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handoutMasterIdLst>
    <p:handoutMasterId r:id="rId4"/>
  </p:handoutMasterIdLst>
  <p:sldIdLst>
    <p:sldId id="256" r:id="rId5"/>
    <p:sldId id="257" r:id="rId6"/>
    <p:sldId id="258" r:id="rId7"/>
    <p:sldId id="259" r:id="rId8"/>
    <p:sldId id="260" r:id="rId9"/>
    <p:sldId id="262" r:id="rId10"/>
    <p:sldId id="263" r:id="rId11"/>
    <p:sldId id="279" r:id="rId12"/>
    <p:sldId id="280"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1518900" cy="6480175"/>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9">
          <p15:clr>
            <a:srgbClr val="A4A3A4"/>
          </p15:clr>
        </p15:guide>
        <p15:guide id="2" pos="2808">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366" y="78"/>
      </p:cViewPr>
      <p:guideLst>
        <p:guide orient="horz" pos="2269"/>
        <p:guide pos="2808"/>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25.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b="1">
                <a:solidFill>
                  <a:srgbClr val="F1CD65"/>
                </a:solidFill>
                <a:latin typeface="微软雅黑" panose="020b0503020204020204" pitchFamily="18" charset="-122"/>
                <a:ea typeface="微软雅黑" panose="020b0503020204020204" pitchFamily="18" charset="-122"/>
              </a:rPr>
              <a:t>图表标题</a:t>
            </a:r>
          </a:p>
        </c:rich>
      </c:tx>
      <c:overlay val="0"/>
      <c:spPr>
        <a:noFill/>
        <a:ln>
          <a:noFill/>
        </a:ln>
        <a:effectLst/>
      </c:spPr>
      <c:txPr>
        <a:bodyPr rot="0" spcFirstLastPara="0" vertOverflow="ellipsis" vert="horz" wrap="square" anchor="ctr" anchorCtr="1"/>
        <a:p>
          <a:pPr defTabSz="914400">
            <a:defRPr lang="zh-CN" sz="1400" b="0" i="0" u="none" strike="noStrike" kern="1200" spc="0" baseline="0" smtId="4294967295">
              <a:solidFill>
                <a:schemeClr val="tx1">
                  <a:lumMod val="65000"/>
                  <a:lumOff val="35000"/>
                </a:schemeClr>
              </a:solidFill>
              <a:latin typeface="+mn-lt"/>
              <a:ea typeface="+mn-ea"/>
              <a:cs typeface="+mn-cs"/>
            </a:defRPr>
          </a:pPr>
          <a:endParaRPr lang="zh-CN" sz="1400" b="0" i="0" u="none" strike="noStrike" kern="1200" spc="0" baseline="0" smtId="4294967295">
            <a:solidFill>
              <a:schemeClr val="tx1">
                <a:lumMod val="65000"/>
                <a:lumOff val="35000"/>
              </a:schemeClr>
            </a:solidFill>
            <a:latin typeface="+mn-lt"/>
            <a:ea typeface="+mn-ea"/>
            <a:cs typeface="+mn-cs"/>
          </a:endParaRPr>
        </a:p>
      </c:txPr>
    </c:title>
    <c:autoTitleDeleted val="0"/>
    <c:plotArea>
      <c:layout>
        <c:manualLayout>
          <c:layoutTarget val="inner"/>
          <c:xMode val="edge"/>
          <c:yMode val="edge"/>
          <c:x val="0.056993603706359863"/>
          <c:y val="0.1569686084985733"/>
          <c:w val="0.92104476690292358"/>
          <c:h val="0.65254950523376465"/>
        </c:manualLayout>
      </c:layout>
      <c:lineChart>
        <c:grouping/>
        <c:varyColors val="0"/>
        <c:ser>
          <c:idx val="0"/>
          <c:order val="0"/>
          <c:tx>
            <c:strRef>
              <c:f>Sheet1!$B$1</c:f>
              <c:strCache>
                <c:ptCount val="1"/>
                <c:pt idx="0">
                  <c:v>系列 1</c:v>
                </c:pt>
              </c:strCache>
            </c:strRef>
          </c:tx>
          <c:spPr>
            <a:ln w="28575" cap="rnd">
              <a:solidFill>
                <a:schemeClr val="bg1"/>
              </a:solidFill>
              <a:round/>
            </a:ln>
            <a:effectLst/>
          </c:spPr>
          <c:marker>
            <c:symbol val="circle"/>
            <c:spPr>
              <a:solidFill>
                <a:schemeClr val="bg1"/>
              </a:solidFill>
              <a:ln w="9525">
                <a:solidFill>
                  <a:schemeClr val="bg1"/>
                </a:solidFill>
              </a:ln>
              <a:effectLst/>
            </c:spPr>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750-4294-BC68-63D1B5E1E3CC}"/>
            </c:ext>
          </c:extLst>
        </c:ser>
        <c:ser>
          <c:idx val="1"/>
          <c:order val="1"/>
          <c:tx>
            <c:strRef>
              <c:f>Sheet1!$C$1</c:f>
              <c:strCache>
                <c:ptCount val="1"/>
                <c:pt idx="0">
                  <c:v>系列 2</c:v>
                </c:pt>
              </c:strCache>
            </c:strRef>
          </c:tx>
          <c:spPr>
            <a:ln w="28575" cap="rnd">
              <a:solidFill>
                <a:srgbClr val="DAB96E"/>
              </a:solidFill>
              <a:round/>
            </a:ln>
            <a:effectLst/>
          </c:spPr>
          <c:marker>
            <c:symbol val="circle"/>
            <c:spPr>
              <a:solidFill>
                <a:srgbClr val="F1CD65"/>
              </a:solidFill>
              <a:ln w="9525">
                <a:solidFill>
                  <a:srgbClr val="DAB96E"/>
                </a:solidFill>
              </a:ln>
              <a:effectLst/>
            </c:spPr>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E750-4294-BC68-63D1B5E1E3CC}"/>
            </c:ext>
          </c:extLst>
        </c:ser>
        <c:dLbls>
          <c:showLegendKey val="0"/>
          <c:showVal val="0"/>
          <c:showCatName val="0"/>
          <c:showSerName val="0"/>
          <c:showPercent val="0"/>
          <c:showBubbleSize val="0"/>
          <c:showLeaderLines val="0"/>
        </c:dLbls>
        <c:axId val="697155584"/>
        <c:axId val="697156144"/>
      </c:lineChart>
      <c:catAx>
        <c:axId val="697155584"/>
        <c:scaling>
          <c:orientation/>
        </c:scaling>
        <c:delete val="0"/>
        <c:axPos val="b"/>
        <c:numFmt formatCode="General" sourceLinked="0"/>
        <c:majorTickMark val="none"/>
        <c:minorTickMark val="none"/>
        <c:spPr>
          <a:noFill/>
          <a:ln w="9525" cap="flat" cmpd="sng" algn="ctr">
            <a:solidFill>
              <a:schemeClr val="bg1">
                <a:lumMod val="50000"/>
              </a:schemeClr>
            </a:solidFill>
            <a:round/>
          </a:ln>
          <a:effectLst/>
        </c:spPr>
        <c:txPr>
          <a:bodyPr rot="-60000000" spcFirstLastPara="0" vertOverflow="ellipsis" vert="horz" wrap="square" anchor="ctr" anchorCtr="1"/>
          <a:p>
            <a:pPr>
              <a:defRPr lang="zh-CN" sz="900" b="0" i="0" u="none" strike="noStrike" kern="1200" baseline="0" smtId="4294967295">
                <a:solidFill>
                  <a:srgbClr val="F1CD65"/>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rgbClr val="F1CD65"/>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crossAx val="697156144"/>
        <c:crosses val="autoZero"/>
        <c:auto val="0"/>
        <c:lblAlgn val="ctr"/>
        <c:lblOffset/>
        <c:noMultiLvlLbl val="0"/>
      </c:catAx>
      <c:valAx>
        <c:axId val="697156144"/>
        <c:scaling>
          <c:orientation/>
        </c:scaling>
        <c:delete val="0"/>
        <c:axPos val="l"/>
        <c:majorGridlines>
          <c:spPr>
            <a:ln w="9525" cap="flat" cmpd="sng" algn="ctr">
              <a:solidFill>
                <a:srgbClr val="E4AE57"/>
              </a:solidFill>
              <a:round/>
            </a:ln>
            <a:effectLst/>
          </c:spPr>
        </c:majorGridlines>
        <c:numFmt formatCode="General" sourceLinked="1"/>
        <c:majorTickMark val="none"/>
        <c:minorTickMark val="none"/>
        <c:spPr>
          <a:noFill/>
          <a:ln>
            <a:noFill/>
          </a:ln>
          <a:effectLst/>
        </c:spPr>
        <c:txPr>
          <a:bodyPr rot="-60000000" spcFirstLastPara="0" vertOverflow="ellipsis" vert="horz" wrap="square" anchor="ctr" anchorCtr="1"/>
          <a:p>
            <a:pPr>
              <a:defRPr lang="zh-CN" sz="900" b="0" i="0" u="none" strike="noStrike" kern="1200" baseline="0" smtId="4294967295">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bg1">
                  <a:lumMod val="75000"/>
                </a:schemeClr>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crossAx val="697155584"/>
        <c:crosses val="autoZero"/>
        <c:crossBetween val="between"/>
      </c:valAx>
      <c:spPr>
        <a:noFill/>
        <a:ln>
          <a:solidFill>
            <a:srgbClr val="E4AE57"/>
          </a:solidFill>
        </a:ln>
        <a:effectLst/>
      </c:spPr>
    </c:plotArea>
    <c:legend>
      <c:legendPos val="b"/>
      <c:overlay val="0"/>
      <c:spPr>
        <a:noFill/>
        <a:ln>
          <a:noFill/>
        </a:ln>
        <a:effectLst/>
      </c:spPr>
      <c:txPr>
        <a:bodyPr rot="0" spcFirstLastPara="0" vertOverflow="ellipsis" vert="horz" wrap="square" anchor="ctr" anchorCtr="1"/>
        <a:p>
          <a:pPr>
            <a:defRPr lang="zh-CN" sz="900" b="0" i="0" u="none" strike="noStrike" kern="1200" baseline="0" smtId="4294967295">
              <a:solidFill>
                <a:schemeClr val="tx1">
                  <a:lumMod val="65000"/>
                  <a:lumOff val="35000"/>
                </a:schemeClr>
              </a:solidFill>
              <a:latin typeface="+mn-lt"/>
              <a:ea typeface="+mn-ea"/>
              <a:cs typeface="+mn-cs"/>
            </a:defRPr>
          </a:pPr>
          <a:endParaRPr lang="zh-CN" sz="9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p>
          <a:pPr>
            <a:defRPr lang="zh-CN" sz="1400" b="0" i="0" u="none" strike="noStrike" kern="1200" spc="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1400" b="0" i="0" u="none" strike="noStrike" kern="1200" spc="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title>
    <c:autoTitleDeleted val="0"/>
    <c:plotArea>
      <c:barChart>
        <c:barDir val="col"/>
        <c:grouping val="clustered"/>
        <c:varyColors val="0"/>
        <c:ser>
          <c:idx val="0"/>
          <c:order val="0"/>
          <c:tx>
            <c:strRef>
              <c:f>Sheet1!$B$1</c:f>
              <c:strCache>
                <c:ptCount val="1"/>
                <c:pt idx="0">
                  <c:v>系列 1</c:v>
                </c:pt>
              </c:strCache>
            </c:strRef>
          </c:tx>
          <c:spPr>
            <a:solidFill>
              <a:schemeClr val="tx1"/>
            </a:solidFill>
            <a:ln>
              <a:noFill/>
            </a:ln>
            <a:effectLst/>
          </c:spPr>
          <c:invertIfNegative val="0"/>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D9A-4FF4-8B8B-D47D66C73A24}"/>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FD9A-4FF4-8B8B-D47D66C73A24}"/>
            </c:ext>
          </c:extLst>
        </c:ser>
        <c:ser>
          <c:idx val="2"/>
          <c:order val="2"/>
          <c:tx>
            <c:strRef>
              <c:f>Sheet1!$D$1</c:f>
              <c:strCache>
                <c:ptCount val="1"/>
                <c:pt idx="0">
                  <c:v>系列 3</c:v>
                </c:pt>
              </c:strCache>
            </c:strRef>
          </c:tx>
          <c:spPr>
            <a:solidFill>
              <a:schemeClr val="bg1"/>
            </a:solidFill>
            <a:ln>
              <a:noFill/>
            </a:ln>
            <a:effectLst/>
          </c:spPr>
          <c:invertIfNegative val="0"/>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D9A-4FF4-8B8B-D47D66C73A24}"/>
            </c:ext>
          </c:extLst>
        </c:ser>
        <c:dLbls>
          <c:showLegendKey val="0"/>
          <c:showVal val="0"/>
          <c:showCatName val="0"/>
          <c:showSerName val="0"/>
          <c:showPercent val="0"/>
          <c:showBubbleSize val="0"/>
          <c:showLeaderLines val="0"/>
        </c:dLbls>
        <c:gapWidth val="219"/>
        <c:overlap val="-27"/>
        <c:axId val="695093088"/>
        <c:axId val="695093648"/>
      </c:barChart>
      <c:catAx>
        <c:axId val="695093088"/>
        <c:scaling>
          <c:orientation/>
        </c:scaling>
        <c:delete val="0"/>
        <c:axPos val="b"/>
        <c:numFmt formatCode="General" sourceLinked="0"/>
        <c:majorTickMark val="none"/>
        <c:minorTickMark val="none"/>
        <c:spPr>
          <a:noFill/>
          <a:ln w="9525" cap="flat" cmpd="sng" algn="ctr">
            <a:solidFill>
              <a:schemeClr val="tx1">
                <a:lumMod val="75000"/>
                <a:lumOff val="25000"/>
              </a:schemeClr>
            </a:solidFill>
            <a:round/>
          </a:ln>
          <a:effectLst/>
        </c:spPr>
        <c:txPr>
          <a:bodyPr rot="-60000000" spcFirstLastPara="0" vertOverflow="ellipsis" vert="horz" wrap="square" anchor="ctr" anchorCtr="1"/>
          <a:p>
            <a:pPr>
              <a:def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crossAx val="695093648"/>
        <c:crosses val="autoZero"/>
        <c:auto val="0"/>
        <c:lblAlgn val="ctr"/>
        <c:lblOffset/>
        <c:noMultiLvlLbl val="0"/>
      </c:catAx>
      <c:valAx>
        <c:axId val="695093648"/>
        <c:scaling>
          <c:orientation/>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spPr>
          <a:noFill/>
          <a:ln>
            <a:noFill/>
          </a:ln>
          <a:effectLst/>
        </c:spPr>
        <c:txPr>
          <a:bodyPr rot="-60000000" spcFirstLastPara="0" vertOverflow="ellipsis" vert="horz" wrap="square" anchor="ctr" anchorCtr="1"/>
          <a:p>
            <a:pPr>
              <a:def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crossAx val="695093088"/>
        <c:crosses val="autoZero"/>
        <c:crossBetween val="between"/>
      </c:valAx>
      <c:spPr>
        <a:noFill/>
        <a:ln>
          <a:noFill/>
        </a:ln>
        <a:effectLst/>
      </c:spPr>
    </c:plotArea>
    <c:legend>
      <c:legendPos val="b"/>
      <c:legendEntry>
        <c:idx val="0"/>
        <c:txPr>
          <a:bodyPr rot="0" spcFirstLastPara="0" vertOverflow="ellipsis" vert="horz" wrap="square" anchor="ctr" anchorCtr="1"/>
          <a:p>
            <a:pPr>
              <a:def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legendEntry>
      <c:legendEntry>
        <c:idx val="1"/>
        <c:txPr>
          <a:bodyPr rot="0" spcFirstLastPara="0" vertOverflow="ellipsis" vert="horz" wrap="square" anchor="ctr" anchorCtr="1"/>
          <a:p>
            <a:pPr>
              <a:def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legendEntry>
      <c:legendEntry>
        <c:idx val="2"/>
        <c:txPr>
          <a:bodyPr rot="0" spcFirstLastPara="0" vertOverflow="ellipsis" vert="horz" wrap="square" anchor="ctr" anchorCtr="1"/>
          <a:p>
            <a:pPr>
              <a:def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legendEntry>
      <c:overlay val="0"/>
      <c:spPr>
        <a:noFill/>
        <a:ln>
          <a:noFill/>
        </a:ln>
        <a:effectLst/>
      </c:spPr>
      <c:txPr>
        <a:bodyPr rot="0" spcFirstLastPara="0" vertOverflow="ellipsis" vert="horz" wrap="square" anchor="ctr" anchorCtr="1"/>
        <a:p>
          <a:pPr>
            <a:def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defRPr>
          </a:pPr>
          <a:endParaRPr lang="zh-CN" sz="900" b="0" i="0" u="none" strike="noStrike" kern="1200" baseline="0" smtId="4294967295">
            <a:solidFill>
              <a:schemeClr val="tx1"/>
            </a:solidFill>
            <a:latin typeface="微软雅黑" panose="020b0503020204020204" pitchFamily="18" charset="-122"/>
            <a:ea typeface="微软雅黑" panose="020b0503020204020204" pitchFamily="18" charset="-122"/>
            <a:cs typeface="微软雅黑" panose="020b0503020204020204" pitchFamily="18" charset="-122"/>
            <a:sym typeface="微软雅黑" panose="020b0503020204020204" pitchFamily="18" charset="-122"/>
          </a:endParaRPr>
        </a:p>
      </c:txPr>
    </c:legend>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2018/6/5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981468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1"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396192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553606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052055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656447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224165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903543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186617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34330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574307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11216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542127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48677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258701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756256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1547567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81551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64372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52992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74853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162747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25350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93739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294970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857655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8061400"/>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28" y="2130576"/>
            <a:ext cx="7772715" cy="147012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56" y="3886476"/>
            <a:ext cx="6401059" cy="17527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2" descr="D:\Aotuman\ppt\图片\黑色背景大图\20100517_49d78c49b1723772f779TCtjnZYVVBKc.jpg"/>
          <p:cNvPicPr>
            <a:picLocks noChangeAspect="1" noChangeArrowheads="1"/>
          </p:cNvPicPr>
          <p:nvPr userDrawn="1"/>
        </p:nvPicPr>
        <p:blipFill>
          <a:blip r:embed="rId1">
            <a:extLst>
              <a:ext uri="{28A0092B-C50C-407E-A947-70E740481C1C}">
                <a14:useLocalDpi val="0"/>
              </a:ext>
            </a:extLst>
          </a:blip>
          <a:stretch>
            <a:fillRect/>
          </a:stretch>
        </p:blipFill>
        <p:spPr bwMode="auto">
          <a:xfrm>
            <a:off x="0" y="-441960"/>
            <a:ext cx="11518900" cy="7199312"/>
          </a:xfrm>
          <a:prstGeom prst="rect">
            <a:avLst/>
          </a:prstGeom>
          <a:noFill/>
          <a:extLst>
            <a:ext uri="{909E8E84-426E-40DD-AFC4-6F175D3DCCD1}">
              <a14:hiddenFill>
                <a:solidFill>
                  <a:srgbClr val="FFFFFF"/>
                </a:solidFill>
              </a14:hiddenFill>
            </a:ext>
          </a:extLst>
        </p:spPr>
      </p:pic>
      <p:pic>
        <p:nvPicPr>
          <p:cNvPr id="8" name="图片 7"/>
          <p:cNvPicPr>
            <a:picLocks noChangeAspect="1"/>
          </p:cNvPicPr>
          <p:nvPr userDrawn="1"/>
        </p:nvPicPr>
        <p:blipFill>
          <a:blip r:embed="rId2">
            <a:extLst>
              <a:ext uri="{28A0092B-C50C-407E-A947-70E740481C1C}">
                <a14:useLocalDpi val="0"/>
              </a:ext>
            </a:extLst>
          </a:blip>
          <a:stretch>
            <a:fillRect/>
          </a:stretch>
        </p:blipFill>
        <p:spPr>
          <a:xfrm>
            <a:off x="-355549" y="-461055"/>
            <a:ext cx="12229999" cy="7402285"/>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668" y="274658"/>
            <a:ext cx="2057483" cy="58519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9" y="274658"/>
            <a:ext cx="6020044" cy="58519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439863" y="1060529"/>
            <a:ext cx="8639175" cy="2256061"/>
          </a:xfrm>
        </p:spPr>
        <p:txBody>
          <a:bodyPr anchor="b"/>
          <a:lstStyle>
            <a:lvl1pPr algn="ctr">
              <a:defRPr sz="5669"/>
            </a:lvl1pPr>
          </a:lstStyle>
          <a:p>
            <a:r>
              <a:rPr lang="zh-CN" altLang="en-US" smtClean="0"/>
              <a:t>单击此处编辑母版标题样式</a:t>
            </a:r>
            <a:endParaRPr lang="en-US"/>
          </a:p>
        </p:txBody>
      </p:sp>
      <p:sp>
        <p:nvSpPr>
          <p:cNvPr id="3" name="Subtitle 2"/>
          <p:cNvSpPr>
            <a:spLocks noGrp="1"/>
          </p:cNvSpPr>
          <p:nvPr>
            <p:ph type="subTitle" idx="1"/>
          </p:nvPr>
        </p:nvSpPr>
        <p:spPr>
          <a:xfrm>
            <a:off x="1439863" y="3403592"/>
            <a:ext cx="8639175" cy="1564542"/>
          </a:xfrm>
        </p:spPr>
        <p:txBody>
          <a:bodyPr/>
          <a:lstStyle>
            <a:lvl1pPr marL="0" indent="0" algn="ctr">
              <a:buNone/>
              <a:defRPr sz="2268"/>
            </a:lvl1pPr>
            <a:lvl2pPr marL="431963" indent="0" algn="ctr">
              <a:buNone/>
              <a:defRPr sz="1890"/>
            </a:lvl2pPr>
            <a:lvl3pPr marL="863925" indent="0" algn="ctr">
              <a:buNone/>
              <a:defRPr sz="1701"/>
            </a:lvl3pPr>
            <a:lvl4pPr marL="1295888" indent="0" algn="ctr">
              <a:buNone/>
              <a:defRPr sz="1512"/>
            </a:lvl4pPr>
            <a:lvl5pPr marL="1727850" indent="0" algn="ctr">
              <a:buNone/>
              <a:defRPr sz="1512"/>
            </a:lvl5pPr>
            <a:lvl6pPr marL="2159813" indent="0" algn="ctr">
              <a:buNone/>
              <a:defRPr sz="1512"/>
            </a:lvl6pPr>
            <a:lvl7pPr marL="2591775" indent="0" algn="ctr">
              <a:buNone/>
              <a:defRPr sz="1512"/>
            </a:lvl7pPr>
            <a:lvl8pPr marL="3023738" indent="0" algn="ctr">
              <a:buNone/>
              <a:defRPr sz="1512"/>
            </a:lvl8pPr>
            <a:lvl9pPr marL="3455700" indent="0" algn="ctr">
              <a:buNone/>
              <a:defRPr sz="1512"/>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23283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459884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785925" y="1615545"/>
            <a:ext cx="9935051" cy="2695572"/>
          </a:xfrm>
        </p:spPr>
        <p:txBody>
          <a:bodyPr anchor="b"/>
          <a:lstStyle>
            <a:lvl1pPr>
              <a:defRPr sz="5669"/>
            </a:lvl1pPr>
          </a:lstStyle>
          <a:p>
            <a:r>
              <a:rPr lang="zh-CN" altLang="en-US" smtClean="0"/>
              <a:t>单击此处编辑母版标题样式</a:t>
            </a:r>
            <a:endParaRPr lang="en-US"/>
          </a:p>
        </p:txBody>
      </p:sp>
      <p:sp>
        <p:nvSpPr>
          <p:cNvPr id="3" name="Text Placeholder 2"/>
          <p:cNvSpPr>
            <a:spLocks noGrp="1"/>
          </p:cNvSpPr>
          <p:nvPr>
            <p:ph type="body" idx="1"/>
          </p:nvPr>
        </p:nvSpPr>
        <p:spPr>
          <a:xfrm>
            <a:off x="785925" y="4336618"/>
            <a:ext cx="9935051" cy="1417538"/>
          </a:xfrm>
        </p:spPr>
        <p:txBody>
          <a:bodyPr/>
          <a:lstStyle>
            <a:lvl1pPr marL="0" indent="0">
              <a:buNone/>
              <a:defRPr sz="2268">
                <a:solidFill>
                  <a:schemeClr val="tx1">
                    <a:tint val="75000"/>
                  </a:schemeClr>
                </a:solidFill>
              </a:defRPr>
            </a:lvl1pPr>
            <a:lvl2pPr marL="431963" indent="0">
              <a:buNone/>
              <a:defRPr sz="1890">
                <a:solidFill>
                  <a:schemeClr val="tx1">
                    <a:tint val="75000"/>
                  </a:schemeClr>
                </a:solidFill>
              </a:defRPr>
            </a:lvl2pPr>
            <a:lvl3pPr marL="863925" indent="0">
              <a:buNone/>
              <a:defRPr sz="1701">
                <a:solidFill>
                  <a:schemeClr val="tx1">
                    <a:tint val="75000"/>
                  </a:schemeClr>
                </a:solidFill>
              </a:defRPr>
            </a:lvl3pPr>
            <a:lvl4pPr marL="1295888" indent="0">
              <a:buNone/>
              <a:defRPr sz="1512">
                <a:solidFill>
                  <a:schemeClr val="tx1">
                    <a:tint val="75000"/>
                  </a:schemeClr>
                </a:solidFill>
              </a:defRPr>
            </a:lvl4pPr>
            <a:lvl5pPr marL="1727850" indent="0">
              <a:buNone/>
              <a:defRPr sz="1512">
                <a:solidFill>
                  <a:schemeClr val="tx1">
                    <a:tint val="75000"/>
                  </a:schemeClr>
                </a:solidFill>
              </a:defRPr>
            </a:lvl5pPr>
            <a:lvl6pPr marL="2159813" indent="0">
              <a:buNone/>
              <a:defRPr sz="1512">
                <a:solidFill>
                  <a:schemeClr val="tx1">
                    <a:tint val="75000"/>
                  </a:schemeClr>
                </a:solidFill>
              </a:defRPr>
            </a:lvl6pPr>
            <a:lvl7pPr marL="2591775" indent="0">
              <a:buNone/>
              <a:defRPr sz="1512">
                <a:solidFill>
                  <a:schemeClr val="tx1">
                    <a:tint val="75000"/>
                  </a:schemeClr>
                </a:solidFill>
              </a:defRPr>
            </a:lvl7pPr>
            <a:lvl8pPr marL="3023738" indent="0">
              <a:buNone/>
              <a:defRPr sz="1512">
                <a:solidFill>
                  <a:schemeClr val="tx1">
                    <a:tint val="75000"/>
                  </a:schemeClr>
                </a:solidFill>
              </a:defRPr>
            </a:lvl8pPr>
            <a:lvl9pPr marL="3455700" indent="0">
              <a:buNone/>
              <a:defRPr sz="1512">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581819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791924" y="1725046"/>
            <a:ext cx="4895533" cy="4111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831443" y="1725046"/>
            <a:ext cx="4895533" cy="4111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59466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793425" y="345010"/>
            <a:ext cx="9935051" cy="1252534"/>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793425" y="1588543"/>
            <a:ext cx="4873034" cy="778521"/>
          </a:xfrm>
        </p:spPr>
        <p:txBody>
          <a:bodyPr anchor="b"/>
          <a:lstStyle>
            <a:lvl1pPr marL="0" indent="0">
              <a:buNone/>
              <a:defRPr sz="2268" b="1"/>
            </a:lvl1pPr>
            <a:lvl2pPr marL="431963" indent="0">
              <a:buNone/>
              <a:defRPr sz="1890" b="1"/>
            </a:lvl2pPr>
            <a:lvl3pPr marL="863925" indent="0">
              <a:buNone/>
              <a:defRPr sz="1701" b="1"/>
            </a:lvl3pPr>
            <a:lvl4pPr marL="1295888" indent="0">
              <a:buNone/>
              <a:defRPr sz="1512" b="1"/>
            </a:lvl4pPr>
            <a:lvl5pPr marL="1727850" indent="0">
              <a:buNone/>
              <a:defRPr sz="1512" b="1"/>
            </a:lvl5pPr>
            <a:lvl6pPr marL="2159813" indent="0">
              <a:buNone/>
              <a:defRPr sz="1512" b="1"/>
            </a:lvl6pPr>
            <a:lvl7pPr marL="2591775" indent="0">
              <a:buNone/>
              <a:defRPr sz="1512" b="1"/>
            </a:lvl7pPr>
            <a:lvl8pPr marL="3023738" indent="0">
              <a:buNone/>
              <a:defRPr sz="1512" b="1"/>
            </a:lvl8pPr>
            <a:lvl9pPr marL="3455700" indent="0">
              <a:buNone/>
              <a:defRPr sz="1512" b="1"/>
            </a:lvl9pPr>
          </a:lstStyle>
          <a:p>
            <a:pPr lvl="0"/>
            <a:r>
              <a:rPr lang="zh-CN" altLang="en-US" smtClean="0"/>
              <a:t>单击此处编辑母版文本样式</a:t>
            </a:r>
          </a:p>
        </p:txBody>
      </p:sp>
      <p:sp>
        <p:nvSpPr>
          <p:cNvPr id="4" name="Content Placeholder 3"/>
          <p:cNvSpPr>
            <a:spLocks noGrp="1"/>
          </p:cNvSpPr>
          <p:nvPr>
            <p:ph sz="half" idx="2"/>
          </p:nvPr>
        </p:nvSpPr>
        <p:spPr>
          <a:xfrm>
            <a:off x="793425" y="2367064"/>
            <a:ext cx="4873034" cy="34815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831443" y="1588543"/>
            <a:ext cx="4897033" cy="778521"/>
          </a:xfrm>
        </p:spPr>
        <p:txBody>
          <a:bodyPr anchor="b"/>
          <a:lstStyle>
            <a:lvl1pPr marL="0" indent="0">
              <a:buNone/>
              <a:defRPr sz="2268" b="1"/>
            </a:lvl1pPr>
            <a:lvl2pPr marL="431963" indent="0">
              <a:buNone/>
              <a:defRPr sz="1890" b="1"/>
            </a:lvl2pPr>
            <a:lvl3pPr marL="863925" indent="0">
              <a:buNone/>
              <a:defRPr sz="1701" b="1"/>
            </a:lvl3pPr>
            <a:lvl4pPr marL="1295888" indent="0">
              <a:buNone/>
              <a:defRPr sz="1512" b="1"/>
            </a:lvl4pPr>
            <a:lvl5pPr marL="1727850" indent="0">
              <a:buNone/>
              <a:defRPr sz="1512" b="1"/>
            </a:lvl5pPr>
            <a:lvl6pPr marL="2159813" indent="0">
              <a:buNone/>
              <a:defRPr sz="1512" b="1"/>
            </a:lvl6pPr>
            <a:lvl7pPr marL="2591775" indent="0">
              <a:buNone/>
              <a:defRPr sz="1512" b="1"/>
            </a:lvl7pPr>
            <a:lvl8pPr marL="3023738" indent="0">
              <a:buNone/>
              <a:defRPr sz="1512" b="1"/>
            </a:lvl8pPr>
            <a:lvl9pPr marL="3455700" indent="0">
              <a:buNone/>
              <a:defRPr sz="1512" b="1"/>
            </a:lvl9pPr>
          </a:lstStyle>
          <a:p>
            <a:pPr lvl="0"/>
            <a:r>
              <a:rPr lang="zh-CN" altLang="en-US" smtClean="0"/>
              <a:t>单击此处编辑母版文本样式</a:t>
            </a:r>
          </a:p>
        </p:txBody>
      </p:sp>
      <p:sp>
        <p:nvSpPr>
          <p:cNvPr id="6" name="Content Placeholder 5"/>
          <p:cNvSpPr>
            <a:spLocks noGrp="1"/>
          </p:cNvSpPr>
          <p:nvPr>
            <p:ph sz="quarter" idx="4"/>
          </p:nvPr>
        </p:nvSpPr>
        <p:spPr>
          <a:xfrm>
            <a:off x="5831443" y="2367064"/>
            <a:ext cx="4897033" cy="34815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864810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652032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924987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793425" y="432012"/>
            <a:ext cx="3715145" cy="1512041"/>
          </a:xfrm>
        </p:spPr>
        <p:txBody>
          <a:bodyPr anchor="b"/>
          <a:lstStyle>
            <a:lvl1pPr>
              <a:defRPr sz="3023"/>
            </a:lvl1pPr>
          </a:lstStyle>
          <a:p>
            <a:r>
              <a:rPr lang="zh-CN" altLang="en-US" smtClean="0"/>
              <a:t>单击此处编辑母版标题样式</a:t>
            </a:r>
            <a:endParaRPr lang="en-US"/>
          </a:p>
        </p:txBody>
      </p:sp>
      <p:sp>
        <p:nvSpPr>
          <p:cNvPr id="3" name="Content Placeholder 2"/>
          <p:cNvSpPr>
            <a:spLocks noGrp="1"/>
          </p:cNvSpPr>
          <p:nvPr>
            <p:ph idx="1"/>
          </p:nvPr>
        </p:nvSpPr>
        <p:spPr>
          <a:xfrm>
            <a:off x="4897033" y="933026"/>
            <a:ext cx="5831443" cy="4605124"/>
          </a:xfrm>
        </p:spPr>
        <p:txBody>
          <a:bodyPr/>
          <a:lstStyle>
            <a:lvl1pPr>
              <a:defRPr sz="3023"/>
            </a:lvl1pPr>
            <a:lvl2pPr>
              <a:defRPr sz="2645"/>
            </a:lvl2pPr>
            <a:lvl3pPr>
              <a:defRPr sz="2268"/>
            </a:lvl3pPr>
            <a:lvl4pPr>
              <a:defRPr sz="1890"/>
            </a:lvl4pPr>
            <a:lvl5pPr>
              <a:defRPr sz="1890"/>
            </a:lvl5pPr>
            <a:lvl6pPr>
              <a:defRPr sz="1890"/>
            </a:lvl6pPr>
            <a:lvl7pPr>
              <a:defRPr sz="1890"/>
            </a:lvl7pPr>
            <a:lvl8pPr>
              <a:defRPr sz="1890"/>
            </a:lvl8pPr>
            <a:lvl9pPr>
              <a:defRPr sz="189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793425" y="1944052"/>
            <a:ext cx="3715145" cy="3601598"/>
          </a:xfrm>
        </p:spPr>
        <p:txBody>
          <a:bodyPr/>
          <a:lstStyle>
            <a:lvl1pPr marL="0" indent="0">
              <a:buNone/>
              <a:defRPr sz="1512"/>
            </a:lvl1pPr>
            <a:lvl2pPr marL="431963" indent="0">
              <a:buNone/>
              <a:defRPr sz="1323"/>
            </a:lvl2pPr>
            <a:lvl3pPr marL="863925" indent="0">
              <a:buNone/>
              <a:defRPr sz="1134"/>
            </a:lvl3pPr>
            <a:lvl4pPr marL="1295888" indent="0">
              <a:buNone/>
              <a:defRPr sz="945"/>
            </a:lvl4pPr>
            <a:lvl5pPr marL="1727850" indent="0">
              <a:buNone/>
              <a:defRPr sz="945"/>
            </a:lvl5pPr>
            <a:lvl6pPr marL="2159813" indent="0">
              <a:buNone/>
              <a:defRPr sz="945"/>
            </a:lvl6pPr>
            <a:lvl7pPr marL="2591775" indent="0">
              <a:buNone/>
              <a:defRPr sz="945"/>
            </a:lvl7pPr>
            <a:lvl8pPr marL="3023738" indent="0">
              <a:buNone/>
              <a:defRPr sz="945"/>
            </a:lvl8pPr>
            <a:lvl9pPr marL="3455700" indent="0">
              <a:buNone/>
              <a:defRPr sz="94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27412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793425" y="432012"/>
            <a:ext cx="3715145" cy="1512041"/>
          </a:xfrm>
        </p:spPr>
        <p:txBody>
          <a:bodyPr anchor="b"/>
          <a:lstStyle>
            <a:lvl1pPr>
              <a:defRPr sz="3023"/>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897033" y="933026"/>
            <a:ext cx="5831443" cy="4605124"/>
          </a:xfrm>
        </p:spPr>
        <p:txBody>
          <a:bodyPr anchor="t"/>
          <a:lstStyle>
            <a:lvl1pPr marL="0" indent="0">
              <a:buNone/>
              <a:defRPr sz="3023"/>
            </a:lvl1pPr>
            <a:lvl2pPr marL="431963" indent="0">
              <a:buNone/>
              <a:defRPr sz="2645"/>
            </a:lvl2pPr>
            <a:lvl3pPr marL="863925" indent="0">
              <a:buNone/>
              <a:defRPr sz="2268"/>
            </a:lvl3pPr>
            <a:lvl4pPr marL="1295888" indent="0">
              <a:buNone/>
              <a:defRPr sz="1890"/>
            </a:lvl4pPr>
            <a:lvl5pPr marL="1727850" indent="0">
              <a:buNone/>
              <a:defRPr sz="1890"/>
            </a:lvl5pPr>
            <a:lvl6pPr marL="2159813" indent="0">
              <a:buNone/>
              <a:defRPr sz="1890"/>
            </a:lvl6pPr>
            <a:lvl7pPr marL="2591775" indent="0">
              <a:buNone/>
              <a:defRPr sz="1890"/>
            </a:lvl7pPr>
            <a:lvl8pPr marL="3023738" indent="0">
              <a:buNone/>
              <a:defRPr sz="1890"/>
            </a:lvl8pPr>
            <a:lvl9pPr marL="3455700" indent="0">
              <a:buNone/>
              <a:defRPr sz="1890"/>
            </a:lvl9pPr>
          </a:lstStyle>
          <a:p>
            <a:r>
              <a:rPr lang="zh-CN" altLang="en-US" smtClean="0"/>
              <a:t>单击图标添加图片</a:t>
            </a:r>
            <a:endParaRPr lang="en-US"/>
          </a:p>
        </p:txBody>
      </p:sp>
      <p:sp>
        <p:nvSpPr>
          <p:cNvPr id="4" name="Text Placeholder 3"/>
          <p:cNvSpPr>
            <a:spLocks noGrp="1"/>
          </p:cNvSpPr>
          <p:nvPr>
            <p:ph type="body" sz="half" idx="2"/>
          </p:nvPr>
        </p:nvSpPr>
        <p:spPr>
          <a:xfrm>
            <a:off x="793425" y="1944052"/>
            <a:ext cx="3715145" cy="3601598"/>
          </a:xfrm>
        </p:spPr>
        <p:txBody>
          <a:bodyPr/>
          <a:lstStyle>
            <a:lvl1pPr marL="0" indent="0">
              <a:buNone/>
              <a:defRPr sz="1512"/>
            </a:lvl1pPr>
            <a:lvl2pPr marL="431963" indent="0">
              <a:buNone/>
              <a:defRPr sz="1323"/>
            </a:lvl2pPr>
            <a:lvl3pPr marL="863925" indent="0">
              <a:buNone/>
              <a:defRPr sz="1134"/>
            </a:lvl3pPr>
            <a:lvl4pPr marL="1295888" indent="0">
              <a:buNone/>
              <a:defRPr sz="945"/>
            </a:lvl4pPr>
            <a:lvl5pPr marL="1727850" indent="0">
              <a:buNone/>
              <a:defRPr sz="945"/>
            </a:lvl5pPr>
            <a:lvl6pPr marL="2159813" indent="0">
              <a:buNone/>
              <a:defRPr sz="945"/>
            </a:lvl6pPr>
            <a:lvl7pPr marL="2591775" indent="0">
              <a:buNone/>
              <a:defRPr sz="945"/>
            </a:lvl7pPr>
            <a:lvl8pPr marL="3023738" indent="0">
              <a:buNone/>
              <a:defRPr sz="945"/>
            </a:lvl8pPr>
            <a:lvl9pPr marL="3455700" indent="0">
              <a:buNone/>
              <a:defRPr sz="94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037035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76562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243213" y="345009"/>
            <a:ext cx="2483763" cy="549164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791924" y="345009"/>
            <a:ext cx="7307302" cy="549164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90222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42" y="4407213"/>
            <a:ext cx="7772715" cy="136217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42" y="2906919"/>
            <a:ext cx="7772715" cy="15002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9" y="1600314"/>
            <a:ext cx="4038763" cy="45262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388" y="1600314"/>
            <a:ext cx="4038763" cy="45262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19" y="1535222"/>
            <a:ext cx="4040352" cy="6398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19" y="2175029"/>
            <a:ext cx="4040352" cy="395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13" y="1535222"/>
            <a:ext cx="4041939" cy="6398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13" y="2175029"/>
            <a:ext cx="4041939" cy="3951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D8BD707-D9CF-40AE-B4C6-C98DA3205C09}"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19" y="273069"/>
            <a:ext cx="3008435" cy="116213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95" y="273069"/>
            <a:ext cx="5111957" cy="5853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202"/>
            <a:ext cx="3008435" cy="46913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361" y="4800941"/>
            <a:ext cx="5486622" cy="56677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361" y="612819"/>
            <a:ext cx="5486622" cy="41150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361" y="5367719"/>
            <a:ext cx="5486622" cy="804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19" y="274658"/>
            <a:ext cx="8229933" cy="114308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19" y="1600314"/>
            <a:ext cx="8229933" cy="45262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19" y="6356801"/>
            <a:ext cx="2133686" cy="36515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6/5/2018</a:t>
            </a:fld>
            <a:endParaRPr lang="en-US"/>
          </a:p>
        </p:txBody>
      </p:sp>
      <p:sp>
        <p:nvSpPr>
          <p:cNvPr id="5" name="Footer Placeholder 4"/>
          <p:cNvSpPr>
            <a:spLocks noGrp="1"/>
          </p:cNvSpPr>
          <p:nvPr>
            <p:ph type="ftr" sz="quarter" idx="3"/>
          </p:nvPr>
        </p:nvSpPr>
        <p:spPr>
          <a:xfrm>
            <a:off x="3124326" y="6356801"/>
            <a:ext cx="2895717" cy="36515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465" y="6356801"/>
            <a:ext cx="2133686" cy="36515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265"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115"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7965"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796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791925" y="345010"/>
            <a:ext cx="9935051" cy="1252534"/>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791925" y="1725046"/>
            <a:ext cx="9935051" cy="41116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791924" y="6006163"/>
            <a:ext cx="2591753" cy="345009"/>
          </a:xfrm>
          <a:prstGeom prst="rect">
            <a:avLst/>
          </a:prstGeom>
        </p:spPr>
        <p:txBody>
          <a:bodyPr vert="horz" lIns="91440" tIns="45720" rIns="91440" bIns="45720" rtlCol="0" anchor="ctr"/>
          <a:lstStyle>
            <a:lvl1pPr algn="l">
              <a:defRPr sz="1134">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815636" y="6006163"/>
            <a:ext cx="3887629" cy="345009"/>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135223" y="6006163"/>
            <a:ext cx="2591753" cy="345009"/>
          </a:xfrm>
          <a:prstGeom prst="rect">
            <a:avLst/>
          </a:prstGeom>
        </p:spPr>
        <p:txBody>
          <a:bodyPr vert="horz" lIns="91440" tIns="45720" rIns="91440" bIns="45720" rtlCol="0" anchor="ctr"/>
          <a:lstStyle>
            <a:lvl1pPr algn="r">
              <a:defRPr sz="1134">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6823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863925" rtl="0" eaLnBrk="1" latinLnBrk="0" hangingPunct="1">
        <a:lnSpc>
          <a:spcPct val="90000"/>
        </a:lnSpc>
        <a:spcBef>
          <a:spcPct val="0"/>
        </a:spcBef>
        <a:buNone/>
        <a:defRPr sz="4157" kern="1200">
          <a:solidFill>
            <a:schemeClr val="tx1"/>
          </a:solidFill>
          <a:latin typeface="+mj-lt"/>
          <a:ea typeface="+mj-ea"/>
          <a:cs typeface="+mj-cs"/>
        </a:defRPr>
      </a:lvl1pPr>
    </p:titleStyle>
    <p:bodyStyle>
      <a:lvl1pPr marL="215981" indent="-215981" algn="l" defTabSz="86392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944" indent="-215981" algn="l" defTabSz="863925"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79906" indent="-215981" algn="l" defTabSz="863925"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1869"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3832"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5794"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757"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719"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682"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3925" rtl="0" eaLnBrk="1" latinLnBrk="0" hangingPunct="1">
        <a:defRPr sz="1701" kern="1200">
          <a:solidFill>
            <a:schemeClr val="tx1"/>
          </a:solidFill>
          <a:latin typeface="+mn-lt"/>
          <a:ea typeface="+mn-ea"/>
          <a:cs typeface="+mn-cs"/>
        </a:defRPr>
      </a:lvl1pPr>
      <a:lvl2pPr marL="431963" algn="l" defTabSz="863925" rtl="0" eaLnBrk="1" latinLnBrk="0" hangingPunct="1">
        <a:defRPr sz="1701" kern="1200">
          <a:solidFill>
            <a:schemeClr val="tx1"/>
          </a:solidFill>
          <a:latin typeface="+mn-lt"/>
          <a:ea typeface="+mn-ea"/>
          <a:cs typeface="+mn-cs"/>
        </a:defRPr>
      </a:lvl2pPr>
      <a:lvl3pPr marL="863925" algn="l" defTabSz="863925" rtl="0" eaLnBrk="1" latinLnBrk="0" hangingPunct="1">
        <a:defRPr sz="1701" kern="1200">
          <a:solidFill>
            <a:schemeClr val="tx1"/>
          </a:solidFill>
          <a:latin typeface="+mn-lt"/>
          <a:ea typeface="+mn-ea"/>
          <a:cs typeface="+mn-cs"/>
        </a:defRPr>
      </a:lvl3pPr>
      <a:lvl4pPr marL="1295888" algn="l" defTabSz="863925" rtl="0" eaLnBrk="1" latinLnBrk="0" hangingPunct="1">
        <a:defRPr sz="1701" kern="1200">
          <a:solidFill>
            <a:schemeClr val="tx1"/>
          </a:solidFill>
          <a:latin typeface="+mn-lt"/>
          <a:ea typeface="+mn-ea"/>
          <a:cs typeface="+mn-cs"/>
        </a:defRPr>
      </a:lvl4pPr>
      <a:lvl5pPr marL="1727850" algn="l" defTabSz="863925" rtl="0" eaLnBrk="1" latinLnBrk="0" hangingPunct="1">
        <a:defRPr sz="1701" kern="1200">
          <a:solidFill>
            <a:schemeClr val="tx1"/>
          </a:solidFill>
          <a:latin typeface="+mn-lt"/>
          <a:ea typeface="+mn-ea"/>
          <a:cs typeface="+mn-cs"/>
        </a:defRPr>
      </a:lvl5pPr>
      <a:lvl6pPr marL="2159813" algn="l" defTabSz="863925" rtl="0" eaLnBrk="1" latinLnBrk="0" hangingPunct="1">
        <a:defRPr sz="1701" kern="1200">
          <a:solidFill>
            <a:schemeClr val="tx1"/>
          </a:solidFill>
          <a:latin typeface="+mn-lt"/>
          <a:ea typeface="+mn-ea"/>
          <a:cs typeface="+mn-cs"/>
        </a:defRPr>
      </a:lvl6pPr>
      <a:lvl7pPr marL="2591775" algn="l" defTabSz="863925" rtl="0" eaLnBrk="1" latinLnBrk="0" hangingPunct="1">
        <a:defRPr sz="1701" kern="1200">
          <a:solidFill>
            <a:schemeClr val="tx1"/>
          </a:solidFill>
          <a:latin typeface="+mn-lt"/>
          <a:ea typeface="+mn-ea"/>
          <a:cs typeface="+mn-cs"/>
        </a:defRPr>
      </a:lvl7pPr>
      <a:lvl8pPr marL="3023738" algn="l" defTabSz="863925" rtl="0" eaLnBrk="1" latinLnBrk="0" hangingPunct="1">
        <a:defRPr sz="1701" kern="1200">
          <a:solidFill>
            <a:schemeClr val="tx1"/>
          </a:solidFill>
          <a:latin typeface="+mn-lt"/>
          <a:ea typeface="+mn-ea"/>
          <a:cs typeface="+mn-cs"/>
        </a:defRPr>
      </a:lvl8pPr>
      <a:lvl9pPr marL="3455700" algn="l" defTabSz="863925"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11.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charts/chart1.xml" Type="http://schemas.openxmlformats.org/officeDocument/2006/relationships/chart"/><Relationship Id="rId4" Target="../media/image8.jpeg" Type="http://schemas.openxmlformats.org/officeDocument/2006/relationships/image"/><Relationship Id="rId5" Target="../tags/tag1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tags/tag1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3.jpeg" Type="http://schemas.openxmlformats.org/officeDocument/2006/relationships/image"/><Relationship Id="rId4"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9.jpeg" Type="http://schemas.openxmlformats.org/officeDocument/2006/relationships/image"/><Relationship Id="rId4" Target="../tags/tag1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0.jpeg" Type="http://schemas.openxmlformats.org/officeDocument/2006/relationships/image"/><Relationship Id="rId4" Target="../tags/tag1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1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charts/chart2.xml" Type="http://schemas.openxmlformats.org/officeDocument/2006/relationships/chart"/><Relationship Id="rId4" Target="../tags/tag1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2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tags/tag2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tags/tag2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tags/tag23.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2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tags/tag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 Id="rId4" Target="../tags/tag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 Id="rId5" Target="../tags/tag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tags/tag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tags/tag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 Id="rId4" Target="../tags/tag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椭圆 26"/>
          <p:cNvSpPr>
            <a:spLocks noChangeAspect="1"/>
          </p:cNvSpPr>
          <p:nvPr/>
        </p:nvSpPr>
        <p:spPr>
          <a:xfrm>
            <a:off x="4118425" y="804001"/>
            <a:ext cx="3348000" cy="3348000"/>
          </a:xfrm>
          <a:prstGeom prst="ellipse">
            <a:avLst/>
          </a:prstGeom>
          <a:solidFill>
            <a:srgbClr val="E4AE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3938424" y="624001"/>
            <a:ext cx="3708000" cy="3708000"/>
          </a:xfrm>
          <a:prstGeom prst="ellipse">
            <a:avLst/>
          </a:prstGeom>
          <a:noFill/>
          <a:ln>
            <a:solidFill>
              <a:srgbClr val="DAB96E"/>
            </a:solidFill>
            <a:prstDash val="sysDot"/>
          </a:ln>
          <a:extLst>
            <a:ext uri="{909E8E84-426E-40DD-AFC4-6F175D3DCCD1}">
              <a14:hiddenFill>
                <a:solidFill>
                  <a:srgbClr val="DAB96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1"/>
          <p:cNvSpPr txBox="1"/>
          <p:nvPr/>
        </p:nvSpPr>
        <p:spPr>
          <a:xfrm>
            <a:off x="4600808" y="1745029"/>
            <a:ext cx="2470150" cy="1508760"/>
          </a:xfrm>
          <a:prstGeom prst="rect">
            <a:avLst/>
          </a:prstGeom>
          <a:noFill/>
        </p:spPr>
        <p:txBody>
          <a:bodyPr lIns="0" rIns="0" rtlCol="0" tIns="0" wrap="none">
            <a:spAutoFit/>
          </a:bodyPr>
          <a:lstStyle/>
          <a:p>
            <a:pPr algn="ctr" defTabSz="0">
              <a:lnSpc>
                <a:spcPct val="100000"/>
              </a:lnSpc>
            </a:pPr>
            <a:r>
              <a:rPr altLang="zh-CN" lang="en-US" smtClean="0" sz="9600">
                <a:solidFill>
                  <a:schemeClr val="tx1"/>
                </a:solidFill>
                <a:latin typeface="+mj-lt"/>
                <a:cs charset="-122" panose="020b0503020204020204" pitchFamily="18" typeface="微软雅黑"/>
              </a:rPr>
              <a:t>2017</a:t>
            </a:r>
          </a:p>
        </p:txBody>
      </p:sp>
      <p:sp>
        <p:nvSpPr>
          <p:cNvPr id="65" name="等腰三角形 64"/>
          <p:cNvSpPr/>
          <p:nvPr/>
        </p:nvSpPr>
        <p:spPr>
          <a:xfrm rot="18780000">
            <a:off x="8426449" y="3552920"/>
            <a:ext cx="718185" cy="725170"/>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等腰三角形 66"/>
          <p:cNvSpPr/>
          <p:nvPr/>
        </p:nvSpPr>
        <p:spPr>
          <a:xfrm rot="18720000">
            <a:off x="8871312" y="5075559"/>
            <a:ext cx="507365" cy="512445"/>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等腰三角形 67"/>
          <p:cNvSpPr/>
          <p:nvPr/>
        </p:nvSpPr>
        <p:spPr>
          <a:xfrm rot="18900000">
            <a:off x="9572352" y="4082419"/>
            <a:ext cx="1108075" cy="1118235"/>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等腰三角形 68"/>
          <p:cNvSpPr/>
          <p:nvPr/>
        </p:nvSpPr>
        <p:spPr>
          <a:xfrm rot="18600000">
            <a:off x="10508977" y="5883279"/>
            <a:ext cx="492125" cy="497205"/>
          </a:xfrm>
          <a:prstGeom prst="triangle">
            <a:avLst/>
          </a:prstGeom>
          <a:solidFill>
            <a:srgbClr val="DAB96E">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等腰三角形 69"/>
          <p:cNvSpPr/>
          <p:nvPr/>
        </p:nvSpPr>
        <p:spPr>
          <a:xfrm rot="7140000">
            <a:off x="939800" y="483870"/>
            <a:ext cx="816610" cy="824230"/>
          </a:xfrm>
          <a:prstGeom prst="triangle">
            <a:avLst/>
          </a:prstGeom>
          <a:solidFill>
            <a:srgbClr val="DAB96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等腰三角形 70"/>
          <p:cNvSpPr/>
          <p:nvPr/>
        </p:nvSpPr>
        <p:spPr>
          <a:xfrm rot="7260000">
            <a:off x="1590040" y="1787525"/>
            <a:ext cx="528320" cy="533400"/>
          </a:xfrm>
          <a:prstGeom prst="triangle">
            <a:avLst/>
          </a:prstGeom>
          <a:solidFill>
            <a:srgbClr val="DAB96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等腰三角形 71"/>
          <p:cNvSpPr/>
          <p:nvPr/>
        </p:nvSpPr>
        <p:spPr>
          <a:xfrm rot="7620000">
            <a:off x="2682875" y="1486535"/>
            <a:ext cx="563880" cy="652145"/>
          </a:xfrm>
          <a:prstGeom prst="triangle">
            <a:avLst/>
          </a:prstGeom>
          <a:solidFill>
            <a:srgbClr val="DAB96E">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1"/>
          <p:cNvSpPr txBox="1"/>
          <p:nvPr/>
        </p:nvSpPr>
        <p:spPr>
          <a:xfrm>
            <a:off x="1842146" y="3331027"/>
            <a:ext cx="7944110" cy="1508760"/>
          </a:xfrm>
          <a:prstGeom prst="rect">
            <a:avLst/>
          </a:prstGeom>
          <a:noFill/>
        </p:spPr>
        <p:txBody>
          <a:bodyPr lIns="0" rIns="0" rtlCol="0" tIns="0" wrap="square">
            <a:spAutoFit/>
          </a:bodyPr>
          <a:lstStyle/>
          <a:p>
            <a:pPr algn="ctr" defTabSz="0">
              <a:lnSpc>
                <a:spcPct val="100000"/>
              </a:lnSpc>
            </a:pPr>
            <a:endParaRPr altLang="zh-CN" lang="en-US" sz="2400">
              <a:solidFill>
                <a:srgbClr val="DAB96E"/>
              </a:solidFill>
              <a:latin charset="-122" panose="02010609060101010101" pitchFamily="49" typeface="黑体"/>
              <a:ea charset="-122" panose="02010609060101010101" pitchFamily="49" typeface="黑体"/>
              <a:cs charset="0" panose="020f0502020204030204" pitchFamily="18" typeface="Calibri"/>
            </a:endParaRPr>
          </a:p>
          <a:p>
            <a:pPr algn="ctr" defTabSz="0">
              <a:lnSpc>
                <a:spcPct val="100000"/>
              </a:lnSpc>
            </a:pPr>
            <a:endParaRPr altLang="zh-CN" lang="en-US" sz="2400">
              <a:solidFill>
                <a:srgbClr val="DAB96E"/>
              </a:solidFill>
              <a:latin charset="-122" panose="02010609060101010101" pitchFamily="49" typeface="黑体"/>
              <a:ea charset="-122" panose="02010609060101010101" pitchFamily="49" typeface="黑体"/>
              <a:cs charset="0" panose="020f0502020204030204" pitchFamily="18" typeface="Calibri"/>
            </a:endParaRPr>
          </a:p>
          <a:p>
            <a:pPr algn="ctr" defTabSz="0">
              <a:lnSpc>
                <a:spcPct val="100000"/>
              </a:lnSpc>
            </a:pPr>
            <a:endParaRPr altLang="zh-CN" lang="en-US" sz="2400">
              <a:solidFill>
                <a:srgbClr val="DAB96E"/>
              </a:solidFill>
              <a:latin charset="-122" panose="02010609060101010101" pitchFamily="49" typeface="黑体"/>
              <a:ea charset="-122" panose="02010609060101010101" pitchFamily="49" typeface="黑体"/>
              <a:cs charset="0" panose="020f0502020204030204" pitchFamily="18" typeface="Calibri"/>
            </a:endParaRPr>
          </a:p>
          <a:p>
            <a:pPr algn="ctr" defTabSz="0">
              <a:lnSpc>
                <a:spcPct val="100000"/>
              </a:lnSpc>
            </a:pPr>
            <a:r>
              <a:rPr altLang="zh-CN" lang="en-US" sz="2400">
                <a:solidFill>
                  <a:srgbClr val="DAB96E"/>
                </a:solidFill>
                <a:latin charset="-122" panose="02010609060101010101" pitchFamily="49" typeface="黑体"/>
                <a:ea charset="-122" panose="02010609060101010101" pitchFamily="49" typeface="黑体"/>
                <a:cs charset="0" panose="020f0502020204030204" pitchFamily="18" typeface="Calibri"/>
              </a:rPr>
              <a:t>适用于产品发布|工作总结|会议报告|企业介绍等|</a:t>
            </a:r>
          </a:p>
        </p:txBody>
      </p:sp>
    </p:spTree>
    <p:custDataLst>
      <p:tags r:id="rId3"/>
    </p:custDataLst>
  </p:cSld>
  <p:clrMapOvr>
    <a:masterClrMapping/>
  </p:clrMapOvr>
  <mc:AlternateContent>
    <mc:Choice Requires="p14">
      <p:transition advTm="10109" p14:dur="4000" spd="slow">
        <p14:vortex dir="r"/>
      </p:transition>
    </mc:Choice>
    <mc:Fallback>
      <p:transition advTm="10109"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8"/>
                                        </p:tgtEl>
                                        <p:attrNameLst>
                                          <p:attrName>style.visibility</p:attrName>
                                        </p:attrNameLst>
                                      </p:cBhvr>
                                      <p:to>
                                        <p:strVal val="visible"/>
                                      </p:to>
                                    </p:set>
                                    <p:animEffect filter="wheel(1)" transition="in">
                                      <p:cBhvr>
                                        <p:cTn dur="2000" id="7"/>
                                        <p:tgtEl>
                                          <p:spTgt spid="2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70"/>
                                        </p:tgtEl>
                                        <p:attrNameLst>
                                          <p:attrName>style.visibility</p:attrName>
                                        </p:attrNameLst>
                                      </p:cBhvr>
                                      <p:to>
                                        <p:strVal val="visible"/>
                                      </p:to>
                                    </p:set>
                                    <p:anim calcmode="lin" valueType="num">
                                      <p:cBhvr>
                                        <p:cTn dur="250" fill="hold" id="12"/>
                                        <p:tgtEl>
                                          <p:spTgt spid="70"/>
                                        </p:tgtEl>
                                        <p:attrNameLst>
                                          <p:attrName>ppt_w</p:attrName>
                                        </p:attrNameLst>
                                      </p:cBhvr>
                                      <p:tavLst>
                                        <p:tav tm="0">
                                          <p:val>
                                            <p:fltVal val="0"/>
                                          </p:val>
                                        </p:tav>
                                        <p:tav tm="100000">
                                          <p:val>
                                            <p:strVal val="#ppt_w"/>
                                          </p:val>
                                        </p:tav>
                                      </p:tavLst>
                                    </p:anim>
                                    <p:anim calcmode="lin" valueType="num">
                                      <p:cBhvr>
                                        <p:cTn dur="250" fill="hold" id="13"/>
                                        <p:tgtEl>
                                          <p:spTgt spid="70"/>
                                        </p:tgtEl>
                                        <p:attrNameLst>
                                          <p:attrName>ppt_h</p:attrName>
                                        </p:attrNameLst>
                                      </p:cBhvr>
                                      <p:tavLst>
                                        <p:tav tm="0">
                                          <p:val>
                                            <p:fltVal val="0"/>
                                          </p:val>
                                        </p:tav>
                                        <p:tav tm="100000">
                                          <p:val>
                                            <p:strVal val="#ppt_h"/>
                                          </p:val>
                                        </p:tav>
                                      </p:tavLst>
                                    </p:anim>
                                    <p:animEffect filter="fade" transition="in">
                                      <p:cBhvr>
                                        <p:cTn dur="250" id="14"/>
                                        <p:tgtEl>
                                          <p:spTgt spid="70"/>
                                        </p:tgtEl>
                                      </p:cBhvr>
                                    </p:animEffect>
                                    <p:anim calcmode="lin" valueType="num">
                                      <p:cBhvr>
                                        <p:cTn dur="250" fill="hold" id="15"/>
                                        <p:tgtEl>
                                          <p:spTgt spid="70"/>
                                        </p:tgtEl>
                                        <p:attrNameLst>
                                          <p:attrName>ppt_x</p:attrName>
                                        </p:attrNameLst>
                                      </p:cBhvr>
                                      <p:tavLst>
                                        <p:tav tm="0">
                                          <p:val>
                                            <p:fltVal val="0.5"/>
                                          </p:val>
                                        </p:tav>
                                        <p:tav tm="100000">
                                          <p:val>
                                            <p:strVal val="#ppt_x"/>
                                          </p:val>
                                        </p:tav>
                                      </p:tavLst>
                                    </p:anim>
                                    <p:anim calcmode="lin" valueType="num">
                                      <p:cBhvr>
                                        <p:cTn dur="250" fill="hold" id="16"/>
                                        <p:tgtEl>
                                          <p:spTgt spid="70"/>
                                        </p:tgtEl>
                                        <p:attrNameLst>
                                          <p:attrName>ppt_y</p:attrName>
                                        </p:attrNameLst>
                                      </p:cBhvr>
                                      <p:tavLst>
                                        <p:tav tm="0">
                                          <p:val>
                                            <p:fltVal val="0.5"/>
                                          </p:val>
                                        </p:tav>
                                        <p:tav tm="100000">
                                          <p:val>
                                            <p:strVal val="#ppt_y"/>
                                          </p:val>
                                        </p:tav>
                                      </p:tavLst>
                                    </p:anim>
                                  </p:childTnLst>
                                </p:cTn>
                              </p:par>
                              <p:par>
                                <p:cTn fill="hold" grpId="0" id="17" nodeType="withEffect" presetClass="entr" presetID="53" presetSubtype="0">
                                  <p:stCondLst>
                                    <p:cond delay="0"/>
                                  </p:stCondLst>
                                  <p:childTnLst>
                                    <p:set>
                                      <p:cBhvr>
                                        <p:cTn dur="1" fill="hold" id="18">
                                          <p:stCondLst>
                                            <p:cond delay="0"/>
                                          </p:stCondLst>
                                        </p:cTn>
                                        <p:tgtEl>
                                          <p:spTgt spid="71"/>
                                        </p:tgtEl>
                                        <p:attrNameLst>
                                          <p:attrName>style.visibility</p:attrName>
                                        </p:attrNameLst>
                                      </p:cBhvr>
                                      <p:to>
                                        <p:strVal val="visible"/>
                                      </p:to>
                                    </p:set>
                                    <p:anim calcmode="lin" valueType="num">
                                      <p:cBhvr>
                                        <p:cTn dur="250" fill="hold" id="19"/>
                                        <p:tgtEl>
                                          <p:spTgt spid="71"/>
                                        </p:tgtEl>
                                        <p:attrNameLst>
                                          <p:attrName>ppt_w</p:attrName>
                                        </p:attrNameLst>
                                      </p:cBhvr>
                                      <p:tavLst>
                                        <p:tav tm="0">
                                          <p:val>
                                            <p:fltVal val="0"/>
                                          </p:val>
                                        </p:tav>
                                        <p:tav tm="100000">
                                          <p:val>
                                            <p:strVal val="#ppt_w"/>
                                          </p:val>
                                        </p:tav>
                                      </p:tavLst>
                                    </p:anim>
                                    <p:anim calcmode="lin" valueType="num">
                                      <p:cBhvr>
                                        <p:cTn dur="250" fill="hold" id="20"/>
                                        <p:tgtEl>
                                          <p:spTgt spid="71"/>
                                        </p:tgtEl>
                                        <p:attrNameLst>
                                          <p:attrName>ppt_h</p:attrName>
                                        </p:attrNameLst>
                                      </p:cBhvr>
                                      <p:tavLst>
                                        <p:tav tm="0">
                                          <p:val>
                                            <p:fltVal val="0"/>
                                          </p:val>
                                        </p:tav>
                                        <p:tav tm="100000">
                                          <p:val>
                                            <p:strVal val="#ppt_h"/>
                                          </p:val>
                                        </p:tav>
                                      </p:tavLst>
                                    </p:anim>
                                    <p:animEffect filter="fade" transition="in">
                                      <p:cBhvr>
                                        <p:cTn dur="250" id="21"/>
                                        <p:tgtEl>
                                          <p:spTgt spid="71"/>
                                        </p:tgtEl>
                                      </p:cBhvr>
                                    </p:animEffect>
                                    <p:anim calcmode="lin" valueType="num">
                                      <p:cBhvr>
                                        <p:cTn dur="250" fill="hold" id="22"/>
                                        <p:tgtEl>
                                          <p:spTgt spid="71"/>
                                        </p:tgtEl>
                                        <p:attrNameLst>
                                          <p:attrName>ppt_x</p:attrName>
                                        </p:attrNameLst>
                                      </p:cBhvr>
                                      <p:tavLst>
                                        <p:tav tm="0">
                                          <p:val>
                                            <p:fltVal val="0.5"/>
                                          </p:val>
                                        </p:tav>
                                        <p:tav tm="100000">
                                          <p:val>
                                            <p:strVal val="#ppt_x"/>
                                          </p:val>
                                        </p:tav>
                                      </p:tavLst>
                                    </p:anim>
                                    <p:anim calcmode="lin" valueType="num">
                                      <p:cBhvr>
                                        <p:cTn dur="250" fill="hold" id="23"/>
                                        <p:tgtEl>
                                          <p:spTgt spid="71"/>
                                        </p:tgtEl>
                                        <p:attrNameLst>
                                          <p:attrName>ppt_y</p:attrName>
                                        </p:attrNameLst>
                                      </p:cBhvr>
                                      <p:tavLst>
                                        <p:tav tm="0">
                                          <p:val>
                                            <p:fltVal val="0.5"/>
                                          </p:val>
                                        </p:tav>
                                        <p:tav tm="100000">
                                          <p:val>
                                            <p:strVal val="#ppt_y"/>
                                          </p:val>
                                        </p:tav>
                                      </p:tavLst>
                                    </p:anim>
                                  </p:childTnLst>
                                </p:cTn>
                              </p:par>
                              <p:par>
                                <p:cTn fill="hold" grpId="0" id="24" nodeType="withEffect" presetClass="entr" presetID="53" presetSubtype="0">
                                  <p:stCondLst>
                                    <p:cond delay="0"/>
                                  </p:stCondLst>
                                  <p:childTnLst>
                                    <p:set>
                                      <p:cBhvr>
                                        <p:cTn dur="1" fill="hold" id="25">
                                          <p:stCondLst>
                                            <p:cond delay="0"/>
                                          </p:stCondLst>
                                        </p:cTn>
                                        <p:tgtEl>
                                          <p:spTgt spid="65"/>
                                        </p:tgtEl>
                                        <p:attrNameLst>
                                          <p:attrName>style.visibility</p:attrName>
                                        </p:attrNameLst>
                                      </p:cBhvr>
                                      <p:to>
                                        <p:strVal val="visible"/>
                                      </p:to>
                                    </p:set>
                                    <p:anim calcmode="lin" valueType="num">
                                      <p:cBhvr>
                                        <p:cTn dur="500" fill="hold" id="26"/>
                                        <p:tgtEl>
                                          <p:spTgt spid="65"/>
                                        </p:tgtEl>
                                        <p:attrNameLst>
                                          <p:attrName>ppt_w</p:attrName>
                                        </p:attrNameLst>
                                      </p:cBhvr>
                                      <p:tavLst>
                                        <p:tav tm="0">
                                          <p:val>
                                            <p:fltVal val="0"/>
                                          </p:val>
                                        </p:tav>
                                        <p:tav tm="100000">
                                          <p:val>
                                            <p:strVal val="#ppt_w"/>
                                          </p:val>
                                        </p:tav>
                                      </p:tavLst>
                                    </p:anim>
                                    <p:anim calcmode="lin" valueType="num">
                                      <p:cBhvr>
                                        <p:cTn dur="500" fill="hold" id="27"/>
                                        <p:tgtEl>
                                          <p:spTgt spid="65"/>
                                        </p:tgtEl>
                                        <p:attrNameLst>
                                          <p:attrName>ppt_h</p:attrName>
                                        </p:attrNameLst>
                                      </p:cBhvr>
                                      <p:tavLst>
                                        <p:tav tm="0">
                                          <p:val>
                                            <p:fltVal val="0"/>
                                          </p:val>
                                        </p:tav>
                                        <p:tav tm="100000">
                                          <p:val>
                                            <p:strVal val="#ppt_h"/>
                                          </p:val>
                                        </p:tav>
                                      </p:tavLst>
                                    </p:anim>
                                    <p:animEffect filter="fade" transition="in">
                                      <p:cBhvr>
                                        <p:cTn dur="500" id="28"/>
                                        <p:tgtEl>
                                          <p:spTgt spid="65"/>
                                        </p:tgtEl>
                                      </p:cBhvr>
                                    </p:animEffect>
                                    <p:anim calcmode="lin" valueType="num">
                                      <p:cBhvr>
                                        <p:cTn dur="500" fill="hold" id="29"/>
                                        <p:tgtEl>
                                          <p:spTgt spid="65"/>
                                        </p:tgtEl>
                                        <p:attrNameLst>
                                          <p:attrName>ppt_x</p:attrName>
                                        </p:attrNameLst>
                                      </p:cBhvr>
                                      <p:tavLst>
                                        <p:tav tm="0">
                                          <p:val>
                                            <p:fltVal val="0.5"/>
                                          </p:val>
                                        </p:tav>
                                        <p:tav tm="100000">
                                          <p:val>
                                            <p:strVal val="#ppt_x"/>
                                          </p:val>
                                        </p:tav>
                                      </p:tavLst>
                                    </p:anim>
                                    <p:anim calcmode="lin" valueType="num">
                                      <p:cBhvr>
                                        <p:cTn dur="500" fill="hold" id="30"/>
                                        <p:tgtEl>
                                          <p:spTgt spid="65"/>
                                        </p:tgtEl>
                                        <p:attrNameLst>
                                          <p:attrName>ppt_y</p:attrName>
                                        </p:attrNameLst>
                                      </p:cBhvr>
                                      <p:tavLst>
                                        <p:tav tm="0">
                                          <p:val>
                                            <p:fltVal val="0.5"/>
                                          </p:val>
                                        </p:tav>
                                        <p:tav tm="100000">
                                          <p:val>
                                            <p:strVal val="#ppt_y"/>
                                          </p:val>
                                        </p:tav>
                                      </p:tavLst>
                                    </p:anim>
                                  </p:childTnLst>
                                </p:cTn>
                              </p:par>
                              <p:par>
                                <p:cTn fill="hold" grpId="0" id="31" nodeType="withEffect" presetClass="entr" presetID="53" presetSubtype="0">
                                  <p:stCondLst>
                                    <p:cond delay="0"/>
                                  </p:stCondLst>
                                  <p:childTnLst>
                                    <p:set>
                                      <p:cBhvr>
                                        <p:cTn dur="1" fill="hold" id="32">
                                          <p:stCondLst>
                                            <p:cond delay="0"/>
                                          </p:stCondLst>
                                        </p:cTn>
                                        <p:tgtEl>
                                          <p:spTgt spid="67"/>
                                        </p:tgtEl>
                                        <p:attrNameLst>
                                          <p:attrName>style.visibility</p:attrName>
                                        </p:attrNameLst>
                                      </p:cBhvr>
                                      <p:to>
                                        <p:strVal val="visible"/>
                                      </p:to>
                                    </p:set>
                                    <p:anim calcmode="lin" valueType="num">
                                      <p:cBhvr>
                                        <p:cTn dur="500" fill="hold" id="33"/>
                                        <p:tgtEl>
                                          <p:spTgt spid="67"/>
                                        </p:tgtEl>
                                        <p:attrNameLst>
                                          <p:attrName>ppt_w</p:attrName>
                                        </p:attrNameLst>
                                      </p:cBhvr>
                                      <p:tavLst>
                                        <p:tav tm="0">
                                          <p:val>
                                            <p:fltVal val="0"/>
                                          </p:val>
                                        </p:tav>
                                        <p:tav tm="100000">
                                          <p:val>
                                            <p:strVal val="#ppt_w"/>
                                          </p:val>
                                        </p:tav>
                                      </p:tavLst>
                                    </p:anim>
                                    <p:anim calcmode="lin" valueType="num">
                                      <p:cBhvr>
                                        <p:cTn dur="500" fill="hold" id="34"/>
                                        <p:tgtEl>
                                          <p:spTgt spid="67"/>
                                        </p:tgtEl>
                                        <p:attrNameLst>
                                          <p:attrName>ppt_h</p:attrName>
                                        </p:attrNameLst>
                                      </p:cBhvr>
                                      <p:tavLst>
                                        <p:tav tm="0">
                                          <p:val>
                                            <p:fltVal val="0"/>
                                          </p:val>
                                        </p:tav>
                                        <p:tav tm="100000">
                                          <p:val>
                                            <p:strVal val="#ppt_h"/>
                                          </p:val>
                                        </p:tav>
                                      </p:tavLst>
                                    </p:anim>
                                    <p:animEffect filter="fade" transition="in">
                                      <p:cBhvr>
                                        <p:cTn dur="500" id="35"/>
                                        <p:tgtEl>
                                          <p:spTgt spid="67"/>
                                        </p:tgtEl>
                                      </p:cBhvr>
                                    </p:animEffect>
                                    <p:anim calcmode="lin" valueType="num">
                                      <p:cBhvr>
                                        <p:cTn dur="500" fill="hold" id="36"/>
                                        <p:tgtEl>
                                          <p:spTgt spid="67"/>
                                        </p:tgtEl>
                                        <p:attrNameLst>
                                          <p:attrName>ppt_x</p:attrName>
                                        </p:attrNameLst>
                                      </p:cBhvr>
                                      <p:tavLst>
                                        <p:tav tm="0">
                                          <p:val>
                                            <p:fltVal val="0.5"/>
                                          </p:val>
                                        </p:tav>
                                        <p:tav tm="100000">
                                          <p:val>
                                            <p:strVal val="#ppt_x"/>
                                          </p:val>
                                        </p:tav>
                                      </p:tavLst>
                                    </p:anim>
                                    <p:anim calcmode="lin" valueType="num">
                                      <p:cBhvr>
                                        <p:cTn dur="500" fill="hold" id="37"/>
                                        <p:tgtEl>
                                          <p:spTgt spid="67"/>
                                        </p:tgtEl>
                                        <p:attrNameLst>
                                          <p:attrName>ppt_y</p:attrName>
                                        </p:attrNameLst>
                                      </p:cBhvr>
                                      <p:tavLst>
                                        <p:tav tm="0">
                                          <p:val>
                                            <p:fltVal val="0.5"/>
                                          </p:val>
                                        </p:tav>
                                        <p:tav tm="100000">
                                          <p:val>
                                            <p:strVal val="#ppt_y"/>
                                          </p:val>
                                        </p:tav>
                                      </p:tavLst>
                                    </p:anim>
                                  </p:childTnLst>
                                </p:cTn>
                              </p:par>
                              <p:par>
                                <p:cTn fill="hold" grpId="0" id="38" nodeType="withEffect" presetClass="entr" presetID="53" presetSubtype="0">
                                  <p:stCondLst>
                                    <p:cond delay="0"/>
                                  </p:stCondLst>
                                  <p:childTnLst>
                                    <p:set>
                                      <p:cBhvr>
                                        <p:cTn dur="1" fill="hold" id="39">
                                          <p:stCondLst>
                                            <p:cond delay="0"/>
                                          </p:stCondLst>
                                        </p:cTn>
                                        <p:tgtEl>
                                          <p:spTgt spid="68"/>
                                        </p:tgtEl>
                                        <p:attrNameLst>
                                          <p:attrName>style.visibility</p:attrName>
                                        </p:attrNameLst>
                                      </p:cBhvr>
                                      <p:to>
                                        <p:strVal val="visible"/>
                                      </p:to>
                                    </p:set>
                                    <p:anim calcmode="lin" valueType="num">
                                      <p:cBhvr>
                                        <p:cTn dur="500" fill="hold" id="40"/>
                                        <p:tgtEl>
                                          <p:spTgt spid="68"/>
                                        </p:tgtEl>
                                        <p:attrNameLst>
                                          <p:attrName>ppt_w</p:attrName>
                                        </p:attrNameLst>
                                      </p:cBhvr>
                                      <p:tavLst>
                                        <p:tav tm="0">
                                          <p:val>
                                            <p:fltVal val="0"/>
                                          </p:val>
                                        </p:tav>
                                        <p:tav tm="100000">
                                          <p:val>
                                            <p:strVal val="#ppt_w"/>
                                          </p:val>
                                        </p:tav>
                                      </p:tavLst>
                                    </p:anim>
                                    <p:anim calcmode="lin" valueType="num">
                                      <p:cBhvr>
                                        <p:cTn dur="500" fill="hold" id="41"/>
                                        <p:tgtEl>
                                          <p:spTgt spid="68"/>
                                        </p:tgtEl>
                                        <p:attrNameLst>
                                          <p:attrName>ppt_h</p:attrName>
                                        </p:attrNameLst>
                                      </p:cBhvr>
                                      <p:tavLst>
                                        <p:tav tm="0">
                                          <p:val>
                                            <p:fltVal val="0"/>
                                          </p:val>
                                        </p:tav>
                                        <p:tav tm="100000">
                                          <p:val>
                                            <p:strVal val="#ppt_h"/>
                                          </p:val>
                                        </p:tav>
                                      </p:tavLst>
                                    </p:anim>
                                    <p:animEffect filter="fade" transition="in">
                                      <p:cBhvr>
                                        <p:cTn dur="500" id="42"/>
                                        <p:tgtEl>
                                          <p:spTgt spid="68"/>
                                        </p:tgtEl>
                                      </p:cBhvr>
                                    </p:animEffect>
                                    <p:anim calcmode="lin" valueType="num">
                                      <p:cBhvr>
                                        <p:cTn dur="500" fill="hold" id="43"/>
                                        <p:tgtEl>
                                          <p:spTgt spid="68"/>
                                        </p:tgtEl>
                                        <p:attrNameLst>
                                          <p:attrName>ppt_x</p:attrName>
                                        </p:attrNameLst>
                                      </p:cBhvr>
                                      <p:tavLst>
                                        <p:tav tm="0">
                                          <p:val>
                                            <p:fltVal val="0.5"/>
                                          </p:val>
                                        </p:tav>
                                        <p:tav tm="100000">
                                          <p:val>
                                            <p:strVal val="#ppt_x"/>
                                          </p:val>
                                        </p:tav>
                                      </p:tavLst>
                                    </p:anim>
                                    <p:anim calcmode="lin" valueType="num">
                                      <p:cBhvr>
                                        <p:cTn dur="500" fill="hold" id="44"/>
                                        <p:tgtEl>
                                          <p:spTgt spid="68"/>
                                        </p:tgtEl>
                                        <p:attrNameLst>
                                          <p:attrName>ppt_y</p:attrName>
                                        </p:attrNameLst>
                                      </p:cBhvr>
                                      <p:tavLst>
                                        <p:tav tm="0">
                                          <p:val>
                                            <p:fltVal val="0.5"/>
                                          </p:val>
                                        </p:tav>
                                        <p:tav tm="100000">
                                          <p:val>
                                            <p:strVal val="#ppt_y"/>
                                          </p:val>
                                        </p:tav>
                                      </p:tavLst>
                                    </p:anim>
                                  </p:childTnLst>
                                </p:cTn>
                              </p:par>
                              <p:par>
                                <p:cTn fill="hold" grpId="0" id="45" nodeType="withEffect" presetClass="entr" presetID="53" presetSubtype="0">
                                  <p:stCondLst>
                                    <p:cond delay="0"/>
                                  </p:stCondLst>
                                  <p:childTnLst>
                                    <p:set>
                                      <p:cBhvr>
                                        <p:cTn dur="1" fill="hold" id="46">
                                          <p:stCondLst>
                                            <p:cond delay="0"/>
                                          </p:stCondLst>
                                        </p:cTn>
                                        <p:tgtEl>
                                          <p:spTgt spid="69"/>
                                        </p:tgtEl>
                                        <p:attrNameLst>
                                          <p:attrName>style.visibility</p:attrName>
                                        </p:attrNameLst>
                                      </p:cBhvr>
                                      <p:to>
                                        <p:strVal val="visible"/>
                                      </p:to>
                                    </p:set>
                                    <p:anim calcmode="lin" valueType="num">
                                      <p:cBhvr>
                                        <p:cTn dur="500" fill="hold" id="47"/>
                                        <p:tgtEl>
                                          <p:spTgt spid="69"/>
                                        </p:tgtEl>
                                        <p:attrNameLst>
                                          <p:attrName>ppt_w</p:attrName>
                                        </p:attrNameLst>
                                      </p:cBhvr>
                                      <p:tavLst>
                                        <p:tav tm="0">
                                          <p:val>
                                            <p:fltVal val="0"/>
                                          </p:val>
                                        </p:tav>
                                        <p:tav tm="100000">
                                          <p:val>
                                            <p:strVal val="#ppt_w"/>
                                          </p:val>
                                        </p:tav>
                                      </p:tavLst>
                                    </p:anim>
                                    <p:anim calcmode="lin" valueType="num">
                                      <p:cBhvr>
                                        <p:cTn dur="500" fill="hold" id="48"/>
                                        <p:tgtEl>
                                          <p:spTgt spid="69"/>
                                        </p:tgtEl>
                                        <p:attrNameLst>
                                          <p:attrName>ppt_h</p:attrName>
                                        </p:attrNameLst>
                                      </p:cBhvr>
                                      <p:tavLst>
                                        <p:tav tm="0">
                                          <p:val>
                                            <p:fltVal val="0"/>
                                          </p:val>
                                        </p:tav>
                                        <p:tav tm="100000">
                                          <p:val>
                                            <p:strVal val="#ppt_h"/>
                                          </p:val>
                                        </p:tav>
                                      </p:tavLst>
                                    </p:anim>
                                    <p:animEffect filter="fade" transition="in">
                                      <p:cBhvr>
                                        <p:cTn dur="500" id="49"/>
                                        <p:tgtEl>
                                          <p:spTgt spid="69"/>
                                        </p:tgtEl>
                                      </p:cBhvr>
                                    </p:animEffect>
                                    <p:anim calcmode="lin" valueType="num">
                                      <p:cBhvr>
                                        <p:cTn dur="500" fill="hold" id="50"/>
                                        <p:tgtEl>
                                          <p:spTgt spid="69"/>
                                        </p:tgtEl>
                                        <p:attrNameLst>
                                          <p:attrName>ppt_x</p:attrName>
                                        </p:attrNameLst>
                                      </p:cBhvr>
                                      <p:tavLst>
                                        <p:tav tm="0">
                                          <p:val>
                                            <p:fltVal val="0.5"/>
                                          </p:val>
                                        </p:tav>
                                        <p:tav tm="100000">
                                          <p:val>
                                            <p:strVal val="#ppt_x"/>
                                          </p:val>
                                        </p:tav>
                                      </p:tavLst>
                                    </p:anim>
                                    <p:anim calcmode="lin" valueType="num">
                                      <p:cBhvr>
                                        <p:cTn dur="500" fill="hold" id="51"/>
                                        <p:tgtEl>
                                          <p:spTgt spid="69"/>
                                        </p:tgtEl>
                                        <p:attrNameLst>
                                          <p:attrName>ppt_y</p:attrName>
                                        </p:attrNameLst>
                                      </p:cBhvr>
                                      <p:tavLst>
                                        <p:tav tm="0">
                                          <p:val>
                                            <p:fltVal val="0.5"/>
                                          </p:val>
                                        </p:tav>
                                        <p:tav tm="100000">
                                          <p:val>
                                            <p:strVal val="#ppt_y"/>
                                          </p:val>
                                        </p:tav>
                                      </p:tavLst>
                                    </p:anim>
                                  </p:childTnLst>
                                </p:cTn>
                              </p:par>
                              <p:par>
                                <p:cTn fill="hold" grpId="0" id="52" nodeType="withEffect" presetClass="entr" presetID="53" presetSubtype="0">
                                  <p:stCondLst>
                                    <p:cond delay="0"/>
                                  </p:stCondLst>
                                  <p:childTnLst>
                                    <p:set>
                                      <p:cBhvr>
                                        <p:cTn dur="1" fill="hold" id="53">
                                          <p:stCondLst>
                                            <p:cond delay="0"/>
                                          </p:stCondLst>
                                        </p:cTn>
                                        <p:tgtEl>
                                          <p:spTgt spid="72"/>
                                        </p:tgtEl>
                                        <p:attrNameLst>
                                          <p:attrName>style.visibility</p:attrName>
                                        </p:attrNameLst>
                                      </p:cBhvr>
                                      <p:to>
                                        <p:strVal val="visible"/>
                                      </p:to>
                                    </p:set>
                                    <p:anim calcmode="lin" valueType="num">
                                      <p:cBhvr>
                                        <p:cTn dur="250" fill="hold" id="54"/>
                                        <p:tgtEl>
                                          <p:spTgt spid="72"/>
                                        </p:tgtEl>
                                        <p:attrNameLst>
                                          <p:attrName>ppt_w</p:attrName>
                                        </p:attrNameLst>
                                      </p:cBhvr>
                                      <p:tavLst>
                                        <p:tav tm="0">
                                          <p:val>
                                            <p:fltVal val="0"/>
                                          </p:val>
                                        </p:tav>
                                        <p:tav tm="100000">
                                          <p:val>
                                            <p:strVal val="#ppt_w"/>
                                          </p:val>
                                        </p:tav>
                                      </p:tavLst>
                                    </p:anim>
                                    <p:anim calcmode="lin" valueType="num">
                                      <p:cBhvr>
                                        <p:cTn dur="250" fill="hold" id="55"/>
                                        <p:tgtEl>
                                          <p:spTgt spid="72"/>
                                        </p:tgtEl>
                                        <p:attrNameLst>
                                          <p:attrName>ppt_h</p:attrName>
                                        </p:attrNameLst>
                                      </p:cBhvr>
                                      <p:tavLst>
                                        <p:tav tm="0">
                                          <p:val>
                                            <p:fltVal val="0"/>
                                          </p:val>
                                        </p:tav>
                                        <p:tav tm="100000">
                                          <p:val>
                                            <p:strVal val="#ppt_h"/>
                                          </p:val>
                                        </p:tav>
                                      </p:tavLst>
                                    </p:anim>
                                    <p:animEffect filter="fade" transition="in">
                                      <p:cBhvr>
                                        <p:cTn dur="250" id="56"/>
                                        <p:tgtEl>
                                          <p:spTgt spid="72"/>
                                        </p:tgtEl>
                                      </p:cBhvr>
                                    </p:animEffect>
                                    <p:anim calcmode="lin" valueType="num">
                                      <p:cBhvr>
                                        <p:cTn dur="250" fill="hold" id="57"/>
                                        <p:tgtEl>
                                          <p:spTgt spid="72"/>
                                        </p:tgtEl>
                                        <p:attrNameLst>
                                          <p:attrName>ppt_x</p:attrName>
                                        </p:attrNameLst>
                                      </p:cBhvr>
                                      <p:tavLst>
                                        <p:tav tm="0">
                                          <p:val>
                                            <p:fltVal val="0.5"/>
                                          </p:val>
                                        </p:tav>
                                        <p:tav tm="100000">
                                          <p:val>
                                            <p:strVal val="#ppt_x"/>
                                          </p:val>
                                        </p:tav>
                                      </p:tavLst>
                                    </p:anim>
                                    <p:anim calcmode="lin" valueType="num">
                                      <p:cBhvr>
                                        <p:cTn dur="250" fill="hold" id="58"/>
                                        <p:tgtEl>
                                          <p:spTgt spid="72"/>
                                        </p:tgtEl>
                                        <p:attrNameLst>
                                          <p:attrName>ppt_y</p:attrName>
                                        </p:attrNameLst>
                                      </p:cBhvr>
                                      <p:tavLst>
                                        <p:tav tm="0">
                                          <p:val>
                                            <p:fltVal val="0.5"/>
                                          </p:val>
                                        </p:tav>
                                        <p:tav tm="100000">
                                          <p:val>
                                            <p:strVal val="#ppt_y"/>
                                          </p:val>
                                        </p:tav>
                                      </p:tavLst>
                                    </p:anim>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53" presetSubtype="0">
                                  <p:stCondLst>
                                    <p:cond delay="0"/>
                                  </p:stCondLst>
                                  <p:childTnLst>
                                    <p:set>
                                      <p:cBhvr>
                                        <p:cTn dur="1" fill="hold" id="62">
                                          <p:stCondLst>
                                            <p:cond delay="0"/>
                                          </p:stCondLst>
                                        </p:cTn>
                                        <p:tgtEl>
                                          <p:spTgt spid="27"/>
                                        </p:tgtEl>
                                        <p:attrNameLst>
                                          <p:attrName>style.visibility</p:attrName>
                                        </p:attrNameLst>
                                      </p:cBhvr>
                                      <p:to>
                                        <p:strVal val="visible"/>
                                      </p:to>
                                    </p:set>
                                    <p:anim calcmode="lin" valueType="num">
                                      <p:cBhvr>
                                        <p:cTn dur="500" fill="hold" id="63"/>
                                        <p:tgtEl>
                                          <p:spTgt spid="27"/>
                                        </p:tgtEl>
                                        <p:attrNameLst>
                                          <p:attrName>ppt_w</p:attrName>
                                        </p:attrNameLst>
                                      </p:cBhvr>
                                      <p:tavLst>
                                        <p:tav tm="0">
                                          <p:val>
                                            <p:fltVal val="0"/>
                                          </p:val>
                                        </p:tav>
                                        <p:tav tm="100000">
                                          <p:val>
                                            <p:strVal val="#ppt_w"/>
                                          </p:val>
                                        </p:tav>
                                      </p:tavLst>
                                    </p:anim>
                                    <p:anim calcmode="lin" valueType="num">
                                      <p:cBhvr>
                                        <p:cTn dur="500" fill="hold" id="64"/>
                                        <p:tgtEl>
                                          <p:spTgt spid="27"/>
                                        </p:tgtEl>
                                        <p:attrNameLst>
                                          <p:attrName>ppt_h</p:attrName>
                                        </p:attrNameLst>
                                      </p:cBhvr>
                                      <p:tavLst>
                                        <p:tav tm="0">
                                          <p:val>
                                            <p:fltVal val="0"/>
                                          </p:val>
                                        </p:tav>
                                        <p:tav tm="100000">
                                          <p:val>
                                            <p:strVal val="#ppt_h"/>
                                          </p:val>
                                        </p:tav>
                                      </p:tavLst>
                                    </p:anim>
                                    <p:animEffect filter="fade" transition="in">
                                      <p:cBhvr>
                                        <p:cTn dur="500" id="65"/>
                                        <p:tgtEl>
                                          <p:spTgt spid="27"/>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8"/>
                                        </p:tgtEl>
                                        <p:attrNameLst>
                                          <p:attrName>style.visibility</p:attrName>
                                        </p:attrNameLst>
                                      </p:cBhvr>
                                      <p:to>
                                        <p:strVal val="visible"/>
                                      </p:to>
                                    </p:set>
                                    <p:anim calcmode="lin" valueType="num">
                                      <p:cBhvr>
                                        <p:cTn dur="500" fill="hold" id="68"/>
                                        <p:tgtEl>
                                          <p:spTgt spid="8"/>
                                        </p:tgtEl>
                                        <p:attrNameLst>
                                          <p:attrName>ppt_w</p:attrName>
                                        </p:attrNameLst>
                                      </p:cBhvr>
                                      <p:tavLst>
                                        <p:tav tm="0">
                                          <p:val>
                                            <p:fltVal val="0"/>
                                          </p:val>
                                        </p:tav>
                                        <p:tav tm="100000">
                                          <p:val>
                                            <p:strVal val="#ppt_w"/>
                                          </p:val>
                                        </p:tav>
                                      </p:tavLst>
                                    </p:anim>
                                    <p:anim calcmode="lin" valueType="num">
                                      <p:cBhvr>
                                        <p:cTn dur="500" fill="hold" id="69"/>
                                        <p:tgtEl>
                                          <p:spTgt spid="8"/>
                                        </p:tgtEl>
                                        <p:attrNameLst>
                                          <p:attrName>ppt_h</p:attrName>
                                        </p:attrNameLst>
                                      </p:cBhvr>
                                      <p:tavLst>
                                        <p:tav tm="0">
                                          <p:val>
                                            <p:fltVal val="0"/>
                                          </p:val>
                                        </p:tav>
                                        <p:tav tm="100000">
                                          <p:val>
                                            <p:strVal val="#ppt_h"/>
                                          </p:val>
                                        </p:tav>
                                      </p:tavLst>
                                    </p:anim>
                                    <p:animEffect filter="fade" transition="in">
                                      <p:cBhvr>
                                        <p:cTn dur="500" id="70"/>
                                        <p:tgtEl>
                                          <p:spTgt spid="8"/>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id="73" nodeType="clickEffect" presetClass="entr" presetID="56" presetSubtype="0">
                                  <p:stCondLst>
                                    <p:cond delay="0"/>
                                  </p:stCondLst>
                                  <p:iterate type="lt">
                                    <p:tmPct val="10000"/>
                                  </p:iterate>
                                  <p:childTnLst>
                                    <p:set>
                                      <p:cBhvr>
                                        <p:cTn dur="1" fill="hold" id="74">
                                          <p:stCondLst>
                                            <p:cond delay="0"/>
                                          </p:stCondLst>
                                        </p:cTn>
                                        <p:tgtEl>
                                          <p:spTgt spid="31">
                                            <p:txEl>
                                              <p:pRg end="3" st="3"/>
                                            </p:txEl>
                                          </p:spTgt>
                                        </p:tgtEl>
                                        <p:attrNameLst>
                                          <p:attrName>style.visibility</p:attrName>
                                        </p:attrNameLst>
                                      </p:cBhvr>
                                      <p:to>
                                        <p:strVal val="visible"/>
                                      </p:to>
                                    </p:set>
                                    <p:anim by="(-#ppt_w*2)" calcmode="lin" valueType="num">
                                      <p:cBhvr rctx="PPT">
                                        <p:cTn autoRev="1" dur="375" fill="hold" id="75">
                                          <p:stCondLst>
                                            <p:cond delay="0"/>
                                          </p:stCondLst>
                                        </p:cTn>
                                        <p:tgtEl>
                                          <p:spTgt spid="31">
                                            <p:txEl>
                                              <p:pRg end="3" st="3"/>
                                            </p:txEl>
                                          </p:spTgt>
                                        </p:tgtEl>
                                        <p:attrNameLst>
                                          <p:attrName>ppt_w</p:attrName>
                                        </p:attrNameLst>
                                      </p:cBhvr>
                                    </p:anim>
                                    <p:anim by="(#ppt_w*0.50)" calcmode="lin" valueType="num">
                                      <p:cBhvr>
                                        <p:cTn autoRev="1" decel="50000" dur="375" fill="hold" id="76">
                                          <p:stCondLst>
                                            <p:cond delay="0"/>
                                          </p:stCondLst>
                                        </p:cTn>
                                        <p:tgtEl>
                                          <p:spTgt spid="31">
                                            <p:txEl>
                                              <p:pRg end="3" st="3"/>
                                            </p:txEl>
                                          </p:spTgt>
                                        </p:tgtEl>
                                        <p:attrNameLst>
                                          <p:attrName>ppt_x</p:attrName>
                                        </p:attrNameLst>
                                      </p:cBhvr>
                                    </p:anim>
                                    <p:anim calcmode="lin" from="(-#ppt_h/2)" to="(#ppt_y)" valueType="num">
                                      <p:cBhvr>
                                        <p:cTn dur="750" fill="hold" id="77">
                                          <p:stCondLst>
                                            <p:cond delay="0"/>
                                          </p:stCondLst>
                                        </p:cTn>
                                        <p:tgtEl>
                                          <p:spTgt spid="31">
                                            <p:txEl>
                                              <p:pRg end="3" st="3"/>
                                            </p:txEl>
                                          </p:spTgt>
                                        </p:tgtEl>
                                        <p:attrNameLst>
                                          <p:attrName>ppt_y</p:attrName>
                                        </p:attrNameLst>
                                      </p:cBhvr>
                                    </p:anim>
                                    <p:animRot by="21600000">
                                      <p:cBhvr>
                                        <p:cTn dur="750" fill="hold" id="78">
                                          <p:stCondLst>
                                            <p:cond delay="0"/>
                                          </p:stCondLst>
                                        </p:cTn>
                                        <p:tgtEl>
                                          <p:spTgt spid="31">
                                            <p:txEl>
                                              <p:pRg end="3" st="3"/>
                                            </p:txEl>
                                          </p:spTgt>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8"/>
      <p:bldP grpId="0" spid="65"/>
      <p:bldP grpId="0" spid="67"/>
      <p:bldP grpId="0" spid="68"/>
      <p:bldP grpId="0" spid="69"/>
      <p:bldP grpId="0" spid="70"/>
      <p:bldP grpId="0" spid="71"/>
      <p:bldP grpId="0" spid="7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
          <p:cNvSpPr txBox="1"/>
          <p:nvPr/>
        </p:nvSpPr>
        <p:spPr>
          <a:xfrm>
            <a:off x="4083283" y="2452600"/>
            <a:ext cx="3352800" cy="1051560"/>
          </a:xfrm>
          <a:prstGeom prst="rect">
            <a:avLst/>
          </a:prstGeom>
          <a:noFill/>
        </p:spPr>
        <p:txBody>
          <a:bodyPr lIns="0" rIns="0" rtlCol="0" tIns="0" wrap="none">
            <a:spAutoFit/>
          </a:bodyPr>
          <a:lstStyle/>
          <a:p>
            <a:pPr algn="ctr" defTabSz="0">
              <a:lnSpc>
                <a:spcPct val="100000"/>
              </a:lnSpc>
            </a:pPr>
            <a:r>
              <a:rPr altLang="zh-CN" lang="zh-CN" smtClean="0" sz="6600">
                <a:solidFill>
                  <a:srgbClr val="E4AE57"/>
                </a:solidFill>
                <a:latin charset="-122" panose="020b0503020204020204" pitchFamily="18" typeface="微软雅黑"/>
                <a:ea charset="-122" panose="020b0503020204020204" pitchFamily="18" typeface="微软雅黑"/>
                <a:cs charset="-122" panose="020b0503020204020204" pitchFamily="18" typeface="微软雅黑"/>
              </a:rPr>
              <a:t>市场透视</a:t>
            </a:r>
          </a:p>
        </p:txBody>
      </p:sp>
      <p:sp>
        <p:nvSpPr>
          <p:cNvPr id="18" name="TextBox 1"/>
          <p:cNvSpPr txBox="1"/>
          <p:nvPr/>
        </p:nvSpPr>
        <p:spPr>
          <a:xfrm>
            <a:off x="5512361" y="1507720"/>
            <a:ext cx="514350" cy="655320"/>
          </a:xfrm>
          <a:prstGeom prst="rect">
            <a:avLst/>
          </a:prstGeom>
          <a:noFill/>
        </p:spPr>
        <p:txBody>
          <a:bodyPr lIns="0" rIns="0" rtlCol="0" tIns="0" wrap="none">
            <a:spAutoFit/>
          </a:bodyPr>
          <a:lstStyle/>
          <a:p>
            <a:pPr algn="ctr" defTabSz="0">
              <a:lnSpc>
                <a:spcPct val="100000"/>
              </a:lnSpc>
            </a:pPr>
            <a:r>
              <a:rPr altLang="zh-CN" b="1" lang="en-US" smtClean="0" sz="4000">
                <a:solidFill>
                  <a:schemeClr val="tx1"/>
                </a:solidFill>
                <a:latin typeface="+mj-lt"/>
                <a:ea charset="-122" panose="020b0503020204020204" pitchFamily="18" typeface="微软雅黑"/>
                <a:cs charset="-122" panose="020b0503020204020204" pitchFamily="18" typeface="微软雅黑"/>
              </a:rPr>
              <a:t>03</a:t>
            </a:r>
          </a:p>
        </p:txBody>
      </p:sp>
      <p:grpSp>
        <p:nvGrpSpPr>
          <p:cNvPr id="7" name="组合 6"/>
          <p:cNvGrpSpPr/>
          <p:nvPr/>
        </p:nvGrpSpPr>
        <p:grpSpPr>
          <a:xfrm>
            <a:off x="3238818" y="3947341"/>
            <a:ext cx="5194935" cy="287020"/>
            <a:chOff x="4679" y="7142"/>
            <a:chExt cx="8181" cy="452"/>
          </a:xfrm>
        </p:grpSpPr>
        <p:sp>
          <p:nvSpPr>
            <p:cNvPr id="30" name="矩形 29"/>
            <p:cNvSpPr/>
            <p:nvPr/>
          </p:nvSpPr>
          <p:spPr>
            <a:xfrm>
              <a:off x="4679"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1" name="文本框 30"/>
            <p:cNvSpPr txBox="1"/>
            <p:nvPr/>
          </p:nvSpPr>
          <p:spPr>
            <a:xfrm>
              <a:off x="4831"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市场价值</a:t>
              </a:r>
            </a:p>
          </p:txBody>
        </p:sp>
        <p:sp>
          <p:nvSpPr>
            <p:cNvPr id="32" name="矩形 31"/>
            <p:cNvSpPr/>
            <p:nvPr/>
          </p:nvSpPr>
          <p:spPr>
            <a:xfrm>
              <a:off x="6314"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3" name="文本框 32"/>
            <p:cNvSpPr txBox="1"/>
            <p:nvPr/>
          </p:nvSpPr>
          <p:spPr>
            <a:xfrm>
              <a:off x="6466"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市场透视</a:t>
              </a:r>
            </a:p>
          </p:txBody>
        </p:sp>
        <p:sp>
          <p:nvSpPr>
            <p:cNvPr id="34" name="矩形 33"/>
            <p:cNvSpPr/>
            <p:nvPr/>
          </p:nvSpPr>
          <p:spPr>
            <a:xfrm>
              <a:off x="7949"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5" name="文本框 34"/>
            <p:cNvSpPr txBox="1"/>
            <p:nvPr/>
          </p:nvSpPr>
          <p:spPr>
            <a:xfrm>
              <a:off x="8101"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行业痛点</a:t>
              </a:r>
            </a:p>
          </p:txBody>
        </p:sp>
        <p:sp>
          <p:nvSpPr>
            <p:cNvPr id="36" name="矩形 35"/>
            <p:cNvSpPr/>
            <p:nvPr/>
          </p:nvSpPr>
          <p:spPr>
            <a:xfrm>
              <a:off x="9584" y="7142"/>
              <a:ext cx="1553" cy="414"/>
            </a:xfrm>
            <a:prstGeom prst="rect">
              <a:avLst/>
            </a:prstGeom>
            <a:noFill/>
            <a:ln w="6350">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7" name="文本框 36"/>
            <p:cNvSpPr txBox="1"/>
            <p:nvPr/>
          </p:nvSpPr>
          <p:spPr>
            <a:xfrm>
              <a:off x="9736"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解决方式</a:t>
              </a:r>
            </a:p>
          </p:txBody>
        </p:sp>
        <p:sp>
          <p:nvSpPr>
            <p:cNvPr id="2" name="矩形 1"/>
            <p:cNvSpPr/>
            <p:nvPr/>
          </p:nvSpPr>
          <p:spPr>
            <a:xfrm>
              <a:off x="11204" y="7142"/>
              <a:ext cx="1553" cy="414"/>
            </a:xfrm>
            <a:prstGeom prst="rect">
              <a:avLst/>
            </a:prstGeom>
            <a:noFill/>
            <a:ln w="6350">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 name="文本框 5"/>
            <p:cNvSpPr txBox="1"/>
            <p:nvPr/>
          </p:nvSpPr>
          <p:spPr>
            <a:xfrm>
              <a:off x="11132" y="7142"/>
              <a:ext cx="172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竞争对手分析</a:t>
              </a:r>
            </a:p>
          </p:txBody>
        </p:sp>
      </p:grpSp>
    </p:spTree>
    <p:custDataLst>
      <p:tags r:id="rId3"/>
    </p:custDataLst>
  </p:cSld>
  <p:clrMapOvr>
    <a:masterClrMapping/>
  </p:clrMapOvr>
  <mc:AlternateContent>
    <mc:Choice Requires="p14">
      <p:transition advTm="5176" p14:dur="1600" spd="slow">
        <p14:gallery dir="l"/>
      </p:transition>
    </mc:Choice>
    <mc:Fallback>
      <p:transition advTm="5176"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7"/>
                                        </p:tgtEl>
                                        <p:attrNameLst>
                                          <p:attrName>style.visibility</p:attrName>
                                        </p:attrNameLst>
                                      </p:cBhvr>
                                      <p:to>
                                        <p:strVal val="visible"/>
                                      </p:to>
                                    </p:set>
                                    <p:animEffect filter="fade" transition="in">
                                      <p:cBhvr>
                                        <p:cTn dur="500" id="2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1"/>
          <p:cNvSpPr txBox="1"/>
          <p:nvPr/>
        </p:nvSpPr>
        <p:spPr>
          <a:xfrm>
            <a:off x="8694601"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3.1 市场价值</a:t>
            </a:r>
          </a:p>
        </p:txBody>
      </p:sp>
      <p:sp>
        <p:nvSpPr>
          <p:cNvPr id="22" name="文本框 21"/>
          <p:cNvSpPr txBox="1"/>
          <p:nvPr/>
        </p:nvSpPr>
        <p:spPr>
          <a:xfrm>
            <a:off x="8632370"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3" name="TextBox 1"/>
          <p:cNvSpPr txBox="1"/>
          <p:nvPr/>
        </p:nvSpPr>
        <p:spPr>
          <a:xfrm>
            <a:off x="2580238" y="1787120"/>
            <a:ext cx="900112" cy="671322"/>
          </a:xfrm>
          <a:prstGeom prst="rect">
            <a:avLst/>
          </a:prstGeom>
          <a:noFill/>
        </p:spPr>
        <p:txBody>
          <a:bodyPr lIns="0" rIns="0" rtlCol="0" tIns="0" wrap="none">
            <a:spAutoFit/>
          </a:bodyPr>
          <a:lstStyle/>
          <a:p>
            <a:pPr algn="l" defTabSz="0">
              <a:lnSpc>
                <a:spcPct val="100000"/>
              </a:lnSpc>
              <a:tabLst>
                <a:tab pos="25400"/>
              </a:tabLst>
            </a:pPr>
            <a:r>
              <a:rPr altLang="zh-CN" lang="en-US" smtClean="0" sz="4105">
                <a:solidFill>
                  <a:srgbClr val="D4B46D"/>
                </a:solidFill>
                <a:latin charset="0" panose="020f0502020204030204" pitchFamily="18" typeface="Calibri"/>
                <a:cs charset="0" panose="020f0502020204030204" pitchFamily="18" typeface="Calibri"/>
              </a:rPr>
              <a:t>70%</a:t>
            </a:r>
          </a:p>
        </p:txBody>
      </p:sp>
      <p:sp>
        <p:nvSpPr>
          <p:cNvPr id="3" name="TextBox 1"/>
          <p:cNvSpPr txBox="1"/>
          <p:nvPr/>
        </p:nvSpPr>
        <p:spPr>
          <a:xfrm>
            <a:off x="4395703" y="1466445"/>
            <a:ext cx="900112" cy="671322"/>
          </a:xfrm>
          <a:prstGeom prst="rect">
            <a:avLst/>
          </a:prstGeom>
          <a:noFill/>
        </p:spPr>
        <p:txBody>
          <a:bodyPr lIns="0" rIns="0" rtlCol="0" tIns="0" wrap="none">
            <a:spAutoFit/>
          </a:bodyPr>
          <a:lstStyle/>
          <a:p>
            <a:pPr algn="l" defTabSz="0">
              <a:lnSpc>
                <a:spcPct val="100000"/>
              </a:lnSpc>
              <a:tabLst>
                <a:tab pos="25400"/>
              </a:tabLst>
            </a:pPr>
            <a:r>
              <a:rPr altLang="zh-CN" lang="en-US" smtClean="0" sz="4105">
                <a:solidFill>
                  <a:srgbClr val="D4B46D"/>
                </a:solidFill>
                <a:latin charset="0" panose="020f0502020204030204" pitchFamily="18" typeface="Calibri"/>
                <a:cs charset="0" panose="020f0502020204030204" pitchFamily="18" typeface="Calibri"/>
              </a:rPr>
              <a:t>80%</a:t>
            </a:r>
          </a:p>
        </p:txBody>
      </p:sp>
      <p:sp>
        <p:nvSpPr>
          <p:cNvPr id="6" name="TextBox 1"/>
          <p:cNvSpPr txBox="1"/>
          <p:nvPr/>
        </p:nvSpPr>
        <p:spPr>
          <a:xfrm>
            <a:off x="8052668" y="2544675"/>
            <a:ext cx="900112" cy="671322"/>
          </a:xfrm>
          <a:prstGeom prst="rect">
            <a:avLst/>
          </a:prstGeom>
          <a:noFill/>
        </p:spPr>
        <p:txBody>
          <a:bodyPr lIns="0" rIns="0" rtlCol="0" tIns="0" wrap="none">
            <a:spAutoFit/>
          </a:bodyPr>
          <a:lstStyle/>
          <a:p>
            <a:pPr algn="l" defTabSz="0">
              <a:lnSpc>
                <a:spcPct val="100000"/>
              </a:lnSpc>
              <a:tabLst>
                <a:tab pos="25400"/>
              </a:tabLst>
            </a:pPr>
            <a:r>
              <a:rPr altLang="zh-CN" lang="en-US" smtClean="0" sz="4105">
                <a:solidFill>
                  <a:srgbClr val="D4B46D"/>
                </a:solidFill>
                <a:latin charset="0" panose="020f0502020204030204" pitchFamily="18" typeface="Calibri"/>
                <a:cs charset="0" panose="020f0502020204030204" pitchFamily="18" typeface="Calibri"/>
              </a:rPr>
              <a:t>30%</a:t>
            </a:r>
          </a:p>
        </p:txBody>
      </p:sp>
      <p:sp>
        <p:nvSpPr>
          <p:cNvPr id="17" name="TextBox 1"/>
          <p:cNvSpPr txBox="1"/>
          <p:nvPr/>
        </p:nvSpPr>
        <p:spPr>
          <a:xfrm>
            <a:off x="6219423" y="2019530"/>
            <a:ext cx="900112" cy="671322"/>
          </a:xfrm>
          <a:prstGeom prst="rect">
            <a:avLst/>
          </a:prstGeom>
          <a:noFill/>
        </p:spPr>
        <p:txBody>
          <a:bodyPr lIns="0" rIns="0" rtlCol="0" tIns="0" wrap="none">
            <a:spAutoFit/>
          </a:bodyPr>
          <a:lstStyle/>
          <a:p>
            <a:pPr algn="l" defTabSz="0">
              <a:lnSpc>
                <a:spcPct val="100000"/>
              </a:lnSpc>
              <a:tabLst>
                <a:tab pos="25400"/>
              </a:tabLst>
            </a:pPr>
            <a:r>
              <a:rPr altLang="zh-CN" lang="en-US" smtClean="0" sz="4105">
                <a:solidFill>
                  <a:srgbClr val="D4B46D"/>
                </a:solidFill>
                <a:latin charset="0" panose="020f0502020204030204" pitchFamily="18" typeface="Calibri"/>
                <a:cs charset="0" panose="020f0502020204030204" pitchFamily="18" typeface="Calibri"/>
              </a:rPr>
              <a:t>60%</a:t>
            </a:r>
          </a:p>
        </p:txBody>
      </p:sp>
      <p:grpSp>
        <p:nvGrpSpPr>
          <p:cNvPr id="35" name="组合 34"/>
          <p:cNvGrpSpPr/>
          <p:nvPr/>
        </p:nvGrpSpPr>
        <p:grpSpPr>
          <a:xfrm>
            <a:off x="2628900" y="2464435"/>
            <a:ext cx="805180" cy="2063750"/>
            <a:chOff x="9146" y="3881"/>
            <a:chExt cx="1268" cy="3250"/>
          </a:xfrm>
        </p:grpSpPr>
        <p:sp>
          <p:nvSpPr>
            <p:cNvPr id="16" name="矩形 15"/>
            <p:cNvSpPr/>
            <p:nvPr/>
          </p:nvSpPr>
          <p:spPr>
            <a:xfrm>
              <a:off x="9146" y="3881"/>
              <a:ext cx="1268" cy="262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9146" y="3881"/>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4444365" y="2143760"/>
            <a:ext cx="805180" cy="2384425"/>
            <a:chOff x="9146" y="3376"/>
            <a:chExt cx="1268" cy="3755"/>
          </a:xfrm>
        </p:grpSpPr>
        <p:sp>
          <p:nvSpPr>
            <p:cNvPr id="37" name="矩形 36"/>
            <p:cNvSpPr/>
            <p:nvPr/>
          </p:nvSpPr>
          <p:spPr>
            <a:xfrm>
              <a:off x="9146" y="3376"/>
              <a:ext cx="1268" cy="31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9146" y="3376"/>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a:off x="6268085" y="2696845"/>
            <a:ext cx="805180" cy="1831340"/>
            <a:chOff x="9146" y="4247"/>
            <a:chExt cx="1268" cy="2884"/>
          </a:xfrm>
        </p:grpSpPr>
        <p:sp>
          <p:nvSpPr>
            <p:cNvPr id="41" name="矩形 40"/>
            <p:cNvSpPr/>
            <p:nvPr/>
          </p:nvSpPr>
          <p:spPr>
            <a:xfrm>
              <a:off x="9146" y="4247"/>
              <a:ext cx="1268" cy="226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9146" y="4247"/>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8101330" y="3221990"/>
            <a:ext cx="805180" cy="1306195"/>
            <a:chOff x="9146" y="5074"/>
            <a:chExt cx="1268" cy="2057"/>
          </a:xfrm>
          <a:solidFill>
            <a:schemeClr val="tx1">
              <a:lumMod val="50000"/>
              <a:lumOff val="50000"/>
            </a:schemeClr>
          </a:solidFill>
        </p:grpSpPr>
        <p:sp>
          <p:nvSpPr>
            <p:cNvPr id="45" name="矩形 44"/>
            <p:cNvSpPr/>
            <p:nvPr/>
          </p:nvSpPr>
          <p:spPr>
            <a:xfrm>
              <a:off x="9146" y="5074"/>
              <a:ext cx="1268" cy="14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9146" y="5863"/>
              <a:ext cx="1268" cy="1268"/>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9146" y="5074"/>
              <a:ext cx="1268" cy="149"/>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TextBox 1"/>
          <p:cNvSpPr txBox="1"/>
          <p:nvPr/>
        </p:nvSpPr>
        <p:spPr>
          <a:xfrm>
            <a:off x="2449564" y="4784411"/>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117" name="Freeform 178"/>
          <p:cNvSpPr>
            <a:spLocks noEditPoints="1"/>
          </p:cNvSpPr>
          <p:nvPr/>
        </p:nvSpPr>
        <p:spPr bwMode="auto">
          <a:xfrm>
            <a:off x="2859380" y="3953333"/>
            <a:ext cx="343867" cy="343867"/>
          </a:xfrm>
          <a:custGeom>
            <a:gdLst>
              <a:gd fmla="*/ 61 w 71" name="T0"/>
              <a:gd fmla="*/ 11 h 71" name="T1"/>
              <a:gd fmla="*/ 61 w 71" name="T2"/>
              <a:gd fmla="*/ 61 h 71" name="T3"/>
              <a:gd fmla="*/ 36 w 71" name="T4"/>
              <a:gd fmla="*/ 71 h 71" name="T5"/>
              <a:gd fmla="*/ 0 w 71" name="T6"/>
              <a:gd fmla="*/ 36 h 71" name="T7"/>
              <a:gd fmla="*/ 11 w 71" name="T8"/>
              <a:gd fmla="*/ 10 h 71" name="T9"/>
              <a:gd fmla="*/ 31 w 71" name="T10"/>
              <a:gd fmla="*/ 6 h 71" name="T11"/>
              <a:gd fmla="*/ 30 w 71" name="T12"/>
              <a:gd fmla="*/ 8 h 71" name="T13"/>
              <a:gd fmla="*/ 22 w 71" name="T14"/>
              <a:gd fmla="*/ 22 h 71" name="T15"/>
              <a:gd fmla="*/ 27 w 71" name="T16"/>
              <a:gd fmla="*/ 23 h 71" name="T17"/>
              <a:gd fmla="*/ 37 w 71" name="T18"/>
              <a:gd fmla="*/ 28 h 71" name="T19"/>
              <a:gd fmla="*/ 38 w 71" name="T20"/>
              <a:gd fmla="*/ 33 h 71" name="T21"/>
              <a:gd fmla="*/ 33 w 71" name="T22"/>
              <a:gd fmla="*/ 44 h 71" name="T23"/>
              <a:gd fmla="*/ 33 w 71" name="T24"/>
              <a:gd fmla="*/ 51 h 71" name="T25"/>
              <a:gd fmla="*/ 33 w 71" name="T26"/>
              <a:gd fmla="*/ 56 h 71" name="T27"/>
              <a:gd fmla="*/ 17 w 71" name="T28"/>
              <a:gd fmla="*/ 47 h 71" name="T29"/>
              <a:gd fmla="*/ 9 w 71" name="T30"/>
              <a:gd fmla="*/ 38 h 71" name="T31"/>
              <a:gd fmla="*/ 10 w 71" name="T32"/>
              <a:gd fmla="*/ 30 h 71" name="T33"/>
              <a:gd fmla="*/ 6 w 71" name="T34"/>
              <a:gd fmla="*/ 31 h 71" name="T35"/>
              <a:gd fmla="*/ 14 w 71" name="T36"/>
              <a:gd fmla="*/ 57 h 71" name="T37"/>
              <a:gd fmla="*/ 26 w 71" name="T38"/>
              <a:gd fmla="*/ 64 h 71" name="T39"/>
              <a:gd fmla="*/ 50 w 71" name="T40"/>
              <a:gd fmla="*/ 62 h 71" name="T41"/>
              <a:gd fmla="*/ 57 w 71" name="T42"/>
              <a:gd fmla="*/ 57 h 71" name="T43"/>
              <a:gd fmla="*/ 57 w 71" name="T44"/>
              <a:gd fmla="*/ 54 h 71" name="T45"/>
              <a:gd fmla="*/ 53 w 71" name="T46"/>
              <a:gd fmla="*/ 54 h 71" name="T47"/>
              <a:gd fmla="*/ 53 w 71" name="T48"/>
              <a:gd fmla="*/ 43 h 71" name="T49"/>
              <a:gd fmla="*/ 48 w 71" name="T50"/>
              <a:gd fmla="*/ 32 h 71" name="T51"/>
              <a:gd fmla="*/ 45 w 71" name="T52"/>
              <a:gd fmla="*/ 18 h 71" name="T53"/>
              <a:gd fmla="*/ 40 w 71" name="T54"/>
              <a:gd fmla="*/ 14 h 71" name="T55"/>
              <a:gd fmla="*/ 40 w 71" name="T56"/>
              <a:gd fmla="*/ 14 h 71" name="T57"/>
              <a:gd fmla="*/ 40 w 71" name="T58"/>
              <a:gd fmla="*/ 12 h 71" name="T59"/>
              <a:gd fmla="*/ 36 w 71" name="T60"/>
              <a:gd fmla="*/ 6 h 71" name="T61"/>
              <a:gd fmla="*/ 7 w 71" name="T62"/>
              <a:gd fmla="*/ 28 h 71" name="T63"/>
              <a:gd fmla="*/ 7 w 71" name="T64"/>
              <a:gd fmla="*/ 27 h 71" name="T65"/>
              <a:gd fmla="*/ 13 w 71" name="T66"/>
              <a:gd fmla="*/ 32 h 71" name="T67"/>
              <a:gd fmla="*/ 16 w 71" name="T68"/>
              <a:gd fmla="*/ 42 h 71" name="T69"/>
              <a:gd fmla="*/ 25 w 71" name="T70"/>
              <a:gd fmla="*/ 53 h 71" name="T71"/>
              <a:gd fmla="*/ 30 w 71" name="T72"/>
              <a:gd fmla="*/ 51 h 71" name="T73"/>
              <a:gd fmla="*/ 29 w 71" name="T74"/>
              <a:gd fmla="*/ 45 h 71" name="T75"/>
              <a:gd fmla="*/ 35 w 71" name="T76"/>
              <a:gd fmla="*/ 32 h 71" name="T77"/>
              <a:gd fmla="*/ 35 w 71" name="T78"/>
              <a:gd fmla="*/ 30 h 71" name="T79"/>
              <a:gd fmla="*/ 27 w 71" name="T80"/>
              <a:gd fmla="*/ 26 h 71" name="T81"/>
              <a:gd fmla="*/ 18 w 71" name="T82"/>
              <a:gd fmla="*/ 22 h 71" name="T83"/>
              <a:gd fmla="*/ 27 w 71" name="T84"/>
              <a:gd fmla="*/ 7 h 71" name="T85"/>
              <a:gd fmla="*/ 15 w 71" name="T86"/>
              <a:gd fmla="*/ 14 h 71" name="T87"/>
              <a:gd fmla="*/ 7 w 71" name="T88"/>
              <a:gd fmla="*/ 28 h 71" name="T89"/>
              <a:gd fmla="*/ 45 w 71" name="T90"/>
              <a:gd fmla="*/ 64 h 71" name="T91"/>
              <a:gd fmla="*/ 32 w 71" name="T92"/>
              <a:gd fmla="*/ 65 h 71" name="T93"/>
              <a:gd fmla="*/ 45 w 71" name="T94"/>
              <a:gd fmla="*/ 64 h 71" name="T95"/>
              <a:gd fmla="*/ 65 w 71" name="T96"/>
              <a:gd fmla="*/ 42 h 71" name="T97"/>
              <a:gd fmla="*/ 66 w 71" name="T98"/>
              <a:gd fmla="*/ 36 h 71" name="T99"/>
              <a:gd fmla="*/ 57 w 71" name="T100"/>
              <a:gd fmla="*/ 14 h 71" name="T101"/>
              <a:gd fmla="*/ 43 w 71" name="T102"/>
              <a:gd fmla="*/ 12 h 71" name="T103"/>
              <a:gd fmla="*/ 43 w 71" name="T104"/>
              <a:gd fmla="*/ 13 h 71" name="T105"/>
              <a:gd fmla="*/ 50 w 71" name="T106"/>
              <a:gd fmla="*/ 16 h 71" name="T107"/>
              <a:gd fmla="*/ 46 w 71" name="T108"/>
              <a:gd fmla="*/ 26 h 71" name="T109"/>
              <a:gd fmla="*/ 52 w 71" name="T110"/>
              <a:gd fmla="*/ 30 h 71" name="T111"/>
              <a:gd fmla="*/ 55 w 71" name="T112"/>
              <a:gd fmla="*/ 51 h 71" name="T113"/>
              <a:gd fmla="*/ 59 w 71" name="T114"/>
              <a:gd fmla="*/ 49 h 71" name="T115"/>
              <a:gd fmla="*/ 47 w 71" name="T116"/>
              <a:gd fmla="*/ 17 h 71" name="T117"/>
              <a:gd fmla="*/ 47 w 71" name="T118"/>
              <a:gd fmla="*/ 16 h 7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71" w="71">
                <a:moveTo>
                  <a:pt x="36" y="0"/>
                </a:moveTo>
                <a:cubicBezTo>
                  <a:pt x="45" y="0"/>
                  <a:pt x="54" y="4"/>
                  <a:pt x="61" y="11"/>
                </a:cubicBezTo>
                <a:cubicBezTo>
                  <a:pt x="67" y="17"/>
                  <a:pt x="71" y="26"/>
                  <a:pt x="71" y="36"/>
                </a:cubicBezTo>
                <a:cubicBezTo>
                  <a:pt x="71" y="45"/>
                  <a:pt x="67" y="54"/>
                  <a:pt x="61" y="61"/>
                </a:cubicBezTo>
                <a:cubicBezTo>
                  <a:pt x="61" y="61"/>
                  <a:pt x="61" y="61"/>
                  <a:pt x="61" y="61"/>
                </a:cubicBezTo>
                <a:cubicBezTo>
                  <a:pt x="54" y="67"/>
                  <a:pt x="45" y="71"/>
                  <a:pt x="36" y="71"/>
                </a:cubicBezTo>
                <a:cubicBezTo>
                  <a:pt x="26" y="71"/>
                  <a:pt x="17" y="67"/>
                  <a:pt x="11" y="61"/>
                </a:cubicBezTo>
                <a:cubicBezTo>
                  <a:pt x="4" y="54"/>
                  <a:pt x="0" y="45"/>
                  <a:pt x="0" y="36"/>
                </a:cubicBezTo>
                <a:cubicBezTo>
                  <a:pt x="0" y="26"/>
                  <a:pt x="4" y="17"/>
                  <a:pt x="11" y="11"/>
                </a:cubicBezTo>
                <a:cubicBezTo>
                  <a:pt x="11" y="10"/>
                  <a:pt x="11" y="10"/>
                  <a:pt x="11" y="10"/>
                </a:cubicBezTo>
                <a:cubicBezTo>
                  <a:pt x="17" y="4"/>
                  <a:pt x="26" y="0"/>
                  <a:pt x="36" y="0"/>
                </a:cubicBezTo>
                <a:close/>
                <a:moveTo>
                  <a:pt x="31" y="6"/>
                </a:moveTo>
                <a:cubicBezTo>
                  <a:pt x="31" y="6"/>
                  <a:pt x="31" y="6"/>
                  <a:pt x="31" y="6"/>
                </a:cubicBezTo>
                <a:cubicBezTo>
                  <a:pt x="31" y="7"/>
                  <a:pt x="31" y="7"/>
                  <a:pt x="30" y="8"/>
                </a:cubicBezTo>
                <a:cubicBezTo>
                  <a:pt x="30" y="11"/>
                  <a:pt x="29" y="15"/>
                  <a:pt x="27" y="17"/>
                </a:cubicBezTo>
                <a:cubicBezTo>
                  <a:pt x="26" y="18"/>
                  <a:pt x="22" y="21"/>
                  <a:pt x="22" y="22"/>
                </a:cubicBezTo>
                <a:cubicBezTo>
                  <a:pt x="22" y="23"/>
                  <a:pt x="23" y="23"/>
                  <a:pt x="27" y="23"/>
                </a:cubicBezTo>
                <a:cubicBezTo>
                  <a:pt x="27" y="23"/>
                  <a:pt x="27" y="23"/>
                  <a:pt x="27" y="23"/>
                </a:cubicBezTo>
                <a:cubicBezTo>
                  <a:pt x="29" y="23"/>
                  <a:pt x="31" y="23"/>
                  <a:pt x="33" y="24"/>
                </a:cubicBezTo>
                <a:cubicBezTo>
                  <a:pt x="35" y="25"/>
                  <a:pt x="36" y="26"/>
                  <a:pt x="37" y="28"/>
                </a:cubicBezTo>
                <a:cubicBezTo>
                  <a:pt x="38" y="29"/>
                  <a:pt x="39" y="31"/>
                  <a:pt x="38" y="33"/>
                </a:cubicBezTo>
                <a:cubicBezTo>
                  <a:pt x="38" y="33"/>
                  <a:pt x="38" y="33"/>
                  <a:pt x="38" y="33"/>
                </a:cubicBezTo>
                <a:cubicBezTo>
                  <a:pt x="38" y="34"/>
                  <a:pt x="37" y="36"/>
                  <a:pt x="36" y="37"/>
                </a:cubicBezTo>
                <a:cubicBezTo>
                  <a:pt x="32" y="41"/>
                  <a:pt x="32" y="42"/>
                  <a:pt x="33" y="44"/>
                </a:cubicBezTo>
                <a:cubicBezTo>
                  <a:pt x="33" y="45"/>
                  <a:pt x="33" y="46"/>
                  <a:pt x="33" y="48"/>
                </a:cubicBezTo>
                <a:cubicBezTo>
                  <a:pt x="33" y="49"/>
                  <a:pt x="33" y="50"/>
                  <a:pt x="33" y="51"/>
                </a:cubicBezTo>
                <a:cubicBezTo>
                  <a:pt x="33" y="53"/>
                  <a:pt x="33" y="55"/>
                  <a:pt x="33" y="56"/>
                </a:cubicBezTo>
                <a:cubicBezTo>
                  <a:pt x="33" y="56"/>
                  <a:pt x="33" y="56"/>
                  <a:pt x="33" y="56"/>
                </a:cubicBezTo>
                <a:cubicBezTo>
                  <a:pt x="32" y="64"/>
                  <a:pt x="25" y="58"/>
                  <a:pt x="23" y="56"/>
                </a:cubicBezTo>
                <a:cubicBezTo>
                  <a:pt x="20" y="53"/>
                  <a:pt x="18" y="49"/>
                  <a:pt x="17" y="47"/>
                </a:cubicBezTo>
                <a:cubicBezTo>
                  <a:pt x="17" y="46"/>
                  <a:pt x="16" y="46"/>
                  <a:pt x="14" y="45"/>
                </a:cubicBezTo>
                <a:cubicBezTo>
                  <a:pt x="12" y="44"/>
                  <a:pt x="9" y="43"/>
                  <a:pt x="9" y="38"/>
                </a:cubicBezTo>
                <a:cubicBezTo>
                  <a:pt x="9" y="35"/>
                  <a:pt x="9" y="33"/>
                  <a:pt x="10" y="31"/>
                </a:cubicBezTo>
                <a:cubicBezTo>
                  <a:pt x="10" y="31"/>
                  <a:pt x="11" y="31"/>
                  <a:pt x="10" y="30"/>
                </a:cubicBezTo>
                <a:cubicBezTo>
                  <a:pt x="10" y="30"/>
                  <a:pt x="9" y="30"/>
                  <a:pt x="8" y="31"/>
                </a:cubicBezTo>
                <a:cubicBezTo>
                  <a:pt x="7" y="31"/>
                  <a:pt x="7" y="31"/>
                  <a:pt x="6" y="31"/>
                </a:cubicBezTo>
                <a:cubicBezTo>
                  <a:pt x="6" y="32"/>
                  <a:pt x="6" y="34"/>
                  <a:pt x="6" y="36"/>
                </a:cubicBezTo>
                <a:cubicBezTo>
                  <a:pt x="6" y="44"/>
                  <a:pt x="9" y="51"/>
                  <a:pt x="14" y="57"/>
                </a:cubicBezTo>
                <a:cubicBezTo>
                  <a:pt x="14" y="57"/>
                  <a:pt x="14" y="57"/>
                  <a:pt x="14" y="57"/>
                </a:cubicBezTo>
                <a:cubicBezTo>
                  <a:pt x="18" y="60"/>
                  <a:pt x="21" y="62"/>
                  <a:pt x="26" y="64"/>
                </a:cubicBezTo>
                <a:cubicBezTo>
                  <a:pt x="28" y="63"/>
                  <a:pt x="31" y="62"/>
                  <a:pt x="33" y="62"/>
                </a:cubicBezTo>
                <a:cubicBezTo>
                  <a:pt x="39" y="61"/>
                  <a:pt x="44" y="60"/>
                  <a:pt x="50" y="62"/>
                </a:cubicBezTo>
                <a:cubicBezTo>
                  <a:pt x="53" y="60"/>
                  <a:pt x="55" y="59"/>
                  <a:pt x="57" y="57"/>
                </a:cubicBezTo>
                <a:cubicBezTo>
                  <a:pt x="57" y="57"/>
                  <a:pt x="57" y="57"/>
                  <a:pt x="57" y="57"/>
                </a:cubicBezTo>
                <a:cubicBezTo>
                  <a:pt x="58" y="55"/>
                  <a:pt x="60" y="54"/>
                  <a:pt x="61" y="52"/>
                </a:cubicBezTo>
                <a:cubicBezTo>
                  <a:pt x="60" y="53"/>
                  <a:pt x="58" y="54"/>
                  <a:pt x="57" y="54"/>
                </a:cubicBezTo>
                <a:cubicBezTo>
                  <a:pt x="56" y="55"/>
                  <a:pt x="55" y="55"/>
                  <a:pt x="54" y="54"/>
                </a:cubicBezTo>
                <a:cubicBezTo>
                  <a:pt x="53" y="54"/>
                  <a:pt x="53" y="54"/>
                  <a:pt x="53" y="54"/>
                </a:cubicBezTo>
                <a:cubicBezTo>
                  <a:pt x="53" y="54"/>
                  <a:pt x="53" y="54"/>
                  <a:pt x="53" y="54"/>
                </a:cubicBezTo>
                <a:cubicBezTo>
                  <a:pt x="51" y="51"/>
                  <a:pt x="52" y="47"/>
                  <a:pt x="53" y="43"/>
                </a:cubicBezTo>
                <a:cubicBezTo>
                  <a:pt x="54" y="39"/>
                  <a:pt x="56" y="35"/>
                  <a:pt x="51" y="33"/>
                </a:cubicBezTo>
                <a:cubicBezTo>
                  <a:pt x="50" y="33"/>
                  <a:pt x="49" y="33"/>
                  <a:pt x="48" y="32"/>
                </a:cubicBezTo>
                <a:cubicBezTo>
                  <a:pt x="46" y="31"/>
                  <a:pt x="44" y="30"/>
                  <a:pt x="43" y="28"/>
                </a:cubicBezTo>
                <a:cubicBezTo>
                  <a:pt x="41" y="24"/>
                  <a:pt x="43" y="21"/>
                  <a:pt x="45" y="18"/>
                </a:cubicBezTo>
                <a:cubicBezTo>
                  <a:pt x="46" y="18"/>
                  <a:pt x="46" y="17"/>
                  <a:pt x="47" y="17"/>
                </a:cubicBezTo>
                <a:cubicBezTo>
                  <a:pt x="44" y="17"/>
                  <a:pt x="42" y="17"/>
                  <a:pt x="40" y="14"/>
                </a:cubicBezTo>
                <a:cubicBezTo>
                  <a:pt x="40" y="14"/>
                  <a:pt x="40" y="14"/>
                  <a:pt x="40" y="14"/>
                </a:cubicBezTo>
                <a:cubicBezTo>
                  <a:pt x="40" y="14"/>
                  <a:pt x="40" y="14"/>
                  <a:pt x="40" y="14"/>
                </a:cubicBezTo>
                <a:cubicBezTo>
                  <a:pt x="40" y="13"/>
                  <a:pt x="40" y="13"/>
                  <a:pt x="40" y="12"/>
                </a:cubicBezTo>
                <a:cubicBezTo>
                  <a:pt x="40" y="12"/>
                  <a:pt x="40" y="12"/>
                  <a:pt x="40" y="12"/>
                </a:cubicBezTo>
                <a:cubicBezTo>
                  <a:pt x="40" y="9"/>
                  <a:pt x="38" y="8"/>
                  <a:pt x="36" y="6"/>
                </a:cubicBezTo>
                <a:cubicBezTo>
                  <a:pt x="36" y="6"/>
                  <a:pt x="36" y="6"/>
                  <a:pt x="36" y="6"/>
                </a:cubicBezTo>
                <a:cubicBezTo>
                  <a:pt x="34" y="6"/>
                  <a:pt x="32" y="6"/>
                  <a:pt x="31" y="6"/>
                </a:cubicBezTo>
                <a:close/>
                <a:moveTo>
                  <a:pt x="7" y="28"/>
                </a:moveTo>
                <a:cubicBezTo>
                  <a:pt x="7" y="28"/>
                  <a:pt x="7" y="28"/>
                  <a:pt x="7" y="28"/>
                </a:cubicBezTo>
                <a:cubicBezTo>
                  <a:pt x="7" y="27"/>
                  <a:pt x="7" y="27"/>
                  <a:pt x="7" y="27"/>
                </a:cubicBezTo>
                <a:cubicBezTo>
                  <a:pt x="8" y="27"/>
                  <a:pt x="10" y="27"/>
                  <a:pt x="11" y="27"/>
                </a:cubicBezTo>
                <a:cubicBezTo>
                  <a:pt x="14" y="28"/>
                  <a:pt x="14" y="30"/>
                  <a:pt x="13" y="32"/>
                </a:cubicBezTo>
                <a:cubicBezTo>
                  <a:pt x="12" y="34"/>
                  <a:pt x="12" y="36"/>
                  <a:pt x="12" y="38"/>
                </a:cubicBezTo>
                <a:cubicBezTo>
                  <a:pt x="12" y="41"/>
                  <a:pt x="14" y="42"/>
                  <a:pt x="16" y="42"/>
                </a:cubicBezTo>
                <a:cubicBezTo>
                  <a:pt x="18" y="43"/>
                  <a:pt x="19" y="44"/>
                  <a:pt x="20" y="46"/>
                </a:cubicBezTo>
                <a:cubicBezTo>
                  <a:pt x="20" y="47"/>
                  <a:pt x="23" y="51"/>
                  <a:pt x="25" y="53"/>
                </a:cubicBezTo>
                <a:cubicBezTo>
                  <a:pt x="26" y="54"/>
                  <a:pt x="29" y="59"/>
                  <a:pt x="30" y="56"/>
                </a:cubicBezTo>
                <a:cubicBezTo>
                  <a:pt x="30" y="54"/>
                  <a:pt x="30" y="52"/>
                  <a:pt x="30" y="51"/>
                </a:cubicBezTo>
                <a:cubicBezTo>
                  <a:pt x="30" y="50"/>
                  <a:pt x="30" y="49"/>
                  <a:pt x="30" y="48"/>
                </a:cubicBezTo>
                <a:cubicBezTo>
                  <a:pt x="30" y="47"/>
                  <a:pt x="30" y="45"/>
                  <a:pt x="29" y="45"/>
                </a:cubicBezTo>
                <a:cubicBezTo>
                  <a:pt x="29" y="41"/>
                  <a:pt x="29" y="40"/>
                  <a:pt x="34" y="35"/>
                </a:cubicBezTo>
                <a:cubicBezTo>
                  <a:pt x="35" y="34"/>
                  <a:pt x="35" y="33"/>
                  <a:pt x="35" y="32"/>
                </a:cubicBezTo>
                <a:cubicBezTo>
                  <a:pt x="35" y="32"/>
                  <a:pt x="35" y="32"/>
                  <a:pt x="35" y="32"/>
                </a:cubicBezTo>
                <a:cubicBezTo>
                  <a:pt x="35" y="31"/>
                  <a:pt x="35" y="31"/>
                  <a:pt x="35" y="30"/>
                </a:cubicBezTo>
                <a:cubicBezTo>
                  <a:pt x="34" y="29"/>
                  <a:pt x="33" y="28"/>
                  <a:pt x="32" y="27"/>
                </a:cubicBezTo>
                <a:cubicBezTo>
                  <a:pt x="30" y="26"/>
                  <a:pt x="28" y="26"/>
                  <a:pt x="27" y="26"/>
                </a:cubicBezTo>
                <a:cubicBezTo>
                  <a:pt x="27" y="26"/>
                  <a:pt x="27" y="26"/>
                  <a:pt x="27" y="26"/>
                </a:cubicBezTo>
                <a:cubicBezTo>
                  <a:pt x="20" y="26"/>
                  <a:pt x="19" y="26"/>
                  <a:pt x="18" y="22"/>
                </a:cubicBezTo>
                <a:cubicBezTo>
                  <a:pt x="18" y="19"/>
                  <a:pt x="23" y="17"/>
                  <a:pt x="25" y="15"/>
                </a:cubicBezTo>
                <a:cubicBezTo>
                  <a:pt x="26" y="14"/>
                  <a:pt x="27" y="10"/>
                  <a:pt x="27" y="7"/>
                </a:cubicBezTo>
                <a:cubicBezTo>
                  <a:pt x="27" y="7"/>
                  <a:pt x="27" y="7"/>
                  <a:pt x="27" y="7"/>
                </a:cubicBezTo>
                <a:cubicBezTo>
                  <a:pt x="22" y="8"/>
                  <a:pt x="18" y="11"/>
                  <a:pt x="15" y="14"/>
                </a:cubicBezTo>
                <a:cubicBezTo>
                  <a:pt x="14" y="14"/>
                  <a:pt x="14" y="14"/>
                  <a:pt x="14" y="14"/>
                </a:cubicBezTo>
                <a:cubicBezTo>
                  <a:pt x="11" y="18"/>
                  <a:pt x="8" y="22"/>
                  <a:pt x="7" y="28"/>
                </a:cubicBezTo>
                <a:close/>
                <a:moveTo>
                  <a:pt x="45" y="64"/>
                </a:moveTo>
                <a:cubicBezTo>
                  <a:pt x="45" y="64"/>
                  <a:pt x="45" y="64"/>
                  <a:pt x="45" y="64"/>
                </a:cubicBezTo>
                <a:cubicBezTo>
                  <a:pt x="41" y="64"/>
                  <a:pt x="38" y="64"/>
                  <a:pt x="34" y="65"/>
                </a:cubicBezTo>
                <a:cubicBezTo>
                  <a:pt x="34" y="65"/>
                  <a:pt x="33" y="65"/>
                  <a:pt x="32" y="65"/>
                </a:cubicBezTo>
                <a:cubicBezTo>
                  <a:pt x="33" y="66"/>
                  <a:pt x="35" y="66"/>
                  <a:pt x="36" y="66"/>
                </a:cubicBezTo>
                <a:cubicBezTo>
                  <a:pt x="39" y="66"/>
                  <a:pt x="42" y="65"/>
                  <a:pt x="45" y="64"/>
                </a:cubicBezTo>
                <a:close/>
                <a:moveTo>
                  <a:pt x="65" y="42"/>
                </a:moveTo>
                <a:cubicBezTo>
                  <a:pt x="65" y="42"/>
                  <a:pt x="65" y="42"/>
                  <a:pt x="65" y="42"/>
                </a:cubicBezTo>
                <a:cubicBezTo>
                  <a:pt x="65" y="42"/>
                  <a:pt x="65" y="42"/>
                  <a:pt x="65" y="41"/>
                </a:cubicBezTo>
                <a:cubicBezTo>
                  <a:pt x="65" y="40"/>
                  <a:pt x="66" y="38"/>
                  <a:pt x="66" y="36"/>
                </a:cubicBezTo>
                <a:cubicBezTo>
                  <a:pt x="66" y="27"/>
                  <a:pt x="62" y="20"/>
                  <a:pt x="57" y="14"/>
                </a:cubicBezTo>
                <a:cubicBezTo>
                  <a:pt x="57" y="14"/>
                  <a:pt x="57" y="14"/>
                  <a:pt x="57" y="14"/>
                </a:cubicBezTo>
                <a:cubicBezTo>
                  <a:pt x="52" y="10"/>
                  <a:pt x="47" y="7"/>
                  <a:pt x="40" y="6"/>
                </a:cubicBezTo>
                <a:cubicBezTo>
                  <a:pt x="42" y="8"/>
                  <a:pt x="43" y="9"/>
                  <a:pt x="43" y="12"/>
                </a:cubicBezTo>
                <a:cubicBezTo>
                  <a:pt x="43" y="12"/>
                  <a:pt x="43" y="12"/>
                  <a:pt x="43" y="12"/>
                </a:cubicBezTo>
                <a:cubicBezTo>
                  <a:pt x="43" y="12"/>
                  <a:pt x="43" y="12"/>
                  <a:pt x="43" y="13"/>
                </a:cubicBezTo>
                <a:cubicBezTo>
                  <a:pt x="44" y="14"/>
                  <a:pt x="45" y="14"/>
                  <a:pt x="46" y="14"/>
                </a:cubicBezTo>
                <a:cubicBezTo>
                  <a:pt x="48" y="14"/>
                  <a:pt x="50" y="14"/>
                  <a:pt x="50" y="16"/>
                </a:cubicBezTo>
                <a:cubicBezTo>
                  <a:pt x="51" y="18"/>
                  <a:pt x="49" y="19"/>
                  <a:pt x="48" y="21"/>
                </a:cubicBezTo>
                <a:cubicBezTo>
                  <a:pt x="46" y="23"/>
                  <a:pt x="45" y="24"/>
                  <a:pt x="46" y="26"/>
                </a:cubicBezTo>
                <a:cubicBezTo>
                  <a:pt x="47" y="27"/>
                  <a:pt x="48" y="29"/>
                  <a:pt x="50" y="29"/>
                </a:cubicBezTo>
                <a:cubicBezTo>
                  <a:pt x="50" y="30"/>
                  <a:pt x="51" y="30"/>
                  <a:pt x="52" y="30"/>
                </a:cubicBezTo>
                <a:cubicBezTo>
                  <a:pt x="60" y="33"/>
                  <a:pt x="58" y="39"/>
                  <a:pt x="56" y="44"/>
                </a:cubicBezTo>
                <a:cubicBezTo>
                  <a:pt x="55" y="47"/>
                  <a:pt x="54" y="50"/>
                  <a:pt x="55" y="51"/>
                </a:cubicBezTo>
                <a:cubicBezTo>
                  <a:pt x="56" y="51"/>
                  <a:pt x="56" y="51"/>
                  <a:pt x="56" y="51"/>
                </a:cubicBezTo>
                <a:cubicBezTo>
                  <a:pt x="57" y="51"/>
                  <a:pt x="58" y="50"/>
                  <a:pt x="59" y="49"/>
                </a:cubicBezTo>
                <a:cubicBezTo>
                  <a:pt x="61" y="47"/>
                  <a:pt x="63" y="45"/>
                  <a:pt x="65" y="42"/>
                </a:cubicBezTo>
                <a:close/>
                <a:moveTo>
                  <a:pt x="47" y="17"/>
                </a:moveTo>
                <a:cubicBezTo>
                  <a:pt x="47" y="17"/>
                  <a:pt x="47" y="17"/>
                  <a:pt x="47" y="17"/>
                </a:cubicBezTo>
                <a:cubicBezTo>
                  <a:pt x="47" y="17"/>
                  <a:pt x="47" y="17"/>
                  <a:pt x="47" y="16"/>
                </a:cubicBezTo>
                <a:cubicBezTo>
                  <a:pt x="47" y="16"/>
                  <a:pt x="47" y="17"/>
                  <a:pt x="47" y="17"/>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76"/>
          <p:cNvSpPr>
            <a:spLocks noEditPoints="1"/>
          </p:cNvSpPr>
          <p:nvPr/>
        </p:nvSpPr>
        <p:spPr bwMode="auto">
          <a:xfrm>
            <a:off x="4677410" y="3953510"/>
            <a:ext cx="340360" cy="313690"/>
          </a:xfrm>
          <a:custGeom>
            <a:gdLst>
              <a:gd fmla="*/ 62 w 70" name="T0"/>
              <a:gd fmla="*/ 42 h 65" name="T1"/>
              <a:gd fmla="*/ 65 w 70" name="T2"/>
              <a:gd fmla="*/ 36 h 65" name="T3"/>
              <a:gd fmla="*/ 58 w 70" name="T4"/>
              <a:gd fmla="*/ 27 h 65" name="T5"/>
              <a:gd fmla="*/ 55 w 70" name="T6"/>
              <a:gd fmla="*/ 24 h 65" name="T7"/>
              <a:gd fmla="*/ 37 w 70" name="T8"/>
              <a:gd fmla="*/ 6 h 65" name="T9"/>
              <a:gd fmla="*/ 19 w 70" name="T10"/>
              <a:gd fmla="*/ 17 h 65" name="T11"/>
              <a:gd fmla="*/ 9 w 70" name="T12"/>
              <a:gd fmla="*/ 23 h 65" name="T13"/>
              <a:gd fmla="*/ 9 w 70" name="T14"/>
              <a:gd fmla="*/ 41 h 65" name="T15"/>
              <a:gd fmla="*/ 18 w 70" name="T16"/>
              <a:gd fmla="*/ 44 h 65" name="T17"/>
              <a:gd fmla="*/ 19 w 70" name="T18"/>
              <a:gd fmla="*/ 44 h 65" name="T19"/>
              <a:gd fmla="*/ 27 w 70" name="T20"/>
              <a:gd fmla="*/ 44 h 65" name="T21"/>
              <a:gd fmla="*/ 27 w 70" name="T22"/>
              <a:gd fmla="*/ 50 h 65" name="T23"/>
              <a:gd fmla="*/ 19 w 70" name="T24"/>
              <a:gd fmla="*/ 50 h 65" name="T25"/>
              <a:gd fmla="*/ 18 w 70" name="T26"/>
              <a:gd fmla="*/ 50 h 65" name="T27"/>
              <a:gd fmla="*/ 5 w 70" name="T28"/>
              <a:gd fmla="*/ 44 h 65" name="T29"/>
              <a:gd fmla="*/ 5 w 70" name="T30"/>
              <a:gd fmla="*/ 19 h 65" name="T31"/>
              <a:gd fmla="*/ 23 w 70" name="T32"/>
              <a:gd fmla="*/ 4 h 65" name="T33"/>
              <a:gd fmla="*/ 54 w 70" name="T34"/>
              <a:gd fmla="*/ 7 h 65" name="T35"/>
              <a:gd fmla="*/ 67 w 70" name="T36"/>
              <a:gd fmla="*/ 27 h 65" name="T37"/>
              <a:gd fmla="*/ 66 w 70" name="T38"/>
              <a:gd fmla="*/ 46 h 65" name="T39"/>
              <a:gd fmla="*/ 58 w 70" name="T40"/>
              <a:gd fmla="*/ 50 h 65" name="T41"/>
              <a:gd fmla="*/ 56 w 70" name="T42"/>
              <a:gd fmla="*/ 50 h 65" name="T43"/>
              <a:gd fmla="*/ 44 w 70" name="T44"/>
              <a:gd fmla="*/ 50 h 65" name="T45"/>
              <a:gd fmla="*/ 41 w 70" name="T46"/>
              <a:gd fmla="*/ 47 h 65" name="T47"/>
              <a:gd fmla="*/ 44 w 70" name="T48"/>
              <a:gd fmla="*/ 44 h 65" name="T49"/>
              <a:gd fmla="*/ 34 w 70" name="T50"/>
              <a:gd fmla="*/ 21 h 65" name="T51"/>
              <a:gd fmla="*/ 34 w 70" name="T52"/>
              <a:gd fmla="*/ 21 h 65" name="T53"/>
              <a:gd fmla="*/ 34 w 70" name="T54"/>
              <a:gd fmla="*/ 21 h 65" name="T55"/>
              <a:gd fmla="*/ 34 w 70" name="T56"/>
              <a:gd fmla="*/ 21 h 65" name="T57"/>
              <a:gd fmla="*/ 34 w 70" name="T58"/>
              <a:gd fmla="*/ 21 h 65" name="T59"/>
              <a:gd fmla="*/ 35 w 70" name="T60"/>
              <a:gd fmla="*/ 20 h 65" name="T61"/>
              <a:gd fmla="*/ 35 w 70" name="T62"/>
              <a:gd fmla="*/ 20 h 65" name="T63"/>
              <a:gd fmla="*/ 35 w 70" name="T64"/>
              <a:gd fmla="*/ 20 h 65" name="T65"/>
              <a:gd fmla="*/ 35 w 70" name="T66"/>
              <a:gd fmla="*/ 20 h 65" name="T67"/>
              <a:gd fmla="*/ 35 w 70" name="T68"/>
              <a:gd fmla="*/ 20 h 65" name="T69"/>
              <a:gd fmla="*/ 35 w 70" name="T70"/>
              <a:gd fmla="*/ 20 h 65" name="T71"/>
              <a:gd fmla="*/ 36 w 70" name="T72"/>
              <a:gd fmla="*/ 21 h 65" name="T73"/>
              <a:gd fmla="*/ 36 w 70" name="T74"/>
              <a:gd fmla="*/ 21 h 65" name="T75"/>
              <a:gd fmla="*/ 36 w 70" name="T76"/>
              <a:gd fmla="*/ 21 h 65" name="T77"/>
              <a:gd fmla="*/ 36 w 70" name="T78"/>
              <a:gd fmla="*/ 21 h 65" name="T79"/>
              <a:gd fmla="*/ 49 w 70" name="T80"/>
              <a:gd fmla="*/ 36 h 65" name="T81"/>
              <a:gd fmla="*/ 37 w 70" name="T82"/>
              <a:gd fmla="*/ 26 h 65" name="T83"/>
              <a:gd fmla="*/ 35 w 70" name="T84"/>
              <a:gd fmla="*/ 65 h 65" name="T85"/>
              <a:gd fmla="*/ 33 w 70" name="T86"/>
              <a:gd fmla="*/ 26 h 65" name="T87"/>
              <a:gd fmla="*/ 21 w 70" name="T88"/>
              <a:gd fmla="*/ 36 h 65" name="T89"/>
              <a:gd fmla="*/ 34 w 70" name="T90"/>
              <a:gd fmla="*/ 21 h 65" name="T91"/>
              <a:gd fmla="*/ 35 w 70" name="T92"/>
              <a:gd fmla="*/ 20 h 65" name="T93"/>
              <a:gd fmla="*/ 35 w 70" name="T94"/>
              <a:gd fmla="*/ 20 h 65" name="T95"/>
              <a:gd fmla="*/ 35 w 70" name="T96"/>
              <a:gd fmla="*/ 20 h 6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5" w="70">
                <a:moveTo>
                  <a:pt x="56" y="44"/>
                </a:moveTo>
                <a:cubicBezTo>
                  <a:pt x="59" y="44"/>
                  <a:pt x="61" y="43"/>
                  <a:pt x="62" y="42"/>
                </a:cubicBezTo>
                <a:cubicBezTo>
                  <a:pt x="62" y="42"/>
                  <a:pt x="62" y="42"/>
                  <a:pt x="62" y="42"/>
                </a:cubicBezTo>
                <a:cubicBezTo>
                  <a:pt x="64" y="40"/>
                  <a:pt x="65" y="38"/>
                  <a:pt x="65" y="36"/>
                </a:cubicBezTo>
                <a:cubicBezTo>
                  <a:pt x="65" y="33"/>
                  <a:pt x="64" y="31"/>
                  <a:pt x="63" y="30"/>
                </a:cubicBezTo>
                <a:cubicBezTo>
                  <a:pt x="62" y="28"/>
                  <a:pt x="60" y="27"/>
                  <a:pt x="58" y="27"/>
                </a:cubicBezTo>
                <a:cubicBezTo>
                  <a:pt x="56" y="27"/>
                  <a:pt x="55" y="26"/>
                  <a:pt x="55" y="24"/>
                </a:cubicBezTo>
                <a:cubicBezTo>
                  <a:pt x="55" y="24"/>
                  <a:pt x="55" y="24"/>
                  <a:pt x="55" y="24"/>
                </a:cubicBezTo>
                <a:cubicBezTo>
                  <a:pt x="55" y="19"/>
                  <a:pt x="53" y="14"/>
                  <a:pt x="50" y="11"/>
                </a:cubicBezTo>
                <a:cubicBezTo>
                  <a:pt x="47" y="8"/>
                  <a:pt x="42" y="6"/>
                  <a:pt x="37" y="6"/>
                </a:cubicBezTo>
                <a:cubicBezTo>
                  <a:pt x="33" y="6"/>
                  <a:pt x="29" y="7"/>
                  <a:pt x="26" y="9"/>
                </a:cubicBezTo>
                <a:cubicBezTo>
                  <a:pt x="23" y="11"/>
                  <a:pt x="21" y="14"/>
                  <a:pt x="19" y="17"/>
                </a:cubicBezTo>
                <a:cubicBezTo>
                  <a:pt x="19" y="18"/>
                  <a:pt x="18" y="19"/>
                  <a:pt x="17" y="19"/>
                </a:cubicBezTo>
                <a:cubicBezTo>
                  <a:pt x="14" y="19"/>
                  <a:pt x="11" y="20"/>
                  <a:pt x="9" y="23"/>
                </a:cubicBezTo>
                <a:cubicBezTo>
                  <a:pt x="6" y="25"/>
                  <a:pt x="5" y="28"/>
                  <a:pt x="5" y="31"/>
                </a:cubicBezTo>
                <a:cubicBezTo>
                  <a:pt x="5" y="35"/>
                  <a:pt x="6" y="38"/>
                  <a:pt x="9" y="41"/>
                </a:cubicBezTo>
                <a:cubicBezTo>
                  <a:pt x="9" y="41"/>
                  <a:pt x="9" y="41"/>
                  <a:pt x="9" y="41"/>
                </a:cubicBezTo>
                <a:cubicBezTo>
                  <a:pt x="11" y="43"/>
                  <a:pt x="14" y="44"/>
                  <a:pt x="18" y="44"/>
                </a:cubicBezTo>
                <a:cubicBezTo>
                  <a:pt x="19" y="44"/>
                  <a:pt x="19" y="44"/>
                  <a:pt x="19" y="44"/>
                </a:cubicBezTo>
                <a:cubicBezTo>
                  <a:pt x="19" y="44"/>
                  <a:pt x="19" y="44"/>
                  <a:pt x="19" y="44"/>
                </a:cubicBezTo>
                <a:cubicBezTo>
                  <a:pt x="26" y="44"/>
                  <a:pt x="26" y="44"/>
                  <a:pt x="26" y="44"/>
                </a:cubicBezTo>
                <a:cubicBezTo>
                  <a:pt x="27" y="44"/>
                  <a:pt x="27" y="44"/>
                  <a:pt x="27" y="44"/>
                </a:cubicBezTo>
                <a:cubicBezTo>
                  <a:pt x="28" y="44"/>
                  <a:pt x="30" y="46"/>
                  <a:pt x="30" y="47"/>
                </a:cubicBezTo>
                <a:cubicBezTo>
                  <a:pt x="30" y="49"/>
                  <a:pt x="28" y="50"/>
                  <a:pt x="27" y="50"/>
                </a:cubicBezTo>
                <a:cubicBezTo>
                  <a:pt x="26" y="50"/>
                  <a:pt x="26" y="50"/>
                  <a:pt x="26" y="50"/>
                </a:cubicBezTo>
                <a:cubicBezTo>
                  <a:pt x="19" y="50"/>
                  <a:pt x="19" y="50"/>
                  <a:pt x="19" y="50"/>
                </a:cubicBezTo>
                <a:cubicBezTo>
                  <a:pt x="19" y="50"/>
                  <a:pt x="19" y="50"/>
                  <a:pt x="19" y="50"/>
                </a:cubicBezTo>
                <a:cubicBezTo>
                  <a:pt x="18" y="50"/>
                  <a:pt x="18" y="50"/>
                  <a:pt x="18" y="50"/>
                </a:cubicBezTo>
                <a:cubicBezTo>
                  <a:pt x="13" y="50"/>
                  <a:pt x="8" y="48"/>
                  <a:pt x="5" y="44"/>
                </a:cubicBezTo>
                <a:cubicBezTo>
                  <a:pt x="5" y="44"/>
                  <a:pt x="5" y="44"/>
                  <a:pt x="5" y="44"/>
                </a:cubicBezTo>
                <a:cubicBezTo>
                  <a:pt x="2" y="41"/>
                  <a:pt x="0" y="36"/>
                  <a:pt x="0" y="31"/>
                </a:cubicBezTo>
                <a:cubicBezTo>
                  <a:pt x="0" y="27"/>
                  <a:pt x="1" y="22"/>
                  <a:pt x="5" y="19"/>
                </a:cubicBezTo>
                <a:cubicBezTo>
                  <a:pt x="7" y="16"/>
                  <a:pt x="11" y="14"/>
                  <a:pt x="15" y="13"/>
                </a:cubicBezTo>
                <a:cubicBezTo>
                  <a:pt x="17" y="10"/>
                  <a:pt x="20" y="6"/>
                  <a:pt x="23" y="4"/>
                </a:cubicBezTo>
                <a:cubicBezTo>
                  <a:pt x="27" y="2"/>
                  <a:pt x="32" y="0"/>
                  <a:pt x="37" y="0"/>
                </a:cubicBezTo>
                <a:cubicBezTo>
                  <a:pt x="43" y="0"/>
                  <a:pt x="49" y="3"/>
                  <a:pt x="54" y="7"/>
                </a:cubicBezTo>
                <a:cubicBezTo>
                  <a:pt x="58" y="11"/>
                  <a:pt x="60" y="16"/>
                  <a:pt x="61" y="22"/>
                </a:cubicBezTo>
                <a:cubicBezTo>
                  <a:pt x="63" y="23"/>
                  <a:pt x="65" y="25"/>
                  <a:pt x="67" y="27"/>
                </a:cubicBezTo>
                <a:cubicBezTo>
                  <a:pt x="69" y="29"/>
                  <a:pt x="70" y="32"/>
                  <a:pt x="70" y="36"/>
                </a:cubicBezTo>
                <a:cubicBezTo>
                  <a:pt x="70" y="39"/>
                  <a:pt x="69" y="43"/>
                  <a:pt x="66" y="46"/>
                </a:cubicBezTo>
                <a:cubicBezTo>
                  <a:pt x="66" y="46"/>
                  <a:pt x="66" y="46"/>
                  <a:pt x="66" y="46"/>
                </a:cubicBezTo>
                <a:cubicBezTo>
                  <a:pt x="64" y="48"/>
                  <a:pt x="61" y="49"/>
                  <a:pt x="58" y="50"/>
                </a:cubicBezTo>
                <a:cubicBezTo>
                  <a:pt x="57" y="50"/>
                  <a:pt x="57" y="50"/>
                  <a:pt x="57" y="50"/>
                </a:cubicBezTo>
                <a:cubicBezTo>
                  <a:pt x="56" y="50"/>
                  <a:pt x="56" y="50"/>
                  <a:pt x="56" y="50"/>
                </a:cubicBezTo>
                <a:cubicBezTo>
                  <a:pt x="56" y="50"/>
                  <a:pt x="56" y="50"/>
                  <a:pt x="56" y="50"/>
                </a:cubicBezTo>
                <a:cubicBezTo>
                  <a:pt x="44" y="50"/>
                  <a:pt x="44" y="50"/>
                  <a:pt x="44" y="50"/>
                </a:cubicBezTo>
                <a:cubicBezTo>
                  <a:pt x="44" y="50"/>
                  <a:pt x="44" y="50"/>
                  <a:pt x="44" y="50"/>
                </a:cubicBezTo>
                <a:cubicBezTo>
                  <a:pt x="42" y="50"/>
                  <a:pt x="41" y="49"/>
                  <a:pt x="41" y="47"/>
                </a:cubicBezTo>
                <a:cubicBezTo>
                  <a:pt x="41" y="46"/>
                  <a:pt x="42" y="44"/>
                  <a:pt x="44" y="44"/>
                </a:cubicBezTo>
                <a:cubicBezTo>
                  <a:pt x="44" y="44"/>
                  <a:pt x="44" y="44"/>
                  <a:pt x="44" y="44"/>
                </a:cubicBezTo>
                <a:cubicBezTo>
                  <a:pt x="56" y="44"/>
                  <a:pt x="56" y="44"/>
                  <a:pt x="56" y="44"/>
                </a:cubicBezTo>
                <a:close/>
                <a:moveTo>
                  <a:pt x="34" y="21"/>
                </a:move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1"/>
                  <a:pt x="34" y="21"/>
                  <a:pt x="34" y="21"/>
                </a:cubicBezTo>
                <a:cubicBezTo>
                  <a:pt x="34" y="20"/>
                  <a:pt x="34"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6" y="20"/>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36" y="21"/>
                  <a:pt x="36" y="21"/>
                  <a:pt x="36" y="21"/>
                </a:cubicBezTo>
                <a:cubicBezTo>
                  <a:pt x="49" y="34"/>
                  <a:pt x="49" y="34"/>
                  <a:pt x="49" y="34"/>
                </a:cubicBezTo>
                <a:cubicBezTo>
                  <a:pt x="50" y="35"/>
                  <a:pt x="50" y="36"/>
                  <a:pt x="49" y="36"/>
                </a:cubicBezTo>
                <a:cubicBezTo>
                  <a:pt x="49" y="37"/>
                  <a:pt x="48" y="37"/>
                  <a:pt x="47" y="36"/>
                </a:cubicBezTo>
                <a:cubicBezTo>
                  <a:pt x="37" y="26"/>
                  <a:pt x="37" y="26"/>
                  <a:pt x="37" y="26"/>
                </a:cubicBezTo>
                <a:cubicBezTo>
                  <a:pt x="37" y="63"/>
                  <a:pt x="37" y="63"/>
                  <a:pt x="37" y="63"/>
                </a:cubicBezTo>
                <a:cubicBezTo>
                  <a:pt x="37" y="64"/>
                  <a:pt x="36" y="65"/>
                  <a:pt x="35" y="65"/>
                </a:cubicBezTo>
                <a:cubicBezTo>
                  <a:pt x="34" y="65"/>
                  <a:pt x="33" y="64"/>
                  <a:pt x="33" y="63"/>
                </a:cubicBezTo>
                <a:cubicBezTo>
                  <a:pt x="33" y="26"/>
                  <a:pt x="33" y="26"/>
                  <a:pt x="33" y="26"/>
                </a:cubicBezTo>
                <a:cubicBezTo>
                  <a:pt x="23" y="36"/>
                  <a:pt x="23" y="36"/>
                  <a:pt x="23" y="36"/>
                </a:cubicBezTo>
                <a:cubicBezTo>
                  <a:pt x="22" y="37"/>
                  <a:pt x="21" y="37"/>
                  <a:pt x="21" y="36"/>
                </a:cubicBezTo>
                <a:cubicBezTo>
                  <a:pt x="20" y="36"/>
                  <a:pt x="20" y="35"/>
                  <a:pt x="21" y="34"/>
                </a:cubicBezTo>
                <a:cubicBezTo>
                  <a:pt x="34" y="21"/>
                  <a:pt x="34" y="21"/>
                  <a:pt x="34" y="21"/>
                </a:cubicBezTo>
                <a:cubicBezTo>
                  <a:pt x="34" y="21"/>
                  <a:pt x="34" y="21"/>
                  <a:pt x="34" y="21"/>
                </a:cubicBezTo>
                <a:close/>
                <a:moveTo>
                  <a:pt x="35" y="20"/>
                </a:moveTo>
                <a:cubicBezTo>
                  <a:pt x="35" y="20"/>
                  <a:pt x="35" y="20"/>
                  <a:pt x="35" y="20"/>
                </a:cubicBezTo>
                <a:cubicBezTo>
                  <a:pt x="35" y="20"/>
                  <a:pt x="35" y="20"/>
                  <a:pt x="35" y="20"/>
                </a:cubicBezTo>
                <a:cubicBezTo>
                  <a:pt x="35" y="20"/>
                  <a:pt x="35" y="20"/>
                  <a:pt x="35" y="20"/>
                </a:cubicBezTo>
                <a:cubicBezTo>
                  <a:pt x="35" y="20"/>
                  <a:pt x="35" y="20"/>
                  <a:pt x="35" y="2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202"/>
          <p:cNvSpPr>
            <a:spLocks noEditPoints="1"/>
          </p:cNvSpPr>
          <p:nvPr/>
        </p:nvSpPr>
        <p:spPr bwMode="auto">
          <a:xfrm>
            <a:off x="6496359" y="4017192"/>
            <a:ext cx="348899" cy="218062"/>
          </a:xfrm>
          <a:custGeom>
            <a:gdLst>
              <a:gd fmla="*/ 36 w 72" name="T0"/>
              <a:gd fmla="*/ 0 h 45" name="T1"/>
              <a:gd fmla="*/ 71 w 72" name="T2"/>
              <a:gd fmla="*/ 21 h 45" name="T3"/>
              <a:gd fmla="*/ 71 w 72" name="T4"/>
              <a:gd fmla="*/ 24 h 45" name="T5"/>
              <a:gd fmla="*/ 71 w 72" name="T6"/>
              <a:gd fmla="*/ 24 h 45" name="T7"/>
              <a:gd fmla="*/ 36 w 72" name="T8"/>
              <a:gd fmla="*/ 45 h 45" name="T9"/>
              <a:gd fmla="*/ 1 w 72" name="T10"/>
              <a:gd fmla="*/ 24 h 45" name="T11"/>
              <a:gd fmla="*/ 1 w 72" name="T12"/>
              <a:gd fmla="*/ 21 h 45" name="T13"/>
              <a:gd fmla="*/ 36 w 72" name="T14"/>
              <a:gd fmla="*/ 0 h 45" name="T15"/>
              <a:gd fmla="*/ 36 w 72" name="T16"/>
              <a:gd fmla="*/ 6 h 45" name="T17"/>
              <a:gd fmla="*/ 36 w 72" name="T18"/>
              <a:gd fmla="*/ 6 h 45" name="T19"/>
              <a:gd fmla="*/ 52 w 72" name="T20"/>
              <a:gd fmla="*/ 22 h 45" name="T21"/>
              <a:gd fmla="*/ 36 w 72" name="T22"/>
              <a:gd fmla="*/ 38 h 45" name="T23"/>
              <a:gd fmla="*/ 20 w 72" name="T24"/>
              <a:gd fmla="*/ 22 h 45" name="T25"/>
              <a:gd fmla="*/ 36 w 72" name="T26"/>
              <a:gd fmla="*/ 6 h 45" name="T27"/>
              <a:gd fmla="*/ 36 w 72" name="T28"/>
              <a:gd fmla="*/ 12 h 45" name="T29"/>
              <a:gd fmla="*/ 36 w 72" name="T30"/>
              <a:gd fmla="*/ 12 h 45" name="T31"/>
              <a:gd fmla="*/ 25 w 72" name="T32"/>
              <a:gd fmla="*/ 22 h 45" name="T33"/>
              <a:gd fmla="*/ 36 w 72" name="T34"/>
              <a:gd fmla="*/ 33 h 45" name="T35"/>
              <a:gd fmla="*/ 47 w 72" name="T36"/>
              <a:gd fmla="*/ 22 h 45" name="T37"/>
              <a:gd fmla="*/ 36 w 72" name="T38"/>
              <a:gd fmla="*/ 12 h 45" name="T39"/>
              <a:gd fmla="*/ 41 w 72" name="T40"/>
              <a:gd fmla="*/ 22 h 45" name="T41"/>
              <a:gd fmla="*/ 41 w 72" name="T42"/>
              <a:gd fmla="*/ 22 h 45" name="T43"/>
              <a:gd fmla="*/ 43 w 72" name="T44"/>
              <a:gd fmla="*/ 21 h 45" name="T45"/>
              <a:gd fmla="*/ 44 w 72" name="T46"/>
              <a:gd fmla="*/ 22 h 45" name="T47"/>
              <a:gd fmla="*/ 36 w 72" name="T48"/>
              <a:gd fmla="*/ 31 h 45" name="T49"/>
              <a:gd fmla="*/ 34 w 72" name="T50"/>
              <a:gd fmla="*/ 29 h 45" name="T51"/>
              <a:gd fmla="*/ 36 w 72" name="T52"/>
              <a:gd fmla="*/ 27 h 45" name="T53"/>
              <a:gd fmla="*/ 41 w 72" name="T54"/>
              <a:gd fmla="*/ 23 h 45" name="T55"/>
              <a:gd fmla="*/ 41 w 72" name="T56"/>
              <a:gd fmla="*/ 23 h 45" name="T57"/>
              <a:gd fmla="*/ 41 w 72" name="T58"/>
              <a:gd fmla="*/ 22 h 45" name="T59"/>
              <a:gd fmla="*/ 31 w 72" name="T60"/>
              <a:gd fmla="*/ 20 h 45" name="T61"/>
              <a:gd fmla="*/ 31 w 72" name="T62"/>
              <a:gd fmla="*/ 20 h 45" name="T63"/>
              <a:gd fmla="*/ 29 w 72" name="T64"/>
              <a:gd fmla="*/ 21 h 45" name="T65"/>
              <a:gd fmla="*/ 28 w 72" name="T66"/>
              <a:gd fmla="*/ 19 h 45" name="T67"/>
              <a:gd fmla="*/ 33 w 72" name="T68"/>
              <a:gd fmla="*/ 15 h 45" name="T69"/>
              <a:gd fmla="*/ 35 w 72" name="T70"/>
              <a:gd fmla="*/ 16 h 45" name="T71"/>
              <a:gd fmla="*/ 34 w 72" name="T72"/>
              <a:gd fmla="*/ 18 h 45" name="T73"/>
              <a:gd fmla="*/ 31 w 72" name="T74"/>
              <a:gd fmla="*/ 20 h 45" name="T75"/>
              <a:gd fmla="*/ 36 w 72" name="T76"/>
              <a:gd fmla="*/ 5 h 45" name="T77"/>
              <a:gd fmla="*/ 36 w 72" name="T78"/>
              <a:gd fmla="*/ 5 h 45" name="T79"/>
              <a:gd fmla="*/ 6 w 72" name="T80"/>
              <a:gd fmla="*/ 22 h 45" name="T81"/>
              <a:gd fmla="*/ 36 w 72" name="T82"/>
              <a:gd fmla="*/ 40 h 45" name="T83"/>
              <a:gd fmla="*/ 66 w 72" name="T84"/>
              <a:gd fmla="*/ 22 h 45" name="T85"/>
              <a:gd fmla="*/ 36 w 72" name="T86"/>
              <a:gd fmla="*/ 5 h 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5" w="72">
                <a:moveTo>
                  <a:pt x="36" y="0"/>
                </a:moveTo>
                <a:cubicBezTo>
                  <a:pt x="51" y="0"/>
                  <a:pt x="64" y="8"/>
                  <a:pt x="71" y="21"/>
                </a:cubicBezTo>
                <a:cubicBezTo>
                  <a:pt x="72" y="22"/>
                  <a:pt x="71" y="23"/>
                  <a:pt x="71" y="24"/>
                </a:cubicBezTo>
                <a:cubicBezTo>
                  <a:pt x="71" y="24"/>
                  <a:pt x="71" y="24"/>
                  <a:pt x="71" y="24"/>
                </a:cubicBezTo>
                <a:cubicBezTo>
                  <a:pt x="64" y="37"/>
                  <a:pt x="51" y="45"/>
                  <a:pt x="36" y="45"/>
                </a:cubicBezTo>
                <a:cubicBezTo>
                  <a:pt x="21" y="45"/>
                  <a:pt x="8" y="37"/>
                  <a:pt x="1" y="24"/>
                </a:cubicBezTo>
                <a:cubicBezTo>
                  <a:pt x="0" y="23"/>
                  <a:pt x="1" y="22"/>
                  <a:pt x="1" y="21"/>
                </a:cubicBezTo>
                <a:cubicBezTo>
                  <a:pt x="8" y="8"/>
                  <a:pt x="21" y="0"/>
                  <a:pt x="36" y="0"/>
                </a:cubicBezTo>
                <a:close/>
                <a:moveTo>
                  <a:pt x="36" y="6"/>
                </a:moveTo>
                <a:cubicBezTo>
                  <a:pt x="36" y="6"/>
                  <a:pt x="36" y="6"/>
                  <a:pt x="36" y="6"/>
                </a:cubicBezTo>
                <a:cubicBezTo>
                  <a:pt x="45" y="6"/>
                  <a:pt x="52" y="14"/>
                  <a:pt x="52" y="22"/>
                </a:cubicBezTo>
                <a:cubicBezTo>
                  <a:pt x="52" y="31"/>
                  <a:pt x="45" y="38"/>
                  <a:pt x="36" y="38"/>
                </a:cubicBezTo>
                <a:cubicBezTo>
                  <a:pt x="27" y="38"/>
                  <a:pt x="20" y="31"/>
                  <a:pt x="20" y="22"/>
                </a:cubicBezTo>
                <a:cubicBezTo>
                  <a:pt x="20" y="14"/>
                  <a:pt x="27" y="6"/>
                  <a:pt x="36" y="6"/>
                </a:cubicBezTo>
                <a:close/>
                <a:moveTo>
                  <a:pt x="36" y="12"/>
                </a:moveTo>
                <a:cubicBezTo>
                  <a:pt x="36" y="12"/>
                  <a:pt x="36" y="12"/>
                  <a:pt x="36" y="12"/>
                </a:cubicBezTo>
                <a:cubicBezTo>
                  <a:pt x="30" y="12"/>
                  <a:pt x="25" y="16"/>
                  <a:pt x="25" y="22"/>
                </a:cubicBezTo>
                <a:cubicBezTo>
                  <a:pt x="25" y="28"/>
                  <a:pt x="30" y="33"/>
                  <a:pt x="36" y="33"/>
                </a:cubicBezTo>
                <a:cubicBezTo>
                  <a:pt x="42" y="33"/>
                  <a:pt x="47" y="28"/>
                  <a:pt x="47" y="22"/>
                </a:cubicBezTo>
                <a:cubicBezTo>
                  <a:pt x="47" y="16"/>
                  <a:pt x="42" y="12"/>
                  <a:pt x="36" y="12"/>
                </a:cubicBezTo>
                <a:close/>
                <a:moveTo>
                  <a:pt x="41" y="22"/>
                </a:moveTo>
                <a:cubicBezTo>
                  <a:pt x="41" y="22"/>
                  <a:pt x="41" y="22"/>
                  <a:pt x="41" y="22"/>
                </a:cubicBezTo>
                <a:cubicBezTo>
                  <a:pt x="41" y="21"/>
                  <a:pt x="42" y="21"/>
                  <a:pt x="43" y="21"/>
                </a:cubicBezTo>
                <a:cubicBezTo>
                  <a:pt x="44" y="21"/>
                  <a:pt x="44" y="21"/>
                  <a:pt x="44" y="22"/>
                </a:cubicBezTo>
                <a:cubicBezTo>
                  <a:pt x="44" y="27"/>
                  <a:pt x="40" y="31"/>
                  <a:pt x="36" y="31"/>
                </a:cubicBezTo>
                <a:cubicBezTo>
                  <a:pt x="35" y="31"/>
                  <a:pt x="34" y="30"/>
                  <a:pt x="34" y="29"/>
                </a:cubicBezTo>
                <a:cubicBezTo>
                  <a:pt x="34" y="28"/>
                  <a:pt x="35" y="27"/>
                  <a:pt x="36" y="27"/>
                </a:cubicBezTo>
                <a:cubicBezTo>
                  <a:pt x="38" y="27"/>
                  <a:pt x="40" y="26"/>
                  <a:pt x="41" y="23"/>
                </a:cubicBezTo>
                <a:cubicBezTo>
                  <a:pt x="41" y="23"/>
                  <a:pt x="41" y="23"/>
                  <a:pt x="41" y="23"/>
                </a:cubicBezTo>
                <a:cubicBezTo>
                  <a:pt x="41" y="23"/>
                  <a:pt x="41" y="23"/>
                  <a:pt x="41" y="22"/>
                </a:cubicBezTo>
                <a:close/>
                <a:moveTo>
                  <a:pt x="31" y="20"/>
                </a:moveTo>
                <a:cubicBezTo>
                  <a:pt x="31" y="20"/>
                  <a:pt x="31" y="20"/>
                  <a:pt x="31" y="20"/>
                </a:cubicBezTo>
                <a:cubicBezTo>
                  <a:pt x="31" y="21"/>
                  <a:pt x="30" y="22"/>
                  <a:pt x="29" y="21"/>
                </a:cubicBezTo>
                <a:cubicBezTo>
                  <a:pt x="28" y="21"/>
                  <a:pt x="28" y="20"/>
                  <a:pt x="28" y="19"/>
                </a:cubicBezTo>
                <a:cubicBezTo>
                  <a:pt x="29" y="17"/>
                  <a:pt x="31" y="16"/>
                  <a:pt x="33" y="15"/>
                </a:cubicBezTo>
                <a:cubicBezTo>
                  <a:pt x="34" y="14"/>
                  <a:pt x="35" y="15"/>
                  <a:pt x="35" y="16"/>
                </a:cubicBezTo>
                <a:cubicBezTo>
                  <a:pt x="35" y="16"/>
                  <a:pt x="35" y="17"/>
                  <a:pt x="34" y="18"/>
                </a:cubicBezTo>
                <a:cubicBezTo>
                  <a:pt x="33" y="18"/>
                  <a:pt x="32" y="19"/>
                  <a:pt x="31" y="20"/>
                </a:cubicBezTo>
                <a:close/>
                <a:moveTo>
                  <a:pt x="36" y="5"/>
                </a:moveTo>
                <a:cubicBezTo>
                  <a:pt x="36" y="5"/>
                  <a:pt x="36" y="5"/>
                  <a:pt x="36" y="5"/>
                </a:cubicBezTo>
                <a:cubicBezTo>
                  <a:pt x="24" y="5"/>
                  <a:pt x="12" y="12"/>
                  <a:pt x="6" y="22"/>
                </a:cubicBezTo>
                <a:cubicBezTo>
                  <a:pt x="12" y="33"/>
                  <a:pt x="24" y="40"/>
                  <a:pt x="36" y="40"/>
                </a:cubicBezTo>
                <a:cubicBezTo>
                  <a:pt x="48" y="40"/>
                  <a:pt x="60" y="33"/>
                  <a:pt x="66" y="22"/>
                </a:cubicBezTo>
                <a:cubicBezTo>
                  <a:pt x="60" y="12"/>
                  <a:pt x="48" y="5"/>
                  <a:pt x="36" y="5"/>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198"/>
          <p:cNvSpPr>
            <a:spLocks noEditPoints="1"/>
          </p:cNvSpPr>
          <p:nvPr/>
        </p:nvSpPr>
        <p:spPr bwMode="auto">
          <a:xfrm>
            <a:off x="8335234" y="3987020"/>
            <a:ext cx="338835" cy="310319"/>
          </a:xfrm>
          <a:custGeom>
            <a:gdLst>
              <a:gd fmla="*/ 26 w 70" name="T0"/>
              <a:gd fmla="*/ 28 h 64" name="T1"/>
              <a:gd fmla="*/ 26 w 70" name="T2"/>
              <a:gd fmla="*/ 35 h 64" name="T3"/>
              <a:gd fmla="*/ 18 w 70" name="T4"/>
              <a:gd fmla="*/ 35 h 64" name="T5"/>
              <a:gd fmla="*/ 18 w 70" name="T6"/>
              <a:gd fmla="*/ 28 h 64" name="T7"/>
              <a:gd fmla="*/ 35 w 70" name="T8"/>
              <a:gd fmla="*/ 0 h 64" name="T9"/>
              <a:gd fmla="*/ 60 w 70" name="T10"/>
              <a:gd fmla="*/ 9 h 64" name="T11"/>
              <a:gd fmla="*/ 60 w 70" name="T12"/>
              <a:gd fmla="*/ 53 h 64" name="T13"/>
              <a:gd fmla="*/ 27 w 70" name="T14"/>
              <a:gd fmla="*/ 61 h 64" name="T15"/>
              <a:gd fmla="*/ 11 w 70" name="T16"/>
              <a:gd fmla="*/ 64 h 64" name="T17"/>
              <a:gd fmla="*/ 9 w 70" name="T18"/>
              <a:gd fmla="*/ 64 h 64" name="T19"/>
              <a:gd fmla="*/ 5 w 70" name="T20"/>
              <a:gd fmla="*/ 61 h 64" name="T21"/>
              <a:gd fmla="*/ 4 w 70" name="T22"/>
              <a:gd fmla="*/ 58 h 64" name="T23"/>
              <a:gd fmla="*/ 2 w 70" name="T24"/>
              <a:gd fmla="*/ 42 h 64" name="T25"/>
              <a:gd fmla="*/ 10 w 70" name="T26"/>
              <a:gd fmla="*/ 9 h 64" name="T27"/>
              <a:gd fmla="*/ 56 w 70" name="T28"/>
              <a:gd fmla="*/ 13 h 64" name="T29"/>
              <a:gd fmla="*/ 35 w 70" name="T30"/>
              <a:gd fmla="*/ 6 h 64" name="T31"/>
              <a:gd fmla="*/ 5 w 70" name="T32"/>
              <a:gd fmla="*/ 31 h 64" name="T33"/>
              <a:gd fmla="*/ 11 w 70" name="T34"/>
              <a:gd fmla="*/ 47 h 64" name="T35"/>
              <a:gd fmla="*/ 10 w 70" name="T36"/>
              <a:gd fmla="*/ 58 h 64" name="T37"/>
              <a:gd fmla="*/ 21 w 70" name="T38"/>
              <a:gd fmla="*/ 54 h 64" name="T39"/>
              <a:gd fmla="*/ 35 w 70" name="T40"/>
              <a:gd fmla="*/ 57 h 64" name="T41"/>
              <a:gd fmla="*/ 65 w 70" name="T42"/>
              <a:gd fmla="*/ 31 h 64" name="T43"/>
              <a:gd fmla="*/ 23 w 70" name="T44"/>
              <a:gd fmla="*/ 30 h 64" name="T45"/>
              <a:gd fmla="*/ 22 w 70" name="T46"/>
              <a:gd fmla="*/ 29 h 64" name="T47"/>
              <a:gd fmla="*/ 20 w 70" name="T48"/>
              <a:gd fmla="*/ 31 h 64" name="T49"/>
              <a:gd fmla="*/ 22 w 70" name="T50"/>
              <a:gd fmla="*/ 33 h 64" name="T51"/>
              <a:gd fmla="*/ 24 w 70" name="T52"/>
              <a:gd fmla="*/ 31 h 64" name="T53"/>
              <a:gd fmla="*/ 35 w 70" name="T54"/>
              <a:gd fmla="*/ 26 h 64" name="T55"/>
              <a:gd fmla="*/ 39 w 70" name="T56"/>
              <a:gd fmla="*/ 28 h 64" name="T57"/>
              <a:gd fmla="*/ 39 w 70" name="T58"/>
              <a:gd fmla="*/ 35 h 64" name="T59"/>
              <a:gd fmla="*/ 31 w 70" name="T60"/>
              <a:gd fmla="*/ 35 h 64" name="T61"/>
              <a:gd fmla="*/ 31 w 70" name="T62"/>
              <a:gd fmla="*/ 28 h 64" name="T63"/>
              <a:gd fmla="*/ 36 w 70" name="T64"/>
              <a:gd fmla="*/ 30 h 64" name="T65"/>
              <a:gd fmla="*/ 35 w 70" name="T66"/>
              <a:gd fmla="*/ 29 h 64" name="T67"/>
              <a:gd fmla="*/ 33 w 70" name="T68"/>
              <a:gd fmla="*/ 31 h 64" name="T69"/>
              <a:gd fmla="*/ 35 w 70" name="T70"/>
              <a:gd fmla="*/ 33 h 64" name="T71"/>
              <a:gd fmla="*/ 37 w 70" name="T72"/>
              <a:gd fmla="*/ 31 h 64" name="T73"/>
              <a:gd fmla="*/ 48 w 70" name="T74"/>
              <a:gd fmla="*/ 26 h 64" name="T75"/>
              <a:gd fmla="*/ 52 w 70" name="T76"/>
              <a:gd fmla="*/ 28 h 64" name="T77"/>
              <a:gd fmla="*/ 52 w 70" name="T78"/>
              <a:gd fmla="*/ 35 h 64" name="T79"/>
              <a:gd fmla="*/ 44 w 70" name="T80"/>
              <a:gd fmla="*/ 35 h 64" name="T81"/>
              <a:gd fmla="*/ 44 w 70" name="T82"/>
              <a:gd fmla="*/ 28 h 64" name="T83"/>
              <a:gd fmla="*/ 49 w 70" name="T84"/>
              <a:gd fmla="*/ 30 h 64" name="T85"/>
              <a:gd fmla="*/ 48 w 70" name="T86"/>
              <a:gd fmla="*/ 29 h 64" name="T87"/>
              <a:gd fmla="*/ 46 w 70" name="T88"/>
              <a:gd fmla="*/ 31 h 64" name="T89"/>
              <a:gd fmla="*/ 48 w 70" name="T90"/>
              <a:gd fmla="*/ 33 h 64" name="T91"/>
              <a:gd fmla="*/ 50 w 70" name="T92"/>
              <a:gd fmla="*/ 31 h 6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4" w="70">
                <a:moveTo>
                  <a:pt x="22" y="26"/>
                </a:moveTo>
                <a:cubicBezTo>
                  <a:pt x="23" y="26"/>
                  <a:pt x="25" y="27"/>
                  <a:pt x="26" y="28"/>
                </a:cubicBezTo>
                <a:cubicBezTo>
                  <a:pt x="27" y="29"/>
                  <a:pt x="27" y="30"/>
                  <a:pt x="27" y="31"/>
                </a:cubicBezTo>
                <a:cubicBezTo>
                  <a:pt x="27" y="33"/>
                  <a:pt x="27" y="34"/>
                  <a:pt x="26" y="35"/>
                </a:cubicBezTo>
                <a:cubicBezTo>
                  <a:pt x="25" y="36"/>
                  <a:pt x="23" y="36"/>
                  <a:pt x="22" y="36"/>
                </a:cubicBezTo>
                <a:cubicBezTo>
                  <a:pt x="20" y="36"/>
                  <a:pt x="19" y="36"/>
                  <a:pt x="18" y="35"/>
                </a:cubicBezTo>
                <a:cubicBezTo>
                  <a:pt x="17" y="34"/>
                  <a:pt x="17" y="33"/>
                  <a:pt x="17" y="31"/>
                </a:cubicBezTo>
                <a:cubicBezTo>
                  <a:pt x="17" y="30"/>
                  <a:pt x="17" y="29"/>
                  <a:pt x="18" y="28"/>
                </a:cubicBezTo>
                <a:cubicBezTo>
                  <a:pt x="19" y="27"/>
                  <a:pt x="20" y="26"/>
                  <a:pt x="22" y="26"/>
                </a:cubicBezTo>
                <a:close/>
                <a:moveTo>
                  <a:pt x="35" y="0"/>
                </a:moveTo>
                <a:cubicBezTo>
                  <a:pt x="35" y="0"/>
                  <a:pt x="35" y="0"/>
                  <a:pt x="35" y="0"/>
                </a:cubicBezTo>
                <a:cubicBezTo>
                  <a:pt x="45" y="0"/>
                  <a:pt x="53" y="4"/>
                  <a:pt x="60" y="9"/>
                </a:cubicBezTo>
                <a:cubicBezTo>
                  <a:pt x="66" y="15"/>
                  <a:pt x="70" y="23"/>
                  <a:pt x="70" y="31"/>
                </a:cubicBezTo>
                <a:cubicBezTo>
                  <a:pt x="70" y="40"/>
                  <a:pt x="66" y="48"/>
                  <a:pt x="60" y="53"/>
                </a:cubicBezTo>
                <a:cubicBezTo>
                  <a:pt x="53" y="59"/>
                  <a:pt x="45" y="62"/>
                  <a:pt x="35" y="62"/>
                </a:cubicBezTo>
                <a:cubicBezTo>
                  <a:pt x="32" y="62"/>
                  <a:pt x="29" y="62"/>
                  <a:pt x="27" y="61"/>
                </a:cubicBezTo>
                <a:cubicBezTo>
                  <a:pt x="24" y="61"/>
                  <a:pt x="22" y="60"/>
                  <a:pt x="20" y="59"/>
                </a:cubicBezTo>
                <a:cubicBezTo>
                  <a:pt x="11" y="64"/>
                  <a:pt x="11" y="64"/>
                  <a:pt x="11" y="64"/>
                </a:cubicBezTo>
                <a:cubicBezTo>
                  <a:pt x="10" y="64"/>
                  <a:pt x="10" y="64"/>
                  <a:pt x="9" y="64"/>
                </a:cubicBezTo>
                <a:cubicBezTo>
                  <a:pt x="9" y="64"/>
                  <a:pt x="9" y="64"/>
                  <a:pt x="9" y="64"/>
                </a:cubicBezTo>
                <a:cubicBezTo>
                  <a:pt x="8" y="64"/>
                  <a:pt x="7" y="64"/>
                  <a:pt x="6" y="63"/>
                </a:cubicBezTo>
                <a:cubicBezTo>
                  <a:pt x="5" y="63"/>
                  <a:pt x="5" y="62"/>
                  <a:pt x="5" y="61"/>
                </a:cubicBezTo>
                <a:cubicBezTo>
                  <a:pt x="5" y="61"/>
                  <a:pt x="5" y="61"/>
                  <a:pt x="5" y="61"/>
                </a:cubicBezTo>
                <a:cubicBezTo>
                  <a:pt x="4" y="60"/>
                  <a:pt x="4" y="59"/>
                  <a:pt x="4" y="58"/>
                </a:cubicBezTo>
                <a:cubicBezTo>
                  <a:pt x="6" y="49"/>
                  <a:pt x="6" y="49"/>
                  <a:pt x="6" y="49"/>
                </a:cubicBezTo>
                <a:cubicBezTo>
                  <a:pt x="4" y="47"/>
                  <a:pt x="3" y="44"/>
                  <a:pt x="2" y="42"/>
                </a:cubicBezTo>
                <a:cubicBezTo>
                  <a:pt x="0" y="38"/>
                  <a:pt x="0" y="35"/>
                  <a:pt x="0" y="31"/>
                </a:cubicBezTo>
                <a:cubicBezTo>
                  <a:pt x="0" y="23"/>
                  <a:pt x="4" y="15"/>
                  <a:pt x="10" y="9"/>
                </a:cubicBezTo>
                <a:cubicBezTo>
                  <a:pt x="17" y="4"/>
                  <a:pt x="25" y="0"/>
                  <a:pt x="35" y="0"/>
                </a:cubicBezTo>
                <a:close/>
                <a:moveTo>
                  <a:pt x="56" y="13"/>
                </a:moveTo>
                <a:cubicBezTo>
                  <a:pt x="56" y="13"/>
                  <a:pt x="56" y="13"/>
                  <a:pt x="56" y="13"/>
                </a:cubicBezTo>
                <a:cubicBezTo>
                  <a:pt x="51" y="9"/>
                  <a:pt x="43" y="6"/>
                  <a:pt x="35" y="6"/>
                </a:cubicBezTo>
                <a:cubicBezTo>
                  <a:pt x="27" y="6"/>
                  <a:pt x="19" y="9"/>
                  <a:pt x="14" y="13"/>
                </a:cubicBezTo>
                <a:cubicBezTo>
                  <a:pt x="8" y="18"/>
                  <a:pt x="5" y="24"/>
                  <a:pt x="5" y="31"/>
                </a:cubicBezTo>
                <a:cubicBezTo>
                  <a:pt x="5" y="34"/>
                  <a:pt x="6" y="37"/>
                  <a:pt x="7" y="39"/>
                </a:cubicBezTo>
                <a:cubicBezTo>
                  <a:pt x="8" y="42"/>
                  <a:pt x="9" y="45"/>
                  <a:pt x="11" y="47"/>
                </a:cubicBezTo>
                <a:cubicBezTo>
                  <a:pt x="12" y="47"/>
                  <a:pt x="12" y="48"/>
                  <a:pt x="12" y="49"/>
                </a:cubicBezTo>
                <a:cubicBezTo>
                  <a:pt x="10" y="58"/>
                  <a:pt x="10" y="58"/>
                  <a:pt x="10" y="58"/>
                </a:cubicBezTo>
                <a:cubicBezTo>
                  <a:pt x="18" y="54"/>
                  <a:pt x="18" y="54"/>
                  <a:pt x="18" y="54"/>
                </a:cubicBezTo>
                <a:cubicBezTo>
                  <a:pt x="19" y="53"/>
                  <a:pt x="20" y="53"/>
                  <a:pt x="21" y="54"/>
                </a:cubicBezTo>
                <a:cubicBezTo>
                  <a:pt x="23" y="55"/>
                  <a:pt x="25" y="55"/>
                  <a:pt x="28" y="56"/>
                </a:cubicBezTo>
                <a:cubicBezTo>
                  <a:pt x="30" y="56"/>
                  <a:pt x="32" y="57"/>
                  <a:pt x="35" y="57"/>
                </a:cubicBezTo>
                <a:cubicBezTo>
                  <a:pt x="43" y="57"/>
                  <a:pt x="51" y="54"/>
                  <a:pt x="56" y="49"/>
                </a:cubicBezTo>
                <a:cubicBezTo>
                  <a:pt x="62" y="45"/>
                  <a:pt x="65" y="38"/>
                  <a:pt x="65" y="31"/>
                </a:cubicBezTo>
                <a:cubicBezTo>
                  <a:pt x="65" y="24"/>
                  <a:pt x="62" y="18"/>
                  <a:pt x="56" y="13"/>
                </a:cubicBezTo>
                <a:close/>
                <a:moveTo>
                  <a:pt x="23" y="30"/>
                </a:moveTo>
                <a:cubicBezTo>
                  <a:pt x="23" y="30"/>
                  <a:pt x="23" y="30"/>
                  <a:pt x="23" y="30"/>
                </a:cubicBezTo>
                <a:cubicBezTo>
                  <a:pt x="23" y="30"/>
                  <a:pt x="22" y="29"/>
                  <a:pt x="22" y="29"/>
                </a:cubicBezTo>
                <a:cubicBezTo>
                  <a:pt x="21" y="29"/>
                  <a:pt x="21" y="30"/>
                  <a:pt x="21" y="30"/>
                </a:cubicBezTo>
                <a:cubicBezTo>
                  <a:pt x="20" y="30"/>
                  <a:pt x="20" y="31"/>
                  <a:pt x="20" y="31"/>
                </a:cubicBezTo>
                <a:cubicBezTo>
                  <a:pt x="20" y="32"/>
                  <a:pt x="20" y="32"/>
                  <a:pt x="21" y="33"/>
                </a:cubicBezTo>
                <a:cubicBezTo>
                  <a:pt x="21" y="33"/>
                  <a:pt x="21" y="33"/>
                  <a:pt x="22" y="33"/>
                </a:cubicBezTo>
                <a:cubicBezTo>
                  <a:pt x="22" y="33"/>
                  <a:pt x="23" y="33"/>
                  <a:pt x="23" y="33"/>
                </a:cubicBezTo>
                <a:cubicBezTo>
                  <a:pt x="24" y="32"/>
                  <a:pt x="24" y="32"/>
                  <a:pt x="24" y="31"/>
                </a:cubicBezTo>
                <a:cubicBezTo>
                  <a:pt x="24" y="31"/>
                  <a:pt x="24" y="30"/>
                  <a:pt x="23" y="30"/>
                </a:cubicBezTo>
                <a:close/>
                <a:moveTo>
                  <a:pt x="35" y="26"/>
                </a:moveTo>
                <a:cubicBezTo>
                  <a:pt x="35" y="26"/>
                  <a:pt x="35" y="26"/>
                  <a:pt x="35" y="26"/>
                </a:cubicBezTo>
                <a:cubicBezTo>
                  <a:pt x="36" y="26"/>
                  <a:pt x="38" y="27"/>
                  <a:pt x="39" y="28"/>
                </a:cubicBezTo>
                <a:cubicBezTo>
                  <a:pt x="40" y="29"/>
                  <a:pt x="40" y="30"/>
                  <a:pt x="40" y="31"/>
                </a:cubicBezTo>
                <a:cubicBezTo>
                  <a:pt x="40" y="33"/>
                  <a:pt x="40" y="34"/>
                  <a:pt x="39" y="35"/>
                </a:cubicBezTo>
                <a:cubicBezTo>
                  <a:pt x="38" y="36"/>
                  <a:pt x="36" y="36"/>
                  <a:pt x="35" y="36"/>
                </a:cubicBezTo>
                <a:cubicBezTo>
                  <a:pt x="34" y="36"/>
                  <a:pt x="32" y="36"/>
                  <a:pt x="31" y="35"/>
                </a:cubicBezTo>
                <a:cubicBezTo>
                  <a:pt x="30" y="34"/>
                  <a:pt x="30" y="33"/>
                  <a:pt x="30" y="31"/>
                </a:cubicBezTo>
                <a:cubicBezTo>
                  <a:pt x="30" y="30"/>
                  <a:pt x="30" y="29"/>
                  <a:pt x="31" y="28"/>
                </a:cubicBezTo>
                <a:cubicBezTo>
                  <a:pt x="32" y="27"/>
                  <a:pt x="34" y="26"/>
                  <a:pt x="35" y="26"/>
                </a:cubicBezTo>
                <a:close/>
                <a:moveTo>
                  <a:pt x="36" y="30"/>
                </a:moveTo>
                <a:cubicBezTo>
                  <a:pt x="36" y="30"/>
                  <a:pt x="36" y="30"/>
                  <a:pt x="36" y="30"/>
                </a:cubicBezTo>
                <a:cubicBezTo>
                  <a:pt x="36" y="30"/>
                  <a:pt x="36" y="29"/>
                  <a:pt x="35" y="29"/>
                </a:cubicBezTo>
                <a:cubicBezTo>
                  <a:pt x="34" y="29"/>
                  <a:pt x="34" y="30"/>
                  <a:pt x="34" y="30"/>
                </a:cubicBezTo>
                <a:cubicBezTo>
                  <a:pt x="33" y="30"/>
                  <a:pt x="33" y="31"/>
                  <a:pt x="33" y="31"/>
                </a:cubicBezTo>
                <a:cubicBezTo>
                  <a:pt x="33" y="32"/>
                  <a:pt x="33" y="32"/>
                  <a:pt x="34" y="33"/>
                </a:cubicBezTo>
                <a:cubicBezTo>
                  <a:pt x="34" y="33"/>
                  <a:pt x="34" y="33"/>
                  <a:pt x="35" y="33"/>
                </a:cubicBezTo>
                <a:cubicBezTo>
                  <a:pt x="36" y="33"/>
                  <a:pt x="36" y="33"/>
                  <a:pt x="36" y="33"/>
                </a:cubicBezTo>
                <a:cubicBezTo>
                  <a:pt x="37" y="32"/>
                  <a:pt x="37" y="32"/>
                  <a:pt x="37" y="31"/>
                </a:cubicBezTo>
                <a:cubicBezTo>
                  <a:pt x="37" y="31"/>
                  <a:pt x="37" y="30"/>
                  <a:pt x="36" y="30"/>
                </a:cubicBezTo>
                <a:close/>
                <a:moveTo>
                  <a:pt x="48" y="26"/>
                </a:moveTo>
                <a:cubicBezTo>
                  <a:pt x="48" y="26"/>
                  <a:pt x="48" y="26"/>
                  <a:pt x="48" y="26"/>
                </a:cubicBezTo>
                <a:cubicBezTo>
                  <a:pt x="49" y="26"/>
                  <a:pt x="51" y="27"/>
                  <a:pt x="52" y="28"/>
                </a:cubicBezTo>
                <a:cubicBezTo>
                  <a:pt x="53" y="29"/>
                  <a:pt x="53" y="30"/>
                  <a:pt x="53" y="31"/>
                </a:cubicBezTo>
                <a:cubicBezTo>
                  <a:pt x="53" y="33"/>
                  <a:pt x="53" y="34"/>
                  <a:pt x="52" y="35"/>
                </a:cubicBezTo>
                <a:cubicBezTo>
                  <a:pt x="51" y="36"/>
                  <a:pt x="49" y="36"/>
                  <a:pt x="48" y="36"/>
                </a:cubicBezTo>
                <a:cubicBezTo>
                  <a:pt x="47" y="36"/>
                  <a:pt x="45" y="36"/>
                  <a:pt x="44" y="35"/>
                </a:cubicBezTo>
                <a:cubicBezTo>
                  <a:pt x="43" y="34"/>
                  <a:pt x="43" y="33"/>
                  <a:pt x="43" y="31"/>
                </a:cubicBezTo>
                <a:cubicBezTo>
                  <a:pt x="43" y="30"/>
                  <a:pt x="43" y="29"/>
                  <a:pt x="44" y="28"/>
                </a:cubicBezTo>
                <a:cubicBezTo>
                  <a:pt x="45" y="27"/>
                  <a:pt x="47" y="26"/>
                  <a:pt x="48" y="26"/>
                </a:cubicBezTo>
                <a:close/>
                <a:moveTo>
                  <a:pt x="49" y="30"/>
                </a:moveTo>
                <a:cubicBezTo>
                  <a:pt x="49" y="30"/>
                  <a:pt x="49" y="30"/>
                  <a:pt x="49" y="30"/>
                </a:cubicBezTo>
                <a:cubicBezTo>
                  <a:pt x="49" y="30"/>
                  <a:pt x="49" y="29"/>
                  <a:pt x="48" y="29"/>
                </a:cubicBezTo>
                <a:cubicBezTo>
                  <a:pt x="48" y="29"/>
                  <a:pt x="47" y="30"/>
                  <a:pt x="47" y="30"/>
                </a:cubicBezTo>
                <a:cubicBezTo>
                  <a:pt x="46" y="30"/>
                  <a:pt x="46" y="31"/>
                  <a:pt x="46" y="31"/>
                </a:cubicBezTo>
                <a:cubicBezTo>
                  <a:pt x="46" y="32"/>
                  <a:pt x="46" y="32"/>
                  <a:pt x="47" y="33"/>
                </a:cubicBezTo>
                <a:cubicBezTo>
                  <a:pt x="47" y="33"/>
                  <a:pt x="48" y="33"/>
                  <a:pt x="48" y="33"/>
                </a:cubicBezTo>
                <a:cubicBezTo>
                  <a:pt x="49" y="33"/>
                  <a:pt x="49" y="33"/>
                  <a:pt x="49" y="33"/>
                </a:cubicBezTo>
                <a:cubicBezTo>
                  <a:pt x="50" y="32"/>
                  <a:pt x="50" y="32"/>
                  <a:pt x="50" y="31"/>
                </a:cubicBezTo>
                <a:cubicBezTo>
                  <a:pt x="50" y="31"/>
                  <a:pt x="50" y="30"/>
                  <a:pt x="49" y="3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TextBox 1"/>
          <p:cNvSpPr txBox="1"/>
          <p:nvPr/>
        </p:nvSpPr>
        <p:spPr>
          <a:xfrm>
            <a:off x="4343678" y="4784411"/>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52" name="TextBox 1"/>
          <p:cNvSpPr txBox="1"/>
          <p:nvPr/>
        </p:nvSpPr>
        <p:spPr>
          <a:xfrm>
            <a:off x="6074506" y="4817068"/>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53" name="TextBox 1"/>
          <p:cNvSpPr txBox="1"/>
          <p:nvPr/>
        </p:nvSpPr>
        <p:spPr>
          <a:xfrm>
            <a:off x="7946849" y="4762640"/>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3"/>
    </p:custDataLst>
  </p:cSld>
  <p:clrMapOvr>
    <a:masterClrMapping/>
  </p:clrMapOvr>
  <mc:AlternateContent>
    <mc:Choice Requires="p14">
      <p:transition advTm="4808" p14:dur="1400" spd="slow">
        <p14:doors dir="vert"/>
      </p:transition>
    </mc:Choice>
    <mc:Fallback>
      <p:transition advTm="480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1000" id="18"/>
                                        <p:tgtEl>
                                          <p:spTgt spid="48"/>
                                        </p:tgtEl>
                                      </p:cBhvr>
                                    </p:animEffect>
                                    <p:anim calcmode="lin" valueType="num">
                                      <p:cBhvr>
                                        <p:cTn dur="1000" fill="hold" id="19"/>
                                        <p:tgtEl>
                                          <p:spTgt spid="48"/>
                                        </p:tgtEl>
                                        <p:attrNameLst>
                                          <p:attrName>ppt_x</p:attrName>
                                        </p:attrNameLst>
                                      </p:cBhvr>
                                      <p:tavLst>
                                        <p:tav tm="0">
                                          <p:val>
                                            <p:strVal val="#ppt_x"/>
                                          </p:val>
                                        </p:tav>
                                        <p:tav tm="100000">
                                          <p:val>
                                            <p:strVal val="#ppt_x"/>
                                          </p:val>
                                        </p:tav>
                                      </p:tavLst>
                                    </p:anim>
                                    <p:anim calcmode="lin" valueType="num">
                                      <p:cBhvr>
                                        <p:cTn dur="1000" fill="hold" id="20"/>
                                        <p:tgtEl>
                                          <p:spTgt spid="48"/>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1000" id="23"/>
                                        <p:tgtEl>
                                          <p:spTgt spid="34"/>
                                        </p:tgtEl>
                                      </p:cBhvr>
                                    </p:animEffect>
                                    <p:anim calcmode="lin" valueType="num">
                                      <p:cBhvr>
                                        <p:cTn dur="1000" fill="hold" id="24"/>
                                        <p:tgtEl>
                                          <p:spTgt spid="34"/>
                                        </p:tgtEl>
                                        <p:attrNameLst>
                                          <p:attrName>ppt_x</p:attrName>
                                        </p:attrNameLst>
                                      </p:cBhvr>
                                      <p:tavLst>
                                        <p:tav tm="0">
                                          <p:val>
                                            <p:strVal val="#ppt_x"/>
                                          </p:val>
                                        </p:tav>
                                        <p:tav tm="100000">
                                          <p:val>
                                            <p:strVal val="#ppt_x"/>
                                          </p:val>
                                        </p:tav>
                                      </p:tavLst>
                                    </p:anim>
                                    <p:anim calcmode="lin" valueType="num">
                                      <p:cBhvr>
                                        <p:cTn dur="1000" fill="hold" id="25"/>
                                        <p:tgtEl>
                                          <p:spTgt spid="34"/>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52"/>
                                        </p:tgtEl>
                                        <p:attrNameLst>
                                          <p:attrName>style.visibility</p:attrName>
                                        </p:attrNameLst>
                                      </p:cBhvr>
                                      <p:to>
                                        <p:strVal val="visible"/>
                                      </p:to>
                                    </p:set>
                                    <p:animEffect filter="fade" transition="in">
                                      <p:cBhvr>
                                        <p:cTn dur="1000" id="28"/>
                                        <p:tgtEl>
                                          <p:spTgt spid="52"/>
                                        </p:tgtEl>
                                      </p:cBhvr>
                                    </p:animEffect>
                                    <p:anim calcmode="lin" valueType="num">
                                      <p:cBhvr>
                                        <p:cTn dur="1000" fill="hold" id="29"/>
                                        <p:tgtEl>
                                          <p:spTgt spid="52"/>
                                        </p:tgtEl>
                                        <p:attrNameLst>
                                          <p:attrName>ppt_x</p:attrName>
                                        </p:attrNameLst>
                                      </p:cBhvr>
                                      <p:tavLst>
                                        <p:tav tm="0">
                                          <p:val>
                                            <p:strVal val="#ppt_x"/>
                                          </p:val>
                                        </p:tav>
                                        <p:tav tm="100000">
                                          <p:val>
                                            <p:strVal val="#ppt_x"/>
                                          </p:val>
                                        </p:tav>
                                      </p:tavLst>
                                    </p:anim>
                                    <p:anim calcmode="lin" valueType="num">
                                      <p:cBhvr>
                                        <p:cTn dur="1000" fill="hold" id="30"/>
                                        <p:tgtEl>
                                          <p:spTgt spid="52"/>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53"/>
                                        </p:tgtEl>
                                        <p:attrNameLst>
                                          <p:attrName>style.visibility</p:attrName>
                                        </p:attrNameLst>
                                      </p:cBhvr>
                                      <p:to>
                                        <p:strVal val="visible"/>
                                      </p:to>
                                    </p:set>
                                    <p:animEffect filter="fade" transition="in">
                                      <p:cBhvr>
                                        <p:cTn dur="1000" id="33"/>
                                        <p:tgtEl>
                                          <p:spTgt spid="53"/>
                                        </p:tgtEl>
                                      </p:cBhvr>
                                    </p:animEffect>
                                    <p:anim calcmode="lin" valueType="num">
                                      <p:cBhvr>
                                        <p:cTn dur="1000" fill="hold" id="34"/>
                                        <p:tgtEl>
                                          <p:spTgt spid="53"/>
                                        </p:tgtEl>
                                        <p:attrNameLst>
                                          <p:attrName>ppt_x</p:attrName>
                                        </p:attrNameLst>
                                      </p:cBhvr>
                                      <p:tavLst>
                                        <p:tav tm="0">
                                          <p:val>
                                            <p:strVal val="#ppt_x"/>
                                          </p:val>
                                        </p:tav>
                                        <p:tav tm="100000">
                                          <p:val>
                                            <p:strVal val="#ppt_x"/>
                                          </p:val>
                                        </p:tav>
                                      </p:tavLst>
                                    </p:anim>
                                    <p:anim calcmode="lin" valueType="num">
                                      <p:cBhvr>
                                        <p:cTn dur="1000" fill="hold" id="35"/>
                                        <p:tgtEl>
                                          <p:spTgt spid="53"/>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2" presetSubtype="4">
                                  <p:stCondLst>
                                    <p:cond delay="0"/>
                                  </p:stCondLst>
                                  <p:childTnLst>
                                    <p:set>
                                      <p:cBhvr>
                                        <p:cTn dur="1" fill="hold" id="39">
                                          <p:stCondLst>
                                            <p:cond delay="0"/>
                                          </p:stCondLst>
                                        </p:cTn>
                                        <p:tgtEl>
                                          <p:spTgt spid="23"/>
                                        </p:tgtEl>
                                        <p:attrNameLst>
                                          <p:attrName>style.visibility</p:attrName>
                                        </p:attrNameLst>
                                      </p:cBhvr>
                                      <p:to>
                                        <p:strVal val="visible"/>
                                      </p:to>
                                    </p:set>
                                    <p:animEffect filter="wipe(down)" transition="in">
                                      <p:cBhvr>
                                        <p:cTn dur="500" id="40"/>
                                        <p:tgtEl>
                                          <p:spTgt spid="23"/>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3"/>
                                        </p:tgtEl>
                                        <p:attrNameLst>
                                          <p:attrName>style.visibility</p:attrName>
                                        </p:attrNameLst>
                                      </p:cBhvr>
                                      <p:to>
                                        <p:strVal val="visible"/>
                                      </p:to>
                                    </p:set>
                                    <p:animEffect filter="wipe(down)" transition="in">
                                      <p:cBhvr>
                                        <p:cTn dur="500" id="43"/>
                                        <p:tgtEl>
                                          <p:spTgt spid="3"/>
                                        </p:tgtEl>
                                      </p:cBhvr>
                                    </p:animEffect>
                                  </p:childTnLst>
                                </p:cTn>
                              </p:par>
                              <p:par>
                                <p:cTn fill="hold" grpId="0" id="44" nodeType="withEffect" presetClass="entr" presetID="22" presetSubtype="4">
                                  <p:stCondLst>
                                    <p:cond delay="0"/>
                                  </p:stCondLst>
                                  <p:childTnLst>
                                    <p:set>
                                      <p:cBhvr>
                                        <p:cTn dur="1" fill="hold" id="45">
                                          <p:stCondLst>
                                            <p:cond delay="0"/>
                                          </p:stCondLst>
                                        </p:cTn>
                                        <p:tgtEl>
                                          <p:spTgt spid="6"/>
                                        </p:tgtEl>
                                        <p:attrNameLst>
                                          <p:attrName>style.visibility</p:attrName>
                                        </p:attrNameLst>
                                      </p:cBhvr>
                                      <p:to>
                                        <p:strVal val="visible"/>
                                      </p:to>
                                    </p:set>
                                    <p:animEffect filter="wipe(down)" transition="in">
                                      <p:cBhvr>
                                        <p:cTn dur="500" id="46"/>
                                        <p:tgtEl>
                                          <p:spTgt spid="6"/>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17"/>
                                        </p:tgtEl>
                                        <p:attrNameLst>
                                          <p:attrName>style.visibility</p:attrName>
                                        </p:attrNameLst>
                                      </p:cBhvr>
                                      <p:to>
                                        <p:strVal val="visible"/>
                                      </p:to>
                                    </p:set>
                                    <p:animEffect filter="wipe(down)" transition="in">
                                      <p:cBhvr>
                                        <p:cTn dur="500" id="49"/>
                                        <p:tgtEl>
                                          <p:spTgt spid="17"/>
                                        </p:tgtEl>
                                      </p:cBhvr>
                                    </p:animEffect>
                                  </p:childTnLst>
                                </p:cTn>
                              </p:par>
                              <p:par>
                                <p:cTn fill="hold" id="50" nodeType="withEffect" presetClass="entr" presetID="22" presetSubtype="4">
                                  <p:stCondLst>
                                    <p:cond delay="0"/>
                                  </p:stCondLst>
                                  <p:childTnLst>
                                    <p:set>
                                      <p:cBhvr>
                                        <p:cTn dur="1" fill="hold" id="51">
                                          <p:stCondLst>
                                            <p:cond delay="0"/>
                                          </p:stCondLst>
                                        </p:cTn>
                                        <p:tgtEl>
                                          <p:spTgt spid="35"/>
                                        </p:tgtEl>
                                        <p:attrNameLst>
                                          <p:attrName>style.visibility</p:attrName>
                                        </p:attrNameLst>
                                      </p:cBhvr>
                                      <p:to>
                                        <p:strVal val="visible"/>
                                      </p:to>
                                    </p:set>
                                    <p:animEffect filter="wipe(down)" transition="in">
                                      <p:cBhvr>
                                        <p:cTn dur="500" id="52"/>
                                        <p:tgtEl>
                                          <p:spTgt spid="35"/>
                                        </p:tgtEl>
                                      </p:cBhvr>
                                    </p:animEffect>
                                  </p:childTnLst>
                                </p:cTn>
                              </p:par>
                              <p:par>
                                <p:cTn fill="hold" id="53" nodeType="withEffect" presetClass="entr" presetID="22" presetSubtype="4">
                                  <p:stCondLst>
                                    <p:cond delay="0"/>
                                  </p:stCondLst>
                                  <p:childTnLst>
                                    <p:set>
                                      <p:cBhvr>
                                        <p:cTn dur="1" fill="hold" id="54">
                                          <p:stCondLst>
                                            <p:cond delay="0"/>
                                          </p:stCondLst>
                                        </p:cTn>
                                        <p:tgtEl>
                                          <p:spTgt spid="36"/>
                                        </p:tgtEl>
                                        <p:attrNameLst>
                                          <p:attrName>style.visibility</p:attrName>
                                        </p:attrNameLst>
                                      </p:cBhvr>
                                      <p:to>
                                        <p:strVal val="visible"/>
                                      </p:to>
                                    </p:set>
                                    <p:animEffect filter="wipe(down)" transition="in">
                                      <p:cBhvr>
                                        <p:cTn dur="500" id="55"/>
                                        <p:tgtEl>
                                          <p:spTgt spid="36"/>
                                        </p:tgtEl>
                                      </p:cBhvr>
                                    </p:animEffect>
                                  </p:childTnLst>
                                </p:cTn>
                              </p:par>
                              <p:par>
                                <p:cTn fill="hold" id="56" nodeType="withEffect" presetClass="entr" presetID="22" presetSubtype="4">
                                  <p:stCondLst>
                                    <p:cond delay="0"/>
                                  </p:stCondLst>
                                  <p:childTnLst>
                                    <p:set>
                                      <p:cBhvr>
                                        <p:cTn dur="1" fill="hold" id="57">
                                          <p:stCondLst>
                                            <p:cond delay="0"/>
                                          </p:stCondLst>
                                        </p:cTn>
                                        <p:tgtEl>
                                          <p:spTgt spid="40"/>
                                        </p:tgtEl>
                                        <p:attrNameLst>
                                          <p:attrName>style.visibility</p:attrName>
                                        </p:attrNameLst>
                                      </p:cBhvr>
                                      <p:to>
                                        <p:strVal val="visible"/>
                                      </p:to>
                                    </p:set>
                                    <p:animEffect filter="wipe(down)" transition="in">
                                      <p:cBhvr>
                                        <p:cTn dur="500" id="58"/>
                                        <p:tgtEl>
                                          <p:spTgt spid="40"/>
                                        </p:tgtEl>
                                      </p:cBhvr>
                                    </p:animEffect>
                                  </p:childTnLst>
                                </p:cTn>
                              </p:par>
                              <p:par>
                                <p:cTn fill="hold" id="59" nodeType="withEffect" presetClass="entr" presetID="22" presetSubtype="4">
                                  <p:stCondLst>
                                    <p:cond delay="0"/>
                                  </p:stCondLst>
                                  <p:childTnLst>
                                    <p:set>
                                      <p:cBhvr>
                                        <p:cTn dur="1" fill="hold" id="60">
                                          <p:stCondLst>
                                            <p:cond delay="0"/>
                                          </p:stCondLst>
                                        </p:cTn>
                                        <p:tgtEl>
                                          <p:spTgt spid="44"/>
                                        </p:tgtEl>
                                        <p:attrNameLst>
                                          <p:attrName>style.visibility</p:attrName>
                                        </p:attrNameLst>
                                      </p:cBhvr>
                                      <p:to>
                                        <p:strVal val="visible"/>
                                      </p:to>
                                    </p:set>
                                    <p:animEffect filter="wipe(down)" transition="in">
                                      <p:cBhvr>
                                        <p:cTn dur="500" id="61"/>
                                        <p:tgtEl>
                                          <p:spTgt spid="44"/>
                                        </p:tgtEl>
                                      </p:cBhvr>
                                    </p:animEffect>
                                  </p:childTnLst>
                                </p:cTn>
                              </p:par>
                              <p:par>
                                <p:cTn fill="hold" grpId="0" id="62" nodeType="withEffect" presetClass="entr" presetID="22" presetSubtype="4">
                                  <p:stCondLst>
                                    <p:cond delay="0"/>
                                  </p:stCondLst>
                                  <p:childTnLst>
                                    <p:set>
                                      <p:cBhvr>
                                        <p:cTn dur="1" fill="hold" id="63">
                                          <p:stCondLst>
                                            <p:cond delay="0"/>
                                          </p:stCondLst>
                                        </p:cTn>
                                        <p:tgtEl>
                                          <p:spTgt spid="117"/>
                                        </p:tgtEl>
                                        <p:attrNameLst>
                                          <p:attrName>style.visibility</p:attrName>
                                        </p:attrNameLst>
                                      </p:cBhvr>
                                      <p:to>
                                        <p:strVal val="visible"/>
                                      </p:to>
                                    </p:set>
                                    <p:animEffect filter="wipe(down)" transition="in">
                                      <p:cBhvr>
                                        <p:cTn dur="500" id="64"/>
                                        <p:tgtEl>
                                          <p:spTgt spid="117"/>
                                        </p:tgtEl>
                                      </p:cBhvr>
                                    </p:animEffect>
                                  </p:childTnLst>
                                </p:cTn>
                              </p:par>
                              <p:par>
                                <p:cTn fill="hold" grpId="0" id="65" nodeType="withEffect" presetClass="entr" presetID="22" presetSubtype="4">
                                  <p:stCondLst>
                                    <p:cond delay="0"/>
                                  </p:stCondLst>
                                  <p:childTnLst>
                                    <p:set>
                                      <p:cBhvr>
                                        <p:cTn dur="1" fill="hold" id="66">
                                          <p:stCondLst>
                                            <p:cond delay="0"/>
                                          </p:stCondLst>
                                        </p:cTn>
                                        <p:tgtEl>
                                          <p:spTgt spid="115"/>
                                        </p:tgtEl>
                                        <p:attrNameLst>
                                          <p:attrName>style.visibility</p:attrName>
                                        </p:attrNameLst>
                                      </p:cBhvr>
                                      <p:to>
                                        <p:strVal val="visible"/>
                                      </p:to>
                                    </p:set>
                                    <p:animEffect filter="wipe(down)" transition="in">
                                      <p:cBhvr>
                                        <p:cTn dur="500" id="67"/>
                                        <p:tgtEl>
                                          <p:spTgt spid="115"/>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141"/>
                                        </p:tgtEl>
                                        <p:attrNameLst>
                                          <p:attrName>style.visibility</p:attrName>
                                        </p:attrNameLst>
                                      </p:cBhvr>
                                      <p:to>
                                        <p:strVal val="visible"/>
                                      </p:to>
                                    </p:set>
                                    <p:animEffect filter="wipe(down)" transition="in">
                                      <p:cBhvr>
                                        <p:cTn dur="500" id="70"/>
                                        <p:tgtEl>
                                          <p:spTgt spid="141"/>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137"/>
                                        </p:tgtEl>
                                        <p:attrNameLst>
                                          <p:attrName>style.visibility</p:attrName>
                                        </p:attrNameLst>
                                      </p:cBhvr>
                                      <p:to>
                                        <p:strVal val="visible"/>
                                      </p:to>
                                    </p:set>
                                    <p:animEffect filter="wipe(down)" transition="in">
                                      <p:cBhvr>
                                        <p:cTn dur="500" id="73"/>
                                        <p:tgtEl>
                                          <p:spTgt spid="1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3"/>
      <p:bldP grpId="0" spid="3"/>
      <p:bldP grpId="0" spid="6"/>
      <p:bldP grpId="0" spid="17"/>
      <p:bldP grpId="0" spid="48"/>
      <p:bldP grpId="0" spid="117"/>
      <p:bldP grpId="0" spid="115"/>
      <p:bldP grpId="0" spid="141"/>
      <p:bldP grpId="0" spid="137"/>
      <p:bldP grpId="0" spid="34"/>
      <p:bldP grpId="0" spid="52"/>
      <p:bldP grpId="0" spid="5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Freeform 3"/>
          <p:cNvSpPr/>
          <p:nvPr/>
        </p:nvSpPr>
        <p:spPr>
          <a:xfrm>
            <a:off x="0" y="4208780"/>
            <a:ext cx="11521440" cy="2271395"/>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rgbClr val="DAB96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1161777" y="4594860"/>
            <a:ext cx="492760" cy="492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1"/>
          <p:cNvSpPr txBox="1"/>
          <p:nvPr/>
        </p:nvSpPr>
        <p:spPr>
          <a:xfrm>
            <a:off x="1720810" y="4680180"/>
            <a:ext cx="1317724" cy="299720"/>
          </a:xfrm>
          <a:prstGeom prst="rect">
            <a:avLst/>
          </a:prstGeom>
          <a:noFill/>
        </p:spPr>
        <p:txBody>
          <a:bodyPr lIns="0" rIns="0" rtlCol="0" tIns="0" wrap="none">
            <a:spAutoFit/>
          </a:bodyPr>
          <a:lstStyle/>
          <a:p>
            <a:pPr algn="l" defTabSz="0">
              <a:lnSpc>
                <a:spcPts val="2000"/>
              </a:lnSpc>
            </a:pPr>
            <a:r>
              <a:rPr altLang="zh-CN" b="1" lang="en-US" smtClean="0" sz="1600">
                <a:solidFill>
                  <a:schemeClr val="tx1"/>
                </a:solidFill>
                <a:latin typeface="+mj-lt"/>
                <a:cs charset="0" panose="020f0502020204030204" pitchFamily="18" typeface="Calibri"/>
                <a:sym typeface="+mn-ea"/>
              </a:rPr>
              <a:t>MARKET VALUE</a:t>
            </a:r>
          </a:p>
        </p:txBody>
      </p:sp>
      <p:sp>
        <p:nvSpPr>
          <p:cNvPr id="46" name="TextBox 1"/>
          <p:cNvSpPr txBox="1"/>
          <p:nvPr/>
        </p:nvSpPr>
        <p:spPr>
          <a:xfrm>
            <a:off x="1720577" y="4999990"/>
            <a:ext cx="2441575" cy="594360"/>
          </a:xfrm>
          <a:prstGeom prst="rect">
            <a:avLst/>
          </a:prstGeom>
          <a:noFill/>
        </p:spPr>
        <p:txBody>
          <a:bodyPr lIns="0" rIns="0" rtlCol="0" tIns="0" wrap="squar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47" name="椭圆 46"/>
          <p:cNvSpPr/>
          <p:nvPr/>
        </p:nvSpPr>
        <p:spPr>
          <a:xfrm>
            <a:off x="4574902" y="4594860"/>
            <a:ext cx="492760" cy="492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TextBox 1"/>
          <p:cNvSpPr txBox="1"/>
          <p:nvPr/>
        </p:nvSpPr>
        <p:spPr>
          <a:xfrm>
            <a:off x="5133935" y="4680180"/>
            <a:ext cx="1317724" cy="299720"/>
          </a:xfrm>
          <a:prstGeom prst="rect">
            <a:avLst/>
          </a:prstGeom>
          <a:noFill/>
        </p:spPr>
        <p:txBody>
          <a:bodyPr lIns="0" rIns="0" rtlCol="0" tIns="0" wrap="none">
            <a:spAutoFit/>
          </a:bodyPr>
          <a:lstStyle/>
          <a:p>
            <a:pPr algn="l" defTabSz="0">
              <a:lnSpc>
                <a:spcPts val="2000"/>
              </a:lnSpc>
            </a:pPr>
            <a:r>
              <a:rPr altLang="zh-CN" b="1" lang="en-US" smtClean="0" sz="1600">
                <a:solidFill>
                  <a:schemeClr val="tx1"/>
                </a:solidFill>
                <a:latin typeface="+mj-lt"/>
                <a:cs charset="0" panose="020f0502020204030204" pitchFamily="18" typeface="Calibri"/>
                <a:sym typeface="+mn-ea"/>
              </a:rPr>
              <a:t>MARKET VALUE</a:t>
            </a:r>
          </a:p>
        </p:txBody>
      </p:sp>
      <p:sp>
        <p:nvSpPr>
          <p:cNvPr id="49" name="TextBox 1"/>
          <p:cNvSpPr txBox="1"/>
          <p:nvPr/>
        </p:nvSpPr>
        <p:spPr>
          <a:xfrm>
            <a:off x="5133702" y="4999990"/>
            <a:ext cx="2441575" cy="594360"/>
          </a:xfrm>
          <a:prstGeom prst="rect">
            <a:avLst/>
          </a:prstGeom>
          <a:noFill/>
        </p:spPr>
        <p:txBody>
          <a:bodyPr lIns="0" rIns="0" rtlCol="0" tIns="0" wrap="squar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50" name="Freeform 5"/>
          <p:cNvSpPr/>
          <p:nvPr/>
        </p:nvSpPr>
        <p:spPr bwMode="auto">
          <a:xfrm>
            <a:off x="7944031" y="2774860"/>
            <a:ext cx="2621280" cy="1806575"/>
          </a:xfrm>
          <a:custGeom>
            <a:gdLst>
              <a:gd fmla="*/ 1350 w 1427" name="T0"/>
              <a:gd fmla="*/ 0 h 1055" name="T1"/>
              <a:gd fmla="*/ 77 w 1427" name="T2"/>
              <a:gd fmla="*/ 0 h 1055" name="T3"/>
              <a:gd fmla="*/ 0 w 1427" name="T4"/>
              <a:gd fmla="*/ 78 h 1055" name="T5"/>
              <a:gd fmla="*/ 0 w 1427" name="T6"/>
              <a:gd fmla="*/ 978 h 1055" name="T7"/>
              <a:gd fmla="*/ 77 w 1427" name="T8"/>
              <a:gd fmla="*/ 1055 h 1055" name="T9"/>
              <a:gd fmla="*/ 1350 w 1427" name="T10"/>
              <a:gd fmla="*/ 1055 h 1055" name="T11"/>
              <a:gd fmla="*/ 1427 w 1427" name="T12"/>
              <a:gd fmla="*/ 978 h 1055" name="T13"/>
              <a:gd fmla="*/ 1427 w 1427" name="T14"/>
              <a:gd fmla="*/ 78 h 1055" name="T15"/>
              <a:gd fmla="*/ 1350 w 1427" name="T16"/>
              <a:gd fmla="*/ 0 h 10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5" w="1427">
                <a:moveTo>
                  <a:pt x="1350" y="0"/>
                </a:moveTo>
                <a:cubicBezTo>
                  <a:pt x="77" y="0"/>
                  <a:pt x="77" y="0"/>
                  <a:pt x="77" y="0"/>
                </a:cubicBezTo>
                <a:cubicBezTo>
                  <a:pt x="35" y="0"/>
                  <a:pt x="0" y="35"/>
                  <a:pt x="0" y="78"/>
                </a:cubicBezTo>
                <a:cubicBezTo>
                  <a:pt x="0" y="978"/>
                  <a:pt x="0" y="978"/>
                  <a:pt x="0" y="978"/>
                </a:cubicBezTo>
                <a:cubicBezTo>
                  <a:pt x="0" y="1021"/>
                  <a:pt x="35" y="1055"/>
                  <a:pt x="77" y="1055"/>
                </a:cubicBezTo>
                <a:cubicBezTo>
                  <a:pt x="1350" y="1055"/>
                  <a:pt x="1350" y="1055"/>
                  <a:pt x="1350" y="1055"/>
                </a:cubicBezTo>
                <a:cubicBezTo>
                  <a:pt x="1392" y="1055"/>
                  <a:pt x="1427" y="1021"/>
                  <a:pt x="1427" y="978"/>
                </a:cubicBezTo>
                <a:cubicBezTo>
                  <a:pt x="1427" y="78"/>
                  <a:pt x="1427" y="78"/>
                  <a:pt x="1427" y="78"/>
                </a:cubicBezTo>
                <a:cubicBezTo>
                  <a:pt x="1427" y="35"/>
                  <a:pt x="1392" y="0"/>
                  <a:pt x="1350" y="0"/>
                </a:cubicBez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bg-BG" noProof="0" normalizeH="0" spc="0" strike="noStrike" sz="1800" u="none">
              <a:ln>
                <a:noFill/>
              </a:ln>
              <a:solidFill>
                <a:schemeClr val="tx1"/>
              </a:solidFill>
              <a:effectLst/>
              <a:uLnTx/>
              <a:uFillTx/>
              <a:latin typeface="+mn-lt"/>
              <a:ea typeface="+mn-ea"/>
              <a:cs typeface="+mn-cs"/>
            </a:endParaRPr>
          </a:p>
        </p:txBody>
      </p:sp>
      <p:sp>
        <p:nvSpPr>
          <p:cNvPr id="51" name="Rectangle 8"/>
          <p:cNvSpPr>
            <a:spLocks noChangeArrowheads="1"/>
          </p:cNvSpPr>
          <p:nvPr/>
        </p:nvSpPr>
        <p:spPr bwMode="auto">
          <a:xfrm>
            <a:off x="8906056" y="4502060"/>
            <a:ext cx="701675" cy="342900"/>
          </a:xfrm>
          <a:prstGeom prst="rect">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pPr lvl="0"/>
            <a:endParaRPr>
              <a:latin charset="0" panose="020f0502020204030204" pitchFamily="18" typeface="Calibri"/>
              <a:ea charset="0" panose="020f0502020204030204" pitchFamily="18" typeface="Calibri"/>
            </a:endParaRPr>
          </a:p>
        </p:txBody>
      </p:sp>
      <p:sp>
        <p:nvSpPr>
          <p:cNvPr id="53" name="Freeform 9"/>
          <p:cNvSpPr/>
          <p:nvPr/>
        </p:nvSpPr>
        <p:spPr bwMode="auto">
          <a:xfrm>
            <a:off x="8533311" y="4771935"/>
            <a:ext cx="1447800" cy="173355"/>
          </a:xfrm>
          <a:custGeom>
            <a:gdLst>
              <a:gd fmla="*/ 760 w 788" name="T0"/>
              <a:gd fmla="*/ 95 h 95" name="T1"/>
              <a:gd fmla="*/ 28 w 788" name="T2"/>
              <a:gd fmla="*/ 95 h 95" name="T3"/>
              <a:gd fmla="*/ 0 w 788" name="T4"/>
              <a:gd fmla="*/ 67 h 95" name="T5"/>
              <a:gd fmla="*/ 0 w 788" name="T6"/>
              <a:gd fmla="*/ 27 h 95" name="T7"/>
              <a:gd fmla="*/ 28 w 788" name="T8"/>
              <a:gd fmla="*/ 0 h 95" name="T9"/>
              <a:gd fmla="*/ 760 w 788" name="T10"/>
              <a:gd fmla="*/ 0 h 95" name="T11"/>
              <a:gd fmla="*/ 788 w 788" name="T12"/>
              <a:gd fmla="*/ 27 h 95" name="T13"/>
              <a:gd fmla="*/ 788 w 788" name="T14"/>
              <a:gd fmla="*/ 67 h 95" name="T15"/>
              <a:gd fmla="*/ 760 w 788" name="T16"/>
              <a:gd fmla="*/ 95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788">
                <a:moveTo>
                  <a:pt x="760" y="95"/>
                </a:moveTo>
                <a:cubicBezTo>
                  <a:pt x="28" y="95"/>
                  <a:pt x="28" y="95"/>
                  <a:pt x="28" y="95"/>
                </a:cubicBezTo>
                <a:cubicBezTo>
                  <a:pt x="13" y="95"/>
                  <a:pt x="0" y="82"/>
                  <a:pt x="0" y="67"/>
                </a:cubicBezTo>
                <a:cubicBezTo>
                  <a:pt x="0" y="27"/>
                  <a:pt x="0" y="27"/>
                  <a:pt x="0" y="27"/>
                </a:cubicBezTo>
                <a:cubicBezTo>
                  <a:pt x="0" y="12"/>
                  <a:pt x="13" y="0"/>
                  <a:pt x="28" y="0"/>
                </a:cubicBezTo>
                <a:cubicBezTo>
                  <a:pt x="760" y="0"/>
                  <a:pt x="760" y="0"/>
                  <a:pt x="760" y="0"/>
                </a:cubicBezTo>
                <a:cubicBezTo>
                  <a:pt x="775" y="0"/>
                  <a:pt x="788" y="12"/>
                  <a:pt x="788" y="27"/>
                </a:cubicBezTo>
                <a:cubicBezTo>
                  <a:pt x="788" y="67"/>
                  <a:pt x="788" y="67"/>
                  <a:pt x="788" y="67"/>
                </a:cubicBezTo>
                <a:cubicBezTo>
                  <a:pt x="788" y="82"/>
                  <a:pt x="775" y="95"/>
                  <a:pt x="760" y="95"/>
                </a:cubicBez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bg-BG" noProof="0" normalizeH="0" spc="0" strike="noStrike" sz="1800" u="none">
              <a:ln>
                <a:noFill/>
              </a:ln>
              <a:solidFill>
                <a:schemeClr val="tx1"/>
              </a:solidFill>
              <a:effectLst/>
              <a:uLnTx/>
              <a:uFillTx/>
              <a:latin typeface="+mn-lt"/>
              <a:ea typeface="+mn-ea"/>
              <a:cs typeface="+mn-cs"/>
            </a:endParaRPr>
          </a:p>
        </p:txBody>
      </p:sp>
      <p:sp>
        <p:nvSpPr>
          <p:cNvPr id="54" name="Freeform 10"/>
          <p:cNvSpPr/>
          <p:nvPr/>
        </p:nvSpPr>
        <p:spPr bwMode="auto">
          <a:xfrm>
            <a:off x="8058331" y="5086260"/>
            <a:ext cx="2397125" cy="711200"/>
          </a:xfrm>
          <a:custGeom>
            <a:gdLst>
              <a:gd fmla="*/ 1306 w 1306" name="T0"/>
              <a:gd fmla="*/ 346 h 387" name="T1"/>
              <a:gd fmla="*/ 1257 w 1306" name="T2"/>
              <a:gd fmla="*/ 387 h 387" name="T3"/>
              <a:gd fmla="*/ 49 w 1306" name="T4"/>
              <a:gd fmla="*/ 387 h 387" name="T5"/>
              <a:gd fmla="*/ 0 w 1306" name="T6"/>
              <a:gd fmla="*/ 346 h 387" name="T7"/>
              <a:gd fmla="*/ 0 w 1306" name="T8"/>
              <a:gd fmla="*/ 41 h 387" name="T9"/>
              <a:gd fmla="*/ 49 w 1306" name="T10"/>
              <a:gd fmla="*/ 0 h 387" name="T11"/>
              <a:gd fmla="*/ 1257 w 1306" name="T12"/>
              <a:gd fmla="*/ 0 h 387" name="T13"/>
              <a:gd fmla="*/ 1306 w 1306" name="T14"/>
              <a:gd fmla="*/ 41 h 387" name="T15"/>
              <a:gd fmla="*/ 1306 w 1306" name="T16"/>
              <a:gd fmla="*/ 346 h 3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7" w="1306">
                <a:moveTo>
                  <a:pt x="1306" y="346"/>
                </a:moveTo>
                <a:cubicBezTo>
                  <a:pt x="1306" y="368"/>
                  <a:pt x="1284" y="387"/>
                  <a:pt x="1257" y="387"/>
                </a:cubicBezTo>
                <a:cubicBezTo>
                  <a:pt x="49" y="387"/>
                  <a:pt x="49" y="387"/>
                  <a:pt x="49" y="387"/>
                </a:cubicBezTo>
                <a:cubicBezTo>
                  <a:pt x="22" y="387"/>
                  <a:pt x="0" y="368"/>
                  <a:pt x="0" y="346"/>
                </a:cubicBezTo>
                <a:cubicBezTo>
                  <a:pt x="0" y="41"/>
                  <a:pt x="0" y="41"/>
                  <a:pt x="0" y="41"/>
                </a:cubicBezTo>
                <a:cubicBezTo>
                  <a:pt x="0" y="18"/>
                  <a:pt x="22" y="0"/>
                  <a:pt x="49" y="0"/>
                </a:cubicBezTo>
                <a:cubicBezTo>
                  <a:pt x="1257" y="0"/>
                  <a:pt x="1257" y="0"/>
                  <a:pt x="1257" y="0"/>
                </a:cubicBezTo>
                <a:cubicBezTo>
                  <a:pt x="1284" y="0"/>
                  <a:pt x="1306" y="18"/>
                  <a:pt x="1306" y="41"/>
                </a:cubicBezTo>
                <a:lnTo>
                  <a:pt x="1306" y="346"/>
                </a:lnTo>
                <a:close/>
              </a:path>
            </a:pathLst>
          </a:custGeom>
          <a:solidFill>
            <a:schemeClr val="tx1">
              <a:lumMod val="75000"/>
              <a:lumOff val="2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bg-BG" noProof="0" normalizeH="0" spc="0" strike="noStrike" sz="1800" u="none">
              <a:ln>
                <a:noFill/>
              </a:ln>
              <a:solidFill>
                <a:schemeClr val="tx1"/>
              </a:solidFill>
              <a:effectLst/>
              <a:uLnTx/>
              <a:uFillTx/>
              <a:latin typeface="+mn-lt"/>
              <a:ea typeface="+mn-ea"/>
              <a:cs typeface="+mn-cs"/>
            </a:endParaRPr>
          </a:p>
        </p:txBody>
      </p:sp>
      <p:sp>
        <p:nvSpPr>
          <p:cNvPr id="55" name="Freeform 11"/>
          <p:cNvSpPr/>
          <p:nvPr/>
        </p:nvSpPr>
        <p:spPr bwMode="auto">
          <a:xfrm>
            <a:off x="8267881" y="5197385"/>
            <a:ext cx="1979930" cy="74930"/>
          </a:xfrm>
          <a:custGeom>
            <a:gdLst>
              <a:gd fmla="*/ 1078 w 1078" name="T0"/>
              <a:gd fmla="*/ 20 h 41" name="T1"/>
              <a:gd fmla="*/ 1054 w 1078" name="T2"/>
              <a:gd fmla="*/ 41 h 41" name="T3"/>
              <a:gd fmla="*/ 24 w 1078" name="T4"/>
              <a:gd fmla="*/ 41 h 41" name="T5"/>
              <a:gd fmla="*/ 0 w 1078" name="T6"/>
              <a:gd fmla="*/ 20 h 41" name="T7"/>
              <a:gd fmla="*/ 0 w 1078" name="T8"/>
              <a:gd fmla="*/ 20 h 41" name="T9"/>
              <a:gd fmla="*/ 24 w 1078" name="T10"/>
              <a:gd fmla="*/ 0 h 41" name="T11"/>
              <a:gd fmla="*/ 1054 w 1078" name="T12"/>
              <a:gd fmla="*/ 0 h 41" name="T13"/>
              <a:gd fmla="*/ 1078 w 1078" name="T14"/>
              <a:gd fmla="*/ 20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1078">
                <a:moveTo>
                  <a:pt x="1078" y="20"/>
                </a:moveTo>
                <a:cubicBezTo>
                  <a:pt x="1078" y="32"/>
                  <a:pt x="1067" y="41"/>
                  <a:pt x="1054" y="41"/>
                </a:cubicBezTo>
                <a:cubicBezTo>
                  <a:pt x="24" y="41"/>
                  <a:pt x="24" y="41"/>
                  <a:pt x="24" y="41"/>
                </a:cubicBezTo>
                <a:cubicBezTo>
                  <a:pt x="11" y="41"/>
                  <a:pt x="0" y="32"/>
                  <a:pt x="0" y="20"/>
                </a:cubicBezTo>
                <a:cubicBezTo>
                  <a:pt x="0" y="20"/>
                  <a:pt x="0" y="20"/>
                  <a:pt x="0" y="20"/>
                </a:cubicBezTo>
                <a:cubicBezTo>
                  <a:pt x="0" y="9"/>
                  <a:pt x="11" y="0"/>
                  <a:pt x="24" y="0"/>
                </a:cubicBezTo>
                <a:cubicBezTo>
                  <a:pt x="1054" y="0"/>
                  <a:pt x="1054" y="0"/>
                  <a:pt x="1054" y="0"/>
                </a:cubicBezTo>
                <a:cubicBezTo>
                  <a:pt x="1067" y="0"/>
                  <a:pt x="1078" y="9"/>
                  <a:pt x="1078" y="2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bg-BG" noProof="0" normalizeH="0" spc="0" strike="noStrike" sz="1800" u="none">
              <a:ln>
                <a:noFill/>
              </a:ln>
              <a:solidFill>
                <a:schemeClr val="tx1"/>
              </a:solidFill>
              <a:effectLst/>
              <a:uLnTx/>
              <a:uFillTx/>
              <a:latin typeface="+mn-lt"/>
              <a:ea typeface="+mn-ea"/>
              <a:cs typeface="+mn-cs"/>
            </a:endParaRPr>
          </a:p>
        </p:txBody>
      </p:sp>
      <p:sp>
        <p:nvSpPr>
          <p:cNvPr id="56" name="Freeform 12"/>
          <p:cNvSpPr/>
          <p:nvPr/>
        </p:nvSpPr>
        <p:spPr bwMode="auto">
          <a:xfrm>
            <a:off x="8267881" y="5382805"/>
            <a:ext cx="1979930" cy="74930"/>
          </a:xfrm>
          <a:custGeom>
            <a:gdLst>
              <a:gd fmla="*/ 1078 w 1078" name="T0"/>
              <a:gd fmla="*/ 20 h 41" name="T1"/>
              <a:gd fmla="*/ 1054 w 1078" name="T2"/>
              <a:gd fmla="*/ 41 h 41" name="T3"/>
              <a:gd fmla="*/ 24 w 1078" name="T4"/>
              <a:gd fmla="*/ 41 h 41" name="T5"/>
              <a:gd fmla="*/ 0 w 1078" name="T6"/>
              <a:gd fmla="*/ 20 h 41" name="T7"/>
              <a:gd fmla="*/ 0 w 1078" name="T8"/>
              <a:gd fmla="*/ 20 h 41" name="T9"/>
              <a:gd fmla="*/ 24 w 1078" name="T10"/>
              <a:gd fmla="*/ 0 h 41" name="T11"/>
              <a:gd fmla="*/ 1054 w 1078" name="T12"/>
              <a:gd fmla="*/ 0 h 41" name="T13"/>
              <a:gd fmla="*/ 1078 w 1078" name="T14"/>
              <a:gd fmla="*/ 20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1078">
                <a:moveTo>
                  <a:pt x="1078" y="20"/>
                </a:moveTo>
                <a:cubicBezTo>
                  <a:pt x="1078" y="31"/>
                  <a:pt x="1067" y="41"/>
                  <a:pt x="1054" y="41"/>
                </a:cubicBezTo>
                <a:cubicBezTo>
                  <a:pt x="24" y="41"/>
                  <a:pt x="24" y="41"/>
                  <a:pt x="24" y="41"/>
                </a:cubicBezTo>
                <a:cubicBezTo>
                  <a:pt x="11" y="41"/>
                  <a:pt x="0" y="31"/>
                  <a:pt x="0" y="20"/>
                </a:cubicBezTo>
                <a:cubicBezTo>
                  <a:pt x="0" y="20"/>
                  <a:pt x="0" y="20"/>
                  <a:pt x="0" y="20"/>
                </a:cubicBezTo>
                <a:cubicBezTo>
                  <a:pt x="0" y="9"/>
                  <a:pt x="11" y="0"/>
                  <a:pt x="24" y="0"/>
                </a:cubicBezTo>
                <a:cubicBezTo>
                  <a:pt x="1054" y="0"/>
                  <a:pt x="1054" y="0"/>
                  <a:pt x="1054" y="0"/>
                </a:cubicBezTo>
                <a:cubicBezTo>
                  <a:pt x="1067" y="0"/>
                  <a:pt x="1078" y="9"/>
                  <a:pt x="1078" y="2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bg-BG" noProof="0" normalizeH="0" spc="0" strike="noStrike" sz="1800" u="none">
              <a:ln>
                <a:noFill/>
              </a:ln>
              <a:solidFill>
                <a:schemeClr val="tx1"/>
              </a:solidFill>
              <a:effectLst/>
              <a:uLnTx/>
              <a:uFillTx/>
              <a:latin typeface="+mn-lt"/>
              <a:ea typeface="+mn-ea"/>
              <a:cs typeface="+mn-cs"/>
            </a:endParaRPr>
          </a:p>
        </p:txBody>
      </p:sp>
      <p:sp>
        <p:nvSpPr>
          <p:cNvPr id="57" name="Freeform 13"/>
          <p:cNvSpPr/>
          <p:nvPr/>
        </p:nvSpPr>
        <p:spPr bwMode="auto">
          <a:xfrm>
            <a:off x="8267881" y="5565685"/>
            <a:ext cx="1979930" cy="76200"/>
          </a:xfrm>
          <a:custGeom>
            <a:gdLst>
              <a:gd fmla="*/ 1078 w 1078" name="T0"/>
              <a:gd fmla="*/ 21 h 41" name="T1"/>
              <a:gd fmla="*/ 1054 w 1078" name="T2"/>
              <a:gd fmla="*/ 41 h 41" name="T3"/>
              <a:gd fmla="*/ 24 w 1078" name="T4"/>
              <a:gd fmla="*/ 41 h 41" name="T5"/>
              <a:gd fmla="*/ 0 w 1078" name="T6"/>
              <a:gd fmla="*/ 21 h 41" name="T7"/>
              <a:gd fmla="*/ 0 w 1078" name="T8"/>
              <a:gd fmla="*/ 21 h 41" name="T9"/>
              <a:gd fmla="*/ 24 w 1078" name="T10"/>
              <a:gd fmla="*/ 0 h 41" name="T11"/>
              <a:gd fmla="*/ 1054 w 1078" name="T12"/>
              <a:gd fmla="*/ 0 h 41" name="T13"/>
              <a:gd fmla="*/ 1078 w 1078" name="T14"/>
              <a:gd fmla="*/ 21 h 4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 w="1078">
                <a:moveTo>
                  <a:pt x="1078" y="21"/>
                </a:moveTo>
                <a:cubicBezTo>
                  <a:pt x="1078" y="32"/>
                  <a:pt x="1067" y="41"/>
                  <a:pt x="1054" y="41"/>
                </a:cubicBezTo>
                <a:cubicBezTo>
                  <a:pt x="24" y="41"/>
                  <a:pt x="24" y="41"/>
                  <a:pt x="24" y="41"/>
                </a:cubicBezTo>
                <a:cubicBezTo>
                  <a:pt x="11" y="41"/>
                  <a:pt x="0" y="32"/>
                  <a:pt x="0" y="21"/>
                </a:cubicBezTo>
                <a:cubicBezTo>
                  <a:pt x="0" y="21"/>
                  <a:pt x="0" y="21"/>
                  <a:pt x="0" y="21"/>
                </a:cubicBezTo>
                <a:cubicBezTo>
                  <a:pt x="0" y="10"/>
                  <a:pt x="11" y="0"/>
                  <a:pt x="24" y="0"/>
                </a:cubicBezTo>
                <a:cubicBezTo>
                  <a:pt x="1054" y="0"/>
                  <a:pt x="1054" y="0"/>
                  <a:pt x="1054" y="0"/>
                </a:cubicBezTo>
                <a:cubicBezTo>
                  <a:pt x="1067" y="0"/>
                  <a:pt x="1078" y="10"/>
                  <a:pt x="1078" y="21"/>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bg-BG" noProof="0" normalizeH="0" spc="0" strike="noStrike" sz="1800" u="none">
              <a:ln>
                <a:noFill/>
              </a:ln>
              <a:solidFill>
                <a:schemeClr val="tx1"/>
              </a:solidFill>
              <a:effectLst/>
              <a:uLnTx/>
              <a:uFillTx/>
              <a:latin typeface="+mn-lt"/>
              <a:ea typeface="+mn-ea"/>
              <a:cs typeface="+mn-cs"/>
            </a:endParaRPr>
          </a:p>
        </p:txBody>
      </p:sp>
      <p:graphicFrame>
        <p:nvGraphicFramePr>
          <p:cNvPr id="58" name="图表 57"/>
          <p:cNvGraphicFramePr/>
          <p:nvPr>
            <p:extLst>
              <p:ext uri="{D42A27DB-BD31-4B8C-83A1-F6EECF244321}">
                <p14:modId val="3200156494"/>
              </p:ext>
            </p:extLst>
          </p:nvPr>
        </p:nvGraphicFramePr>
        <p:xfrm>
          <a:off x="725260" y="466453"/>
          <a:ext cx="5956300" cy="3175635"/>
        </p:xfrm>
        <a:graphic>
          <a:graphicData uri="http://schemas.openxmlformats.org/drawingml/2006/chart">
            <c:chart xmlns:c="http://schemas.openxmlformats.org/drawingml/2006/chart" r:id="rId3"/>
          </a:graphicData>
        </a:graphic>
      </p:graphicFrame>
      <p:sp>
        <p:nvSpPr>
          <p:cNvPr id="60" name="矩形 59"/>
          <p:cNvSpPr/>
          <p:nvPr/>
        </p:nvSpPr>
        <p:spPr>
          <a:xfrm>
            <a:off x="8064681" y="2885350"/>
            <a:ext cx="2371725" cy="154051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Freeform 191"/>
          <p:cNvSpPr>
            <a:spLocks noChangeAspect="1" noEditPoints="1"/>
          </p:cNvSpPr>
          <p:nvPr/>
        </p:nvSpPr>
        <p:spPr bwMode="auto">
          <a:xfrm>
            <a:off x="1265262" y="4693179"/>
            <a:ext cx="288000" cy="292277"/>
          </a:xfrm>
          <a:custGeom>
            <a:gdLst>
              <a:gd fmla="*/ 57 w 70" name="T0"/>
              <a:gd fmla="*/ 10 h 71" name="T1"/>
              <a:gd fmla="*/ 61 w 70" name="T2"/>
              <a:gd fmla="*/ 14 h 71" name="T3"/>
              <a:gd fmla="*/ 60 w 70" name="T4"/>
              <a:gd fmla="*/ 19 h 71" name="T5"/>
              <a:gd fmla="*/ 57 w 70" name="T6"/>
              <a:gd fmla="*/ 21 h 71" name="T7"/>
              <a:gd fmla="*/ 48 w 70" name="T8"/>
              <a:gd fmla="*/ 19 h 71" name="T9"/>
              <a:gd fmla="*/ 47 w 70" name="T10"/>
              <a:gd fmla="*/ 17 h 71" name="T11"/>
              <a:gd fmla="*/ 48 w 70" name="T12"/>
              <a:gd fmla="*/ 11 h 71" name="T13"/>
              <a:gd fmla="*/ 51 w 70" name="T14"/>
              <a:gd fmla="*/ 10 h 71" name="T15"/>
              <a:gd fmla="*/ 35 w 70" name="T16"/>
              <a:gd fmla="*/ 22 h 71" name="T17"/>
              <a:gd fmla="*/ 65 w 70" name="T18"/>
              <a:gd fmla="*/ 26 h 71" name="T19"/>
              <a:gd fmla="*/ 62 w 70" name="T20"/>
              <a:gd fmla="*/ 8 h 71" name="T21"/>
              <a:gd fmla="*/ 14 w 70" name="T22"/>
              <a:gd fmla="*/ 6 h 71" name="T23"/>
              <a:gd fmla="*/ 8 w 70" name="T24"/>
              <a:gd fmla="*/ 8 h 71" name="T25"/>
              <a:gd fmla="*/ 5 w 70" name="T26"/>
              <a:gd fmla="*/ 26 h 71" name="T27"/>
              <a:gd fmla="*/ 35 w 70" name="T28"/>
              <a:gd fmla="*/ 22 h 71" name="T29"/>
              <a:gd fmla="*/ 50 w 70" name="T30"/>
              <a:gd fmla="*/ 29 h 71" name="T31"/>
              <a:gd fmla="*/ 49 w 70" name="T32"/>
              <a:gd fmla="*/ 54 h 71" name="T33"/>
              <a:gd fmla="*/ 21 w 70" name="T34"/>
              <a:gd fmla="*/ 54 h 71" name="T35"/>
              <a:gd fmla="*/ 20 w 70" name="T36"/>
              <a:gd fmla="*/ 29 h 71" name="T37"/>
              <a:gd fmla="*/ 5 w 70" name="T38"/>
              <a:gd fmla="*/ 57 h 71" name="T39"/>
              <a:gd fmla="*/ 14 w 70" name="T40"/>
              <a:gd fmla="*/ 66 h 71" name="T41"/>
              <a:gd fmla="*/ 62 w 70" name="T42"/>
              <a:gd fmla="*/ 63 h 71" name="T43"/>
              <a:gd fmla="*/ 65 w 70" name="T44"/>
              <a:gd fmla="*/ 29 h 71" name="T45"/>
              <a:gd fmla="*/ 45 w 70" name="T46"/>
              <a:gd fmla="*/ 31 h 71" name="T47"/>
              <a:gd fmla="*/ 35 w 70" name="T48"/>
              <a:gd fmla="*/ 27 h 71" name="T49"/>
              <a:gd fmla="*/ 21 w 70" name="T50"/>
              <a:gd fmla="*/ 41 h 71" name="T51"/>
              <a:gd fmla="*/ 35 w 70" name="T52"/>
              <a:gd fmla="*/ 55 h 71" name="T53"/>
              <a:gd fmla="*/ 49 w 70" name="T54"/>
              <a:gd fmla="*/ 41 h 71" name="T55"/>
              <a:gd fmla="*/ 43 w 70" name="T56"/>
              <a:gd fmla="*/ 41 h 71" name="T57"/>
              <a:gd fmla="*/ 44 w 70" name="T58"/>
              <a:gd fmla="*/ 39 h 71" name="T59"/>
              <a:gd fmla="*/ 43 w 70" name="T60"/>
              <a:gd fmla="*/ 49 h 71" name="T61"/>
              <a:gd fmla="*/ 33 w 70" name="T62"/>
              <a:gd fmla="*/ 50 h 71" name="T63"/>
              <a:gd fmla="*/ 40 w 70" name="T64"/>
              <a:gd fmla="*/ 46 h 71" name="T65"/>
              <a:gd fmla="*/ 28 w 70" name="T66"/>
              <a:gd fmla="*/ 38 h 71" name="T67"/>
              <a:gd fmla="*/ 26 w 70" name="T68"/>
              <a:gd fmla="*/ 39 h 71" name="T69"/>
              <a:gd fmla="*/ 27 w 70" name="T70"/>
              <a:gd fmla="*/ 33 h 71" name="T71"/>
              <a:gd fmla="*/ 33 w 70" name="T72"/>
              <a:gd fmla="*/ 32 h 71" name="T73"/>
              <a:gd fmla="*/ 30 w 70" name="T74"/>
              <a:gd fmla="*/ 36 h 71" name="T75"/>
              <a:gd fmla="*/ 14 w 70" name="T76"/>
              <a:gd fmla="*/ 0 h 71" name="T77"/>
              <a:gd fmla="*/ 56 w 70" name="T78"/>
              <a:gd fmla="*/ 0 h 71" name="T79"/>
              <a:gd fmla="*/ 70 w 70" name="T80"/>
              <a:gd fmla="*/ 14 h 71" name="T81"/>
              <a:gd fmla="*/ 66 w 70" name="T82"/>
              <a:gd fmla="*/ 67 h 71" name="T83"/>
              <a:gd fmla="*/ 14 w 70" name="T84"/>
              <a:gd fmla="*/ 71 h 71" name="T85"/>
              <a:gd fmla="*/ 0 w 70" name="T86"/>
              <a:gd fmla="*/ 57 h 71" name="T87"/>
              <a:gd fmla="*/ 4 w 70" name="T88"/>
              <a:gd fmla="*/ 4 h 71" name="T89"/>
              <a:gd fmla="*/ 14 w 70" name="T90"/>
              <a:gd fmla="*/ 0 h 71" name="T91"/>
              <a:gd fmla="*/ 57 w 70" name="T92"/>
              <a:gd fmla="*/ 13 h 71" name="T93"/>
              <a:gd fmla="*/ 50 w 70" name="T94"/>
              <a:gd fmla="*/ 13 h 71" name="T95"/>
              <a:gd fmla="*/ 50 w 70" name="T96"/>
              <a:gd fmla="*/ 17 h 71" name="T97"/>
              <a:gd fmla="*/ 50 w 70" name="T98"/>
              <a:gd fmla="*/ 17 h 71" name="T99"/>
              <a:gd fmla="*/ 57 w 70" name="T100"/>
              <a:gd fmla="*/ 17 h 71" name="T101"/>
              <a:gd fmla="*/ 57 w 70" name="T102"/>
              <a:gd fmla="*/ 17 h 71" name="T103"/>
              <a:gd fmla="*/ 57 w 70" name="T104"/>
              <a:gd fmla="*/ 14 h 71" name="T105"/>
              <a:gd fmla="*/ 57 w 70" name="T106"/>
              <a:gd fmla="*/ 13 h 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1" w="70">
                <a:moveTo>
                  <a:pt x="51" y="10"/>
                </a:moveTo>
                <a:cubicBezTo>
                  <a:pt x="57" y="10"/>
                  <a:pt x="57" y="10"/>
                  <a:pt x="57" y="10"/>
                </a:cubicBezTo>
                <a:cubicBezTo>
                  <a:pt x="58" y="10"/>
                  <a:pt x="59" y="10"/>
                  <a:pt x="60" y="11"/>
                </a:cubicBezTo>
                <a:cubicBezTo>
                  <a:pt x="60" y="12"/>
                  <a:pt x="61" y="13"/>
                  <a:pt x="61" y="14"/>
                </a:cubicBezTo>
                <a:cubicBezTo>
                  <a:pt x="61" y="17"/>
                  <a:pt x="61" y="17"/>
                  <a:pt x="61" y="17"/>
                </a:cubicBezTo>
                <a:cubicBezTo>
                  <a:pt x="61" y="18"/>
                  <a:pt x="60" y="19"/>
                  <a:pt x="60" y="19"/>
                </a:cubicBezTo>
                <a:cubicBezTo>
                  <a:pt x="59" y="20"/>
                  <a:pt x="59" y="20"/>
                  <a:pt x="59" y="20"/>
                </a:cubicBezTo>
                <a:cubicBezTo>
                  <a:pt x="59" y="20"/>
                  <a:pt x="58" y="21"/>
                  <a:pt x="57" y="21"/>
                </a:cubicBezTo>
                <a:cubicBezTo>
                  <a:pt x="51" y="21"/>
                  <a:pt x="51" y="21"/>
                  <a:pt x="51" y="21"/>
                </a:cubicBezTo>
                <a:cubicBezTo>
                  <a:pt x="49" y="21"/>
                  <a:pt x="48" y="20"/>
                  <a:pt x="48" y="19"/>
                </a:cubicBezTo>
                <a:cubicBezTo>
                  <a:pt x="48" y="19"/>
                  <a:pt x="48" y="19"/>
                  <a:pt x="48" y="19"/>
                </a:cubicBezTo>
                <a:cubicBezTo>
                  <a:pt x="47" y="19"/>
                  <a:pt x="47" y="18"/>
                  <a:pt x="47" y="17"/>
                </a:cubicBezTo>
                <a:cubicBezTo>
                  <a:pt x="47" y="14"/>
                  <a:pt x="47" y="14"/>
                  <a:pt x="47" y="14"/>
                </a:cubicBezTo>
                <a:cubicBezTo>
                  <a:pt x="47" y="13"/>
                  <a:pt x="47" y="12"/>
                  <a:pt x="48" y="11"/>
                </a:cubicBezTo>
                <a:cubicBezTo>
                  <a:pt x="48" y="11"/>
                  <a:pt x="48" y="11"/>
                  <a:pt x="48" y="11"/>
                </a:cubicBezTo>
                <a:cubicBezTo>
                  <a:pt x="48" y="10"/>
                  <a:pt x="49" y="10"/>
                  <a:pt x="51" y="10"/>
                </a:cubicBezTo>
                <a:close/>
                <a:moveTo>
                  <a:pt x="35" y="22"/>
                </a:moveTo>
                <a:cubicBezTo>
                  <a:pt x="35" y="22"/>
                  <a:pt x="35" y="22"/>
                  <a:pt x="35" y="22"/>
                </a:cubicBezTo>
                <a:cubicBezTo>
                  <a:pt x="40" y="22"/>
                  <a:pt x="44" y="23"/>
                  <a:pt x="47" y="26"/>
                </a:cubicBezTo>
                <a:cubicBezTo>
                  <a:pt x="65" y="26"/>
                  <a:pt x="65" y="26"/>
                  <a:pt x="65" y="26"/>
                </a:cubicBezTo>
                <a:cubicBezTo>
                  <a:pt x="65" y="14"/>
                  <a:pt x="65" y="14"/>
                  <a:pt x="65" y="14"/>
                </a:cubicBezTo>
                <a:cubicBezTo>
                  <a:pt x="65" y="12"/>
                  <a:pt x="64" y="10"/>
                  <a:pt x="62" y="8"/>
                </a:cubicBezTo>
                <a:cubicBezTo>
                  <a:pt x="61" y="7"/>
                  <a:pt x="59" y="6"/>
                  <a:pt x="56" y="6"/>
                </a:cubicBezTo>
                <a:cubicBezTo>
                  <a:pt x="14" y="6"/>
                  <a:pt x="14" y="6"/>
                  <a:pt x="14" y="6"/>
                </a:cubicBezTo>
                <a:cubicBezTo>
                  <a:pt x="11" y="6"/>
                  <a:pt x="9" y="7"/>
                  <a:pt x="8" y="8"/>
                </a:cubicBezTo>
                <a:cubicBezTo>
                  <a:pt x="8" y="8"/>
                  <a:pt x="8" y="8"/>
                  <a:pt x="8" y="8"/>
                </a:cubicBezTo>
                <a:cubicBezTo>
                  <a:pt x="6" y="10"/>
                  <a:pt x="5" y="12"/>
                  <a:pt x="5" y="14"/>
                </a:cubicBezTo>
                <a:cubicBezTo>
                  <a:pt x="5" y="26"/>
                  <a:pt x="5" y="26"/>
                  <a:pt x="5" y="26"/>
                </a:cubicBezTo>
                <a:cubicBezTo>
                  <a:pt x="23" y="26"/>
                  <a:pt x="23" y="26"/>
                  <a:pt x="23" y="26"/>
                </a:cubicBezTo>
                <a:cubicBezTo>
                  <a:pt x="26" y="23"/>
                  <a:pt x="30" y="22"/>
                  <a:pt x="35" y="22"/>
                </a:cubicBezTo>
                <a:close/>
                <a:moveTo>
                  <a:pt x="50" y="29"/>
                </a:moveTo>
                <a:cubicBezTo>
                  <a:pt x="50" y="29"/>
                  <a:pt x="50" y="29"/>
                  <a:pt x="50" y="29"/>
                </a:cubicBezTo>
                <a:cubicBezTo>
                  <a:pt x="53" y="32"/>
                  <a:pt x="54" y="37"/>
                  <a:pt x="54" y="41"/>
                </a:cubicBezTo>
                <a:cubicBezTo>
                  <a:pt x="54" y="46"/>
                  <a:pt x="52" y="51"/>
                  <a:pt x="49" y="54"/>
                </a:cubicBezTo>
                <a:cubicBezTo>
                  <a:pt x="45" y="58"/>
                  <a:pt x="40" y="60"/>
                  <a:pt x="35" y="60"/>
                </a:cubicBezTo>
                <a:cubicBezTo>
                  <a:pt x="30" y="60"/>
                  <a:pt x="25" y="58"/>
                  <a:pt x="21" y="54"/>
                </a:cubicBezTo>
                <a:cubicBezTo>
                  <a:pt x="18" y="51"/>
                  <a:pt x="16" y="46"/>
                  <a:pt x="16" y="41"/>
                </a:cubicBezTo>
                <a:cubicBezTo>
                  <a:pt x="16" y="37"/>
                  <a:pt x="17" y="32"/>
                  <a:pt x="20" y="29"/>
                </a:cubicBezTo>
                <a:cubicBezTo>
                  <a:pt x="5" y="29"/>
                  <a:pt x="5" y="29"/>
                  <a:pt x="5" y="29"/>
                </a:cubicBezTo>
                <a:cubicBezTo>
                  <a:pt x="5" y="57"/>
                  <a:pt x="5" y="57"/>
                  <a:pt x="5" y="57"/>
                </a:cubicBezTo>
                <a:cubicBezTo>
                  <a:pt x="5" y="59"/>
                  <a:pt x="6" y="61"/>
                  <a:pt x="8" y="63"/>
                </a:cubicBezTo>
                <a:cubicBezTo>
                  <a:pt x="9" y="65"/>
                  <a:pt x="11" y="66"/>
                  <a:pt x="14" y="66"/>
                </a:cubicBezTo>
                <a:cubicBezTo>
                  <a:pt x="56" y="66"/>
                  <a:pt x="56" y="66"/>
                  <a:pt x="56" y="66"/>
                </a:cubicBezTo>
                <a:cubicBezTo>
                  <a:pt x="59" y="66"/>
                  <a:pt x="61" y="65"/>
                  <a:pt x="62" y="63"/>
                </a:cubicBezTo>
                <a:cubicBezTo>
                  <a:pt x="64" y="61"/>
                  <a:pt x="65" y="59"/>
                  <a:pt x="65" y="57"/>
                </a:cubicBezTo>
                <a:cubicBezTo>
                  <a:pt x="65" y="29"/>
                  <a:pt x="65" y="29"/>
                  <a:pt x="65" y="29"/>
                </a:cubicBezTo>
                <a:cubicBezTo>
                  <a:pt x="50" y="29"/>
                  <a:pt x="50" y="29"/>
                  <a:pt x="50" y="29"/>
                </a:cubicBezTo>
                <a:close/>
                <a:moveTo>
                  <a:pt x="45" y="31"/>
                </a:moveTo>
                <a:cubicBezTo>
                  <a:pt x="45" y="31"/>
                  <a:pt x="45" y="31"/>
                  <a:pt x="45" y="31"/>
                </a:cubicBezTo>
                <a:cubicBezTo>
                  <a:pt x="42" y="29"/>
                  <a:pt x="39" y="27"/>
                  <a:pt x="35" y="27"/>
                </a:cubicBezTo>
                <a:cubicBezTo>
                  <a:pt x="31" y="27"/>
                  <a:pt x="28" y="29"/>
                  <a:pt x="25" y="31"/>
                </a:cubicBezTo>
                <a:cubicBezTo>
                  <a:pt x="23" y="34"/>
                  <a:pt x="21" y="37"/>
                  <a:pt x="21" y="41"/>
                </a:cubicBezTo>
                <a:cubicBezTo>
                  <a:pt x="21" y="45"/>
                  <a:pt x="23" y="48"/>
                  <a:pt x="25" y="51"/>
                </a:cubicBezTo>
                <a:cubicBezTo>
                  <a:pt x="28" y="53"/>
                  <a:pt x="31" y="55"/>
                  <a:pt x="35" y="55"/>
                </a:cubicBezTo>
                <a:cubicBezTo>
                  <a:pt x="39" y="55"/>
                  <a:pt x="42" y="53"/>
                  <a:pt x="45" y="51"/>
                </a:cubicBezTo>
                <a:cubicBezTo>
                  <a:pt x="47" y="48"/>
                  <a:pt x="49" y="45"/>
                  <a:pt x="49" y="41"/>
                </a:cubicBezTo>
                <a:cubicBezTo>
                  <a:pt x="49" y="37"/>
                  <a:pt x="47" y="34"/>
                  <a:pt x="45" y="31"/>
                </a:cubicBezTo>
                <a:close/>
                <a:moveTo>
                  <a:pt x="43" y="41"/>
                </a:moveTo>
                <a:cubicBezTo>
                  <a:pt x="43" y="41"/>
                  <a:pt x="43" y="41"/>
                  <a:pt x="43" y="41"/>
                </a:cubicBezTo>
                <a:cubicBezTo>
                  <a:pt x="43" y="40"/>
                  <a:pt x="43" y="39"/>
                  <a:pt x="44" y="39"/>
                </a:cubicBezTo>
                <a:cubicBezTo>
                  <a:pt x="45" y="39"/>
                  <a:pt x="46" y="40"/>
                  <a:pt x="46" y="41"/>
                </a:cubicBezTo>
                <a:cubicBezTo>
                  <a:pt x="46" y="44"/>
                  <a:pt x="45" y="47"/>
                  <a:pt x="43" y="49"/>
                </a:cubicBezTo>
                <a:cubicBezTo>
                  <a:pt x="41" y="50"/>
                  <a:pt x="38" y="52"/>
                  <a:pt x="35" y="52"/>
                </a:cubicBezTo>
                <a:cubicBezTo>
                  <a:pt x="34" y="52"/>
                  <a:pt x="33" y="51"/>
                  <a:pt x="33" y="50"/>
                </a:cubicBezTo>
                <a:cubicBezTo>
                  <a:pt x="33" y="49"/>
                  <a:pt x="34" y="48"/>
                  <a:pt x="35" y="48"/>
                </a:cubicBezTo>
                <a:cubicBezTo>
                  <a:pt x="37" y="48"/>
                  <a:pt x="39" y="48"/>
                  <a:pt x="40" y="46"/>
                </a:cubicBezTo>
                <a:cubicBezTo>
                  <a:pt x="42" y="45"/>
                  <a:pt x="43" y="43"/>
                  <a:pt x="43" y="41"/>
                </a:cubicBezTo>
                <a:close/>
                <a:moveTo>
                  <a:pt x="28" y="38"/>
                </a:moveTo>
                <a:cubicBezTo>
                  <a:pt x="28" y="38"/>
                  <a:pt x="28" y="38"/>
                  <a:pt x="28" y="38"/>
                </a:cubicBezTo>
                <a:cubicBezTo>
                  <a:pt x="28" y="39"/>
                  <a:pt x="27" y="39"/>
                  <a:pt x="26" y="39"/>
                </a:cubicBezTo>
                <a:cubicBezTo>
                  <a:pt x="25" y="38"/>
                  <a:pt x="25" y="37"/>
                  <a:pt x="25" y="37"/>
                </a:cubicBezTo>
                <a:cubicBezTo>
                  <a:pt x="26" y="35"/>
                  <a:pt x="26" y="34"/>
                  <a:pt x="27" y="33"/>
                </a:cubicBezTo>
                <a:cubicBezTo>
                  <a:pt x="28" y="32"/>
                  <a:pt x="30" y="32"/>
                  <a:pt x="31" y="31"/>
                </a:cubicBezTo>
                <a:cubicBezTo>
                  <a:pt x="32" y="31"/>
                  <a:pt x="33" y="31"/>
                  <a:pt x="33" y="32"/>
                </a:cubicBezTo>
                <a:cubicBezTo>
                  <a:pt x="33" y="33"/>
                  <a:pt x="33" y="34"/>
                  <a:pt x="32" y="34"/>
                </a:cubicBezTo>
                <a:cubicBezTo>
                  <a:pt x="31" y="34"/>
                  <a:pt x="30" y="35"/>
                  <a:pt x="30" y="36"/>
                </a:cubicBezTo>
                <a:cubicBezTo>
                  <a:pt x="29" y="36"/>
                  <a:pt x="28" y="37"/>
                  <a:pt x="28" y="38"/>
                </a:cubicBezTo>
                <a:close/>
                <a:moveTo>
                  <a:pt x="14" y="0"/>
                </a:moveTo>
                <a:cubicBezTo>
                  <a:pt x="14" y="0"/>
                  <a:pt x="14" y="0"/>
                  <a:pt x="14" y="0"/>
                </a:cubicBezTo>
                <a:cubicBezTo>
                  <a:pt x="56" y="0"/>
                  <a:pt x="56" y="0"/>
                  <a:pt x="56" y="0"/>
                </a:cubicBezTo>
                <a:cubicBezTo>
                  <a:pt x="60" y="0"/>
                  <a:pt x="64" y="2"/>
                  <a:pt x="66" y="4"/>
                </a:cubicBezTo>
                <a:cubicBezTo>
                  <a:pt x="69" y="7"/>
                  <a:pt x="70" y="11"/>
                  <a:pt x="70" y="14"/>
                </a:cubicBezTo>
                <a:cubicBezTo>
                  <a:pt x="70" y="57"/>
                  <a:pt x="70" y="57"/>
                  <a:pt x="70" y="57"/>
                </a:cubicBezTo>
                <a:cubicBezTo>
                  <a:pt x="70" y="61"/>
                  <a:pt x="69" y="64"/>
                  <a:pt x="66" y="67"/>
                </a:cubicBezTo>
                <a:cubicBezTo>
                  <a:pt x="64" y="69"/>
                  <a:pt x="60" y="71"/>
                  <a:pt x="56" y="71"/>
                </a:cubicBezTo>
                <a:cubicBezTo>
                  <a:pt x="14" y="71"/>
                  <a:pt x="14" y="71"/>
                  <a:pt x="14" y="71"/>
                </a:cubicBezTo>
                <a:cubicBezTo>
                  <a:pt x="10" y="71"/>
                  <a:pt x="6" y="69"/>
                  <a:pt x="4" y="67"/>
                </a:cubicBezTo>
                <a:cubicBezTo>
                  <a:pt x="1" y="64"/>
                  <a:pt x="0" y="61"/>
                  <a:pt x="0" y="57"/>
                </a:cubicBezTo>
                <a:cubicBezTo>
                  <a:pt x="0" y="14"/>
                  <a:pt x="0" y="14"/>
                  <a:pt x="0" y="14"/>
                </a:cubicBezTo>
                <a:cubicBezTo>
                  <a:pt x="0" y="11"/>
                  <a:pt x="1" y="7"/>
                  <a:pt x="4" y="4"/>
                </a:cubicBezTo>
                <a:cubicBezTo>
                  <a:pt x="4" y="4"/>
                  <a:pt x="4" y="4"/>
                  <a:pt x="4" y="4"/>
                </a:cubicBezTo>
                <a:cubicBezTo>
                  <a:pt x="7" y="2"/>
                  <a:pt x="10" y="0"/>
                  <a:pt x="14" y="0"/>
                </a:cubicBezTo>
                <a:close/>
                <a:moveTo>
                  <a:pt x="57" y="13"/>
                </a:moveTo>
                <a:cubicBezTo>
                  <a:pt x="57" y="13"/>
                  <a:pt x="57" y="13"/>
                  <a:pt x="57" y="13"/>
                </a:cubicBezTo>
                <a:cubicBezTo>
                  <a:pt x="51" y="13"/>
                  <a:pt x="51" y="13"/>
                  <a:pt x="51" y="13"/>
                </a:cubicBezTo>
                <a:cubicBezTo>
                  <a:pt x="50" y="13"/>
                  <a:pt x="50" y="13"/>
                  <a:pt x="50" y="13"/>
                </a:cubicBezTo>
                <a:cubicBezTo>
                  <a:pt x="50" y="13"/>
                  <a:pt x="50" y="13"/>
                  <a:pt x="50" y="14"/>
                </a:cubicBezTo>
                <a:cubicBezTo>
                  <a:pt x="50" y="17"/>
                  <a:pt x="50" y="17"/>
                  <a:pt x="50" y="17"/>
                </a:cubicBezTo>
                <a:cubicBezTo>
                  <a:pt x="50" y="17"/>
                  <a:pt x="50" y="17"/>
                  <a:pt x="50" y="17"/>
                </a:cubicBezTo>
                <a:cubicBezTo>
                  <a:pt x="50" y="17"/>
                  <a:pt x="50" y="17"/>
                  <a:pt x="50" y="17"/>
                </a:cubicBezTo>
                <a:cubicBezTo>
                  <a:pt x="50" y="17"/>
                  <a:pt x="50" y="17"/>
                  <a:pt x="51" y="17"/>
                </a:cubicBezTo>
                <a:cubicBezTo>
                  <a:pt x="57" y="17"/>
                  <a:pt x="57" y="17"/>
                  <a:pt x="57" y="17"/>
                </a:cubicBezTo>
                <a:cubicBezTo>
                  <a:pt x="57" y="17"/>
                  <a:pt x="57" y="17"/>
                  <a:pt x="57" y="17"/>
                </a:cubicBezTo>
                <a:cubicBezTo>
                  <a:pt x="57" y="17"/>
                  <a:pt x="57" y="17"/>
                  <a:pt x="57" y="17"/>
                </a:cubicBezTo>
                <a:cubicBezTo>
                  <a:pt x="57" y="17"/>
                  <a:pt x="57" y="17"/>
                  <a:pt x="57" y="17"/>
                </a:cubicBezTo>
                <a:cubicBezTo>
                  <a:pt x="57" y="14"/>
                  <a:pt x="57" y="14"/>
                  <a:pt x="57" y="14"/>
                </a:cubicBezTo>
                <a:cubicBezTo>
                  <a:pt x="57" y="13"/>
                  <a:pt x="57" y="13"/>
                  <a:pt x="57" y="13"/>
                </a:cubicBezTo>
                <a:cubicBezTo>
                  <a:pt x="57" y="13"/>
                  <a:pt x="57" y="13"/>
                  <a:pt x="57" y="13"/>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82"/>
          <p:cNvSpPr>
            <a:spLocks noChangeAspect="1" noEditPoints="1"/>
          </p:cNvSpPr>
          <p:nvPr/>
        </p:nvSpPr>
        <p:spPr bwMode="auto">
          <a:xfrm>
            <a:off x="4676134" y="4732416"/>
            <a:ext cx="288000" cy="238829"/>
          </a:xfrm>
          <a:custGeom>
            <a:gdLst>
              <a:gd fmla="*/ 3 w 71" name="T0"/>
              <a:gd fmla="*/ 0 h 59" name="T1"/>
              <a:gd fmla="*/ 71 w 71" name="T2"/>
              <a:gd fmla="*/ 3 h 59" name="T3"/>
              <a:gd fmla="*/ 71 w 71" name="T4"/>
              <a:gd fmla="*/ 50 h 59" name="T5"/>
              <a:gd fmla="*/ 68 w 71" name="T6"/>
              <a:gd fmla="*/ 52 h 59" name="T7"/>
              <a:gd fmla="*/ 38 w 71" name="T8"/>
              <a:gd fmla="*/ 55 h 59" name="T9"/>
              <a:gd fmla="*/ 53 w 71" name="T10"/>
              <a:gd fmla="*/ 56 h 59" name="T11"/>
              <a:gd fmla="*/ 53 w 71" name="T12"/>
              <a:gd fmla="*/ 59 h 59" name="T13"/>
              <a:gd fmla="*/ 16 w 71" name="T14"/>
              <a:gd fmla="*/ 57 h 59" name="T15"/>
              <a:gd fmla="*/ 33 w 71" name="T16"/>
              <a:gd fmla="*/ 56 h 59" name="T17"/>
              <a:gd fmla="*/ 33 w 71" name="T18"/>
              <a:gd fmla="*/ 52 h 59" name="T19"/>
              <a:gd fmla="*/ 0 w 71" name="T20"/>
              <a:gd fmla="*/ 50 h 59" name="T21"/>
              <a:gd fmla="*/ 0 w 71" name="T22"/>
              <a:gd fmla="*/ 3 h 59" name="T23"/>
              <a:gd fmla="*/ 30 w 71" name="T24"/>
              <a:gd fmla="*/ 19 h 59" name="T25"/>
              <a:gd fmla="*/ 35 w 71" name="T26"/>
              <a:gd fmla="*/ 21 h 59" name="T27"/>
              <a:gd fmla="*/ 37 w 71" name="T28"/>
              <a:gd fmla="*/ 18 h 59" name="T29"/>
              <a:gd fmla="*/ 39 w 71" name="T30"/>
              <a:gd fmla="*/ 14 h 59" name="T31"/>
              <a:gd fmla="*/ 47 w 71" name="T32"/>
              <a:gd fmla="*/ 14 h 59" name="T33"/>
              <a:gd fmla="*/ 47 w 71" name="T34"/>
              <a:gd fmla="*/ 22 h 59" name="T35"/>
              <a:gd fmla="*/ 39 w 71" name="T36"/>
              <a:gd fmla="*/ 22 h 59" name="T37"/>
              <a:gd fmla="*/ 38 w 71" name="T38"/>
              <a:gd fmla="*/ 26 h 59" name="T39"/>
              <a:gd fmla="*/ 39 w 71" name="T40"/>
              <a:gd fmla="*/ 30 h 59" name="T41"/>
              <a:gd fmla="*/ 47 w 71" name="T42"/>
              <a:gd fmla="*/ 31 h 59" name="T43"/>
              <a:gd fmla="*/ 47 w 71" name="T44"/>
              <a:gd fmla="*/ 39 h 59" name="T45"/>
              <a:gd fmla="*/ 39 w 71" name="T46"/>
              <a:gd fmla="*/ 39 h 59" name="T47"/>
              <a:gd fmla="*/ 38 w 71" name="T48"/>
              <a:gd fmla="*/ 33 h 59" name="T49"/>
              <a:gd fmla="*/ 30 w 71" name="T50"/>
              <a:gd fmla="*/ 34 h 59" name="T51"/>
              <a:gd fmla="*/ 25 w 71" name="T52"/>
              <a:gd fmla="*/ 32 h 59" name="T53"/>
              <a:gd fmla="*/ 25 w 71" name="T54"/>
              <a:gd fmla="*/ 21 h 59" name="T55"/>
              <a:gd fmla="*/ 30 w 71" name="T56"/>
              <a:gd fmla="*/ 22 h 59" name="T57"/>
              <a:gd fmla="*/ 27 w 71" name="T58"/>
              <a:gd fmla="*/ 23 h 59" name="T59"/>
              <a:gd fmla="*/ 27 w 71" name="T60"/>
              <a:gd fmla="*/ 29 h 59" name="T61"/>
              <a:gd fmla="*/ 27 w 71" name="T62"/>
              <a:gd fmla="*/ 29 h 59" name="T63"/>
              <a:gd fmla="*/ 35 w 71" name="T64"/>
              <a:gd fmla="*/ 26 h 59" name="T65"/>
              <a:gd fmla="*/ 44 w 71" name="T66"/>
              <a:gd fmla="*/ 16 h 59" name="T67"/>
              <a:gd fmla="*/ 43 w 71" name="T68"/>
              <a:gd fmla="*/ 16 h 59" name="T69"/>
              <a:gd fmla="*/ 41 w 71" name="T70"/>
              <a:gd fmla="*/ 16 h 59" name="T71"/>
              <a:gd fmla="*/ 43 w 71" name="T72"/>
              <a:gd fmla="*/ 20 h 59" name="T73"/>
              <a:gd fmla="*/ 45 w 71" name="T74"/>
              <a:gd fmla="*/ 18 h 59" name="T75"/>
              <a:gd fmla="*/ 44 w 71" name="T76"/>
              <a:gd fmla="*/ 33 h 59" name="T77"/>
              <a:gd fmla="*/ 43 w 71" name="T78"/>
              <a:gd fmla="*/ 33 h 59" name="T79"/>
              <a:gd fmla="*/ 41 w 71" name="T80"/>
              <a:gd fmla="*/ 33 h 59" name="T81"/>
              <a:gd fmla="*/ 43 w 71" name="T82"/>
              <a:gd fmla="*/ 37 h 59" name="T83"/>
              <a:gd fmla="*/ 45 w 71" name="T84"/>
              <a:gd fmla="*/ 35 h 59" name="T85"/>
              <a:gd fmla="*/ 60 w 71" name="T86"/>
              <a:gd fmla="*/ 39 h 59" name="T87"/>
              <a:gd fmla="*/ 63 w 71" name="T88"/>
              <a:gd fmla="*/ 42 h 59" name="T89"/>
              <a:gd fmla="*/ 58 w 71" name="T90"/>
              <a:gd fmla="*/ 42 h 59" name="T91"/>
              <a:gd fmla="*/ 65 w 71" name="T92"/>
              <a:gd fmla="*/ 5 h 59" name="T93"/>
              <a:gd fmla="*/ 5 w 71" name="T94"/>
              <a:gd fmla="*/ 5 h 59" name="T95"/>
              <a:gd fmla="*/ 65 w 71" name="T96"/>
              <a:gd fmla="*/ 47 h 5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9" w="71">
                <a:moveTo>
                  <a:pt x="3" y="0"/>
                </a:moveTo>
                <a:cubicBezTo>
                  <a:pt x="3" y="0"/>
                  <a:pt x="3" y="0"/>
                  <a:pt x="3" y="0"/>
                </a:cubicBezTo>
                <a:cubicBezTo>
                  <a:pt x="68" y="0"/>
                  <a:pt x="68" y="0"/>
                  <a:pt x="68" y="0"/>
                </a:cubicBezTo>
                <a:cubicBezTo>
                  <a:pt x="70" y="0"/>
                  <a:pt x="71" y="1"/>
                  <a:pt x="71" y="3"/>
                </a:cubicBezTo>
                <a:cubicBezTo>
                  <a:pt x="71" y="3"/>
                  <a:pt x="71" y="3"/>
                  <a:pt x="71" y="3"/>
                </a:cubicBezTo>
                <a:cubicBezTo>
                  <a:pt x="71" y="50"/>
                  <a:pt x="71" y="50"/>
                  <a:pt x="71" y="50"/>
                </a:cubicBezTo>
                <a:cubicBezTo>
                  <a:pt x="71" y="51"/>
                  <a:pt x="70" y="52"/>
                  <a:pt x="68" y="52"/>
                </a:cubicBezTo>
                <a:cubicBezTo>
                  <a:pt x="68" y="52"/>
                  <a:pt x="68" y="52"/>
                  <a:pt x="68" y="52"/>
                </a:cubicBezTo>
                <a:cubicBezTo>
                  <a:pt x="38" y="52"/>
                  <a:pt x="38" y="52"/>
                  <a:pt x="38" y="52"/>
                </a:cubicBezTo>
                <a:cubicBezTo>
                  <a:pt x="38" y="55"/>
                  <a:pt x="38" y="55"/>
                  <a:pt x="38" y="55"/>
                </a:cubicBezTo>
                <a:cubicBezTo>
                  <a:pt x="38" y="56"/>
                  <a:pt x="38" y="56"/>
                  <a:pt x="38" y="56"/>
                </a:cubicBezTo>
                <a:cubicBezTo>
                  <a:pt x="53" y="56"/>
                  <a:pt x="53" y="56"/>
                  <a:pt x="53" y="56"/>
                </a:cubicBezTo>
                <a:cubicBezTo>
                  <a:pt x="54" y="56"/>
                  <a:pt x="55" y="56"/>
                  <a:pt x="55" y="57"/>
                </a:cubicBezTo>
                <a:cubicBezTo>
                  <a:pt x="55" y="58"/>
                  <a:pt x="54" y="59"/>
                  <a:pt x="53" y="59"/>
                </a:cubicBezTo>
                <a:cubicBezTo>
                  <a:pt x="18" y="59"/>
                  <a:pt x="18" y="59"/>
                  <a:pt x="18" y="59"/>
                </a:cubicBezTo>
                <a:cubicBezTo>
                  <a:pt x="17" y="59"/>
                  <a:pt x="16" y="58"/>
                  <a:pt x="16" y="57"/>
                </a:cubicBezTo>
                <a:cubicBezTo>
                  <a:pt x="16" y="56"/>
                  <a:pt x="17" y="56"/>
                  <a:pt x="18" y="56"/>
                </a:cubicBezTo>
                <a:cubicBezTo>
                  <a:pt x="33" y="56"/>
                  <a:pt x="33" y="56"/>
                  <a:pt x="33" y="56"/>
                </a:cubicBezTo>
                <a:cubicBezTo>
                  <a:pt x="33" y="55"/>
                  <a:pt x="33" y="55"/>
                  <a:pt x="33" y="55"/>
                </a:cubicBezTo>
                <a:cubicBezTo>
                  <a:pt x="33" y="52"/>
                  <a:pt x="33" y="52"/>
                  <a:pt x="33" y="52"/>
                </a:cubicBezTo>
                <a:cubicBezTo>
                  <a:pt x="3" y="52"/>
                  <a:pt x="3" y="52"/>
                  <a:pt x="3" y="52"/>
                </a:cubicBezTo>
                <a:cubicBezTo>
                  <a:pt x="1" y="52"/>
                  <a:pt x="0" y="51"/>
                  <a:pt x="0" y="50"/>
                </a:cubicBezTo>
                <a:cubicBezTo>
                  <a:pt x="0" y="50"/>
                  <a:pt x="0" y="50"/>
                  <a:pt x="0" y="50"/>
                </a:cubicBezTo>
                <a:cubicBezTo>
                  <a:pt x="0" y="3"/>
                  <a:pt x="0" y="3"/>
                  <a:pt x="0" y="3"/>
                </a:cubicBezTo>
                <a:cubicBezTo>
                  <a:pt x="0" y="1"/>
                  <a:pt x="1" y="0"/>
                  <a:pt x="3" y="0"/>
                </a:cubicBezTo>
                <a:close/>
                <a:moveTo>
                  <a:pt x="30" y="19"/>
                </a:moveTo>
                <a:cubicBezTo>
                  <a:pt x="30" y="19"/>
                  <a:pt x="30" y="19"/>
                  <a:pt x="30" y="19"/>
                </a:cubicBezTo>
                <a:cubicBezTo>
                  <a:pt x="32" y="19"/>
                  <a:pt x="34" y="19"/>
                  <a:pt x="35" y="21"/>
                </a:cubicBezTo>
                <a:cubicBezTo>
                  <a:pt x="38" y="19"/>
                  <a:pt x="38" y="19"/>
                  <a:pt x="38" y="19"/>
                </a:cubicBezTo>
                <a:cubicBezTo>
                  <a:pt x="37" y="19"/>
                  <a:pt x="37" y="18"/>
                  <a:pt x="37" y="18"/>
                </a:cubicBezTo>
                <a:cubicBezTo>
                  <a:pt x="37" y="16"/>
                  <a:pt x="38" y="15"/>
                  <a:pt x="39" y="14"/>
                </a:cubicBezTo>
                <a:cubicBezTo>
                  <a:pt x="39" y="14"/>
                  <a:pt x="39" y="14"/>
                  <a:pt x="39" y="14"/>
                </a:cubicBezTo>
                <a:cubicBezTo>
                  <a:pt x="40" y="13"/>
                  <a:pt x="41" y="12"/>
                  <a:pt x="43" y="12"/>
                </a:cubicBezTo>
                <a:cubicBezTo>
                  <a:pt x="44" y="12"/>
                  <a:pt x="46" y="13"/>
                  <a:pt x="47" y="14"/>
                </a:cubicBezTo>
                <a:cubicBezTo>
                  <a:pt x="48" y="15"/>
                  <a:pt x="48" y="16"/>
                  <a:pt x="48" y="18"/>
                </a:cubicBezTo>
                <a:cubicBezTo>
                  <a:pt x="48" y="19"/>
                  <a:pt x="48" y="21"/>
                  <a:pt x="47" y="22"/>
                </a:cubicBezTo>
                <a:cubicBezTo>
                  <a:pt x="46" y="23"/>
                  <a:pt x="44" y="23"/>
                  <a:pt x="43" y="23"/>
                </a:cubicBezTo>
                <a:cubicBezTo>
                  <a:pt x="41" y="23"/>
                  <a:pt x="40" y="23"/>
                  <a:pt x="39" y="22"/>
                </a:cubicBezTo>
                <a:cubicBezTo>
                  <a:pt x="37" y="23"/>
                  <a:pt x="37" y="23"/>
                  <a:pt x="37" y="23"/>
                </a:cubicBezTo>
                <a:cubicBezTo>
                  <a:pt x="38" y="24"/>
                  <a:pt x="38" y="25"/>
                  <a:pt x="38" y="26"/>
                </a:cubicBezTo>
                <a:cubicBezTo>
                  <a:pt x="38" y="27"/>
                  <a:pt x="38" y="28"/>
                  <a:pt x="37" y="29"/>
                </a:cubicBezTo>
                <a:cubicBezTo>
                  <a:pt x="39" y="30"/>
                  <a:pt x="39" y="30"/>
                  <a:pt x="39" y="30"/>
                </a:cubicBezTo>
                <a:cubicBezTo>
                  <a:pt x="40" y="30"/>
                  <a:pt x="41" y="29"/>
                  <a:pt x="43" y="29"/>
                </a:cubicBezTo>
                <a:cubicBezTo>
                  <a:pt x="44" y="29"/>
                  <a:pt x="46" y="30"/>
                  <a:pt x="47" y="31"/>
                </a:cubicBezTo>
                <a:cubicBezTo>
                  <a:pt x="48" y="32"/>
                  <a:pt x="48" y="33"/>
                  <a:pt x="48" y="35"/>
                </a:cubicBezTo>
                <a:cubicBezTo>
                  <a:pt x="48" y="36"/>
                  <a:pt x="48" y="38"/>
                  <a:pt x="47" y="39"/>
                </a:cubicBezTo>
                <a:cubicBezTo>
                  <a:pt x="46" y="40"/>
                  <a:pt x="44" y="40"/>
                  <a:pt x="43" y="40"/>
                </a:cubicBezTo>
                <a:cubicBezTo>
                  <a:pt x="41" y="40"/>
                  <a:pt x="40" y="40"/>
                  <a:pt x="39" y="39"/>
                </a:cubicBezTo>
                <a:cubicBezTo>
                  <a:pt x="38" y="38"/>
                  <a:pt x="37" y="36"/>
                  <a:pt x="37" y="35"/>
                </a:cubicBezTo>
                <a:cubicBezTo>
                  <a:pt x="37" y="34"/>
                  <a:pt x="37" y="34"/>
                  <a:pt x="38" y="33"/>
                </a:cubicBezTo>
                <a:cubicBezTo>
                  <a:pt x="35" y="32"/>
                  <a:pt x="35" y="32"/>
                  <a:pt x="35" y="32"/>
                </a:cubicBezTo>
                <a:cubicBezTo>
                  <a:pt x="34" y="33"/>
                  <a:pt x="32" y="34"/>
                  <a:pt x="30" y="34"/>
                </a:cubicBezTo>
                <a:cubicBezTo>
                  <a:pt x="28" y="34"/>
                  <a:pt x="26" y="33"/>
                  <a:pt x="25" y="32"/>
                </a:cubicBezTo>
                <a:cubicBezTo>
                  <a:pt x="25" y="32"/>
                  <a:pt x="25" y="32"/>
                  <a:pt x="25" y="32"/>
                </a:cubicBezTo>
                <a:cubicBezTo>
                  <a:pt x="23" y="30"/>
                  <a:pt x="23" y="28"/>
                  <a:pt x="23" y="26"/>
                </a:cubicBezTo>
                <a:cubicBezTo>
                  <a:pt x="23" y="24"/>
                  <a:pt x="23" y="22"/>
                  <a:pt x="25" y="21"/>
                </a:cubicBezTo>
                <a:cubicBezTo>
                  <a:pt x="26" y="19"/>
                  <a:pt x="28" y="19"/>
                  <a:pt x="30" y="19"/>
                </a:cubicBezTo>
                <a:close/>
                <a:moveTo>
                  <a:pt x="30" y="22"/>
                </a:moveTo>
                <a:cubicBezTo>
                  <a:pt x="30" y="22"/>
                  <a:pt x="30" y="22"/>
                  <a:pt x="30" y="22"/>
                </a:cubicBezTo>
                <a:cubicBezTo>
                  <a:pt x="29" y="22"/>
                  <a:pt x="28" y="22"/>
                  <a:pt x="27" y="23"/>
                </a:cubicBezTo>
                <a:cubicBezTo>
                  <a:pt x="26" y="24"/>
                  <a:pt x="26" y="25"/>
                  <a:pt x="26" y="26"/>
                </a:cubicBezTo>
                <a:cubicBezTo>
                  <a:pt x="26" y="27"/>
                  <a:pt x="26" y="29"/>
                  <a:pt x="27" y="29"/>
                </a:cubicBezTo>
                <a:cubicBezTo>
                  <a:pt x="27" y="29"/>
                  <a:pt x="27" y="29"/>
                  <a:pt x="27" y="29"/>
                </a:cubicBezTo>
                <a:cubicBezTo>
                  <a:pt x="27" y="29"/>
                  <a:pt x="27" y="29"/>
                  <a:pt x="27" y="29"/>
                </a:cubicBezTo>
                <a:cubicBezTo>
                  <a:pt x="28" y="30"/>
                  <a:pt x="29" y="31"/>
                  <a:pt x="30" y="31"/>
                </a:cubicBezTo>
                <a:cubicBezTo>
                  <a:pt x="33" y="31"/>
                  <a:pt x="35" y="29"/>
                  <a:pt x="35" y="26"/>
                </a:cubicBezTo>
                <a:cubicBezTo>
                  <a:pt x="35" y="24"/>
                  <a:pt x="33" y="22"/>
                  <a:pt x="30" y="22"/>
                </a:cubicBezTo>
                <a:close/>
                <a:moveTo>
                  <a:pt x="44" y="16"/>
                </a:moveTo>
                <a:cubicBezTo>
                  <a:pt x="44" y="16"/>
                  <a:pt x="44" y="16"/>
                  <a:pt x="44" y="16"/>
                </a:cubicBezTo>
                <a:cubicBezTo>
                  <a:pt x="44" y="16"/>
                  <a:pt x="43" y="16"/>
                  <a:pt x="43" y="16"/>
                </a:cubicBezTo>
                <a:cubicBezTo>
                  <a:pt x="42" y="16"/>
                  <a:pt x="42" y="16"/>
                  <a:pt x="41" y="16"/>
                </a:cubicBezTo>
                <a:cubicBezTo>
                  <a:pt x="41" y="16"/>
                  <a:pt x="41" y="16"/>
                  <a:pt x="41" y="16"/>
                </a:cubicBezTo>
                <a:cubicBezTo>
                  <a:pt x="41" y="17"/>
                  <a:pt x="41" y="17"/>
                  <a:pt x="41" y="18"/>
                </a:cubicBezTo>
                <a:cubicBezTo>
                  <a:pt x="41" y="19"/>
                  <a:pt x="42" y="20"/>
                  <a:pt x="43" y="20"/>
                </a:cubicBezTo>
                <a:cubicBezTo>
                  <a:pt x="43" y="20"/>
                  <a:pt x="44" y="20"/>
                  <a:pt x="44" y="19"/>
                </a:cubicBezTo>
                <a:cubicBezTo>
                  <a:pt x="45" y="19"/>
                  <a:pt x="45" y="18"/>
                  <a:pt x="45" y="18"/>
                </a:cubicBezTo>
                <a:cubicBezTo>
                  <a:pt x="45" y="17"/>
                  <a:pt x="45" y="17"/>
                  <a:pt x="44" y="16"/>
                </a:cubicBezTo>
                <a:close/>
                <a:moveTo>
                  <a:pt x="44" y="33"/>
                </a:moveTo>
                <a:cubicBezTo>
                  <a:pt x="44" y="33"/>
                  <a:pt x="44" y="33"/>
                  <a:pt x="44" y="33"/>
                </a:cubicBezTo>
                <a:cubicBezTo>
                  <a:pt x="44" y="33"/>
                  <a:pt x="43" y="33"/>
                  <a:pt x="43" y="33"/>
                </a:cubicBezTo>
                <a:cubicBezTo>
                  <a:pt x="42" y="33"/>
                  <a:pt x="42" y="33"/>
                  <a:pt x="41" y="33"/>
                </a:cubicBezTo>
                <a:cubicBezTo>
                  <a:pt x="41" y="33"/>
                  <a:pt x="41" y="33"/>
                  <a:pt x="41" y="33"/>
                </a:cubicBezTo>
                <a:cubicBezTo>
                  <a:pt x="41" y="34"/>
                  <a:pt x="41" y="34"/>
                  <a:pt x="41" y="35"/>
                </a:cubicBezTo>
                <a:cubicBezTo>
                  <a:pt x="41" y="36"/>
                  <a:pt x="42" y="37"/>
                  <a:pt x="43" y="37"/>
                </a:cubicBezTo>
                <a:cubicBezTo>
                  <a:pt x="43" y="37"/>
                  <a:pt x="44" y="37"/>
                  <a:pt x="44" y="36"/>
                </a:cubicBezTo>
                <a:cubicBezTo>
                  <a:pt x="45" y="36"/>
                  <a:pt x="45" y="35"/>
                  <a:pt x="45" y="35"/>
                </a:cubicBezTo>
                <a:cubicBezTo>
                  <a:pt x="45" y="34"/>
                  <a:pt x="45" y="34"/>
                  <a:pt x="44" y="33"/>
                </a:cubicBezTo>
                <a:close/>
                <a:moveTo>
                  <a:pt x="60" y="39"/>
                </a:moveTo>
                <a:cubicBezTo>
                  <a:pt x="60" y="39"/>
                  <a:pt x="60" y="39"/>
                  <a:pt x="60" y="39"/>
                </a:cubicBezTo>
                <a:cubicBezTo>
                  <a:pt x="62" y="39"/>
                  <a:pt x="63" y="41"/>
                  <a:pt x="63" y="42"/>
                </a:cubicBezTo>
                <a:cubicBezTo>
                  <a:pt x="63" y="44"/>
                  <a:pt x="62" y="45"/>
                  <a:pt x="60" y="45"/>
                </a:cubicBezTo>
                <a:cubicBezTo>
                  <a:pt x="59" y="45"/>
                  <a:pt x="58" y="44"/>
                  <a:pt x="58" y="42"/>
                </a:cubicBezTo>
                <a:cubicBezTo>
                  <a:pt x="58" y="41"/>
                  <a:pt x="59" y="39"/>
                  <a:pt x="60" y="39"/>
                </a:cubicBezTo>
                <a:close/>
                <a:moveTo>
                  <a:pt x="65" y="5"/>
                </a:moveTo>
                <a:cubicBezTo>
                  <a:pt x="65" y="5"/>
                  <a:pt x="65" y="5"/>
                  <a:pt x="65" y="5"/>
                </a:cubicBezTo>
                <a:cubicBezTo>
                  <a:pt x="5" y="5"/>
                  <a:pt x="5" y="5"/>
                  <a:pt x="5" y="5"/>
                </a:cubicBezTo>
                <a:cubicBezTo>
                  <a:pt x="5" y="19"/>
                  <a:pt x="5" y="33"/>
                  <a:pt x="5" y="47"/>
                </a:cubicBezTo>
                <a:cubicBezTo>
                  <a:pt x="25" y="47"/>
                  <a:pt x="45" y="47"/>
                  <a:pt x="65" y="47"/>
                </a:cubicBezTo>
                <a:cubicBezTo>
                  <a:pt x="65" y="33"/>
                  <a:pt x="65" y="19"/>
                  <a:pt x="65" y="5"/>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TextBox 1"/>
          <p:cNvSpPr txBox="1"/>
          <p:nvPr/>
        </p:nvSpPr>
        <p:spPr>
          <a:xfrm>
            <a:off x="8901430"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3.1 市场价值</a:t>
            </a:r>
          </a:p>
        </p:txBody>
      </p:sp>
      <p:sp>
        <p:nvSpPr>
          <p:cNvPr id="63" name="文本框 62"/>
          <p:cNvSpPr txBox="1"/>
          <p:nvPr/>
        </p:nvSpPr>
        <p:spPr>
          <a:xfrm>
            <a:off x="8839199"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5"/>
    </p:custDataLst>
  </p:cSld>
  <p:clrMapOvr>
    <a:masterClrMapping/>
  </p:clrMapOvr>
  <mc:AlternateContent>
    <mc:Choice Requires="p14">
      <p:transition advTm="8448" p14:dur="1600" spd="slow">
        <p14:gallery dir="l"/>
      </p:transition>
    </mc:Choice>
    <mc:Fallback>
      <p:transition advTm="844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additive="base">
                                        <p:cTn dur="500" fill="hold" id="7"/>
                                        <p:tgtEl>
                                          <p:spTgt spid="61"/>
                                        </p:tgtEl>
                                        <p:attrNameLst>
                                          <p:attrName>ppt_x</p:attrName>
                                        </p:attrNameLst>
                                      </p:cBhvr>
                                      <p:tavLst>
                                        <p:tav tm="0">
                                          <p:val>
                                            <p:strVal val="1+#ppt_w/2"/>
                                          </p:val>
                                        </p:tav>
                                        <p:tav tm="100000">
                                          <p:val>
                                            <p:strVal val="#ppt_x"/>
                                          </p:val>
                                        </p:tav>
                                      </p:tavLst>
                                    </p:anim>
                                    <p:anim calcmode="lin" valueType="num">
                                      <p:cBhvr additive="base">
                                        <p:cTn dur="500" fill="hold" id="8"/>
                                        <p:tgtEl>
                                          <p:spTgt spid="61"/>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63"/>
                                        </p:tgtEl>
                                        <p:attrNameLst>
                                          <p:attrName>style.visibility</p:attrName>
                                        </p:attrNameLst>
                                      </p:cBhvr>
                                      <p:to>
                                        <p:strVal val="visible"/>
                                      </p:to>
                                    </p:set>
                                    <p:animEffect filter="fade" transition="in">
                                      <p:cBhvr>
                                        <p:cTn dur="500" id="13"/>
                                        <p:tgtEl>
                                          <p:spTgt spid="63"/>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8" presetSubtype="3">
                                  <p:stCondLst>
                                    <p:cond delay="0"/>
                                  </p:stCondLst>
                                  <p:childTnLst>
                                    <p:set>
                                      <p:cBhvr>
                                        <p:cTn dur="1" fill="hold" id="17">
                                          <p:stCondLst>
                                            <p:cond delay="0"/>
                                          </p:stCondLst>
                                        </p:cTn>
                                        <p:tgtEl>
                                          <p:spTgt spid="58"/>
                                        </p:tgtEl>
                                        <p:attrNameLst>
                                          <p:attrName>style.visibility</p:attrName>
                                        </p:attrNameLst>
                                      </p:cBhvr>
                                      <p:to>
                                        <p:strVal val="visible"/>
                                      </p:to>
                                    </p:set>
                                    <p:animEffect filter="strips(upRight)" transition="in">
                                      <p:cBhvr>
                                        <p:cTn dur="500" id="18"/>
                                        <p:tgtEl>
                                          <p:spTgt spid="58"/>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38"/>
                                        </p:tgtEl>
                                        <p:attrNameLst>
                                          <p:attrName>style.visibility</p:attrName>
                                        </p:attrNameLst>
                                      </p:cBhvr>
                                      <p:to>
                                        <p:strVal val="visible"/>
                                      </p:to>
                                    </p:set>
                                    <p:animEffect filter="wipe(left)" transition="in">
                                      <p:cBhvr>
                                        <p:cTn dur="500" id="23"/>
                                        <p:tgtEl>
                                          <p:spTgt spid="38"/>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44"/>
                                        </p:tgtEl>
                                        <p:attrNameLst>
                                          <p:attrName>style.visibility</p:attrName>
                                        </p:attrNameLst>
                                      </p:cBhvr>
                                      <p:to>
                                        <p:strVal val="visible"/>
                                      </p:to>
                                    </p:set>
                                    <p:anim calcmode="lin" valueType="num">
                                      <p:cBhvr additive="base">
                                        <p:cTn dur="500" fill="hold" id="28"/>
                                        <p:tgtEl>
                                          <p:spTgt spid="44"/>
                                        </p:tgtEl>
                                        <p:attrNameLst>
                                          <p:attrName>ppt_x</p:attrName>
                                        </p:attrNameLst>
                                      </p:cBhvr>
                                      <p:tavLst>
                                        <p:tav tm="0">
                                          <p:val>
                                            <p:strVal val="#ppt_x"/>
                                          </p:val>
                                        </p:tav>
                                        <p:tav tm="100000">
                                          <p:val>
                                            <p:strVal val="#ppt_x"/>
                                          </p:val>
                                        </p:tav>
                                      </p:tavLst>
                                    </p:anim>
                                    <p:anim calcmode="lin" valueType="num">
                                      <p:cBhvr additive="base">
                                        <p:cTn dur="500" fill="hold" id="29"/>
                                        <p:tgtEl>
                                          <p:spTgt spid="44"/>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additive="base">
                                        <p:cTn dur="500" fill="hold" id="32"/>
                                        <p:tgtEl>
                                          <p:spTgt spid="45"/>
                                        </p:tgtEl>
                                        <p:attrNameLst>
                                          <p:attrName>ppt_x</p:attrName>
                                        </p:attrNameLst>
                                      </p:cBhvr>
                                      <p:tavLst>
                                        <p:tav tm="0">
                                          <p:val>
                                            <p:strVal val="#ppt_x"/>
                                          </p:val>
                                        </p:tav>
                                        <p:tav tm="100000">
                                          <p:val>
                                            <p:strVal val="#ppt_x"/>
                                          </p:val>
                                        </p:tav>
                                      </p:tavLst>
                                    </p:anim>
                                    <p:anim calcmode="lin" valueType="num">
                                      <p:cBhvr additive="base">
                                        <p:cTn dur="500" fill="hold" id="33"/>
                                        <p:tgtEl>
                                          <p:spTgt spid="45"/>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6"/>
                                        </p:tgtEl>
                                        <p:attrNameLst>
                                          <p:attrName>style.visibility</p:attrName>
                                        </p:attrNameLst>
                                      </p:cBhvr>
                                      <p:to>
                                        <p:strVal val="visible"/>
                                      </p:to>
                                    </p:set>
                                    <p:anim calcmode="lin" valueType="num">
                                      <p:cBhvr additive="base">
                                        <p:cTn dur="500" fill="hold" id="36"/>
                                        <p:tgtEl>
                                          <p:spTgt spid="46"/>
                                        </p:tgtEl>
                                        <p:attrNameLst>
                                          <p:attrName>ppt_x</p:attrName>
                                        </p:attrNameLst>
                                      </p:cBhvr>
                                      <p:tavLst>
                                        <p:tav tm="0">
                                          <p:val>
                                            <p:strVal val="#ppt_x"/>
                                          </p:val>
                                        </p:tav>
                                        <p:tav tm="100000">
                                          <p:val>
                                            <p:strVal val="#ppt_x"/>
                                          </p:val>
                                        </p:tav>
                                      </p:tavLst>
                                    </p:anim>
                                    <p:anim calcmode="lin" valueType="num">
                                      <p:cBhvr additive="base">
                                        <p:cTn dur="500" fill="hold" id="37"/>
                                        <p:tgtEl>
                                          <p:spTgt spid="4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additive="base">
                                        <p:cTn dur="500" fill="hold" id="40"/>
                                        <p:tgtEl>
                                          <p:spTgt spid="47"/>
                                        </p:tgtEl>
                                        <p:attrNameLst>
                                          <p:attrName>ppt_x</p:attrName>
                                        </p:attrNameLst>
                                      </p:cBhvr>
                                      <p:tavLst>
                                        <p:tav tm="0">
                                          <p:val>
                                            <p:strVal val="#ppt_x"/>
                                          </p:val>
                                        </p:tav>
                                        <p:tav tm="100000">
                                          <p:val>
                                            <p:strVal val="#ppt_x"/>
                                          </p:val>
                                        </p:tav>
                                      </p:tavLst>
                                    </p:anim>
                                    <p:anim calcmode="lin" valueType="num">
                                      <p:cBhvr additive="base">
                                        <p:cTn dur="500" fill="hold" id="41"/>
                                        <p:tgtEl>
                                          <p:spTgt spid="4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48"/>
                                        </p:tgtEl>
                                        <p:attrNameLst>
                                          <p:attrName>style.visibility</p:attrName>
                                        </p:attrNameLst>
                                      </p:cBhvr>
                                      <p:to>
                                        <p:strVal val="visible"/>
                                      </p:to>
                                    </p:set>
                                    <p:anim calcmode="lin" valueType="num">
                                      <p:cBhvr additive="base">
                                        <p:cTn dur="500" fill="hold" id="44"/>
                                        <p:tgtEl>
                                          <p:spTgt spid="48"/>
                                        </p:tgtEl>
                                        <p:attrNameLst>
                                          <p:attrName>ppt_x</p:attrName>
                                        </p:attrNameLst>
                                      </p:cBhvr>
                                      <p:tavLst>
                                        <p:tav tm="0">
                                          <p:val>
                                            <p:strVal val="#ppt_x"/>
                                          </p:val>
                                        </p:tav>
                                        <p:tav tm="100000">
                                          <p:val>
                                            <p:strVal val="#ppt_x"/>
                                          </p:val>
                                        </p:tav>
                                      </p:tavLst>
                                    </p:anim>
                                    <p:anim calcmode="lin" valueType="num">
                                      <p:cBhvr additive="base">
                                        <p:cTn dur="500" fill="hold" id="45"/>
                                        <p:tgtEl>
                                          <p:spTgt spid="48"/>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49"/>
                                        </p:tgtEl>
                                        <p:attrNameLst>
                                          <p:attrName>style.visibility</p:attrName>
                                        </p:attrNameLst>
                                      </p:cBhvr>
                                      <p:to>
                                        <p:strVal val="visible"/>
                                      </p:to>
                                    </p:set>
                                    <p:anim calcmode="lin" valueType="num">
                                      <p:cBhvr additive="base">
                                        <p:cTn dur="500" fill="hold" id="48"/>
                                        <p:tgtEl>
                                          <p:spTgt spid="49"/>
                                        </p:tgtEl>
                                        <p:attrNameLst>
                                          <p:attrName>ppt_x</p:attrName>
                                        </p:attrNameLst>
                                      </p:cBhvr>
                                      <p:tavLst>
                                        <p:tav tm="0">
                                          <p:val>
                                            <p:strVal val="#ppt_x"/>
                                          </p:val>
                                        </p:tav>
                                        <p:tav tm="100000">
                                          <p:val>
                                            <p:strVal val="#ppt_x"/>
                                          </p:val>
                                        </p:tav>
                                      </p:tavLst>
                                    </p:anim>
                                    <p:anim calcmode="lin" valueType="num">
                                      <p:cBhvr additive="base">
                                        <p:cTn dur="500" fill="hold" id="49"/>
                                        <p:tgtEl>
                                          <p:spTgt spid="49"/>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130"/>
                                        </p:tgtEl>
                                        <p:attrNameLst>
                                          <p:attrName>style.visibility</p:attrName>
                                        </p:attrNameLst>
                                      </p:cBhvr>
                                      <p:to>
                                        <p:strVal val="visible"/>
                                      </p:to>
                                    </p:set>
                                    <p:anim calcmode="lin" valueType="num">
                                      <p:cBhvr additive="base">
                                        <p:cTn dur="500" fill="hold" id="52"/>
                                        <p:tgtEl>
                                          <p:spTgt spid="130"/>
                                        </p:tgtEl>
                                        <p:attrNameLst>
                                          <p:attrName>ppt_x</p:attrName>
                                        </p:attrNameLst>
                                      </p:cBhvr>
                                      <p:tavLst>
                                        <p:tav tm="0">
                                          <p:val>
                                            <p:strVal val="#ppt_x"/>
                                          </p:val>
                                        </p:tav>
                                        <p:tav tm="100000">
                                          <p:val>
                                            <p:strVal val="#ppt_x"/>
                                          </p:val>
                                        </p:tav>
                                      </p:tavLst>
                                    </p:anim>
                                    <p:anim calcmode="lin" valueType="num">
                                      <p:cBhvr additive="base">
                                        <p:cTn dur="500" fill="hold" id="53"/>
                                        <p:tgtEl>
                                          <p:spTgt spid="130"/>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121"/>
                                        </p:tgtEl>
                                        <p:attrNameLst>
                                          <p:attrName>style.visibility</p:attrName>
                                        </p:attrNameLst>
                                      </p:cBhvr>
                                      <p:to>
                                        <p:strVal val="visible"/>
                                      </p:to>
                                    </p:set>
                                    <p:anim calcmode="lin" valueType="num">
                                      <p:cBhvr additive="base">
                                        <p:cTn dur="500" fill="hold" id="56"/>
                                        <p:tgtEl>
                                          <p:spTgt spid="121"/>
                                        </p:tgtEl>
                                        <p:attrNameLst>
                                          <p:attrName>ppt_x</p:attrName>
                                        </p:attrNameLst>
                                      </p:cBhvr>
                                      <p:tavLst>
                                        <p:tav tm="0">
                                          <p:val>
                                            <p:strVal val="#ppt_x"/>
                                          </p:val>
                                        </p:tav>
                                        <p:tav tm="100000">
                                          <p:val>
                                            <p:strVal val="#ppt_x"/>
                                          </p:val>
                                        </p:tav>
                                      </p:tavLst>
                                    </p:anim>
                                    <p:anim calcmode="lin" valueType="num">
                                      <p:cBhvr additive="base">
                                        <p:cTn dur="500" fill="hold" id="57"/>
                                        <p:tgtEl>
                                          <p:spTgt spid="121"/>
                                        </p:tgtEl>
                                        <p:attrNameLst>
                                          <p:attrName>ppt_y</p:attrName>
                                        </p:attrNameLst>
                                      </p:cBhvr>
                                      <p:tavLst>
                                        <p:tav tm="0">
                                          <p:val>
                                            <p:strVal val="1+#ppt_h/2"/>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2" presetSubtype="0">
                                  <p:stCondLst>
                                    <p:cond delay="0"/>
                                  </p:stCondLst>
                                  <p:childTnLst>
                                    <p:set>
                                      <p:cBhvr>
                                        <p:cTn dur="1" fill="hold" id="61">
                                          <p:stCondLst>
                                            <p:cond delay="0"/>
                                          </p:stCondLst>
                                        </p:cTn>
                                        <p:tgtEl>
                                          <p:spTgt spid="50"/>
                                        </p:tgtEl>
                                        <p:attrNameLst>
                                          <p:attrName>style.visibility</p:attrName>
                                        </p:attrNameLst>
                                      </p:cBhvr>
                                      <p:to>
                                        <p:strVal val="visible"/>
                                      </p:to>
                                    </p:set>
                                    <p:animEffect filter="fade" transition="in">
                                      <p:cBhvr>
                                        <p:cTn dur="1000" id="62"/>
                                        <p:tgtEl>
                                          <p:spTgt spid="50"/>
                                        </p:tgtEl>
                                      </p:cBhvr>
                                    </p:animEffect>
                                    <p:anim calcmode="lin" valueType="num">
                                      <p:cBhvr>
                                        <p:cTn dur="1000" fill="hold" id="63"/>
                                        <p:tgtEl>
                                          <p:spTgt spid="50"/>
                                        </p:tgtEl>
                                        <p:attrNameLst>
                                          <p:attrName>ppt_x</p:attrName>
                                        </p:attrNameLst>
                                      </p:cBhvr>
                                      <p:tavLst>
                                        <p:tav tm="0">
                                          <p:val>
                                            <p:strVal val="#ppt_x"/>
                                          </p:val>
                                        </p:tav>
                                        <p:tav tm="100000">
                                          <p:val>
                                            <p:strVal val="#ppt_x"/>
                                          </p:val>
                                        </p:tav>
                                      </p:tavLst>
                                    </p:anim>
                                    <p:anim calcmode="lin" valueType="num">
                                      <p:cBhvr>
                                        <p:cTn dur="1000" fill="hold" id="64"/>
                                        <p:tgtEl>
                                          <p:spTgt spid="50"/>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51"/>
                                        </p:tgtEl>
                                        <p:attrNameLst>
                                          <p:attrName>style.visibility</p:attrName>
                                        </p:attrNameLst>
                                      </p:cBhvr>
                                      <p:to>
                                        <p:strVal val="visible"/>
                                      </p:to>
                                    </p:set>
                                    <p:animEffect filter="fade" transition="in">
                                      <p:cBhvr>
                                        <p:cTn dur="1000" id="67"/>
                                        <p:tgtEl>
                                          <p:spTgt spid="51"/>
                                        </p:tgtEl>
                                      </p:cBhvr>
                                    </p:animEffect>
                                    <p:anim calcmode="lin" valueType="num">
                                      <p:cBhvr>
                                        <p:cTn dur="1000" fill="hold" id="68"/>
                                        <p:tgtEl>
                                          <p:spTgt spid="51"/>
                                        </p:tgtEl>
                                        <p:attrNameLst>
                                          <p:attrName>ppt_x</p:attrName>
                                        </p:attrNameLst>
                                      </p:cBhvr>
                                      <p:tavLst>
                                        <p:tav tm="0">
                                          <p:val>
                                            <p:strVal val="#ppt_x"/>
                                          </p:val>
                                        </p:tav>
                                        <p:tav tm="100000">
                                          <p:val>
                                            <p:strVal val="#ppt_x"/>
                                          </p:val>
                                        </p:tav>
                                      </p:tavLst>
                                    </p:anim>
                                    <p:anim calcmode="lin" valueType="num">
                                      <p:cBhvr>
                                        <p:cTn dur="1000" fill="hold" id="69"/>
                                        <p:tgtEl>
                                          <p:spTgt spid="51"/>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53"/>
                                        </p:tgtEl>
                                        <p:attrNameLst>
                                          <p:attrName>style.visibility</p:attrName>
                                        </p:attrNameLst>
                                      </p:cBhvr>
                                      <p:to>
                                        <p:strVal val="visible"/>
                                      </p:to>
                                    </p:set>
                                    <p:animEffect filter="fade" transition="in">
                                      <p:cBhvr>
                                        <p:cTn dur="1000" id="72"/>
                                        <p:tgtEl>
                                          <p:spTgt spid="53"/>
                                        </p:tgtEl>
                                      </p:cBhvr>
                                    </p:animEffect>
                                    <p:anim calcmode="lin" valueType="num">
                                      <p:cBhvr>
                                        <p:cTn dur="1000" fill="hold" id="73"/>
                                        <p:tgtEl>
                                          <p:spTgt spid="53"/>
                                        </p:tgtEl>
                                        <p:attrNameLst>
                                          <p:attrName>ppt_x</p:attrName>
                                        </p:attrNameLst>
                                      </p:cBhvr>
                                      <p:tavLst>
                                        <p:tav tm="0">
                                          <p:val>
                                            <p:strVal val="#ppt_x"/>
                                          </p:val>
                                        </p:tav>
                                        <p:tav tm="100000">
                                          <p:val>
                                            <p:strVal val="#ppt_x"/>
                                          </p:val>
                                        </p:tav>
                                      </p:tavLst>
                                    </p:anim>
                                    <p:anim calcmode="lin" valueType="num">
                                      <p:cBhvr>
                                        <p:cTn dur="1000" fill="hold" id="74"/>
                                        <p:tgtEl>
                                          <p:spTgt spid="53"/>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60"/>
                                        </p:tgtEl>
                                        <p:attrNameLst>
                                          <p:attrName>style.visibility</p:attrName>
                                        </p:attrNameLst>
                                      </p:cBhvr>
                                      <p:to>
                                        <p:strVal val="visible"/>
                                      </p:to>
                                    </p:set>
                                    <p:animEffect filter="fade" transition="in">
                                      <p:cBhvr>
                                        <p:cTn dur="1000" id="77"/>
                                        <p:tgtEl>
                                          <p:spTgt spid="60"/>
                                        </p:tgtEl>
                                      </p:cBhvr>
                                    </p:animEffect>
                                    <p:anim calcmode="lin" valueType="num">
                                      <p:cBhvr>
                                        <p:cTn dur="1000" fill="hold" id="78"/>
                                        <p:tgtEl>
                                          <p:spTgt spid="60"/>
                                        </p:tgtEl>
                                        <p:attrNameLst>
                                          <p:attrName>ppt_x</p:attrName>
                                        </p:attrNameLst>
                                      </p:cBhvr>
                                      <p:tavLst>
                                        <p:tav tm="0">
                                          <p:val>
                                            <p:strVal val="#ppt_x"/>
                                          </p:val>
                                        </p:tav>
                                        <p:tav tm="100000">
                                          <p:val>
                                            <p:strVal val="#ppt_x"/>
                                          </p:val>
                                        </p:tav>
                                      </p:tavLst>
                                    </p:anim>
                                    <p:anim calcmode="lin" valueType="num">
                                      <p:cBhvr>
                                        <p:cTn dur="1000" fill="hold" id="79"/>
                                        <p:tgtEl>
                                          <p:spTgt spid="60"/>
                                        </p:tgtEl>
                                        <p:attrNameLst>
                                          <p:attrName>ppt_y</p:attrName>
                                        </p:attrNameLst>
                                      </p:cBhvr>
                                      <p:tavLst>
                                        <p:tav tm="0">
                                          <p:val>
                                            <p:strVal val="#ppt_y+.1"/>
                                          </p:val>
                                        </p:tav>
                                        <p:tav tm="100000">
                                          <p:val>
                                            <p:strVal val="#ppt_y"/>
                                          </p:val>
                                        </p:tav>
                                      </p:tavLst>
                                    </p:anim>
                                  </p:childTnLst>
                                </p:cTn>
                              </p:par>
                            </p:childTnLst>
                          </p:cTn>
                        </p:par>
                      </p:childTnLst>
                    </p:cTn>
                  </p:par>
                  <p:par>
                    <p:cTn fill="hold" id="80" nodeType="clickPar">
                      <p:stCondLst>
                        <p:cond delay="indefinite"/>
                      </p:stCondLst>
                      <p:childTnLst>
                        <p:par>
                          <p:cTn fill="hold" id="81" nodeType="afterGroup">
                            <p:stCondLst>
                              <p:cond delay="0"/>
                            </p:stCondLst>
                            <p:childTnLst>
                              <p:par>
                                <p:cTn fill="hold" grpId="0" id="82" nodeType="clickEffect" presetClass="entr" presetID="10" presetSubtype="0">
                                  <p:stCondLst>
                                    <p:cond delay="0"/>
                                  </p:stCondLst>
                                  <p:childTnLst>
                                    <p:set>
                                      <p:cBhvr>
                                        <p:cTn dur="1" fill="hold" id="83">
                                          <p:stCondLst>
                                            <p:cond delay="0"/>
                                          </p:stCondLst>
                                        </p:cTn>
                                        <p:tgtEl>
                                          <p:spTgt spid="54"/>
                                        </p:tgtEl>
                                        <p:attrNameLst>
                                          <p:attrName>style.visibility</p:attrName>
                                        </p:attrNameLst>
                                      </p:cBhvr>
                                      <p:to>
                                        <p:strVal val="visible"/>
                                      </p:to>
                                    </p:set>
                                    <p:animEffect filter="fade" transition="in">
                                      <p:cBhvr>
                                        <p:cTn dur="500" id="84"/>
                                        <p:tgtEl>
                                          <p:spTgt spid="54"/>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55"/>
                                        </p:tgtEl>
                                        <p:attrNameLst>
                                          <p:attrName>style.visibility</p:attrName>
                                        </p:attrNameLst>
                                      </p:cBhvr>
                                      <p:to>
                                        <p:strVal val="visible"/>
                                      </p:to>
                                    </p:set>
                                    <p:animEffect filter="fade" transition="in">
                                      <p:cBhvr>
                                        <p:cTn dur="500" id="87"/>
                                        <p:tgtEl>
                                          <p:spTgt spid="55"/>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56"/>
                                        </p:tgtEl>
                                        <p:attrNameLst>
                                          <p:attrName>style.visibility</p:attrName>
                                        </p:attrNameLst>
                                      </p:cBhvr>
                                      <p:to>
                                        <p:strVal val="visible"/>
                                      </p:to>
                                    </p:set>
                                    <p:animEffect filter="fade" transition="in">
                                      <p:cBhvr>
                                        <p:cTn dur="500" id="90"/>
                                        <p:tgtEl>
                                          <p:spTgt spid="56"/>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57"/>
                                        </p:tgtEl>
                                        <p:attrNameLst>
                                          <p:attrName>style.visibility</p:attrName>
                                        </p:attrNameLst>
                                      </p:cBhvr>
                                      <p:to>
                                        <p:strVal val="visible"/>
                                      </p:to>
                                    </p:set>
                                    <p:animEffect filter="fade" transition="in">
                                      <p:cBhvr>
                                        <p:cTn dur="500" id="93"/>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4"/>
      <p:bldP grpId="0" spid="45"/>
      <p:bldP grpId="0" spid="46"/>
      <p:bldP grpId="0" spid="47"/>
      <p:bldP grpId="0" spid="48"/>
      <p:bldP grpId="0" spid="49"/>
      <p:bldP grpId="0" spid="50"/>
      <p:bldP grpId="0" spid="51"/>
      <p:bldP grpId="0" spid="53"/>
      <p:bldP grpId="0" spid="54"/>
      <p:bldP grpId="0" spid="55"/>
      <p:bldP grpId="0" spid="56"/>
      <p:bldP grpId="0" spid="57"/>
      <p:bldP grpId="0" spid="60"/>
      <p:bldP grpId="0" spid="130"/>
      <p:bldP grpId="0" spid="121"/>
      <p:bldP grpId="0" spid="61"/>
      <p:bldP grpId="0" spid="63"/>
      <p:bldGraphic grpId="0" spid="58">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TextBox 1"/>
          <p:cNvSpPr txBox="1"/>
          <p:nvPr/>
        </p:nvSpPr>
        <p:spPr>
          <a:xfrm>
            <a:off x="8672830"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3.2 市场透视</a:t>
            </a:r>
          </a:p>
        </p:txBody>
      </p:sp>
      <p:sp>
        <p:nvSpPr>
          <p:cNvPr id="70" name="文本框 69"/>
          <p:cNvSpPr txBox="1"/>
          <p:nvPr/>
        </p:nvSpPr>
        <p:spPr>
          <a:xfrm>
            <a:off x="8610599"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71" name="Freeform 3"/>
          <p:cNvSpPr/>
          <p:nvPr/>
        </p:nvSpPr>
        <p:spPr>
          <a:xfrm>
            <a:off x="3451860" y="1972310"/>
            <a:ext cx="2298700" cy="3046730"/>
          </a:xfrm>
          <a:custGeom>
            <a:gdLst>
              <a:gd fmla="*/ 2590825 w 2590825" name="connsiteX0"/>
              <a:gd fmla="*/ 3084347 h 3147847" name="connsiteY0"/>
              <a:gd fmla="*/ 2527325 w 2590825" name="connsiteX1"/>
              <a:gd fmla="*/ 3147847 h 3147847" name="connsiteY1"/>
              <a:gd fmla="*/ 63500 w 2590825" name="connsiteX2"/>
              <a:gd fmla="*/ 3147847 h 3147847" name="connsiteY2"/>
              <a:gd fmla="*/ 0 w 2590825" name="connsiteX3"/>
              <a:gd fmla="*/ 3084347 h 3147847" name="connsiteY3"/>
              <a:gd fmla="*/ 0 w 2590825" name="connsiteX4"/>
              <a:gd fmla="*/ 63500 h 3147847" name="connsiteY4"/>
              <a:gd fmla="*/ 63500 w 2590825" name="connsiteX5"/>
              <a:gd fmla="*/ 0 h 3147847" name="connsiteY5"/>
              <a:gd fmla="*/ 2527325 w 2590825" name="connsiteX6"/>
              <a:gd fmla="*/ 0 h 3147847" name="connsiteY6"/>
              <a:gd fmla="*/ 2590825 w 2590825" name="connsiteX7"/>
              <a:gd fmla="*/ 63500 h 3147847" name="connsiteY7"/>
              <a:gd fmla="*/ 2590825 w 2590825" name="connsiteX8"/>
              <a:gd fmla="*/ 3084347 h 314784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3147847" w="2590825">
                <a:moveTo>
                  <a:pt x="2590825" y="3084347"/>
                </a:moveTo>
                <a:cubicBezTo>
                  <a:pt x="2590825" y="3119424"/>
                  <a:pt x="2562390" y="3147847"/>
                  <a:pt x="2527325" y="3147847"/>
                </a:cubicBezTo>
                <a:lnTo>
                  <a:pt x="63500" y="3147847"/>
                </a:lnTo>
                <a:cubicBezTo>
                  <a:pt x="28422" y="3147847"/>
                  <a:pt x="0" y="3119424"/>
                  <a:pt x="0" y="3084347"/>
                </a:cubicBezTo>
                <a:lnTo>
                  <a:pt x="0" y="63500"/>
                </a:lnTo>
                <a:cubicBezTo>
                  <a:pt x="0" y="28422"/>
                  <a:pt x="28422" y="0"/>
                  <a:pt x="63500" y="0"/>
                </a:cubicBezTo>
                <a:lnTo>
                  <a:pt x="2527325" y="0"/>
                </a:lnTo>
                <a:cubicBezTo>
                  <a:pt x="2562390" y="0"/>
                  <a:pt x="2590825" y="28422"/>
                  <a:pt x="2590825" y="63500"/>
                </a:cubicBezTo>
                <a:lnTo>
                  <a:pt x="2590825" y="3084347"/>
                </a:lnTo>
              </a:path>
            </a:pathLst>
          </a:custGeom>
          <a:solidFill>
            <a:srgbClr val="D4B46D">
              <a:alpha val="79000"/>
            </a:srgbClr>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3985260" y="4493895"/>
            <a:ext cx="1231900" cy="311150"/>
          </a:xfrm>
          <a:prstGeom prst="rect">
            <a:avLst/>
          </a:prstGeom>
          <a:noFill/>
          <a:ln w="12700">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1"/>
          <p:cNvSpPr txBox="1"/>
          <p:nvPr/>
        </p:nvSpPr>
        <p:spPr>
          <a:xfrm>
            <a:off x="3959543" y="2921230"/>
            <a:ext cx="1284219" cy="350520"/>
          </a:xfrm>
          <a:prstGeom prst="rect">
            <a:avLst/>
          </a:prstGeom>
          <a:noFill/>
        </p:spPr>
        <p:txBody>
          <a:bodyPr lIns="0" rIns="0" rtlCol="0" tIns="0" wrap="none">
            <a:spAutoFit/>
          </a:bodyPr>
          <a:lstStyle/>
          <a:p>
            <a:pPr defTabSz="0">
              <a:lnSpc>
                <a:spcPts val="2400"/>
              </a:lnSpc>
              <a:tabLst>
                <a:tab pos="76200"/>
                <a:tab pos="546100"/>
              </a:tabLst>
            </a:pPr>
            <a:r>
              <a:rPr altLang="zh-CN" lang="en-US" smtClean="0" sz="1900">
                <a:solidFill>
                  <a:schemeClr val="bg1"/>
                </a:solidFill>
                <a:latin charset="0" panose="020f0502020204030204" pitchFamily="18" typeface="Calibri"/>
                <a:cs charset="0" panose="020f0502020204030204" pitchFamily="18" typeface="Calibri"/>
              </a:rPr>
              <a:t>PERSPECTIVE</a:t>
            </a:r>
          </a:p>
        </p:txBody>
      </p:sp>
      <p:sp>
        <p:nvSpPr>
          <p:cNvPr id="12" name="TextBox 1"/>
          <p:cNvSpPr txBox="1"/>
          <p:nvPr/>
        </p:nvSpPr>
        <p:spPr>
          <a:xfrm>
            <a:off x="3594735" y="3683000"/>
            <a:ext cx="2012950" cy="472440"/>
          </a:xfrm>
          <a:prstGeom prst="rect">
            <a:avLst/>
          </a:prstGeom>
          <a:noFill/>
        </p:spPr>
        <p:txBody>
          <a:bodyPr lIns="0" rIns="0" rtlCol="0" tIns="0" wrap="squar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cxnSp>
        <p:nvCxnSpPr>
          <p:cNvPr id="88" name="直接连接符 87"/>
          <p:cNvCxnSpPr/>
          <p:nvPr/>
        </p:nvCxnSpPr>
        <p:spPr>
          <a:xfrm>
            <a:off x="4359593"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Freeform 27"/>
          <p:cNvSpPr>
            <a:spLocks noEditPoints="1"/>
          </p:cNvSpPr>
          <p:nvPr/>
        </p:nvSpPr>
        <p:spPr bwMode="auto">
          <a:xfrm>
            <a:off x="4352608" y="2315210"/>
            <a:ext cx="497205" cy="501015"/>
          </a:xfrm>
          <a:custGeom>
            <a:gdLst>
              <a:gd fmla="*/ 2 w 68" name="T0"/>
              <a:gd fmla="*/ 0 h 68" name="T1"/>
              <a:gd fmla="*/ 0 w 68" name="T2"/>
              <a:gd fmla="*/ 66 h 68" name="T3"/>
              <a:gd fmla="*/ 65 w 68" name="T4"/>
              <a:gd fmla="*/ 68 h 68" name="T5"/>
              <a:gd fmla="*/ 68 w 68" name="T6"/>
              <a:gd fmla="*/ 3 h 68" name="T7"/>
              <a:gd fmla="*/ 17 w 68" name="T8"/>
              <a:gd fmla="*/ 63 h 68" name="T9"/>
              <a:gd fmla="*/ 5 w 68" name="T10"/>
              <a:gd fmla="*/ 63 h 68" name="T11"/>
              <a:gd fmla="*/ 9 w 68" name="T12"/>
              <a:gd fmla="*/ 58 h 68" name="T13"/>
              <a:gd fmla="*/ 9 w 68" name="T14"/>
              <a:gd fmla="*/ 53 h 68" name="T15"/>
              <a:gd fmla="*/ 5 w 68" name="T16"/>
              <a:gd fmla="*/ 44 h 68" name="T17"/>
              <a:gd fmla="*/ 11 w 68" name="T18"/>
              <a:gd fmla="*/ 41 h 68" name="T19"/>
              <a:gd fmla="*/ 5 w 68" name="T20"/>
              <a:gd fmla="*/ 39 h 68" name="T21"/>
              <a:gd fmla="*/ 9 w 68" name="T22"/>
              <a:gd fmla="*/ 30 h 68" name="T23"/>
              <a:gd fmla="*/ 9 w 68" name="T24"/>
              <a:gd fmla="*/ 25 h 68" name="T25"/>
              <a:gd fmla="*/ 5 w 68" name="T26"/>
              <a:gd fmla="*/ 16 h 68" name="T27"/>
              <a:gd fmla="*/ 11 w 68" name="T28"/>
              <a:gd fmla="*/ 13 h 68" name="T29"/>
              <a:gd fmla="*/ 5 w 68" name="T30"/>
              <a:gd fmla="*/ 10 h 68" name="T31"/>
              <a:gd fmla="*/ 17 w 68" name="T32"/>
              <a:gd fmla="*/ 5 h 68" name="T33"/>
              <a:gd fmla="*/ 63 w 68" name="T34"/>
              <a:gd fmla="*/ 63 h 68" name="T35"/>
              <a:gd fmla="*/ 20 w 68" name="T36"/>
              <a:gd fmla="*/ 63 h 68" name="T37"/>
              <a:gd fmla="*/ 63 w 68" name="T38"/>
              <a:gd fmla="*/ 5 h 68" name="T39"/>
              <a:gd fmla="*/ 31 w 68" name="T40"/>
              <a:gd fmla="*/ 49 h 68" name="T41"/>
              <a:gd fmla="*/ 52 w 68" name="T42"/>
              <a:gd fmla="*/ 49 h 68" name="T43"/>
              <a:gd fmla="*/ 54 w 68" name="T44"/>
              <a:gd fmla="*/ 46 h 68" name="T45"/>
              <a:gd fmla="*/ 51 w 68" name="T46"/>
              <a:gd fmla="*/ 40 h 68" name="T47"/>
              <a:gd fmla="*/ 48 w 68" name="T48"/>
              <a:gd fmla="*/ 38 h 68" name="T49"/>
              <a:gd fmla="*/ 51 w 68" name="T50"/>
              <a:gd fmla="*/ 30 h 68" name="T51"/>
              <a:gd fmla="*/ 41 w 68" name="T52"/>
              <a:gd fmla="*/ 21 h 68" name="T53"/>
              <a:gd fmla="*/ 31 w 68" name="T54"/>
              <a:gd fmla="*/ 30 h 68" name="T55"/>
              <a:gd fmla="*/ 35 w 68" name="T56"/>
              <a:gd fmla="*/ 38 h 68" name="T57"/>
              <a:gd fmla="*/ 30 w 68" name="T58"/>
              <a:gd fmla="*/ 42 h 68" name="T59"/>
              <a:gd fmla="*/ 29 w 68" name="T60"/>
              <a:gd fmla="*/ 48 h 68" name="T61"/>
              <a:gd fmla="*/ 37 w 68" name="T62"/>
              <a:gd fmla="*/ 26 h 68" name="T63"/>
              <a:gd fmla="*/ 41 w 68" name="T64"/>
              <a:gd fmla="*/ 24 h 68" name="T65"/>
              <a:gd fmla="*/ 48 w 68" name="T66"/>
              <a:gd fmla="*/ 30 h 68" name="T67"/>
              <a:gd fmla="*/ 41 w 68" name="T68"/>
              <a:gd fmla="*/ 37 h 68" name="T69"/>
              <a:gd fmla="*/ 37 w 68" name="T70"/>
              <a:gd fmla="*/ 35 h 68" name="T71"/>
              <a:gd fmla="*/ 37 w 68" name="T72"/>
              <a:gd fmla="*/ 26 h 68" name="T73"/>
              <a:gd fmla="*/ 32 w 68" name="T74"/>
              <a:gd fmla="*/ 46 h 68" name="T75"/>
              <a:gd fmla="*/ 34 w 68" name="T76"/>
              <a:gd fmla="*/ 42 h 68" name="T77"/>
              <a:gd fmla="*/ 45 w 68" name="T78"/>
              <a:gd fmla="*/ 40 h 68" name="T79"/>
              <a:gd fmla="*/ 49 w 68" name="T80"/>
              <a:gd fmla="*/ 42 h 68" name="T81"/>
              <a:gd fmla="*/ 51 w 68" name="T82"/>
              <a:gd fmla="*/ 46 h 68" name="T83"/>
              <a:gd fmla="*/ 32 w 68" name="T84"/>
              <a:gd fmla="*/ 46 h 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8" w="68">
                <a:moveTo>
                  <a:pt x="65" y="0"/>
                </a:moveTo>
                <a:cubicBezTo>
                  <a:pt x="2" y="0"/>
                  <a:pt x="2" y="0"/>
                  <a:pt x="2" y="0"/>
                </a:cubicBezTo>
                <a:cubicBezTo>
                  <a:pt x="1" y="0"/>
                  <a:pt x="0" y="1"/>
                  <a:pt x="0" y="3"/>
                </a:cubicBezTo>
                <a:cubicBezTo>
                  <a:pt x="0" y="66"/>
                  <a:pt x="0" y="66"/>
                  <a:pt x="0" y="66"/>
                </a:cubicBezTo>
                <a:cubicBezTo>
                  <a:pt x="0" y="67"/>
                  <a:pt x="1" y="68"/>
                  <a:pt x="2" y="68"/>
                </a:cubicBezTo>
                <a:cubicBezTo>
                  <a:pt x="65" y="68"/>
                  <a:pt x="65" y="68"/>
                  <a:pt x="65" y="68"/>
                </a:cubicBezTo>
                <a:cubicBezTo>
                  <a:pt x="67" y="68"/>
                  <a:pt x="68" y="67"/>
                  <a:pt x="68" y="66"/>
                </a:cubicBezTo>
                <a:cubicBezTo>
                  <a:pt x="68" y="3"/>
                  <a:pt x="68" y="3"/>
                  <a:pt x="68" y="3"/>
                </a:cubicBezTo>
                <a:cubicBezTo>
                  <a:pt x="68" y="1"/>
                  <a:pt x="67" y="0"/>
                  <a:pt x="65" y="0"/>
                </a:cubicBezTo>
                <a:close/>
                <a:moveTo>
                  <a:pt x="17" y="63"/>
                </a:moveTo>
                <a:cubicBezTo>
                  <a:pt x="17" y="63"/>
                  <a:pt x="17" y="63"/>
                  <a:pt x="17" y="63"/>
                </a:cubicBezTo>
                <a:cubicBezTo>
                  <a:pt x="5" y="63"/>
                  <a:pt x="5" y="63"/>
                  <a:pt x="5" y="63"/>
                </a:cubicBezTo>
                <a:cubicBezTo>
                  <a:pt x="5" y="58"/>
                  <a:pt x="5" y="58"/>
                  <a:pt x="5" y="58"/>
                </a:cubicBezTo>
                <a:cubicBezTo>
                  <a:pt x="9" y="58"/>
                  <a:pt x="9" y="58"/>
                  <a:pt x="9" y="58"/>
                </a:cubicBezTo>
                <a:cubicBezTo>
                  <a:pt x="10" y="58"/>
                  <a:pt x="11" y="57"/>
                  <a:pt x="11" y="55"/>
                </a:cubicBezTo>
                <a:cubicBezTo>
                  <a:pt x="11" y="54"/>
                  <a:pt x="10" y="53"/>
                  <a:pt x="9" y="53"/>
                </a:cubicBezTo>
                <a:cubicBezTo>
                  <a:pt x="5" y="53"/>
                  <a:pt x="5" y="53"/>
                  <a:pt x="5" y="53"/>
                </a:cubicBezTo>
                <a:cubicBezTo>
                  <a:pt x="5" y="44"/>
                  <a:pt x="5" y="44"/>
                  <a:pt x="5" y="44"/>
                </a:cubicBezTo>
                <a:cubicBezTo>
                  <a:pt x="9" y="44"/>
                  <a:pt x="9" y="44"/>
                  <a:pt x="9" y="44"/>
                </a:cubicBezTo>
                <a:cubicBezTo>
                  <a:pt x="10" y="44"/>
                  <a:pt x="11" y="43"/>
                  <a:pt x="11" y="41"/>
                </a:cubicBezTo>
                <a:cubicBezTo>
                  <a:pt x="11" y="40"/>
                  <a:pt x="10" y="39"/>
                  <a:pt x="9" y="39"/>
                </a:cubicBezTo>
                <a:cubicBezTo>
                  <a:pt x="5" y="39"/>
                  <a:pt x="5" y="39"/>
                  <a:pt x="5" y="39"/>
                </a:cubicBezTo>
                <a:cubicBezTo>
                  <a:pt x="5" y="30"/>
                  <a:pt x="5" y="30"/>
                  <a:pt x="5" y="30"/>
                </a:cubicBezTo>
                <a:cubicBezTo>
                  <a:pt x="9" y="30"/>
                  <a:pt x="9" y="30"/>
                  <a:pt x="9" y="30"/>
                </a:cubicBezTo>
                <a:cubicBezTo>
                  <a:pt x="10" y="30"/>
                  <a:pt x="11" y="29"/>
                  <a:pt x="11" y="27"/>
                </a:cubicBezTo>
                <a:cubicBezTo>
                  <a:pt x="11" y="26"/>
                  <a:pt x="10" y="25"/>
                  <a:pt x="9" y="25"/>
                </a:cubicBezTo>
                <a:cubicBezTo>
                  <a:pt x="5" y="25"/>
                  <a:pt x="5" y="25"/>
                  <a:pt x="5" y="25"/>
                </a:cubicBezTo>
                <a:cubicBezTo>
                  <a:pt x="5" y="16"/>
                  <a:pt x="5" y="16"/>
                  <a:pt x="5" y="16"/>
                </a:cubicBezTo>
                <a:cubicBezTo>
                  <a:pt x="9" y="16"/>
                  <a:pt x="9" y="16"/>
                  <a:pt x="9" y="16"/>
                </a:cubicBezTo>
                <a:cubicBezTo>
                  <a:pt x="10" y="16"/>
                  <a:pt x="11" y="15"/>
                  <a:pt x="11" y="13"/>
                </a:cubicBezTo>
                <a:cubicBezTo>
                  <a:pt x="11" y="12"/>
                  <a:pt x="10" y="10"/>
                  <a:pt x="9" y="10"/>
                </a:cubicBezTo>
                <a:cubicBezTo>
                  <a:pt x="5" y="10"/>
                  <a:pt x="5" y="10"/>
                  <a:pt x="5" y="10"/>
                </a:cubicBezTo>
                <a:cubicBezTo>
                  <a:pt x="5" y="5"/>
                  <a:pt x="5" y="5"/>
                  <a:pt x="5" y="5"/>
                </a:cubicBezTo>
                <a:cubicBezTo>
                  <a:pt x="17" y="5"/>
                  <a:pt x="17" y="5"/>
                  <a:pt x="17" y="5"/>
                </a:cubicBezTo>
                <a:cubicBezTo>
                  <a:pt x="17" y="63"/>
                  <a:pt x="17" y="63"/>
                  <a:pt x="17" y="63"/>
                </a:cubicBezTo>
                <a:close/>
                <a:moveTo>
                  <a:pt x="63" y="63"/>
                </a:moveTo>
                <a:cubicBezTo>
                  <a:pt x="63" y="63"/>
                  <a:pt x="63" y="63"/>
                  <a:pt x="63" y="63"/>
                </a:cubicBezTo>
                <a:cubicBezTo>
                  <a:pt x="20" y="63"/>
                  <a:pt x="20" y="63"/>
                  <a:pt x="20" y="63"/>
                </a:cubicBezTo>
                <a:cubicBezTo>
                  <a:pt x="20" y="5"/>
                  <a:pt x="20" y="5"/>
                  <a:pt x="20" y="5"/>
                </a:cubicBezTo>
                <a:cubicBezTo>
                  <a:pt x="63" y="5"/>
                  <a:pt x="63" y="5"/>
                  <a:pt x="63" y="5"/>
                </a:cubicBezTo>
                <a:cubicBezTo>
                  <a:pt x="63" y="63"/>
                  <a:pt x="63" y="63"/>
                  <a:pt x="63" y="63"/>
                </a:cubicBezTo>
                <a:close/>
                <a:moveTo>
                  <a:pt x="31" y="49"/>
                </a:moveTo>
                <a:cubicBezTo>
                  <a:pt x="31" y="49"/>
                  <a:pt x="31" y="49"/>
                  <a:pt x="31" y="49"/>
                </a:cubicBezTo>
                <a:cubicBezTo>
                  <a:pt x="52" y="49"/>
                  <a:pt x="52" y="49"/>
                  <a:pt x="52" y="49"/>
                </a:cubicBezTo>
                <a:cubicBezTo>
                  <a:pt x="53" y="49"/>
                  <a:pt x="54" y="49"/>
                  <a:pt x="54" y="48"/>
                </a:cubicBezTo>
                <a:cubicBezTo>
                  <a:pt x="54" y="46"/>
                  <a:pt x="54" y="46"/>
                  <a:pt x="54" y="46"/>
                </a:cubicBezTo>
                <a:cubicBezTo>
                  <a:pt x="54" y="44"/>
                  <a:pt x="53" y="43"/>
                  <a:pt x="53" y="42"/>
                </a:cubicBezTo>
                <a:cubicBezTo>
                  <a:pt x="53" y="41"/>
                  <a:pt x="52" y="40"/>
                  <a:pt x="51" y="40"/>
                </a:cubicBezTo>
                <a:cubicBezTo>
                  <a:pt x="50" y="39"/>
                  <a:pt x="50" y="38"/>
                  <a:pt x="48" y="38"/>
                </a:cubicBezTo>
                <a:cubicBezTo>
                  <a:pt x="48" y="38"/>
                  <a:pt x="48" y="38"/>
                  <a:pt x="48" y="38"/>
                </a:cubicBezTo>
                <a:cubicBezTo>
                  <a:pt x="48" y="37"/>
                  <a:pt x="48" y="37"/>
                  <a:pt x="48" y="37"/>
                </a:cubicBezTo>
                <a:cubicBezTo>
                  <a:pt x="50" y="36"/>
                  <a:pt x="51" y="33"/>
                  <a:pt x="51" y="30"/>
                </a:cubicBezTo>
                <a:cubicBezTo>
                  <a:pt x="51" y="28"/>
                  <a:pt x="50" y="25"/>
                  <a:pt x="48" y="23"/>
                </a:cubicBezTo>
                <a:cubicBezTo>
                  <a:pt x="47" y="22"/>
                  <a:pt x="44" y="21"/>
                  <a:pt x="41" y="21"/>
                </a:cubicBezTo>
                <a:cubicBezTo>
                  <a:pt x="39" y="21"/>
                  <a:pt x="36" y="22"/>
                  <a:pt x="34" y="23"/>
                </a:cubicBezTo>
                <a:cubicBezTo>
                  <a:pt x="33" y="25"/>
                  <a:pt x="31" y="28"/>
                  <a:pt x="31" y="30"/>
                </a:cubicBezTo>
                <a:cubicBezTo>
                  <a:pt x="31" y="33"/>
                  <a:pt x="33" y="36"/>
                  <a:pt x="34" y="37"/>
                </a:cubicBezTo>
                <a:cubicBezTo>
                  <a:pt x="35" y="38"/>
                  <a:pt x="35" y="38"/>
                  <a:pt x="35" y="38"/>
                </a:cubicBezTo>
                <a:cubicBezTo>
                  <a:pt x="33" y="38"/>
                  <a:pt x="32" y="39"/>
                  <a:pt x="32" y="40"/>
                </a:cubicBezTo>
                <a:cubicBezTo>
                  <a:pt x="31" y="40"/>
                  <a:pt x="30" y="41"/>
                  <a:pt x="30" y="42"/>
                </a:cubicBezTo>
                <a:cubicBezTo>
                  <a:pt x="29" y="43"/>
                  <a:pt x="29" y="44"/>
                  <a:pt x="29" y="46"/>
                </a:cubicBezTo>
                <a:cubicBezTo>
                  <a:pt x="29" y="48"/>
                  <a:pt x="29" y="48"/>
                  <a:pt x="29" y="48"/>
                </a:cubicBezTo>
                <a:cubicBezTo>
                  <a:pt x="29" y="49"/>
                  <a:pt x="30" y="49"/>
                  <a:pt x="31" y="49"/>
                </a:cubicBezTo>
                <a:close/>
                <a:moveTo>
                  <a:pt x="37" y="26"/>
                </a:moveTo>
                <a:cubicBezTo>
                  <a:pt x="37" y="26"/>
                  <a:pt x="37" y="26"/>
                  <a:pt x="37" y="26"/>
                </a:cubicBezTo>
                <a:cubicBezTo>
                  <a:pt x="38" y="24"/>
                  <a:pt x="40" y="24"/>
                  <a:pt x="41" y="24"/>
                </a:cubicBezTo>
                <a:cubicBezTo>
                  <a:pt x="43" y="24"/>
                  <a:pt x="45" y="24"/>
                  <a:pt x="46" y="26"/>
                </a:cubicBezTo>
                <a:cubicBezTo>
                  <a:pt x="47" y="27"/>
                  <a:pt x="48" y="29"/>
                  <a:pt x="48" y="30"/>
                </a:cubicBezTo>
                <a:cubicBezTo>
                  <a:pt x="48" y="32"/>
                  <a:pt x="47" y="34"/>
                  <a:pt x="46" y="35"/>
                </a:cubicBezTo>
                <a:cubicBezTo>
                  <a:pt x="45" y="36"/>
                  <a:pt x="43" y="37"/>
                  <a:pt x="41" y="37"/>
                </a:cubicBezTo>
                <a:cubicBezTo>
                  <a:pt x="41" y="37"/>
                  <a:pt x="41" y="37"/>
                  <a:pt x="41" y="37"/>
                </a:cubicBezTo>
                <a:cubicBezTo>
                  <a:pt x="39" y="37"/>
                  <a:pt x="38" y="36"/>
                  <a:pt x="37" y="35"/>
                </a:cubicBezTo>
                <a:cubicBezTo>
                  <a:pt x="35" y="34"/>
                  <a:pt x="35" y="32"/>
                  <a:pt x="35" y="30"/>
                </a:cubicBezTo>
                <a:cubicBezTo>
                  <a:pt x="35" y="29"/>
                  <a:pt x="35" y="27"/>
                  <a:pt x="37" y="26"/>
                </a:cubicBezTo>
                <a:close/>
                <a:moveTo>
                  <a:pt x="32" y="46"/>
                </a:moveTo>
                <a:cubicBezTo>
                  <a:pt x="32" y="46"/>
                  <a:pt x="32" y="46"/>
                  <a:pt x="32" y="46"/>
                </a:cubicBezTo>
                <a:cubicBezTo>
                  <a:pt x="32" y="45"/>
                  <a:pt x="32" y="44"/>
                  <a:pt x="33" y="44"/>
                </a:cubicBezTo>
                <a:cubicBezTo>
                  <a:pt x="33" y="43"/>
                  <a:pt x="33" y="42"/>
                  <a:pt x="34" y="42"/>
                </a:cubicBezTo>
                <a:cubicBezTo>
                  <a:pt x="35" y="41"/>
                  <a:pt x="36" y="40"/>
                  <a:pt x="37" y="40"/>
                </a:cubicBezTo>
                <a:cubicBezTo>
                  <a:pt x="45" y="40"/>
                  <a:pt x="45" y="40"/>
                  <a:pt x="45" y="40"/>
                </a:cubicBezTo>
                <a:cubicBezTo>
                  <a:pt x="46" y="40"/>
                  <a:pt x="47" y="40"/>
                  <a:pt x="47" y="41"/>
                </a:cubicBezTo>
                <a:cubicBezTo>
                  <a:pt x="48" y="41"/>
                  <a:pt x="49" y="41"/>
                  <a:pt x="49" y="42"/>
                </a:cubicBezTo>
                <a:cubicBezTo>
                  <a:pt x="49" y="42"/>
                  <a:pt x="50" y="43"/>
                  <a:pt x="50" y="44"/>
                </a:cubicBezTo>
                <a:cubicBezTo>
                  <a:pt x="50" y="44"/>
                  <a:pt x="51" y="45"/>
                  <a:pt x="51" y="46"/>
                </a:cubicBezTo>
                <a:cubicBezTo>
                  <a:pt x="51" y="46"/>
                  <a:pt x="51" y="46"/>
                  <a:pt x="51" y="46"/>
                </a:cubicBezTo>
                <a:cubicBezTo>
                  <a:pt x="32" y="46"/>
                  <a:pt x="32" y="46"/>
                  <a:pt x="32" y="46"/>
                </a:cubicBezTo>
                <a:cubicBezTo>
                  <a:pt x="32" y="46"/>
                  <a:pt x="32" y="46"/>
                  <a:pt x="32" y="4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0" name="文本框 89"/>
          <p:cNvSpPr txBox="1"/>
          <p:nvPr/>
        </p:nvSpPr>
        <p:spPr>
          <a:xfrm>
            <a:off x="4394200" y="4465320"/>
            <a:ext cx="414655" cy="365760"/>
          </a:xfrm>
          <a:prstGeom prst="rect">
            <a:avLst/>
          </a:prstGeom>
          <a:noFill/>
        </p:spPr>
        <p:txBody>
          <a:bodyPr rtlCol="0" wrap="none">
            <a:spAutoFit/>
          </a:bodyPr>
          <a:lstStyle/>
          <a:p>
            <a:r>
              <a:rPr altLang="zh-CN" lang="en-US">
                <a:solidFill>
                  <a:schemeClr val="bg1"/>
                </a:solidFill>
              </a:rPr>
              <a:t>02</a:t>
            </a:r>
          </a:p>
        </p:txBody>
      </p:sp>
      <p:sp>
        <p:nvSpPr>
          <p:cNvPr id="93" name="矩形 92"/>
          <p:cNvSpPr/>
          <p:nvPr/>
        </p:nvSpPr>
        <p:spPr>
          <a:xfrm>
            <a:off x="1532573" y="4493895"/>
            <a:ext cx="1231900" cy="311150"/>
          </a:xfrm>
          <a:prstGeom prst="rect">
            <a:avLst/>
          </a:prstGeom>
          <a:noFill/>
          <a:ln w="12700">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TextBox 1"/>
          <p:cNvSpPr txBox="1"/>
          <p:nvPr/>
        </p:nvSpPr>
        <p:spPr>
          <a:xfrm>
            <a:off x="1506855" y="2921230"/>
            <a:ext cx="1284219" cy="350520"/>
          </a:xfrm>
          <a:prstGeom prst="rect">
            <a:avLst/>
          </a:prstGeom>
          <a:noFill/>
        </p:spPr>
        <p:txBody>
          <a:bodyPr lIns="0" rIns="0" rtlCol="0" tIns="0" wrap="none">
            <a:spAutoFit/>
          </a:bodyPr>
          <a:lstStyle/>
          <a:p>
            <a:pPr defTabSz="0">
              <a:lnSpc>
                <a:spcPts val="2400"/>
              </a:lnSpc>
              <a:tabLst>
                <a:tab pos="76200"/>
                <a:tab pos="546100"/>
              </a:tabLst>
            </a:pPr>
            <a:r>
              <a:rPr altLang="zh-CN" lang="en-US" smtClean="0" sz="1900">
                <a:solidFill>
                  <a:srgbClr val="DAB96E"/>
                </a:solidFill>
                <a:latin charset="0" panose="020f0502020204030204" pitchFamily="18" typeface="Calibri"/>
                <a:cs charset="0" panose="020f0502020204030204" pitchFamily="18" typeface="Calibri"/>
              </a:rPr>
              <a:t>PERSPECTIVE</a:t>
            </a:r>
          </a:p>
        </p:txBody>
      </p:sp>
      <p:sp>
        <p:nvSpPr>
          <p:cNvPr id="95" name="TextBox 1"/>
          <p:cNvSpPr txBox="1"/>
          <p:nvPr/>
        </p:nvSpPr>
        <p:spPr>
          <a:xfrm>
            <a:off x="1142048" y="3683000"/>
            <a:ext cx="2012950" cy="472440"/>
          </a:xfrm>
          <a:prstGeom prst="rect">
            <a:avLst/>
          </a:prstGeom>
          <a:noFill/>
        </p:spPr>
        <p:txBody>
          <a:bodyPr lIns="0" rIns="0" rtlCol="0" tIns="0" wrap="squar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cxnSp>
        <p:nvCxnSpPr>
          <p:cNvPr id="96" name="直接连接符 95"/>
          <p:cNvCxnSpPr/>
          <p:nvPr/>
        </p:nvCxnSpPr>
        <p:spPr>
          <a:xfrm>
            <a:off x="1906905"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941513" y="4465320"/>
            <a:ext cx="414655" cy="365760"/>
          </a:xfrm>
          <a:prstGeom prst="rect">
            <a:avLst/>
          </a:prstGeom>
          <a:noFill/>
        </p:spPr>
        <p:txBody>
          <a:bodyPr rtlCol="0" wrap="none">
            <a:spAutoFit/>
          </a:bodyPr>
          <a:lstStyle/>
          <a:p>
            <a:r>
              <a:rPr altLang="zh-CN" lang="en-US">
                <a:solidFill>
                  <a:schemeClr val="bg1"/>
                </a:solidFill>
              </a:rPr>
              <a:t>01</a:t>
            </a:r>
          </a:p>
        </p:txBody>
      </p:sp>
      <p:sp>
        <p:nvSpPr>
          <p:cNvPr id="100" name="矩形 99"/>
          <p:cNvSpPr/>
          <p:nvPr/>
        </p:nvSpPr>
        <p:spPr>
          <a:xfrm>
            <a:off x="6376035" y="4493895"/>
            <a:ext cx="1231900" cy="311150"/>
          </a:xfrm>
          <a:prstGeom prst="rect">
            <a:avLst/>
          </a:prstGeom>
          <a:noFill/>
          <a:ln w="12700">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TextBox 1"/>
          <p:cNvSpPr txBox="1"/>
          <p:nvPr/>
        </p:nvSpPr>
        <p:spPr>
          <a:xfrm>
            <a:off x="6350317" y="2921230"/>
            <a:ext cx="1284219" cy="350520"/>
          </a:xfrm>
          <a:prstGeom prst="rect">
            <a:avLst/>
          </a:prstGeom>
          <a:noFill/>
        </p:spPr>
        <p:txBody>
          <a:bodyPr lIns="0" rIns="0" rtlCol="0" tIns="0" wrap="none">
            <a:spAutoFit/>
          </a:bodyPr>
          <a:lstStyle/>
          <a:p>
            <a:pPr defTabSz="0">
              <a:lnSpc>
                <a:spcPts val="2400"/>
              </a:lnSpc>
              <a:tabLst>
                <a:tab pos="76200"/>
                <a:tab pos="546100"/>
              </a:tabLst>
            </a:pPr>
            <a:r>
              <a:rPr altLang="zh-CN" lang="en-US" smtClean="0" sz="1900">
                <a:solidFill>
                  <a:srgbClr val="DAB96E"/>
                </a:solidFill>
                <a:latin charset="0" panose="020f0502020204030204" pitchFamily="18" typeface="Calibri"/>
                <a:cs charset="0" panose="020f0502020204030204" pitchFamily="18" typeface="Calibri"/>
              </a:rPr>
              <a:t>PERSPECTIVE</a:t>
            </a:r>
          </a:p>
        </p:txBody>
      </p:sp>
      <p:sp>
        <p:nvSpPr>
          <p:cNvPr id="102" name="TextBox 1"/>
          <p:cNvSpPr txBox="1"/>
          <p:nvPr/>
        </p:nvSpPr>
        <p:spPr>
          <a:xfrm>
            <a:off x="5985510" y="3683000"/>
            <a:ext cx="2012950" cy="472440"/>
          </a:xfrm>
          <a:prstGeom prst="rect">
            <a:avLst/>
          </a:prstGeom>
          <a:noFill/>
        </p:spPr>
        <p:txBody>
          <a:bodyPr lIns="0" rIns="0" rtlCol="0" tIns="0" wrap="squar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cxnSp>
        <p:nvCxnSpPr>
          <p:cNvPr id="103" name="直接连接符 102"/>
          <p:cNvCxnSpPr/>
          <p:nvPr/>
        </p:nvCxnSpPr>
        <p:spPr>
          <a:xfrm>
            <a:off x="6750368"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6784974" y="4465320"/>
            <a:ext cx="414655" cy="365760"/>
          </a:xfrm>
          <a:prstGeom prst="rect">
            <a:avLst/>
          </a:prstGeom>
          <a:noFill/>
        </p:spPr>
        <p:txBody>
          <a:bodyPr rtlCol="0" wrap="none">
            <a:spAutoFit/>
          </a:bodyPr>
          <a:lstStyle/>
          <a:p>
            <a:r>
              <a:rPr altLang="zh-CN" lang="en-US">
                <a:solidFill>
                  <a:schemeClr val="bg1"/>
                </a:solidFill>
              </a:rPr>
              <a:t>03</a:t>
            </a:r>
          </a:p>
        </p:txBody>
      </p:sp>
      <p:sp>
        <p:nvSpPr>
          <p:cNvPr id="109" name="矩形 108"/>
          <p:cNvSpPr/>
          <p:nvPr/>
        </p:nvSpPr>
        <p:spPr>
          <a:xfrm>
            <a:off x="8786495" y="4493895"/>
            <a:ext cx="1231900" cy="311150"/>
          </a:xfrm>
          <a:prstGeom prst="rect">
            <a:avLst/>
          </a:prstGeom>
          <a:noFill/>
          <a:ln w="12700">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TextBox 1"/>
          <p:cNvSpPr txBox="1"/>
          <p:nvPr/>
        </p:nvSpPr>
        <p:spPr>
          <a:xfrm>
            <a:off x="8760778" y="2921230"/>
            <a:ext cx="1284219" cy="350520"/>
          </a:xfrm>
          <a:prstGeom prst="rect">
            <a:avLst/>
          </a:prstGeom>
          <a:noFill/>
        </p:spPr>
        <p:txBody>
          <a:bodyPr lIns="0" rIns="0" rtlCol="0" tIns="0" wrap="none">
            <a:spAutoFit/>
          </a:bodyPr>
          <a:lstStyle/>
          <a:p>
            <a:pPr defTabSz="0">
              <a:lnSpc>
                <a:spcPts val="2400"/>
              </a:lnSpc>
              <a:tabLst>
                <a:tab pos="76200"/>
                <a:tab pos="546100"/>
              </a:tabLst>
            </a:pPr>
            <a:r>
              <a:rPr altLang="zh-CN" lang="en-US" smtClean="0" sz="1900">
                <a:solidFill>
                  <a:srgbClr val="DAB96E"/>
                </a:solidFill>
                <a:latin charset="0" panose="020f0502020204030204" pitchFamily="18" typeface="Calibri"/>
                <a:cs charset="0" panose="020f0502020204030204" pitchFamily="18" typeface="Calibri"/>
              </a:rPr>
              <a:t>PERSPECTIVE</a:t>
            </a:r>
          </a:p>
        </p:txBody>
      </p:sp>
      <p:sp>
        <p:nvSpPr>
          <p:cNvPr id="111" name="TextBox 1"/>
          <p:cNvSpPr txBox="1"/>
          <p:nvPr/>
        </p:nvSpPr>
        <p:spPr>
          <a:xfrm>
            <a:off x="8395970" y="3683000"/>
            <a:ext cx="2012950" cy="472440"/>
          </a:xfrm>
          <a:prstGeom prst="rect">
            <a:avLst/>
          </a:prstGeom>
          <a:noFill/>
        </p:spPr>
        <p:txBody>
          <a:bodyPr lIns="0" rIns="0" rtlCol="0" tIns="0" wrap="squar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cxnSp>
        <p:nvCxnSpPr>
          <p:cNvPr id="112" name="直接连接符 111"/>
          <p:cNvCxnSpPr/>
          <p:nvPr/>
        </p:nvCxnSpPr>
        <p:spPr>
          <a:xfrm>
            <a:off x="9160828" y="3460750"/>
            <a:ext cx="4832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9195436" y="4465320"/>
            <a:ext cx="414655" cy="365760"/>
          </a:xfrm>
          <a:prstGeom prst="rect">
            <a:avLst/>
          </a:prstGeom>
          <a:noFill/>
        </p:spPr>
        <p:txBody>
          <a:bodyPr rtlCol="0" wrap="none">
            <a:spAutoFit/>
          </a:bodyPr>
          <a:lstStyle/>
          <a:p>
            <a:r>
              <a:rPr altLang="zh-CN" lang="en-US">
                <a:solidFill>
                  <a:schemeClr val="bg1"/>
                </a:solidFill>
              </a:rPr>
              <a:t>04</a:t>
            </a:r>
          </a:p>
        </p:txBody>
      </p:sp>
      <p:sp>
        <p:nvSpPr>
          <p:cNvPr id="115" name="Freeform 24"/>
          <p:cNvSpPr>
            <a:spLocks noEditPoints="1"/>
          </p:cNvSpPr>
          <p:nvPr/>
        </p:nvSpPr>
        <p:spPr bwMode="auto">
          <a:xfrm>
            <a:off x="1927225" y="2306638"/>
            <a:ext cx="442595" cy="518160"/>
          </a:xfrm>
          <a:custGeom>
            <a:gdLst>
              <a:gd fmla="*/ 12 w 60" name="T0"/>
              <a:gd fmla="*/ 42 h 70" name="T1"/>
              <a:gd fmla="*/ 17 w 60" name="T2"/>
              <a:gd fmla="*/ 42 h 70" name="T3"/>
              <a:gd fmla="*/ 14 w 60" name="T4"/>
              <a:gd fmla="*/ 50 h 70" name="T5"/>
              <a:gd fmla="*/ 12 w 60" name="T6"/>
              <a:gd fmla="*/ 53 h 70" name="T7"/>
              <a:gd fmla="*/ 17 w 60" name="T8"/>
              <a:gd fmla="*/ 53 h 70" name="T9"/>
              <a:gd fmla="*/ 14 w 60" name="T10"/>
              <a:gd fmla="*/ 28 h 70" name="T11"/>
              <a:gd fmla="*/ 12 w 60" name="T12"/>
              <a:gd fmla="*/ 31 h 70" name="T13"/>
              <a:gd fmla="*/ 17 w 60" name="T14"/>
              <a:gd fmla="*/ 31 h 70" name="T15"/>
              <a:gd fmla="*/ 57 w 60" name="T16"/>
              <a:gd fmla="*/ 11 h 70" name="T17"/>
              <a:gd fmla="*/ 50 w 60" name="T18"/>
              <a:gd fmla="*/ 11 h 70" name="T19"/>
              <a:gd fmla="*/ 48 w 60" name="T20"/>
              <a:gd fmla="*/ 8 h 70" name="T21"/>
              <a:gd fmla="*/ 37 w 60" name="T22"/>
              <a:gd fmla="*/ 3 h 70" name="T23"/>
              <a:gd fmla="*/ 22 w 60" name="T24"/>
              <a:gd fmla="*/ 3 h 70" name="T25"/>
              <a:gd fmla="*/ 11 w 60" name="T26"/>
              <a:gd fmla="*/ 8 h 70" name="T27"/>
              <a:gd fmla="*/ 10 w 60" name="T28"/>
              <a:gd fmla="*/ 11 h 70" name="T29"/>
              <a:gd fmla="*/ 0 w 60" name="T30"/>
              <a:gd fmla="*/ 14 h 70" name="T31"/>
              <a:gd fmla="*/ 2 w 60" name="T32"/>
              <a:gd fmla="*/ 70 h 70" name="T33"/>
              <a:gd fmla="*/ 60 w 60" name="T34"/>
              <a:gd fmla="*/ 68 h 70" name="T35"/>
              <a:gd fmla="*/ 57 w 60" name="T36"/>
              <a:gd fmla="*/ 11 h 70" name="T37"/>
              <a:gd fmla="*/ 25 w 60" name="T38"/>
              <a:gd fmla="*/ 6 h 70" name="T39"/>
              <a:gd fmla="*/ 35 w 60" name="T40"/>
              <a:gd fmla="*/ 6 h 70" name="T41"/>
              <a:gd fmla="*/ 23 w 60" name="T42"/>
              <a:gd fmla="*/ 8 h 70" name="T43"/>
              <a:gd fmla="*/ 13 w 60" name="T44"/>
              <a:gd fmla="*/ 11 h 70" name="T45"/>
              <a:gd fmla="*/ 47 w 60" name="T46"/>
              <a:gd fmla="*/ 11 h 70" name="T47"/>
              <a:gd fmla="*/ 13 w 60" name="T48"/>
              <a:gd fmla="*/ 16 h 70" name="T49"/>
              <a:gd fmla="*/ 54 w 60" name="T50"/>
              <a:gd fmla="*/ 65 h 70" name="T51"/>
              <a:gd fmla="*/ 5 w 60" name="T52"/>
              <a:gd fmla="*/ 65 h 70" name="T53"/>
              <a:gd fmla="*/ 10 w 60" name="T54"/>
              <a:gd fmla="*/ 17 h 70" name="T55"/>
              <a:gd fmla="*/ 11 w 60" name="T56"/>
              <a:gd fmla="*/ 20 h 70" name="T57"/>
              <a:gd fmla="*/ 50 w 60" name="T58"/>
              <a:gd fmla="*/ 18 h 70" name="T59"/>
              <a:gd fmla="*/ 54 w 60" name="T60"/>
              <a:gd fmla="*/ 17 h 70" name="T61"/>
              <a:gd fmla="*/ 45 w 60" name="T62"/>
              <a:gd fmla="*/ 29 h 70" name="T63"/>
              <a:gd fmla="*/ 22 w 60" name="T64"/>
              <a:gd fmla="*/ 29 h 70" name="T65"/>
              <a:gd fmla="*/ 22 w 60" name="T66"/>
              <a:gd fmla="*/ 32 h 70" name="T67"/>
              <a:gd fmla="*/ 46 w 60" name="T68"/>
              <a:gd fmla="*/ 31 h 70" name="T69"/>
              <a:gd fmla="*/ 45 w 60" name="T70"/>
              <a:gd fmla="*/ 51 h 70" name="T71"/>
              <a:gd fmla="*/ 22 w 60" name="T72"/>
              <a:gd fmla="*/ 51 h 70" name="T73"/>
              <a:gd fmla="*/ 22 w 60" name="T74"/>
              <a:gd fmla="*/ 54 h 70" name="T75"/>
              <a:gd fmla="*/ 46 w 60" name="T76"/>
              <a:gd fmla="*/ 53 h 70" name="T77"/>
              <a:gd fmla="*/ 45 w 60" name="T78"/>
              <a:gd fmla="*/ 40 h 70" name="T79"/>
              <a:gd fmla="*/ 22 w 60" name="T80"/>
              <a:gd fmla="*/ 40 h 70" name="T81"/>
              <a:gd fmla="*/ 22 w 60" name="T82"/>
              <a:gd fmla="*/ 43 h 70" name="T83"/>
              <a:gd fmla="*/ 46 w 60" name="T84"/>
              <a:gd fmla="*/ 42 h 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0" w="60">
                <a:moveTo>
                  <a:pt x="14" y="39"/>
                </a:moveTo>
                <a:cubicBezTo>
                  <a:pt x="13" y="39"/>
                  <a:pt x="12" y="40"/>
                  <a:pt x="12" y="42"/>
                </a:cubicBezTo>
                <a:cubicBezTo>
                  <a:pt x="12" y="43"/>
                  <a:pt x="13" y="44"/>
                  <a:pt x="14" y="44"/>
                </a:cubicBezTo>
                <a:cubicBezTo>
                  <a:pt x="16" y="44"/>
                  <a:pt x="17" y="43"/>
                  <a:pt x="17" y="42"/>
                </a:cubicBezTo>
                <a:cubicBezTo>
                  <a:pt x="17" y="40"/>
                  <a:pt x="16" y="39"/>
                  <a:pt x="14" y="39"/>
                </a:cubicBezTo>
                <a:close/>
                <a:moveTo>
                  <a:pt x="14" y="50"/>
                </a:moveTo>
                <a:cubicBezTo>
                  <a:pt x="14" y="50"/>
                  <a:pt x="14" y="50"/>
                  <a:pt x="14" y="50"/>
                </a:cubicBezTo>
                <a:cubicBezTo>
                  <a:pt x="13" y="50"/>
                  <a:pt x="12" y="51"/>
                  <a:pt x="12" y="53"/>
                </a:cubicBezTo>
                <a:cubicBezTo>
                  <a:pt x="12" y="54"/>
                  <a:pt x="13" y="55"/>
                  <a:pt x="14" y="55"/>
                </a:cubicBezTo>
                <a:cubicBezTo>
                  <a:pt x="16" y="55"/>
                  <a:pt x="17" y="54"/>
                  <a:pt x="17" y="53"/>
                </a:cubicBezTo>
                <a:cubicBezTo>
                  <a:pt x="17" y="51"/>
                  <a:pt x="16" y="50"/>
                  <a:pt x="14" y="50"/>
                </a:cubicBezTo>
                <a:close/>
                <a:moveTo>
                  <a:pt x="14" y="28"/>
                </a:moveTo>
                <a:cubicBezTo>
                  <a:pt x="14" y="28"/>
                  <a:pt x="14" y="28"/>
                  <a:pt x="14" y="28"/>
                </a:cubicBezTo>
                <a:cubicBezTo>
                  <a:pt x="13" y="28"/>
                  <a:pt x="12" y="29"/>
                  <a:pt x="12" y="31"/>
                </a:cubicBezTo>
                <a:cubicBezTo>
                  <a:pt x="12" y="32"/>
                  <a:pt x="13" y="33"/>
                  <a:pt x="14" y="33"/>
                </a:cubicBezTo>
                <a:cubicBezTo>
                  <a:pt x="16" y="33"/>
                  <a:pt x="17" y="32"/>
                  <a:pt x="17" y="31"/>
                </a:cubicBezTo>
                <a:cubicBezTo>
                  <a:pt x="17" y="29"/>
                  <a:pt x="16" y="28"/>
                  <a:pt x="14" y="28"/>
                </a:cubicBezTo>
                <a:close/>
                <a:moveTo>
                  <a:pt x="57" y="11"/>
                </a:moveTo>
                <a:cubicBezTo>
                  <a:pt x="57" y="11"/>
                  <a:pt x="57" y="11"/>
                  <a:pt x="57" y="11"/>
                </a:cubicBezTo>
                <a:cubicBezTo>
                  <a:pt x="50" y="11"/>
                  <a:pt x="50" y="11"/>
                  <a:pt x="50" y="11"/>
                </a:cubicBezTo>
                <a:cubicBezTo>
                  <a:pt x="50" y="10"/>
                  <a:pt x="50" y="10"/>
                  <a:pt x="50" y="10"/>
                </a:cubicBezTo>
                <a:cubicBezTo>
                  <a:pt x="50" y="9"/>
                  <a:pt x="49" y="8"/>
                  <a:pt x="48" y="8"/>
                </a:cubicBezTo>
                <a:cubicBezTo>
                  <a:pt x="40" y="8"/>
                  <a:pt x="40" y="8"/>
                  <a:pt x="40" y="8"/>
                </a:cubicBezTo>
                <a:cubicBezTo>
                  <a:pt x="39" y="6"/>
                  <a:pt x="38" y="5"/>
                  <a:pt x="37" y="3"/>
                </a:cubicBezTo>
                <a:cubicBezTo>
                  <a:pt x="35" y="2"/>
                  <a:pt x="32" y="0"/>
                  <a:pt x="30" y="0"/>
                </a:cubicBezTo>
                <a:cubicBezTo>
                  <a:pt x="27" y="0"/>
                  <a:pt x="24" y="2"/>
                  <a:pt x="22" y="3"/>
                </a:cubicBezTo>
                <a:cubicBezTo>
                  <a:pt x="21" y="5"/>
                  <a:pt x="20" y="6"/>
                  <a:pt x="20" y="8"/>
                </a:cubicBezTo>
                <a:cubicBezTo>
                  <a:pt x="11" y="8"/>
                  <a:pt x="11" y="8"/>
                  <a:pt x="11" y="8"/>
                </a:cubicBezTo>
                <a:cubicBezTo>
                  <a:pt x="10" y="8"/>
                  <a:pt x="10" y="9"/>
                  <a:pt x="10" y="10"/>
                </a:cubicBezTo>
                <a:cubicBezTo>
                  <a:pt x="10" y="11"/>
                  <a:pt x="10" y="11"/>
                  <a:pt x="10" y="11"/>
                </a:cubicBezTo>
                <a:cubicBezTo>
                  <a:pt x="2" y="11"/>
                  <a:pt x="2" y="11"/>
                  <a:pt x="2" y="11"/>
                </a:cubicBezTo>
                <a:cubicBezTo>
                  <a:pt x="1" y="11"/>
                  <a:pt x="0" y="12"/>
                  <a:pt x="0" y="14"/>
                </a:cubicBezTo>
                <a:cubicBezTo>
                  <a:pt x="0" y="68"/>
                  <a:pt x="0" y="68"/>
                  <a:pt x="0" y="68"/>
                </a:cubicBezTo>
                <a:cubicBezTo>
                  <a:pt x="0" y="69"/>
                  <a:pt x="1" y="70"/>
                  <a:pt x="2" y="70"/>
                </a:cubicBezTo>
                <a:cubicBezTo>
                  <a:pt x="57" y="70"/>
                  <a:pt x="57" y="70"/>
                  <a:pt x="57" y="70"/>
                </a:cubicBezTo>
                <a:cubicBezTo>
                  <a:pt x="58" y="70"/>
                  <a:pt x="60" y="69"/>
                  <a:pt x="60" y="68"/>
                </a:cubicBezTo>
                <a:cubicBezTo>
                  <a:pt x="60" y="14"/>
                  <a:pt x="60" y="14"/>
                  <a:pt x="60" y="14"/>
                </a:cubicBezTo>
                <a:cubicBezTo>
                  <a:pt x="60" y="12"/>
                  <a:pt x="58" y="11"/>
                  <a:pt x="57" y="11"/>
                </a:cubicBezTo>
                <a:close/>
                <a:moveTo>
                  <a:pt x="25" y="6"/>
                </a:moveTo>
                <a:cubicBezTo>
                  <a:pt x="25" y="6"/>
                  <a:pt x="25" y="6"/>
                  <a:pt x="25" y="6"/>
                </a:cubicBezTo>
                <a:cubicBezTo>
                  <a:pt x="26" y="4"/>
                  <a:pt x="28" y="4"/>
                  <a:pt x="30" y="4"/>
                </a:cubicBezTo>
                <a:cubicBezTo>
                  <a:pt x="32" y="4"/>
                  <a:pt x="33" y="4"/>
                  <a:pt x="35" y="6"/>
                </a:cubicBezTo>
                <a:cubicBezTo>
                  <a:pt x="35" y="6"/>
                  <a:pt x="36" y="7"/>
                  <a:pt x="36" y="8"/>
                </a:cubicBezTo>
                <a:cubicBezTo>
                  <a:pt x="23" y="8"/>
                  <a:pt x="23" y="8"/>
                  <a:pt x="23" y="8"/>
                </a:cubicBezTo>
                <a:cubicBezTo>
                  <a:pt x="23" y="7"/>
                  <a:pt x="24" y="6"/>
                  <a:pt x="25" y="6"/>
                </a:cubicBezTo>
                <a:close/>
                <a:moveTo>
                  <a:pt x="13" y="11"/>
                </a:moveTo>
                <a:cubicBezTo>
                  <a:pt x="13" y="11"/>
                  <a:pt x="13" y="11"/>
                  <a:pt x="13" y="11"/>
                </a:cubicBezTo>
                <a:cubicBezTo>
                  <a:pt x="47" y="11"/>
                  <a:pt x="47" y="11"/>
                  <a:pt x="47" y="11"/>
                </a:cubicBezTo>
                <a:cubicBezTo>
                  <a:pt x="47" y="16"/>
                  <a:pt x="47" y="16"/>
                  <a:pt x="47" y="16"/>
                </a:cubicBezTo>
                <a:cubicBezTo>
                  <a:pt x="13" y="16"/>
                  <a:pt x="13" y="16"/>
                  <a:pt x="13" y="16"/>
                </a:cubicBezTo>
                <a:cubicBezTo>
                  <a:pt x="13" y="11"/>
                  <a:pt x="13" y="11"/>
                  <a:pt x="13" y="11"/>
                </a:cubicBezTo>
                <a:close/>
                <a:moveTo>
                  <a:pt x="54" y="65"/>
                </a:moveTo>
                <a:cubicBezTo>
                  <a:pt x="54" y="65"/>
                  <a:pt x="54" y="65"/>
                  <a:pt x="54" y="65"/>
                </a:cubicBezTo>
                <a:cubicBezTo>
                  <a:pt x="5" y="65"/>
                  <a:pt x="5" y="65"/>
                  <a:pt x="5" y="65"/>
                </a:cubicBezTo>
                <a:cubicBezTo>
                  <a:pt x="5" y="17"/>
                  <a:pt x="5" y="17"/>
                  <a:pt x="5" y="17"/>
                </a:cubicBezTo>
                <a:cubicBezTo>
                  <a:pt x="10" y="17"/>
                  <a:pt x="10" y="17"/>
                  <a:pt x="10" y="17"/>
                </a:cubicBezTo>
                <a:cubicBezTo>
                  <a:pt x="10" y="18"/>
                  <a:pt x="10" y="18"/>
                  <a:pt x="10" y="18"/>
                </a:cubicBezTo>
                <a:cubicBezTo>
                  <a:pt x="10" y="19"/>
                  <a:pt x="10" y="20"/>
                  <a:pt x="11" y="20"/>
                </a:cubicBezTo>
                <a:cubicBezTo>
                  <a:pt x="48" y="20"/>
                  <a:pt x="48" y="20"/>
                  <a:pt x="48" y="20"/>
                </a:cubicBezTo>
                <a:cubicBezTo>
                  <a:pt x="49" y="20"/>
                  <a:pt x="50" y="19"/>
                  <a:pt x="50" y="18"/>
                </a:cubicBezTo>
                <a:cubicBezTo>
                  <a:pt x="50" y="17"/>
                  <a:pt x="50" y="17"/>
                  <a:pt x="50" y="17"/>
                </a:cubicBezTo>
                <a:cubicBezTo>
                  <a:pt x="54" y="17"/>
                  <a:pt x="54" y="17"/>
                  <a:pt x="54" y="17"/>
                </a:cubicBezTo>
                <a:cubicBezTo>
                  <a:pt x="54" y="65"/>
                  <a:pt x="54" y="65"/>
                  <a:pt x="54" y="65"/>
                </a:cubicBezTo>
                <a:close/>
                <a:moveTo>
                  <a:pt x="45" y="29"/>
                </a:moveTo>
                <a:cubicBezTo>
                  <a:pt x="45" y="29"/>
                  <a:pt x="45" y="29"/>
                  <a:pt x="45" y="29"/>
                </a:cubicBezTo>
                <a:cubicBezTo>
                  <a:pt x="22" y="29"/>
                  <a:pt x="22" y="29"/>
                  <a:pt x="22" y="29"/>
                </a:cubicBezTo>
                <a:cubicBezTo>
                  <a:pt x="21" y="29"/>
                  <a:pt x="20" y="30"/>
                  <a:pt x="20" y="31"/>
                </a:cubicBezTo>
                <a:cubicBezTo>
                  <a:pt x="20" y="31"/>
                  <a:pt x="21" y="32"/>
                  <a:pt x="22" y="32"/>
                </a:cubicBezTo>
                <a:cubicBezTo>
                  <a:pt x="45" y="32"/>
                  <a:pt x="45" y="32"/>
                  <a:pt x="45" y="32"/>
                </a:cubicBezTo>
                <a:cubicBezTo>
                  <a:pt x="46" y="32"/>
                  <a:pt x="46" y="31"/>
                  <a:pt x="46" y="31"/>
                </a:cubicBezTo>
                <a:cubicBezTo>
                  <a:pt x="46" y="30"/>
                  <a:pt x="46" y="29"/>
                  <a:pt x="45" y="29"/>
                </a:cubicBezTo>
                <a:close/>
                <a:moveTo>
                  <a:pt x="45" y="51"/>
                </a:moveTo>
                <a:cubicBezTo>
                  <a:pt x="45" y="51"/>
                  <a:pt x="45" y="51"/>
                  <a:pt x="45" y="51"/>
                </a:cubicBezTo>
                <a:cubicBezTo>
                  <a:pt x="22" y="51"/>
                  <a:pt x="22" y="51"/>
                  <a:pt x="22" y="51"/>
                </a:cubicBezTo>
                <a:cubicBezTo>
                  <a:pt x="21" y="51"/>
                  <a:pt x="20" y="52"/>
                  <a:pt x="20" y="53"/>
                </a:cubicBezTo>
                <a:cubicBezTo>
                  <a:pt x="20" y="54"/>
                  <a:pt x="21" y="54"/>
                  <a:pt x="22" y="54"/>
                </a:cubicBezTo>
                <a:cubicBezTo>
                  <a:pt x="45" y="54"/>
                  <a:pt x="45" y="54"/>
                  <a:pt x="45" y="54"/>
                </a:cubicBezTo>
                <a:cubicBezTo>
                  <a:pt x="46" y="54"/>
                  <a:pt x="46" y="54"/>
                  <a:pt x="46" y="53"/>
                </a:cubicBezTo>
                <a:cubicBezTo>
                  <a:pt x="46" y="52"/>
                  <a:pt x="46" y="51"/>
                  <a:pt x="45" y="51"/>
                </a:cubicBezTo>
                <a:close/>
                <a:moveTo>
                  <a:pt x="45" y="40"/>
                </a:moveTo>
                <a:cubicBezTo>
                  <a:pt x="45" y="40"/>
                  <a:pt x="45" y="40"/>
                  <a:pt x="45" y="40"/>
                </a:cubicBezTo>
                <a:cubicBezTo>
                  <a:pt x="22" y="40"/>
                  <a:pt x="22" y="40"/>
                  <a:pt x="22" y="40"/>
                </a:cubicBezTo>
                <a:cubicBezTo>
                  <a:pt x="21" y="40"/>
                  <a:pt x="20" y="41"/>
                  <a:pt x="20" y="42"/>
                </a:cubicBezTo>
                <a:cubicBezTo>
                  <a:pt x="20" y="43"/>
                  <a:pt x="21" y="43"/>
                  <a:pt x="22" y="43"/>
                </a:cubicBezTo>
                <a:cubicBezTo>
                  <a:pt x="45" y="43"/>
                  <a:pt x="45" y="43"/>
                  <a:pt x="45" y="43"/>
                </a:cubicBezTo>
                <a:cubicBezTo>
                  <a:pt x="46" y="43"/>
                  <a:pt x="46" y="43"/>
                  <a:pt x="46" y="42"/>
                </a:cubicBezTo>
                <a:cubicBezTo>
                  <a:pt x="46" y="41"/>
                  <a:pt x="46" y="40"/>
                  <a:pt x="45" y="40"/>
                </a:cubicBezTo>
                <a:close/>
              </a:path>
            </a:pathLst>
          </a:custGeom>
          <a:solidFill>
            <a:srgbClr val="DAB96E"/>
          </a:solidFill>
          <a:ln>
            <a:noFill/>
          </a:ln>
        </p:spPr>
        <p:txBody>
          <a:bodyPr anchor="t" anchorCtr="0" bIns="45720" compatLnSpc="1" lIns="91440" numCol="1" rIns="91440" tIns="45720" vert="horz" wrap="square"/>
          <a:lstStyle/>
          <a:p>
            <a:endParaRPr altLang="en-US" lang="zh-CN"/>
          </a:p>
        </p:txBody>
      </p:sp>
      <p:sp>
        <p:nvSpPr>
          <p:cNvPr id="116" name="Freeform 36"/>
          <p:cNvSpPr>
            <a:spLocks noEditPoints="1"/>
          </p:cNvSpPr>
          <p:nvPr/>
        </p:nvSpPr>
        <p:spPr bwMode="auto">
          <a:xfrm>
            <a:off x="6758940" y="2289175"/>
            <a:ext cx="466090" cy="535940"/>
          </a:xfrm>
          <a:custGeom>
            <a:gdLst>
              <a:gd fmla="*/ 11 w 61" name="T0"/>
              <a:gd fmla="*/ 8 h 70" name="T1"/>
              <a:gd fmla="*/ 6 w 61" name="T2"/>
              <a:gd fmla="*/ 6 h 70" name="T3"/>
              <a:gd fmla="*/ 11 w 61" name="T4"/>
              <a:gd fmla="*/ 5 h 70" name="T5"/>
              <a:gd fmla="*/ 61 w 61" name="T6"/>
              <a:gd fmla="*/ 2 h 70" name="T7"/>
              <a:gd fmla="*/ 11 w 61" name="T8"/>
              <a:gd fmla="*/ 0 h 70" name="T9"/>
              <a:gd fmla="*/ 0 w 61" name="T10"/>
              <a:gd fmla="*/ 6 h 70" name="T11"/>
              <a:gd fmla="*/ 4 w 61" name="T12"/>
              <a:gd fmla="*/ 69 h 70" name="T13"/>
              <a:gd fmla="*/ 59 w 61" name="T14"/>
              <a:gd fmla="*/ 70 h 70" name="T15"/>
              <a:gd fmla="*/ 61 w 61" name="T16"/>
              <a:gd fmla="*/ 10 h 70" name="T17"/>
              <a:gd fmla="*/ 56 w 61" name="T18"/>
              <a:gd fmla="*/ 65 h 70" name="T19"/>
              <a:gd fmla="*/ 11 w 61" name="T20"/>
              <a:gd fmla="*/ 65 h 70" name="T21"/>
              <a:gd fmla="*/ 6 w 61" name="T22"/>
              <a:gd fmla="*/ 64 h 70" name="T23"/>
              <a:gd fmla="*/ 11 w 61" name="T24"/>
              <a:gd fmla="*/ 13 h 70" name="T25"/>
              <a:gd fmla="*/ 56 w 61" name="T26"/>
              <a:gd fmla="*/ 65 h 70" name="T27"/>
              <a:gd fmla="*/ 17 w 61" name="T28"/>
              <a:gd fmla="*/ 48 h 70" name="T29"/>
              <a:gd fmla="*/ 21 w 61" name="T30"/>
              <a:gd fmla="*/ 56 h 70" name="T31"/>
              <a:gd fmla="*/ 33 w 61" name="T32"/>
              <a:gd fmla="*/ 63 h 70" name="T33"/>
              <a:gd fmla="*/ 45 w 61" name="T34"/>
              <a:gd fmla="*/ 58 h 70" name="T35"/>
              <a:gd fmla="*/ 49 w 61" name="T36"/>
              <a:gd fmla="*/ 48 h 70" name="T37"/>
              <a:gd fmla="*/ 43 w 61" name="T38"/>
              <a:gd fmla="*/ 24 h 70" name="T39"/>
              <a:gd fmla="*/ 43 w 61" name="T40"/>
              <a:gd fmla="*/ 24 h 70" name="T41"/>
              <a:gd fmla="*/ 28 w 61" name="T42"/>
              <a:gd fmla="*/ 20 h 70" name="T43"/>
              <a:gd fmla="*/ 22 w 61" name="T44"/>
              <a:gd fmla="*/ 39 h 70" name="T45"/>
              <a:gd fmla="*/ 22 w 61" name="T46"/>
              <a:gd fmla="*/ 38 h 70" name="T47"/>
              <a:gd fmla="*/ 14 w 61" name="T48"/>
              <a:gd fmla="*/ 43 h 70" name="T49"/>
              <a:gd fmla="*/ 19 w 61" name="T50"/>
              <a:gd fmla="*/ 40 h 70" name="T51"/>
              <a:gd fmla="*/ 21 w 61" name="T52"/>
              <a:gd fmla="*/ 44 h 70" name="T53"/>
              <a:gd fmla="*/ 25 w 61" name="T54"/>
              <a:gd fmla="*/ 24 h 70" name="T55"/>
              <a:gd fmla="*/ 27 w 61" name="T56"/>
              <a:gd fmla="*/ 37 h 70" name="T57"/>
              <a:gd fmla="*/ 31 w 61" name="T58"/>
              <a:gd fmla="*/ 21 h 70" name="T59"/>
              <a:gd fmla="*/ 33 w 61" name="T60"/>
              <a:gd fmla="*/ 37 h 70" name="T61"/>
              <a:gd fmla="*/ 37 w 61" name="T62"/>
              <a:gd fmla="*/ 24 h 70" name="T63"/>
              <a:gd fmla="*/ 39 w 61" name="T64"/>
              <a:gd fmla="*/ 24 h 70" name="T65"/>
              <a:gd fmla="*/ 43 w 61" name="T66"/>
              <a:gd fmla="*/ 37 h 70" name="T67"/>
              <a:gd fmla="*/ 45 w 61" name="T68"/>
              <a:gd fmla="*/ 27 h 70" name="T69"/>
              <a:gd fmla="*/ 45 w 61" name="T70"/>
              <a:gd fmla="*/ 52 h 70" name="T71"/>
              <a:gd fmla="*/ 40 w 61" name="T72"/>
              <a:gd fmla="*/ 58 h 70" name="T73"/>
              <a:gd fmla="*/ 26 w 61" name="T74"/>
              <a:gd fmla="*/ 56 h 70" name="T75"/>
              <a:gd fmla="*/ 24 w 61" name="T76"/>
              <a:gd fmla="*/ 54 h 70" name="T77"/>
              <a:gd fmla="*/ 19 w 61" name="T78"/>
              <a:gd fmla="*/ 46 h 70" name="T79"/>
              <a:gd fmla="*/ 19 w 61" name="T80"/>
              <a:gd fmla="*/ 40 h 7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0" w="61">
                <a:moveTo>
                  <a:pt x="59" y="8"/>
                </a:moveTo>
                <a:cubicBezTo>
                  <a:pt x="11" y="8"/>
                  <a:pt x="11" y="8"/>
                  <a:pt x="11" y="8"/>
                </a:cubicBezTo>
                <a:cubicBezTo>
                  <a:pt x="9" y="8"/>
                  <a:pt x="8" y="7"/>
                  <a:pt x="7" y="7"/>
                </a:cubicBezTo>
                <a:cubicBezTo>
                  <a:pt x="6" y="6"/>
                  <a:pt x="6" y="6"/>
                  <a:pt x="6" y="6"/>
                </a:cubicBezTo>
                <a:cubicBezTo>
                  <a:pt x="7" y="6"/>
                  <a:pt x="7" y="6"/>
                  <a:pt x="7" y="6"/>
                </a:cubicBezTo>
                <a:cubicBezTo>
                  <a:pt x="8" y="5"/>
                  <a:pt x="9" y="5"/>
                  <a:pt x="11" y="5"/>
                </a:cubicBezTo>
                <a:cubicBezTo>
                  <a:pt x="59" y="5"/>
                  <a:pt x="59" y="5"/>
                  <a:pt x="59" y="5"/>
                </a:cubicBezTo>
                <a:cubicBezTo>
                  <a:pt x="60" y="5"/>
                  <a:pt x="61" y="4"/>
                  <a:pt x="61" y="2"/>
                </a:cubicBezTo>
                <a:cubicBezTo>
                  <a:pt x="61" y="1"/>
                  <a:pt x="60" y="0"/>
                  <a:pt x="59" y="0"/>
                </a:cubicBezTo>
                <a:cubicBezTo>
                  <a:pt x="11" y="0"/>
                  <a:pt x="11" y="0"/>
                  <a:pt x="11" y="0"/>
                </a:cubicBezTo>
                <a:cubicBezTo>
                  <a:pt x="9" y="0"/>
                  <a:pt x="6" y="0"/>
                  <a:pt x="4" y="1"/>
                </a:cubicBezTo>
                <a:cubicBezTo>
                  <a:pt x="2" y="2"/>
                  <a:pt x="1" y="4"/>
                  <a:pt x="0" y="6"/>
                </a:cubicBezTo>
                <a:cubicBezTo>
                  <a:pt x="0" y="64"/>
                  <a:pt x="0" y="64"/>
                  <a:pt x="0" y="64"/>
                </a:cubicBezTo>
                <a:cubicBezTo>
                  <a:pt x="0" y="66"/>
                  <a:pt x="2" y="68"/>
                  <a:pt x="4" y="69"/>
                </a:cubicBezTo>
                <a:cubicBezTo>
                  <a:pt x="6" y="70"/>
                  <a:pt x="9" y="70"/>
                  <a:pt x="11" y="70"/>
                </a:cubicBezTo>
                <a:cubicBezTo>
                  <a:pt x="59" y="70"/>
                  <a:pt x="59" y="70"/>
                  <a:pt x="59" y="70"/>
                </a:cubicBezTo>
                <a:cubicBezTo>
                  <a:pt x="60" y="70"/>
                  <a:pt x="61" y="69"/>
                  <a:pt x="61" y="68"/>
                </a:cubicBezTo>
                <a:cubicBezTo>
                  <a:pt x="61" y="10"/>
                  <a:pt x="61" y="10"/>
                  <a:pt x="61" y="10"/>
                </a:cubicBezTo>
                <a:cubicBezTo>
                  <a:pt x="61" y="9"/>
                  <a:pt x="60" y="8"/>
                  <a:pt x="59" y="8"/>
                </a:cubicBezTo>
                <a:close/>
                <a:moveTo>
                  <a:pt x="56" y="65"/>
                </a:moveTo>
                <a:cubicBezTo>
                  <a:pt x="56" y="65"/>
                  <a:pt x="56" y="65"/>
                  <a:pt x="56" y="65"/>
                </a:cubicBezTo>
                <a:cubicBezTo>
                  <a:pt x="11" y="65"/>
                  <a:pt x="11" y="65"/>
                  <a:pt x="11" y="65"/>
                </a:cubicBezTo>
                <a:cubicBezTo>
                  <a:pt x="9" y="65"/>
                  <a:pt x="8" y="64"/>
                  <a:pt x="7" y="64"/>
                </a:cubicBezTo>
                <a:cubicBezTo>
                  <a:pt x="6" y="64"/>
                  <a:pt x="6" y="64"/>
                  <a:pt x="6" y="64"/>
                </a:cubicBezTo>
                <a:cubicBezTo>
                  <a:pt x="6" y="12"/>
                  <a:pt x="6" y="12"/>
                  <a:pt x="6" y="12"/>
                </a:cubicBezTo>
                <a:cubicBezTo>
                  <a:pt x="7" y="13"/>
                  <a:pt x="9" y="13"/>
                  <a:pt x="11" y="13"/>
                </a:cubicBezTo>
                <a:cubicBezTo>
                  <a:pt x="56" y="13"/>
                  <a:pt x="56" y="13"/>
                  <a:pt x="56" y="13"/>
                </a:cubicBezTo>
                <a:cubicBezTo>
                  <a:pt x="56" y="65"/>
                  <a:pt x="56" y="65"/>
                  <a:pt x="56" y="65"/>
                </a:cubicBezTo>
                <a:close/>
                <a:moveTo>
                  <a:pt x="17" y="48"/>
                </a:moveTo>
                <a:cubicBezTo>
                  <a:pt x="17" y="48"/>
                  <a:pt x="17" y="48"/>
                  <a:pt x="17" y="48"/>
                </a:cubicBezTo>
                <a:cubicBezTo>
                  <a:pt x="17" y="48"/>
                  <a:pt x="17" y="48"/>
                  <a:pt x="17" y="48"/>
                </a:cubicBezTo>
                <a:cubicBezTo>
                  <a:pt x="21" y="56"/>
                  <a:pt x="21" y="56"/>
                  <a:pt x="21" y="56"/>
                </a:cubicBezTo>
                <a:cubicBezTo>
                  <a:pt x="22" y="57"/>
                  <a:pt x="23" y="58"/>
                  <a:pt x="24" y="59"/>
                </a:cubicBezTo>
                <a:cubicBezTo>
                  <a:pt x="26" y="61"/>
                  <a:pt x="29" y="62"/>
                  <a:pt x="33" y="63"/>
                </a:cubicBezTo>
                <a:cubicBezTo>
                  <a:pt x="36" y="63"/>
                  <a:pt x="39" y="62"/>
                  <a:pt x="42" y="60"/>
                </a:cubicBezTo>
                <a:cubicBezTo>
                  <a:pt x="43" y="60"/>
                  <a:pt x="44" y="59"/>
                  <a:pt x="45" y="58"/>
                </a:cubicBezTo>
                <a:cubicBezTo>
                  <a:pt x="46" y="57"/>
                  <a:pt x="47" y="55"/>
                  <a:pt x="48" y="53"/>
                </a:cubicBezTo>
                <a:cubicBezTo>
                  <a:pt x="48" y="52"/>
                  <a:pt x="49" y="50"/>
                  <a:pt x="49" y="48"/>
                </a:cubicBezTo>
                <a:cubicBezTo>
                  <a:pt x="49" y="27"/>
                  <a:pt x="49" y="27"/>
                  <a:pt x="49" y="27"/>
                </a:cubicBezTo>
                <a:cubicBezTo>
                  <a:pt x="49" y="24"/>
                  <a:pt x="45" y="23"/>
                  <a:pt x="43" y="24"/>
                </a:cubicBezTo>
                <a:cubicBezTo>
                  <a:pt x="43" y="24"/>
                  <a:pt x="43" y="24"/>
                  <a:pt x="43" y="24"/>
                </a:cubicBezTo>
                <a:cubicBezTo>
                  <a:pt x="43" y="24"/>
                  <a:pt x="43" y="24"/>
                  <a:pt x="43" y="24"/>
                </a:cubicBezTo>
                <a:cubicBezTo>
                  <a:pt x="43" y="20"/>
                  <a:pt x="39" y="18"/>
                  <a:pt x="36" y="20"/>
                </a:cubicBezTo>
                <a:cubicBezTo>
                  <a:pt x="35" y="16"/>
                  <a:pt x="29" y="16"/>
                  <a:pt x="28" y="20"/>
                </a:cubicBezTo>
                <a:cubicBezTo>
                  <a:pt x="26" y="19"/>
                  <a:pt x="22" y="20"/>
                  <a:pt x="22" y="24"/>
                </a:cubicBezTo>
                <a:cubicBezTo>
                  <a:pt x="22" y="39"/>
                  <a:pt x="22" y="39"/>
                  <a:pt x="22" y="39"/>
                </a:cubicBezTo>
                <a:cubicBezTo>
                  <a:pt x="22" y="38"/>
                  <a:pt x="22" y="38"/>
                  <a:pt x="22" y="38"/>
                </a:cubicBezTo>
                <a:cubicBezTo>
                  <a:pt x="22" y="38"/>
                  <a:pt x="22" y="38"/>
                  <a:pt x="22" y="38"/>
                </a:cubicBezTo>
                <a:cubicBezTo>
                  <a:pt x="20" y="36"/>
                  <a:pt x="19" y="36"/>
                  <a:pt x="17" y="36"/>
                </a:cubicBezTo>
                <a:cubicBezTo>
                  <a:pt x="14" y="37"/>
                  <a:pt x="12" y="40"/>
                  <a:pt x="14" y="43"/>
                </a:cubicBezTo>
                <a:cubicBezTo>
                  <a:pt x="17" y="48"/>
                  <a:pt x="17" y="48"/>
                  <a:pt x="17" y="48"/>
                </a:cubicBezTo>
                <a:close/>
                <a:moveTo>
                  <a:pt x="19" y="40"/>
                </a:moveTo>
                <a:cubicBezTo>
                  <a:pt x="19" y="40"/>
                  <a:pt x="19" y="40"/>
                  <a:pt x="19" y="40"/>
                </a:cubicBezTo>
                <a:cubicBezTo>
                  <a:pt x="21" y="44"/>
                  <a:pt x="21" y="44"/>
                  <a:pt x="21" y="44"/>
                </a:cubicBezTo>
                <a:cubicBezTo>
                  <a:pt x="22" y="46"/>
                  <a:pt x="25" y="45"/>
                  <a:pt x="25" y="43"/>
                </a:cubicBezTo>
                <a:cubicBezTo>
                  <a:pt x="25" y="24"/>
                  <a:pt x="25" y="24"/>
                  <a:pt x="25" y="24"/>
                </a:cubicBezTo>
                <a:cubicBezTo>
                  <a:pt x="25" y="22"/>
                  <a:pt x="27" y="22"/>
                  <a:pt x="27" y="24"/>
                </a:cubicBezTo>
                <a:cubicBezTo>
                  <a:pt x="27" y="37"/>
                  <a:pt x="27" y="37"/>
                  <a:pt x="27" y="37"/>
                </a:cubicBezTo>
                <a:cubicBezTo>
                  <a:pt x="27" y="40"/>
                  <a:pt x="31" y="40"/>
                  <a:pt x="31" y="37"/>
                </a:cubicBezTo>
                <a:cubicBezTo>
                  <a:pt x="31" y="21"/>
                  <a:pt x="31" y="21"/>
                  <a:pt x="31" y="21"/>
                </a:cubicBezTo>
                <a:cubicBezTo>
                  <a:pt x="31" y="20"/>
                  <a:pt x="33" y="20"/>
                  <a:pt x="33" y="21"/>
                </a:cubicBezTo>
                <a:cubicBezTo>
                  <a:pt x="33" y="37"/>
                  <a:pt x="33" y="37"/>
                  <a:pt x="33" y="37"/>
                </a:cubicBezTo>
                <a:cubicBezTo>
                  <a:pt x="33" y="40"/>
                  <a:pt x="37" y="40"/>
                  <a:pt x="37" y="37"/>
                </a:cubicBezTo>
                <a:cubicBezTo>
                  <a:pt x="37" y="24"/>
                  <a:pt x="37" y="24"/>
                  <a:pt x="37" y="24"/>
                </a:cubicBezTo>
                <a:cubicBezTo>
                  <a:pt x="37" y="24"/>
                  <a:pt x="37" y="24"/>
                  <a:pt x="37" y="24"/>
                </a:cubicBezTo>
                <a:cubicBezTo>
                  <a:pt x="37" y="22"/>
                  <a:pt x="39" y="22"/>
                  <a:pt x="39" y="24"/>
                </a:cubicBezTo>
                <a:cubicBezTo>
                  <a:pt x="39" y="37"/>
                  <a:pt x="39" y="37"/>
                  <a:pt x="39" y="37"/>
                </a:cubicBezTo>
                <a:cubicBezTo>
                  <a:pt x="39" y="40"/>
                  <a:pt x="43" y="40"/>
                  <a:pt x="43" y="37"/>
                </a:cubicBezTo>
                <a:cubicBezTo>
                  <a:pt x="43" y="27"/>
                  <a:pt x="43" y="27"/>
                  <a:pt x="43" y="27"/>
                </a:cubicBezTo>
                <a:cubicBezTo>
                  <a:pt x="43" y="26"/>
                  <a:pt x="45" y="26"/>
                  <a:pt x="45" y="27"/>
                </a:cubicBezTo>
                <a:cubicBezTo>
                  <a:pt x="45" y="48"/>
                  <a:pt x="45" y="48"/>
                  <a:pt x="45" y="48"/>
                </a:cubicBezTo>
                <a:cubicBezTo>
                  <a:pt x="45" y="50"/>
                  <a:pt x="45" y="51"/>
                  <a:pt x="45" y="52"/>
                </a:cubicBezTo>
                <a:cubicBezTo>
                  <a:pt x="44" y="54"/>
                  <a:pt x="43" y="55"/>
                  <a:pt x="42" y="56"/>
                </a:cubicBezTo>
                <a:cubicBezTo>
                  <a:pt x="42" y="57"/>
                  <a:pt x="41" y="57"/>
                  <a:pt x="40" y="58"/>
                </a:cubicBezTo>
                <a:cubicBezTo>
                  <a:pt x="38" y="59"/>
                  <a:pt x="35" y="60"/>
                  <a:pt x="33" y="59"/>
                </a:cubicBezTo>
                <a:cubicBezTo>
                  <a:pt x="30" y="59"/>
                  <a:pt x="28" y="58"/>
                  <a:pt x="26" y="56"/>
                </a:cubicBezTo>
                <a:cubicBezTo>
                  <a:pt x="26" y="56"/>
                  <a:pt x="26" y="56"/>
                  <a:pt x="26" y="56"/>
                </a:cubicBezTo>
                <a:cubicBezTo>
                  <a:pt x="25" y="56"/>
                  <a:pt x="25" y="55"/>
                  <a:pt x="24" y="54"/>
                </a:cubicBezTo>
                <a:cubicBezTo>
                  <a:pt x="19" y="46"/>
                  <a:pt x="19" y="46"/>
                  <a:pt x="19" y="46"/>
                </a:cubicBezTo>
                <a:cubicBezTo>
                  <a:pt x="19" y="46"/>
                  <a:pt x="19" y="46"/>
                  <a:pt x="19" y="46"/>
                </a:cubicBezTo>
                <a:cubicBezTo>
                  <a:pt x="17" y="41"/>
                  <a:pt x="17" y="41"/>
                  <a:pt x="17" y="41"/>
                </a:cubicBezTo>
                <a:cubicBezTo>
                  <a:pt x="16" y="40"/>
                  <a:pt x="18" y="39"/>
                  <a:pt x="19" y="40"/>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34"/>
          <p:cNvSpPr>
            <a:spLocks noEditPoints="1"/>
          </p:cNvSpPr>
          <p:nvPr/>
        </p:nvSpPr>
        <p:spPr bwMode="auto">
          <a:xfrm>
            <a:off x="9166860" y="2353945"/>
            <a:ext cx="471170" cy="453390"/>
          </a:xfrm>
          <a:custGeom>
            <a:gdLst>
              <a:gd fmla="*/ 43 w 71" name="T0"/>
              <a:gd fmla="*/ 0 h 68" name="T1"/>
              <a:gd fmla="*/ 51 w 71" name="T2"/>
              <a:gd fmla="*/ 8 h 68" name="T3"/>
              <a:gd fmla="*/ 57 w 71" name="T4"/>
              <a:gd fmla="*/ 10 h 68" name="T5"/>
              <a:gd fmla="*/ 71 w 71" name="T6"/>
              <a:gd fmla="*/ 24 h 68" name="T7"/>
              <a:gd fmla="*/ 67 w 71" name="T8"/>
              <a:gd fmla="*/ 64 h 68" name="T9"/>
              <a:gd fmla="*/ 14 w 71" name="T10"/>
              <a:gd fmla="*/ 68 h 68" name="T11"/>
              <a:gd fmla="*/ 4 w 71" name="T12"/>
              <a:gd fmla="*/ 64 h 68" name="T13"/>
              <a:gd fmla="*/ 0 w 71" name="T14"/>
              <a:gd fmla="*/ 24 h 68" name="T15"/>
              <a:gd fmla="*/ 4 w 71" name="T16"/>
              <a:gd fmla="*/ 14 h 68" name="T17"/>
              <a:gd fmla="*/ 14 w 71" name="T18"/>
              <a:gd fmla="*/ 10 h 68" name="T19"/>
              <a:gd fmla="*/ 20 w 71" name="T20"/>
              <a:gd fmla="*/ 8 h 68" name="T21"/>
              <a:gd fmla="*/ 28 w 71" name="T22"/>
              <a:gd fmla="*/ 0 h 68" name="T23"/>
              <a:gd fmla="*/ 50 w 71" name="T24"/>
              <a:gd fmla="*/ 16 h 68" name="T25"/>
              <a:gd fmla="*/ 49 w 71" name="T26"/>
              <a:gd fmla="*/ 16 h 68" name="T27"/>
              <a:gd fmla="*/ 22 w 71" name="T28"/>
              <a:gd fmla="*/ 16 h 68" name="T29"/>
              <a:gd fmla="*/ 8 w 71" name="T30"/>
              <a:gd fmla="*/ 18 h 68" name="T31"/>
              <a:gd fmla="*/ 6 w 71" name="T32"/>
              <a:gd fmla="*/ 24 h 68" name="T33"/>
              <a:gd fmla="*/ 13 w 71" name="T34"/>
              <a:gd fmla="*/ 37 h 68" name="T35"/>
              <a:gd fmla="*/ 15 w 71" name="T36"/>
              <a:gd fmla="*/ 31 h 68" name="T37"/>
              <a:gd fmla="*/ 27 w 71" name="T38"/>
              <a:gd fmla="*/ 31 h 68" name="T39"/>
              <a:gd fmla="*/ 28 w 71" name="T40"/>
              <a:gd fmla="*/ 33 h 68" name="T41"/>
              <a:gd fmla="*/ 43 w 71" name="T42"/>
              <a:gd fmla="*/ 37 h 68" name="T43"/>
              <a:gd fmla="*/ 45 w 71" name="T44"/>
              <a:gd fmla="*/ 31 h 68" name="T45"/>
              <a:gd fmla="*/ 56 w 71" name="T46"/>
              <a:gd fmla="*/ 31 h 68" name="T47"/>
              <a:gd fmla="*/ 58 w 71" name="T48"/>
              <a:gd fmla="*/ 33 h 68" name="T49"/>
              <a:gd fmla="*/ 66 w 71" name="T50"/>
              <a:gd fmla="*/ 37 h 68" name="T51"/>
              <a:gd fmla="*/ 63 w 71" name="T52"/>
              <a:gd fmla="*/ 18 h 68" name="T53"/>
              <a:gd fmla="*/ 50 w 71" name="T54"/>
              <a:gd fmla="*/ 16 h 68" name="T55"/>
              <a:gd fmla="*/ 23 w 71" name="T56"/>
              <a:gd fmla="*/ 10 h 68" name="T57"/>
              <a:gd fmla="*/ 48 w 71" name="T58"/>
              <a:gd fmla="*/ 8 h 68" name="T59"/>
              <a:gd fmla="*/ 43 w 71" name="T60"/>
              <a:gd fmla="*/ 3 h 68" name="T61"/>
              <a:gd fmla="*/ 25 w 71" name="T62"/>
              <a:gd fmla="*/ 5 h 68" name="T63"/>
              <a:gd fmla="*/ 23 w 71" name="T64"/>
              <a:gd fmla="*/ 10 h 68" name="T65"/>
              <a:gd fmla="*/ 6 w 71" name="T66"/>
              <a:gd fmla="*/ 41 h 68" name="T67"/>
              <a:gd fmla="*/ 8 w 71" name="T68"/>
              <a:gd fmla="*/ 60 h 68" name="T69"/>
              <a:gd fmla="*/ 14 w 71" name="T70"/>
              <a:gd fmla="*/ 62 h 68" name="T71"/>
              <a:gd fmla="*/ 63 w 71" name="T72"/>
              <a:gd fmla="*/ 60 h 68" name="T73"/>
              <a:gd fmla="*/ 66 w 71" name="T74"/>
              <a:gd fmla="*/ 41 h 68" name="T75"/>
              <a:gd fmla="*/ 58 w 71" name="T76"/>
              <a:gd fmla="*/ 46 h 68" name="T77"/>
              <a:gd fmla="*/ 56 w 71" name="T78"/>
              <a:gd fmla="*/ 47 h 68" name="T79"/>
              <a:gd fmla="*/ 43 w 71" name="T80"/>
              <a:gd fmla="*/ 46 h 68" name="T81"/>
              <a:gd fmla="*/ 43 w 71" name="T82"/>
              <a:gd fmla="*/ 41 h 68" name="T83"/>
              <a:gd fmla="*/ 28 w 71" name="T84"/>
              <a:gd fmla="*/ 46 h 68" name="T85"/>
              <a:gd fmla="*/ 27 w 71" name="T86"/>
              <a:gd fmla="*/ 47 h 68" name="T87"/>
              <a:gd fmla="*/ 13 w 71" name="T88"/>
              <a:gd fmla="*/ 46 h 68" name="T89"/>
              <a:gd fmla="*/ 13 w 71" name="T90"/>
              <a:gd fmla="*/ 41 h 68" name="T91"/>
              <a:gd fmla="*/ 25 w 71" name="T92"/>
              <a:gd fmla="*/ 34 h 68" name="T93"/>
              <a:gd fmla="*/ 17 w 71" name="T94"/>
              <a:gd fmla="*/ 34 h 68" name="T95"/>
              <a:gd fmla="*/ 17 w 71" name="T96"/>
              <a:gd fmla="*/ 39 h 68" name="T97"/>
              <a:gd fmla="*/ 17 w 71" name="T98"/>
              <a:gd fmla="*/ 44 h 68" name="T99"/>
              <a:gd fmla="*/ 25 w 71" name="T100"/>
              <a:gd fmla="*/ 39 h 68" name="T101"/>
              <a:gd fmla="*/ 25 w 71" name="T102"/>
              <a:gd fmla="*/ 39 h 68" name="T103"/>
              <a:gd fmla="*/ 55 w 71" name="T104"/>
              <a:gd fmla="*/ 34 h 68" name="T105"/>
              <a:gd fmla="*/ 46 w 71" name="T106"/>
              <a:gd fmla="*/ 34 h 68" name="T107"/>
              <a:gd fmla="*/ 46 w 71" name="T108"/>
              <a:gd fmla="*/ 39 h 68" name="T109"/>
              <a:gd fmla="*/ 46 w 71" name="T110"/>
              <a:gd fmla="*/ 44 h 68" name="T111"/>
              <a:gd fmla="*/ 55 w 71" name="T112"/>
              <a:gd fmla="*/ 39 h 68" name="T113"/>
              <a:gd fmla="*/ 55 w 71" name="T114"/>
              <a:gd fmla="*/ 39 h 6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8" w="71">
                <a:moveTo>
                  <a:pt x="28" y="0"/>
                </a:moveTo>
                <a:cubicBezTo>
                  <a:pt x="43" y="0"/>
                  <a:pt x="43" y="0"/>
                  <a:pt x="43" y="0"/>
                </a:cubicBezTo>
                <a:cubicBezTo>
                  <a:pt x="45" y="0"/>
                  <a:pt x="47" y="1"/>
                  <a:pt x="49" y="2"/>
                </a:cubicBezTo>
                <a:cubicBezTo>
                  <a:pt x="50" y="4"/>
                  <a:pt x="51" y="6"/>
                  <a:pt x="51" y="8"/>
                </a:cubicBezTo>
                <a:cubicBezTo>
                  <a:pt x="51" y="10"/>
                  <a:pt x="51" y="10"/>
                  <a:pt x="51" y="10"/>
                </a:cubicBezTo>
                <a:cubicBezTo>
                  <a:pt x="57" y="10"/>
                  <a:pt x="57" y="10"/>
                  <a:pt x="57" y="10"/>
                </a:cubicBezTo>
                <a:cubicBezTo>
                  <a:pt x="61" y="10"/>
                  <a:pt x="64" y="12"/>
                  <a:pt x="67" y="14"/>
                </a:cubicBezTo>
                <a:cubicBezTo>
                  <a:pt x="69" y="17"/>
                  <a:pt x="71" y="21"/>
                  <a:pt x="71" y="24"/>
                </a:cubicBezTo>
                <a:cubicBezTo>
                  <a:pt x="71" y="54"/>
                  <a:pt x="71" y="54"/>
                  <a:pt x="71" y="54"/>
                </a:cubicBezTo>
                <a:cubicBezTo>
                  <a:pt x="71" y="58"/>
                  <a:pt x="69" y="61"/>
                  <a:pt x="67" y="64"/>
                </a:cubicBezTo>
                <a:cubicBezTo>
                  <a:pt x="64" y="66"/>
                  <a:pt x="61" y="68"/>
                  <a:pt x="57" y="68"/>
                </a:cubicBezTo>
                <a:cubicBezTo>
                  <a:pt x="14" y="68"/>
                  <a:pt x="14" y="68"/>
                  <a:pt x="14" y="68"/>
                </a:cubicBezTo>
                <a:cubicBezTo>
                  <a:pt x="10" y="68"/>
                  <a:pt x="7" y="66"/>
                  <a:pt x="4" y="64"/>
                </a:cubicBezTo>
                <a:cubicBezTo>
                  <a:pt x="4" y="64"/>
                  <a:pt x="4" y="64"/>
                  <a:pt x="4" y="64"/>
                </a:cubicBezTo>
                <a:cubicBezTo>
                  <a:pt x="2" y="61"/>
                  <a:pt x="0" y="58"/>
                  <a:pt x="0" y="54"/>
                </a:cubicBezTo>
                <a:cubicBezTo>
                  <a:pt x="0" y="24"/>
                  <a:pt x="0" y="24"/>
                  <a:pt x="0" y="24"/>
                </a:cubicBezTo>
                <a:cubicBezTo>
                  <a:pt x="0" y="21"/>
                  <a:pt x="2" y="17"/>
                  <a:pt x="4" y="14"/>
                </a:cubicBezTo>
                <a:cubicBezTo>
                  <a:pt x="4" y="14"/>
                  <a:pt x="4" y="14"/>
                  <a:pt x="4" y="14"/>
                </a:cubicBezTo>
                <a:cubicBezTo>
                  <a:pt x="4" y="14"/>
                  <a:pt x="4" y="14"/>
                  <a:pt x="4" y="14"/>
                </a:cubicBezTo>
                <a:cubicBezTo>
                  <a:pt x="7" y="12"/>
                  <a:pt x="10" y="10"/>
                  <a:pt x="14" y="10"/>
                </a:cubicBezTo>
                <a:cubicBezTo>
                  <a:pt x="20" y="10"/>
                  <a:pt x="20" y="10"/>
                  <a:pt x="20" y="10"/>
                </a:cubicBezTo>
                <a:cubicBezTo>
                  <a:pt x="20" y="8"/>
                  <a:pt x="20" y="8"/>
                  <a:pt x="20" y="8"/>
                </a:cubicBezTo>
                <a:cubicBezTo>
                  <a:pt x="20" y="6"/>
                  <a:pt x="21" y="4"/>
                  <a:pt x="23" y="2"/>
                </a:cubicBezTo>
                <a:cubicBezTo>
                  <a:pt x="24" y="1"/>
                  <a:pt x="26" y="0"/>
                  <a:pt x="28" y="0"/>
                </a:cubicBezTo>
                <a:close/>
                <a:moveTo>
                  <a:pt x="50" y="16"/>
                </a:moveTo>
                <a:cubicBezTo>
                  <a:pt x="50" y="16"/>
                  <a:pt x="50" y="16"/>
                  <a:pt x="50" y="16"/>
                </a:cubicBezTo>
                <a:cubicBezTo>
                  <a:pt x="50" y="16"/>
                  <a:pt x="50" y="16"/>
                  <a:pt x="49" y="16"/>
                </a:cubicBezTo>
                <a:cubicBezTo>
                  <a:pt x="49" y="16"/>
                  <a:pt x="49" y="16"/>
                  <a:pt x="49" y="16"/>
                </a:cubicBezTo>
                <a:cubicBezTo>
                  <a:pt x="22" y="16"/>
                  <a:pt x="22" y="16"/>
                  <a:pt x="22" y="16"/>
                </a:cubicBezTo>
                <a:cubicBezTo>
                  <a:pt x="22" y="16"/>
                  <a:pt x="22" y="16"/>
                  <a:pt x="22" y="16"/>
                </a:cubicBezTo>
                <a:cubicBezTo>
                  <a:pt x="14" y="16"/>
                  <a:pt x="14" y="16"/>
                  <a:pt x="14" y="16"/>
                </a:cubicBezTo>
                <a:cubicBezTo>
                  <a:pt x="12" y="16"/>
                  <a:pt x="10" y="17"/>
                  <a:pt x="8" y="18"/>
                </a:cubicBezTo>
                <a:cubicBezTo>
                  <a:pt x="8" y="18"/>
                  <a:pt x="8" y="18"/>
                  <a:pt x="8" y="18"/>
                </a:cubicBezTo>
                <a:cubicBezTo>
                  <a:pt x="7" y="20"/>
                  <a:pt x="6" y="22"/>
                  <a:pt x="6" y="24"/>
                </a:cubicBezTo>
                <a:cubicBezTo>
                  <a:pt x="6" y="37"/>
                  <a:pt x="6" y="37"/>
                  <a:pt x="6" y="37"/>
                </a:cubicBezTo>
                <a:cubicBezTo>
                  <a:pt x="13" y="37"/>
                  <a:pt x="13" y="37"/>
                  <a:pt x="13" y="37"/>
                </a:cubicBezTo>
                <a:cubicBezTo>
                  <a:pt x="13" y="33"/>
                  <a:pt x="13" y="33"/>
                  <a:pt x="13" y="33"/>
                </a:cubicBezTo>
                <a:cubicBezTo>
                  <a:pt x="13" y="32"/>
                  <a:pt x="14" y="31"/>
                  <a:pt x="15" y="31"/>
                </a:cubicBezTo>
                <a:cubicBezTo>
                  <a:pt x="15" y="31"/>
                  <a:pt x="15" y="31"/>
                  <a:pt x="15" y="31"/>
                </a:cubicBezTo>
                <a:cubicBezTo>
                  <a:pt x="27" y="31"/>
                  <a:pt x="27" y="31"/>
                  <a:pt x="27" y="31"/>
                </a:cubicBezTo>
                <a:cubicBezTo>
                  <a:pt x="28" y="31"/>
                  <a:pt x="28" y="32"/>
                  <a:pt x="28" y="33"/>
                </a:cubicBezTo>
                <a:cubicBezTo>
                  <a:pt x="28" y="33"/>
                  <a:pt x="28" y="33"/>
                  <a:pt x="28" y="33"/>
                </a:cubicBezTo>
                <a:cubicBezTo>
                  <a:pt x="28" y="37"/>
                  <a:pt x="28" y="37"/>
                  <a:pt x="28" y="37"/>
                </a:cubicBezTo>
                <a:cubicBezTo>
                  <a:pt x="43" y="37"/>
                  <a:pt x="43" y="37"/>
                  <a:pt x="43" y="37"/>
                </a:cubicBezTo>
                <a:cubicBezTo>
                  <a:pt x="43" y="33"/>
                  <a:pt x="43" y="33"/>
                  <a:pt x="43" y="33"/>
                </a:cubicBezTo>
                <a:cubicBezTo>
                  <a:pt x="43" y="32"/>
                  <a:pt x="44" y="31"/>
                  <a:pt x="45" y="31"/>
                </a:cubicBezTo>
                <a:cubicBezTo>
                  <a:pt x="45" y="31"/>
                  <a:pt x="45" y="31"/>
                  <a:pt x="45" y="31"/>
                </a:cubicBezTo>
                <a:cubicBezTo>
                  <a:pt x="56" y="31"/>
                  <a:pt x="56" y="31"/>
                  <a:pt x="56" y="31"/>
                </a:cubicBezTo>
                <a:cubicBezTo>
                  <a:pt x="57" y="31"/>
                  <a:pt x="58" y="32"/>
                  <a:pt x="58" y="33"/>
                </a:cubicBezTo>
                <a:cubicBezTo>
                  <a:pt x="58" y="33"/>
                  <a:pt x="58" y="33"/>
                  <a:pt x="58" y="33"/>
                </a:cubicBezTo>
                <a:cubicBezTo>
                  <a:pt x="58" y="37"/>
                  <a:pt x="58" y="37"/>
                  <a:pt x="58" y="37"/>
                </a:cubicBezTo>
                <a:cubicBezTo>
                  <a:pt x="66" y="37"/>
                  <a:pt x="66" y="37"/>
                  <a:pt x="66" y="37"/>
                </a:cubicBezTo>
                <a:cubicBezTo>
                  <a:pt x="66" y="24"/>
                  <a:pt x="66" y="24"/>
                  <a:pt x="66" y="24"/>
                </a:cubicBezTo>
                <a:cubicBezTo>
                  <a:pt x="66" y="22"/>
                  <a:pt x="65" y="20"/>
                  <a:pt x="63" y="18"/>
                </a:cubicBezTo>
                <a:cubicBezTo>
                  <a:pt x="61" y="17"/>
                  <a:pt x="59" y="16"/>
                  <a:pt x="57" y="16"/>
                </a:cubicBezTo>
                <a:cubicBezTo>
                  <a:pt x="50" y="16"/>
                  <a:pt x="50" y="16"/>
                  <a:pt x="50" y="16"/>
                </a:cubicBezTo>
                <a:close/>
                <a:moveTo>
                  <a:pt x="23" y="10"/>
                </a:moveTo>
                <a:cubicBezTo>
                  <a:pt x="23" y="10"/>
                  <a:pt x="23" y="10"/>
                  <a:pt x="23" y="10"/>
                </a:cubicBezTo>
                <a:cubicBezTo>
                  <a:pt x="48" y="10"/>
                  <a:pt x="48" y="10"/>
                  <a:pt x="48" y="10"/>
                </a:cubicBezTo>
                <a:cubicBezTo>
                  <a:pt x="48" y="8"/>
                  <a:pt x="48" y="8"/>
                  <a:pt x="48" y="8"/>
                </a:cubicBezTo>
                <a:cubicBezTo>
                  <a:pt x="48" y="7"/>
                  <a:pt x="47" y="5"/>
                  <a:pt x="46" y="5"/>
                </a:cubicBezTo>
                <a:cubicBezTo>
                  <a:pt x="46" y="4"/>
                  <a:pt x="44" y="3"/>
                  <a:pt x="43" y="3"/>
                </a:cubicBezTo>
                <a:cubicBezTo>
                  <a:pt x="28" y="3"/>
                  <a:pt x="28" y="3"/>
                  <a:pt x="28" y="3"/>
                </a:cubicBezTo>
                <a:cubicBezTo>
                  <a:pt x="27" y="3"/>
                  <a:pt x="26" y="4"/>
                  <a:pt x="25" y="5"/>
                </a:cubicBezTo>
                <a:cubicBezTo>
                  <a:pt x="24" y="5"/>
                  <a:pt x="23" y="7"/>
                  <a:pt x="23" y="8"/>
                </a:cubicBezTo>
                <a:cubicBezTo>
                  <a:pt x="23" y="10"/>
                  <a:pt x="23" y="10"/>
                  <a:pt x="23" y="10"/>
                </a:cubicBezTo>
                <a:close/>
                <a:moveTo>
                  <a:pt x="6" y="41"/>
                </a:moveTo>
                <a:cubicBezTo>
                  <a:pt x="6" y="41"/>
                  <a:pt x="6" y="41"/>
                  <a:pt x="6" y="41"/>
                </a:cubicBezTo>
                <a:cubicBezTo>
                  <a:pt x="6" y="54"/>
                  <a:pt x="6" y="54"/>
                  <a:pt x="6" y="54"/>
                </a:cubicBezTo>
                <a:cubicBezTo>
                  <a:pt x="6" y="56"/>
                  <a:pt x="7" y="58"/>
                  <a:pt x="8" y="60"/>
                </a:cubicBezTo>
                <a:cubicBezTo>
                  <a:pt x="8" y="60"/>
                  <a:pt x="8" y="60"/>
                  <a:pt x="8" y="60"/>
                </a:cubicBezTo>
                <a:cubicBezTo>
                  <a:pt x="10" y="61"/>
                  <a:pt x="12" y="62"/>
                  <a:pt x="14" y="62"/>
                </a:cubicBezTo>
                <a:cubicBezTo>
                  <a:pt x="57" y="62"/>
                  <a:pt x="57" y="62"/>
                  <a:pt x="57" y="62"/>
                </a:cubicBezTo>
                <a:cubicBezTo>
                  <a:pt x="59" y="62"/>
                  <a:pt x="61" y="61"/>
                  <a:pt x="63" y="60"/>
                </a:cubicBezTo>
                <a:cubicBezTo>
                  <a:pt x="65" y="58"/>
                  <a:pt x="66" y="56"/>
                  <a:pt x="66" y="54"/>
                </a:cubicBezTo>
                <a:cubicBezTo>
                  <a:pt x="66" y="41"/>
                  <a:pt x="66" y="41"/>
                  <a:pt x="66" y="41"/>
                </a:cubicBezTo>
                <a:cubicBezTo>
                  <a:pt x="58" y="41"/>
                  <a:pt x="58" y="41"/>
                  <a:pt x="58" y="41"/>
                </a:cubicBezTo>
                <a:cubicBezTo>
                  <a:pt x="58" y="46"/>
                  <a:pt x="58" y="46"/>
                  <a:pt x="58" y="46"/>
                </a:cubicBezTo>
                <a:cubicBezTo>
                  <a:pt x="58" y="46"/>
                  <a:pt x="57" y="47"/>
                  <a:pt x="56" y="47"/>
                </a:cubicBezTo>
                <a:cubicBezTo>
                  <a:pt x="56" y="47"/>
                  <a:pt x="56" y="47"/>
                  <a:pt x="56" y="47"/>
                </a:cubicBezTo>
                <a:cubicBezTo>
                  <a:pt x="45" y="47"/>
                  <a:pt x="45" y="47"/>
                  <a:pt x="45" y="47"/>
                </a:cubicBezTo>
                <a:cubicBezTo>
                  <a:pt x="44" y="47"/>
                  <a:pt x="43" y="46"/>
                  <a:pt x="43" y="46"/>
                </a:cubicBezTo>
                <a:cubicBezTo>
                  <a:pt x="43" y="45"/>
                  <a:pt x="43" y="45"/>
                  <a:pt x="43" y="45"/>
                </a:cubicBezTo>
                <a:cubicBezTo>
                  <a:pt x="43" y="41"/>
                  <a:pt x="43" y="41"/>
                  <a:pt x="43" y="41"/>
                </a:cubicBezTo>
                <a:cubicBezTo>
                  <a:pt x="28" y="41"/>
                  <a:pt x="28" y="41"/>
                  <a:pt x="28" y="41"/>
                </a:cubicBezTo>
                <a:cubicBezTo>
                  <a:pt x="28" y="46"/>
                  <a:pt x="28" y="46"/>
                  <a:pt x="28" y="46"/>
                </a:cubicBezTo>
                <a:cubicBezTo>
                  <a:pt x="28" y="46"/>
                  <a:pt x="28" y="47"/>
                  <a:pt x="27" y="47"/>
                </a:cubicBezTo>
                <a:cubicBezTo>
                  <a:pt x="27" y="47"/>
                  <a:pt x="27" y="47"/>
                  <a:pt x="27" y="47"/>
                </a:cubicBezTo>
                <a:cubicBezTo>
                  <a:pt x="15" y="47"/>
                  <a:pt x="15" y="47"/>
                  <a:pt x="15" y="47"/>
                </a:cubicBezTo>
                <a:cubicBezTo>
                  <a:pt x="14" y="47"/>
                  <a:pt x="13" y="46"/>
                  <a:pt x="13" y="46"/>
                </a:cubicBezTo>
                <a:cubicBezTo>
                  <a:pt x="13" y="45"/>
                  <a:pt x="13" y="45"/>
                  <a:pt x="13" y="45"/>
                </a:cubicBezTo>
                <a:cubicBezTo>
                  <a:pt x="13" y="41"/>
                  <a:pt x="13" y="41"/>
                  <a:pt x="13" y="41"/>
                </a:cubicBezTo>
                <a:cubicBezTo>
                  <a:pt x="6" y="41"/>
                  <a:pt x="6" y="41"/>
                  <a:pt x="6" y="41"/>
                </a:cubicBezTo>
                <a:close/>
                <a:moveTo>
                  <a:pt x="25" y="34"/>
                </a:moveTo>
                <a:cubicBezTo>
                  <a:pt x="25" y="34"/>
                  <a:pt x="25" y="34"/>
                  <a:pt x="25" y="34"/>
                </a:cubicBezTo>
                <a:cubicBezTo>
                  <a:pt x="17" y="34"/>
                  <a:pt x="17" y="34"/>
                  <a:pt x="17" y="34"/>
                </a:cubicBezTo>
                <a:cubicBezTo>
                  <a:pt x="17" y="39"/>
                  <a:pt x="17" y="39"/>
                  <a:pt x="17" y="39"/>
                </a:cubicBezTo>
                <a:cubicBezTo>
                  <a:pt x="17" y="39"/>
                  <a:pt x="17" y="39"/>
                  <a:pt x="17" y="39"/>
                </a:cubicBezTo>
                <a:cubicBezTo>
                  <a:pt x="17" y="39"/>
                  <a:pt x="17" y="39"/>
                  <a:pt x="17" y="39"/>
                </a:cubicBezTo>
                <a:cubicBezTo>
                  <a:pt x="17" y="44"/>
                  <a:pt x="17" y="44"/>
                  <a:pt x="17" y="44"/>
                </a:cubicBezTo>
                <a:cubicBezTo>
                  <a:pt x="25" y="44"/>
                  <a:pt x="25" y="44"/>
                  <a:pt x="25" y="44"/>
                </a:cubicBezTo>
                <a:cubicBezTo>
                  <a:pt x="25" y="39"/>
                  <a:pt x="25" y="39"/>
                  <a:pt x="25" y="39"/>
                </a:cubicBezTo>
                <a:cubicBezTo>
                  <a:pt x="25" y="39"/>
                  <a:pt x="25" y="39"/>
                  <a:pt x="25" y="39"/>
                </a:cubicBezTo>
                <a:cubicBezTo>
                  <a:pt x="25" y="39"/>
                  <a:pt x="25" y="39"/>
                  <a:pt x="25" y="39"/>
                </a:cubicBezTo>
                <a:cubicBezTo>
                  <a:pt x="25" y="34"/>
                  <a:pt x="25" y="34"/>
                  <a:pt x="25" y="34"/>
                </a:cubicBezTo>
                <a:close/>
                <a:moveTo>
                  <a:pt x="55" y="34"/>
                </a:moveTo>
                <a:cubicBezTo>
                  <a:pt x="55" y="34"/>
                  <a:pt x="55" y="34"/>
                  <a:pt x="55" y="34"/>
                </a:cubicBezTo>
                <a:cubicBezTo>
                  <a:pt x="46" y="34"/>
                  <a:pt x="46" y="34"/>
                  <a:pt x="46" y="34"/>
                </a:cubicBezTo>
                <a:cubicBezTo>
                  <a:pt x="46" y="39"/>
                  <a:pt x="46" y="39"/>
                  <a:pt x="46" y="39"/>
                </a:cubicBezTo>
                <a:cubicBezTo>
                  <a:pt x="46" y="39"/>
                  <a:pt x="46" y="39"/>
                  <a:pt x="46" y="39"/>
                </a:cubicBezTo>
                <a:cubicBezTo>
                  <a:pt x="46" y="39"/>
                  <a:pt x="46" y="39"/>
                  <a:pt x="46" y="39"/>
                </a:cubicBezTo>
                <a:cubicBezTo>
                  <a:pt x="46" y="44"/>
                  <a:pt x="46" y="44"/>
                  <a:pt x="46" y="44"/>
                </a:cubicBezTo>
                <a:cubicBezTo>
                  <a:pt x="55" y="44"/>
                  <a:pt x="55" y="44"/>
                  <a:pt x="55" y="44"/>
                </a:cubicBezTo>
                <a:cubicBezTo>
                  <a:pt x="55" y="39"/>
                  <a:pt x="55" y="39"/>
                  <a:pt x="55" y="39"/>
                </a:cubicBezTo>
                <a:cubicBezTo>
                  <a:pt x="55" y="39"/>
                  <a:pt x="55" y="39"/>
                  <a:pt x="55" y="39"/>
                </a:cubicBezTo>
                <a:cubicBezTo>
                  <a:pt x="55" y="39"/>
                  <a:pt x="55" y="39"/>
                  <a:pt x="55" y="39"/>
                </a:cubicBezTo>
                <a:cubicBezTo>
                  <a:pt x="55" y="34"/>
                  <a:pt x="55" y="34"/>
                  <a:pt x="55" y="34"/>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Tree>
    <p:custDataLst>
      <p:tags r:id="rId3"/>
    </p:custDataLst>
  </p:cSld>
  <p:clrMapOvr>
    <a:masterClrMapping/>
  </p:clrMapOvr>
  <mc:AlternateContent>
    <mc:Choice Requires="p14">
      <p:transition advTm="6992" p14:dur="1600" spd="slow">
        <p14:gallery dir="l"/>
      </p:transition>
    </mc:Choice>
    <mc:Fallback>
      <p:transition advTm="699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additive="base">
                                        <p:cTn dur="500" fill="hold" id="7"/>
                                        <p:tgtEl>
                                          <p:spTgt spid="68"/>
                                        </p:tgtEl>
                                        <p:attrNameLst>
                                          <p:attrName>ppt_x</p:attrName>
                                        </p:attrNameLst>
                                      </p:cBhvr>
                                      <p:tavLst>
                                        <p:tav tm="0">
                                          <p:val>
                                            <p:strVal val="1+#ppt_w/2"/>
                                          </p:val>
                                        </p:tav>
                                        <p:tav tm="100000">
                                          <p:val>
                                            <p:strVal val="#ppt_x"/>
                                          </p:val>
                                        </p:tav>
                                      </p:tavLst>
                                    </p:anim>
                                    <p:anim calcmode="lin" valueType="num">
                                      <p:cBhvr additive="base">
                                        <p:cTn dur="500" fill="hold" id="8"/>
                                        <p:tgtEl>
                                          <p:spTgt spid="68"/>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70"/>
                                        </p:tgtEl>
                                        <p:attrNameLst>
                                          <p:attrName>style.visibility</p:attrName>
                                        </p:attrNameLst>
                                      </p:cBhvr>
                                      <p:to>
                                        <p:strVal val="visible"/>
                                      </p:to>
                                    </p:set>
                                    <p:animEffect filter="fade" transition="in">
                                      <p:cBhvr>
                                        <p:cTn dur="500" id="13"/>
                                        <p:tgtEl>
                                          <p:spTgt spid="7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93"/>
                                        </p:tgtEl>
                                        <p:attrNameLst>
                                          <p:attrName>style.visibility</p:attrName>
                                        </p:attrNameLst>
                                      </p:cBhvr>
                                      <p:to>
                                        <p:strVal val="visible"/>
                                      </p:to>
                                    </p:set>
                                    <p:anim calcmode="lin" valueType="num">
                                      <p:cBhvr additive="base">
                                        <p:cTn dur="500" fill="hold" id="18"/>
                                        <p:tgtEl>
                                          <p:spTgt spid="93"/>
                                        </p:tgtEl>
                                        <p:attrNameLst>
                                          <p:attrName>ppt_x</p:attrName>
                                        </p:attrNameLst>
                                      </p:cBhvr>
                                      <p:tavLst>
                                        <p:tav tm="0">
                                          <p:val>
                                            <p:strVal val="#ppt_x"/>
                                          </p:val>
                                        </p:tav>
                                        <p:tav tm="100000">
                                          <p:val>
                                            <p:strVal val="#ppt_x"/>
                                          </p:val>
                                        </p:tav>
                                      </p:tavLst>
                                    </p:anim>
                                    <p:anim calcmode="lin" valueType="num">
                                      <p:cBhvr additive="base">
                                        <p:cTn dur="500" fill="hold" id="19"/>
                                        <p:tgtEl>
                                          <p:spTgt spid="93"/>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94"/>
                                        </p:tgtEl>
                                        <p:attrNameLst>
                                          <p:attrName>style.visibility</p:attrName>
                                        </p:attrNameLst>
                                      </p:cBhvr>
                                      <p:to>
                                        <p:strVal val="visible"/>
                                      </p:to>
                                    </p:set>
                                    <p:anim calcmode="lin" valueType="num">
                                      <p:cBhvr additive="base">
                                        <p:cTn dur="500" fill="hold" id="22"/>
                                        <p:tgtEl>
                                          <p:spTgt spid="94"/>
                                        </p:tgtEl>
                                        <p:attrNameLst>
                                          <p:attrName>ppt_x</p:attrName>
                                        </p:attrNameLst>
                                      </p:cBhvr>
                                      <p:tavLst>
                                        <p:tav tm="0">
                                          <p:val>
                                            <p:strVal val="#ppt_x"/>
                                          </p:val>
                                        </p:tav>
                                        <p:tav tm="100000">
                                          <p:val>
                                            <p:strVal val="#ppt_x"/>
                                          </p:val>
                                        </p:tav>
                                      </p:tavLst>
                                    </p:anim>
                                    <p:anim calcmode="lin" valueType="num">
                                      <p:cBhvr additive="base">
                                        <p:cTn dur="500" fill="hold" id="23"/>
                                        <p:tgtEl>
                                          <p:spTgt spid="94"/>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95"/>
                                        </p:tgtEl>
                                        <p:attrNameLst>
                                          <p:attrName>style.visibility</p:attrName>
                                        </p:attrNameLst>
                                      </p:cBhvr>
                                      <p:to>
                                        <p:strVal val="visible"/>
                                      </p:to>
                                    </p:set>
                                    <p:anim calcmode="lin" valueType="num">
                                      <p:cBhvr additive="base">
                                        <p:cTn dur="500" fill="hold" id="26"/>
                                        <p:tgtEl>
                                          <p:spTgt spid="95"/>
                                        </p:tgtEl>
                                        <p:attrNameLst>
                                          <p:attrName>ppt_x</p:attrName>
                                        </p:attrNameLst>
                                      </p:cBhvr>
                                      <p:tavLst>
                                        <p:tav tm="0">
                                          <p:val>
                                            <p:strVal val="#ppt_x"/>
                                          </p:val>
                                        </p:tav>
                                        <p:tav tm="100000">
                                          <p:val>
                                            <p:strVal val="#ppt_x"/>
                                          </p:val>
                                        </p:tav>
                                      </p:tavLst>
                                    </p:anim>
                                    <p:anim calcmode="lin" valueType="num">
                                      <p:cBhvr additive="base">
                                        <p:cTn dur="500" fill="hold" id="27"/>
                                        <p:tgtEl>
                                          <p:spTgt spid="95"/>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96"/>
                                        </p:tgtEl>
                                        <p:attrNameLst>
                                          <p:attrName>style.visibility</p:attrName>
                                        </p:attrNameLst>
                                      </p:cBhvr>
                                      <p:to>
                                        <p:strVal val="visible"/>
                                      </p:to>
                                    </p:set>
                                    <p:anim calcmode="lin" valueType="num">
                                      <p:cBhvr additive="base">
                                        <p:cTn dur="500" fill="hold" id="30"/>
                                        <p:tgtEl>
                                          <p:spTgt spid="96"/>
                                        </p:tgtEl>
                                        <p:attrNameLst>
                                          <p:attrName>ppt_x</p:attrName>
                                        </p:attrNameLst>
                                      </p:cBhvr>
                                      <p:tavLst>
                                        <p:tav tm="0">
                                          <p:val>
                                            <p:strVal val="#ppt_x"/>
                                          </p:val>
                                        </p:tav>
                                        <p:tav tm="100000">
                                          <p:val>
                                            <p:strVal val="#ppt_x"/>
                                          </p:val>
                                        </p:tav>
                                      </p:tavLst>
                                    </p:anim>
                                    <p:anim calcmode="lin" valueType="num">
                                      <p:cBhvr additive="base">
                                        <p:cTn dur="500" fill="hold" id="31"/>
                                        <p:tgtEl>
                                          <p:spTgt spid="96"/>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98"/>
                                        </p:tgtEl>
                                        <p:attrNameLst>
                                          <p:attrName>style.visibility</p:attrName>
                                        </p:attrNameLst>
                                      </p:cBhvr>
                                      <p:to>
                                        <p:strVal val="visible"/>
                                      </p:to>
                                    </p:set>
                                    <p:anim calcmode="lin" valueType="num">
                                      <p:cBhvr additive="base">
                                        <p:cTn dur="500" fill="hold" id="34"/>
                                        <p:tgtEl>
                                          <p:spTgt spid="98"/>
                                        </p:tgtEl>
                                        <p:attrNameLst>
                                          <p:attrName>ppt_x</p:attrName>
                                        </p:attrNameLst>
                                      </p:cBhvr>
                                      <p:tavLst>
                                        <p:tav tm="0">
                                          <p:val>
                                            <p:strVal val="#ppt_x"/>
                                          </p:val>
                                        </p:tav>
                                        <p:tav tm="100000">
                                          <p:val>
                                            <p:strVal val="#ppt_x"/>
                                          </p:val>
                                        </p:tav>
                                      </p:tavLst>
                                    </p:anim>
                                    <p:anim calcmode="lin" valueType="num">
                                      <p:cBhvr additive="base">
                                        <p:cTn dur="500" fill="hold" id="35"/>
                                        <p:tgtEl>
                                          <p:spTgt spid="98"/>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115"/>
                                        </p:tgtEl>
                                        <p:attrNameLst>
                                          <p:attrName>style.visibility</p:attrName>
                                        </p:attrNameLst>
                                      </p:cBhvr>
                                      <p:to>
                                        <p:strVal val="visible"/>
                                      </p:to>
                                    </p:set>
                                    <p:anim calcmode="lin" valueType="num">
                                      <p:cBhvr additive="base">
                                        <p:cTn dur="500" fill="hold" id="38"/>
                                        <p:tgtEl>
                                          <p:spTgt spid="115"/>
                                        </p:tgtEl>
                                        <p:attrNameLst>
                                          <p:attrName>ppt_x</p:attrName>
                                        </p:attrNameLst>
                                      </p:cBhvr>
                                      <p:tavLst>
                                        <p:tav tm="0">
                                          <p:val>
                                            <p:strVal val="#ppt_x"/>
                                          </p:val>
                                        </p:tav>
                                        <p:tav tm="100000">
                                          <p:val>
                                            <p:strVal val="#ppt_x"/>
                                          </p:val>
                                        </p:tav>
                                      </p:tavLst>
                                    </p:anim>
                                    <p:anim calcmode="lin" valueType="num">
                                      <p:cBhvr additive="base">
                                        <p:cTn dur="500" fill="hold" id="39"/>
                                        <p:tgtEl>
                                          <p:spTgt spid="115"/>
                                        </p:tgtEl>
                                        <p:attrNameLst>
                                          <p:attrName>ppt_y</p:attrName>
                                        </p:attrNameLst>
                                      </p:cBhvr>
                                      <p:tavLst>
                                        <p:tav tm="0">
                                          <p:val>
                                            <p:strVal val="1+#ppt_h/2"/>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4">
                                  <p:stCondLst>
                                    <p:cond delay="0"/>
                                  </p:stCondLst>
                                  <p:childTnLst>
                                    <p:set>
                                      <p:cBhvr>
                                        <p:cTn dur="1" fill="hold" id="43">
                                          <p:stCondLst>
                                            <p:cond delay="0"/>
                                          </p:stCondLst>
                                        </p:cTn>
                                        <p:tgtEl>
                                          <p:spTgt spid="71"/>
                                        </p:tgtEl>
                                        <p:attrNameLst>
                                          <p:attrName>style.visibility</p:attrName>
                                        </p:attrNameLst>
                                      </p:cBhvr>
                                      <p:to>
                                        <p:strVal val="visible"/>
                                      </p:to>
                                    </p:set>
                                    <p:anim calcmode="lin" valueType="num">
                                      <p:cBhvr additive="base">
                                        <p:cTn dur="500" fill="hold" id="44"/>
                                        <p:tgtEl>
                                          <p:spTgt spid="71"/>
                                        </p:tgtEl>
                                        <p:attrNameLst>
                                          <p:attrName>ppt_x</p:attrName>
                                        </p:attrNameLst>
                                      </p:cBhvr>
                                      <p:tavLst>
                                        <p:tav tm="0">
                                          <p:val>
                                            <p:strVal val="#ppt_x"/>
                                          </p:val>
                                        </p:tav>
                                        <p:tav tm="100000">
                                          <p:val>
                                            <p:strVal val="#ppt_x"/>
                                          </p:val>
                                        </p:tav>
                                      </p:tavLst>
                                    </p:anim>
                                    <p:anim calcmode="lin" valueType="num">
                                      <p:cBhvr additive="base">
                                        <p:cTn dur="500" fill="hold" id="45"/>
                                        <p:tgtEl>
                                          <p:spTgt spid="71"/>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87"/>
                                        </p:tgtEl>
                                        <p:attrNameLst>
                                          <p:attrName>style.visibility</p:attrName>
                                        </p:attrNameLst>
                                      </p:cBhvr>
                                      <p:to>
                                        <p:strVal val="visible"/>
                                      </p:to>
                                    </p:set>
                                    <p:anim calcmode="lin" valueType="num">
                                      <p:cBhvr additive="base">
                                        <p:cTn dur="500" fill="hold" id="48"/>
                                        <p:tgtEl>
                                          <p:spTgt spid="87"/>
                                        </p:tgtEl>
                                        <p:attrNameLst>
                                          <p:attrName>ppt_x</p:attrName>
                                        </p:attrNameLst>
                                      </p:cBhvr>
                                      <p:tavLst>
                                        <p:tav tm="0">
                                          <p:val>
                                            <p:strVal val="#ppt_x"/>
                                          </p:val>
                                        </p:tav>
                                        <p:tav tm="100000">
                                          <p:val>
                                            <p:strVal val="#ppt_x"/>
                                          </p:val>
                                        </p:tav>
                                      </p:tavLst>
                                    </p:anim>
                                    <p:anim calcmode="lin" valueType="num">
                                      <p:cBhvr additive="base">
                                        <p:cTn dur="500" fill="hold" id="49"/>
                                        <p:tgtEl>
                                          <p:spTgt spid="87"/>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2"/>
                                        </p:tgtEl>
                                        <p:attrNameLst>
                                          <p:attrName>style.visibility</p:attrName>
                                        </p:attrNameLst>
                                      </p:cBhvr>
                                      <p:to>
                                        <p:strVal val="visible"/>
                                      </p:to>
                                    </p:set>
                                    <p:anim calcmode="lin" valueType="num">
                                      <p:cBhvr additive="base">
                                        <p:cTn dur="500" fill="hold" id="52"/>
                                        <p:tgtEl>
                                          <p:spTgt spid="2"/>
                                        </p:tgtEl>
                                        <p:attrNameLst>
                                          <p:attrName>ppt_x</p:attrName>
                                        </p:attrNameLst>
                                      </p:cBhvr>
                                      <p:tavLst>
                                        <p:tav tm="0">
                                          <p:val>
                                            <p:strVal val="#ppt_x"/>
                                          </p:val>
                                        </p:tav>
                                        <p:tav tm="100000">
                                          <p:val>
                                            <p:strVal val="#ppt_x"/>
                                          </p:val>
                                        </p:tav>
                                      </p:tavLst>
                                    </p:anim>
                                    <p:anim calcmode="lin" valueType="num">
                                      <p:cBhvr additive="base">
                                        <p:cTn dur="500" fill="hold" id="53"/>
                                        <p:tgtEl>
                                          <p:spTgt spid="2"/>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12"/>
                                        </p:tgtEl>
                                        <p:attrNameLst>
                                          <p:attrName>style.visibility</p:attrName>
                                        </p:attrNameLst>
                                      </p:cBhvr>
                                      <p:to>
                                        <p:strVal val="visible"/>
                                      </p:to>
                                    </p:set>
                                    <p:anim calcmode="lin" valueType="num">
                                      <p:cBhvr additive="base">
                                        <p:cTn dur="500" fill="hold" id="56"/>
                                        <p:tgtEl>
                                          <p:spTgt spid="12"/>
                                        </p:tgtEl>
                                        <p:attrNameLst>
                                          <p:attrName>ppt_x</p:attrName>
                                        </p:attrNameLst>
                                      </p:cBhvr>
                                      <p:tavLst>
                                        <p:tav tm="0">
                                          <p:val>
                                            <p:strVal val="#ppt_x"/>
                                          </p:val>
                                        </p:tav>
                                        <p:tav tm="100000">
                                          <p:val>
                                            <p:strVal val="#ppt_x"/>
                                          </p:val>
                                        </p:tav>
                                      </p:tavLst>
                                    </p:anim>
                                    <p:anim calcmode="lin" valueType="num">
                                      <p:cBhvr additive="base">
                                        <p:cTn dur="500" fill="hold" id="57"/>
                                        <p:tgtEl>
                                          <p:spTgt spid="12"/>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4">
                                  <p:stCondLst>
                                    <p:cond delay="0"/>
                                  </p:stCondLst>
                                  <p:childTnLst>
                                    <p:set>
                                      <p:cBhvr>
                                        <p:cTn dur="1" fill="hold" id="59">
                                          <p:stCondLst>
                                            <p:cond delay="0"/>
                                          </p:stCondLst>
                                        </p:cTn>
                                        <p:tgtEl>
                                          <p:spTgt spid="88"/>
                                        </p:tgtEl>
                                        <p:attrNameLst>
                                          <p:attrName>style.visibility</p:attrName>
                                        </p:attrNameLst>
                                      </p:cBhvr>
                                      <p:to>
                                        <p:strVal val="visible"/>
                                      </p:to>
                                    </p:set>
                                    <p:anim calcmode="lin" valueType="num">
                                      <p:cBhvr additive="base">
                                        <p:cTn dur="500" fill="hold" id="60"/>
                                        <p:tgtEl>
                                          <p:spTgt spid="88"/>
                                        </p:tgtEl>
                                        <p:attrNameLst>
                                          <p:attrName>ppt_x</p:attrName>
                                        </p:attrNameLst>
                                      </p:cBhvr>
                                      <p:tavLst>
                                        <p:tav tm="0">
                                          <p:val>
                                            <p:strVal val="#ppt_x"/>
                                          </p:val>
                                        </p:tav>
                                        <p:tav tm="100000">
                                          <p:val>
                                            <p:strVal val="#ppt_x"/>
                                          </p:val>
                                        </p:tav>
                                      </p:tavLst>
                                    </p:anim>
                                    <p:anim calcmode="lin" valueType="num">
                                      <p:cBhvr additive="base">
                                        <p:cTn dur="500" fill="hold" id="61"/>
                                        <p:tgtEl>
                                          <p:spTgt spid="88"/>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89"/>
                                        </p:tgtEl>
                                        <p:attrNameLst>
                                          <p:attrName>style.visibility</p:attrName>
                                        </p:attrNameLst>
                                      </p:cBhvr>
                                      <p:to>
                                        <p:strVal val="visible"/>
                                      </p:to>
                                    </p:set>
                                    <p:anim calcmode="lin" valueType="num">
                                      <p:cBhvr additive="base">
                                        <p:cTn dur="500" fill="hold" id="64"/>
                                        <p:tgtEl>
                                          <p:spTgt spid="89"/>
                                        </p:tgtEl>
                                        <p:attrNameLst>
                                          <p:attrName>ppt_x</p:attrName>
                                        </p:attrNameLst>
                                      </p:cBhvr>
                                      <p:tavLst>
                                        <p:tav tm="0">
                                          <p:val>
                                            <p:strVal val="#ppt_x"/>
                                          </p:val>
                                        </p:tav>
                                        <p:tav tm="100000">
                                          <p:val>
                                            <p:strVal val="#ppt_x"/>
                                          </p:val>
                                        </p:tav>
                                      </p:tavLst>
                                    </p:anim>
                                    <p:anim calcmode="lin" valueType="num">
                                      <p:cBhvr additive="base">
                                        <p:cTn dur="500" fill="hold" id="65"/>
                                        <p:tgtEl>
                                          <p:spTgt spid="89"/>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90"/>
                                        </p:tgtEl>
                                        <p:attrNameLst>
                                          <p:attrName>style.visibility</p:attrName>
                                        </p:attrNameLst>
                                      </p:cBhvr>
                                      <p:to>
                                        <p:strVal val="visible"/>
                                      </p:to>
                                    </p:set>
                                    <p:anim calcmode="lin" valueType="num">
                                      <p:cBhvr additive="base">
                                        <p:cTn dur="500" fill="hold" id="68"/>
                                        <p:tgtEl>
                                          <p:spTgt spid="90"/>
                                        </p:tgtEl>
                                        <p:attrNameLst>
                                          <p:attrName>ppt_x</p:attrName>
                                        </p:attrNameLst>
                                      </p:cBhvr>
                                      <p:tavLst>
                                        <p:tav tm="0">
                                          <p:val>
                                            <p:strVal val="#ppt_x"/>
                                          </p:val>
                                        </p:tav>
                                        <p:tav tm="100000">
                                          <p:val>
                                            <p:strVal val="#ppt_x"/>
                                          </p:val>
                                        </p:tav>
                                      </p:tavLst>
                                    </p:anim>
                                    <p:anim calcmode="lin" valueType="num">
                                      <p:cBhvr additive="base">
                                        <p:cTn dur="500" fill="hold" id="69"/>
                                        <p:tgtEl>
                                          <p:spTgt spid="90"/>
                                        </p:tgtEl>
                                        <p:attrNameLst>
                                          <p:attrName>ppt_y</p:attrName>
                                        </p:attrNameLst>
                                      </p:cBhvr>
                                      <p:tavLst>
                                        <p:tav tm="0">
                                          <p:val>
                                            <p:strVal val="1+#ppt_h/2"/>
                                          </p:val>
                                        </p:tav>
                                        <p:tav tm="100000">
                                          <p:val>
                                            <p:strVal val="#ppt_y"/>
                                          </p:val>
                                        </p:tav>
                                      </p:tavLst>
                                    </p:anim>
                                  </p:childTnLst>
                                </p:cTn>
                              </p:par>
                            </p:childTnLst>
                          </p:cTn>
                        </p:par>
                      </p:childTnLst>
                    </p:cTn>
                  </p:par>
                  <p:par>
                    <p:cTn fill="hold" id="70" nodeType="clickPar">
                      <p:stCondLst>
                        <p:cond delay="indefinite"/>
                      </p:stCondLst>
                      <p:childTnLst>
                        <p:par>
                          <p:cTn fill="hold" id="71" nodeType="afterGroup">
                            <p:stCondLst>
                              <p:cond delay="0"/>
                            </p:stCondLst>
                            <p:childTnLst>
                              <p:par>
                                <p:cTn fill="hold" grpId="1" id="72" nodeType="clickEffect" presetClass="emph" presetID="32" presetSubtype="0">
                                  <p:stCondLst>
                                    <p:cond delay="0"/>
                                  </p:stCondLst>
                                  <p:childTnLst>
                                    <p:animRot by="120000">
                                      <p:cBhvr>
                                        <p:cTn dur="100" fill="hold" id="73">
                                          <p:stCondLst>
                                            <p:cond delay="0"/>
                                          </p:stCondLst>
                                        </p:cTn>
                                        <p:tgtEl>
                                          <p:spTgt spid="71"/>
                                        </p:tgtEl>
                                        <p:attrNameLst>
                                          <p:attrName>r</p:attrName>
                                        </p:attrNameLst>
                                      </p:cBhvr>
                                    </p:animRot>
                                    <p:animRot by="-240000">
                                      <p:cBhvr>
                                        <p:cTn dur="200" fill="hold" id="74">
                                          <p:stCondLst>
                                            <p:cond delay="200"/>
                                          </p:stCondLst>
                                        </p:cTn>
                                        <p:tgtEl>
                                          <p:spTgt spid="71"/>
                                        </p:tgtEl>
                                        <p:attrNameLst>
                                          <p:attrName>r</p:attrName>
                                        </p:attrNameLst>
                                      </p:cBhvr>
                                    </p:animRot>
                                    <p:animRot by="240000">
                                      <p:cBhvr>
                                        <p:cTn dur="200" fill="hold" id="75">
                                          <p:stCondLst>
                                            <p:cond delay="400"/>
                                          </p:stCondLst>
                                        </p:cTn>
                                        <p:tgtEl>
                                          <p:spTgt spid="71"/>
                                        </p:tgtEl>
                                        <p:attrNameLst>
                                          <p:attrName>r</p:attrName>
                                        </p:attrNameLst>
                                      </p:cBhvr>
                                    </p:animRot>
                                    <p:animRot by="-240000">
                                      <p:cBhvr>
                                        <p:cTn dur="200" fill="hold" id="76">
                                          <p:stCondLst>
                                            <p:cond delay="600"/>
                                          </p:stCondLst>
                                        </p:cTn>
                                        <p:tgtEl>
                                          <p:spTgt spid="71"/>
                                        </p:tgtEl>
                                        <p:attrNameLst>
                                          <p:attrName>r</p:attrName>
                                        </p:attrNameLst>
                                      </p:cBhvr>
                                    </p:animRot>
                                    <p:animRot by="120000">
                                      <p:cBhvr>
                                        <p:cTn dur="200" fill="hold" id="77">
                                          <p:stCondLst>
                                            <p:cond delay="800"/>
                                          </p:stCondLst>
                                        </p:cTn>
                                        <p:tgtEl>
                                          <p:spTgt spid="71"/>
                                        </p:tgtEl>
                                        <p:attrNameLst>
                                          <p:attrName>r</p:attrName>
                                        </p:attrNameLst>
                                      </p:cBhvr>
                                    </p:animRot>
                                  </p:childTnLst>
                                </p:cTn>
                              </p:par>
                              <p:par>
                                <p:cTn fill="hold" grpId="1" id="78" nodeType="withEffect" presetClass="emph" presetID="32" presetSubtype="0">
                                  <p:stCondLst>
                                    <p:cond delay="0"/>
                                  </p:stCondLst>
                                  <p:childTnLst>
                                    <p:animRot by="120000">
                                      <p:cBhvr>
                                        <p:cTn dur="100" fill="hold" id="79">
                                          <p:stCondLst>
                                            <p:cond delay="0"/>
                                          </p:stCondLst>
                                        </p:cTn>
                                        <p:tgtEl>
                                          <p:spTgt spid="87"/>
                                        </p:tgtEl>
                                        <p:attrNameLst>
                                          <p:attrName>r</p:attrName>
                                        </p:attrNameLst>
                                      </p:cBhvr>
                                    </p:animRot>
                                    <p:animRot by="-240000">
                                      <p:cBhvr>
                                        <p:cTn dur="200" fill="hold" id="80">
                                          <p:stCondLst>
                                            <p:cond delay="200"/>
                                          </p:stCondLst>
                                        </p:cTn>
                                        <p:tgtEl>
                                          <p:spTgt spid="87"/>
                                        </p:tgtEl>
                                        <p:attrNameLst>
                                          <p:attrName>r</p:attrName>
                                        </p:attrNameLst>
                                      </p:cBhvr>
                                    </p:animRot>
                                    <p:animRot by="240000">
                                      <p:cBhvr>
                                        <p:cTn dur="200" fill="hold" id="81">
                                          <p:stCondLst>
                                            <p:cond delay="400"/>
                                          </p:stCondLst>
                                        </p:cTn>
                                        <p:tgtEl>
                                          <p:spTgt spid="87"/>
                                        </p:tgtEl>
                                        <p:attrNameLst>
                                          <p:attrName>r</p:attrName>
                                        </p:attrNameLst>
                                      </p:cBhvr>
                                    </p:animRot>
                                    <p:animRot by="-240000">
                                      <p:cBhvr>
                                        <p:cTn dur="200" fill="hold" id="82">
                                          <p:stCondLst>
                                            <p:cond delay="600"/>
                                          </p:stCondLst>
                                        </p:cTn>
                                        <p:tgtEl>
                                          <p:spTgt spid="87"/>
                                        </p:tgtEl>
                                        <p:attrNameLst>
                                          <p:attrName>r</p:attrName>
                                        </p:attrNameLst>
                                      </p:cBhvr>
                                    </p:animRot>
                                    <p:animRot by="120000">
                                      <p:cBhvr>
                                        <p:cTn dur="200" fill="hold" id="83">
                                          <p:stCondLst>
                                            <p:cond delay="800"/>
                                          </p:stCondLst>
                                        </p:cTn>
                                        <p:tgtEl>
                                          <p:spTgt spid="87"/>
                                        </p:tgtEl>
                                        <p:attrNameLst>
                                          <p:attrName>r</p:attrName>
                                        </p:attrNameLst>
                                      </p:cBhvr>
                                    </p:animRot>
                                  </p:childTnLst>
                                </p:cTn>
                              </p:par>
                              <p:par>
                                <p:cTn fill="hold" grpId="1" id="84" nodeType="withEffect" presetClass="emph" presetID="32" presetSubtype="0">
                                  <p:stCondLst>
                                    <p:cond delay="0"/>
                                  </p:stCondLst>
                                  <p:childTnLst>
                                    <p:animRot by="120000">
                                      <p:cBhvr>
                                        <p:cTn dur="100" fill="hold" id="85">
                                          <p:stCondLst>
                                            <p:cond delay="0"/>
                                          </p:stCondLst>
                                        </p:cTn>
                                        <p:tgtEl>
                                          <p:spTgt spid="2"/>
                                        </p:tgtEl>
                                        <p:attrNameLst>
                                          <p:attrName>r</p:attrName>
                                        </p:attrNameLst>
                                      </p:cBhvr>
                                    </p:animRot>
                                    <p:animRot by="-240000">
                                      <p:cBhvr>
                                        <p:cTn dur="200" fill="hold" id="86">
                                          <p:stCondLst>
                                            <p:cond delay="200"/>
                                          </p:stCondLst>
                                        </p:cTn>
                                        <p:tgtEl>
                                          <p:spTgt spid="2"/>
                                        </p:tgtEl>
                                        <p:attrNameLst>
                                          <p:attrName>r</p:attrName>
                                        </p:attrNameLst>
                                      </p:cBhvr>
                                    </p:animRot>
                                    <p:animRot by="240000">
                                      <p:cBhvr>
                                        <p:cTn dur="200" fill="hold" id="87">
                                          <p:stCondLst>
                                            <p:cond delay="400"/>
                                          </p:stCondLst>
                                        </p:cTn>
                                        <p:tgtEl>
                                          <p:spTgt spid="2"/>
                                        </p:tgtEl>
                                        <p:attrNameLst>
                                          <p:attrName>r</p:attrName>
                                        </p:attrNameLst>
                                      </p:cBhvr>
                                    </p:animRot>
                                    <p:animRot by="-240000">
                                      <p:cBhvr>
                                        <p:cTn dur="200" fill="hold" id="88">
                                          <p:stCondLst>
                                            <p:cond delay="600"/>
                                          </p:stCondLst>
                                        </p:cTn>
                                        <p:tgtEl>
                                          <p:spTgt spid="2"/>
                                        </p:tgtEl>
                                        <p:attrNameLst>
                                          <p:attrName>r</p:attrName>
                                        </p:attrNameLst>
                                      </p:cBhvr>
                                    </p:animRot>
                                    <p:animRot by="120000">
                                      <p:cBhvr>
                                        <p:cTn dur="200" fill="hold" id="89">
                                          <p:stCondLst>
                                            <p:cond delay="800"/>
                                          </p:stCondLst>
                                        </p:cTn>
                                        <p:tgtEl>
                                          <p:spTgt spid="2"/>
                                        </p:tgtEl>
                                        <p:attrNameLst>
                                          <p:attrName>r</p:attrName>
                                        </p:attrNameLst>
                                      </p:cBhvr>
                                    </p:animRot>
                                  </p:childTnLst>
                                </p:cTn>
                              </p:par>
                              <p:par>
                                <p:cTn fill="hold" grpId="1" id="90" nodeType="withEffect" presetClass="emph" presetID="32" presetSubtype="0">
                                  <p:stCondLst>
                                    <p:cond delay="0"/>
                                  </p:stCondLst>
                                  <p:childTnLst>
                                    <p:animRot by="120000">
                                      <p:cBhvr>
                                        <p:cTn dur="100" fill="hold" id="91">
                                          <p:stCondLst>
                                            <p:cond delay="0"/>
                                          </p:stCondLst>
                                        </p:cTn>
                                        <p:tgtEl>
                                          <p:spTgt spid="12"/>
                                        </p:tgtEl>
                                        <p:attrNameLst>
                                          <p:attrName>r</p:attrName>
                                        </p:attrNameLst>
                                      </p:cBhvr>
                                    </p:animRot>
                                    <p:animRot by="-240000">
                                      <p:cBhvr>
                                        <p:cTn dur="200" fill="hold" id="92">
                                          <p:stCondLst>
                                            <p:cond delay="200"/>
                                          </p:stCondLst>
                                        </p:cTn>
                                        <p:tgtEl>
                                          <p:spTgt spid="12"/>
                                        </p:tgtEl>
                                        <p:attrNameLst>
                                          <p:attrName>r</p:attrName>
                                        </p:attrNameLst>
                                      </p:cBhvr>
                                    </p:animRot>
                                    <p:animRot by="240000">
                                      <p:cBhvr>
                                        <p:cTn dur="200" fill="hold" id="93">
                                          <p:stCondLst>
                                            <p:cond delay="400"/>
                                          </p:stCondLst>
                                        </p:cTn>
                                        <p:tgtEl>
                                          <p:spTgt spid="12"/>
                                        </p:tgtEl>
                                        <p:attrNameLst>
                                          <p:attrName>r</p:attrName>
                                        </p:attrNameLst>
                                      </p:cBhvr>
                                    </p:animRot>
                                    <p:animRot by="-240000">
                                      <p:cBhvr>
                                        <p:cTn dur="200" fill="hold" id="94">
                                          <p:stCondLst>
                                            <p:cond delay="600"/>
                                          </p:stCondLst>
                                        </p:cTn>
                                        <p:tgtEl>
                                          <p:spTgt spid="12"/>
                                        </p:tgtEl>
                                        <p:attrNameLst>
                                          <p:attrName>r</p:attrName>
                                        </p:attrNameLst>
                                      </p:cBhvr>
                                    </p:animRot>
                                    <p:animRot by="120000">
                                      <p:cBhvr>
                                        <p:cTn dur="200" fill="hold" id="95">
                                          <p:stCondLst>
                                            <p:cond delay="800"/>
                                          </p:stCondLst>
                                        </p:cTn>
                                        <p:tgtEl>
                                          <p:spTgt spid="12"/>
                                        </p:tgtEl>
                                        <p:attrNameLst>
                                          <p:attrName>r</p:attrName>
                                        </p:attrNameLst>
                                      </p:cBhvr>
                                    </p:animRot>
                                  </p:childTnLst>
                                </p:cTn>
                              </p:par>
                              <p:par>
                                <p:cTn fill="hold" id="96" nodeType="withEffect" presetClass="emph" presetID="32" presetSubtype="0">
                                  <p:stCondLst>
                                    <p:cond delay="0"/>
                                  </p:stCondLst>
                                  <p:childTnLst>
                                    <p:animRot by="120000">
                                      <p:cBhvr>
                                        <p:cTn dur="100" fill="hold" id="97">
                                          <p:stCondLst>
                                            <p:cond delay="0"/>
                                          </p:stCondLst>
                                        </p:cTn>
                                        <p:tgtEl>
                                          <p:spTgt spid="88"/>
                                        </p:tgtEl>
                                        <p:attrNameLst>
                                          <p:attrName>r</p:attrName>
                                        </p:attrNameLst>
                                      </p:cBhvr>
                                    </p:animRot>
                                    <p:animRot by="-240000">
                                      <p:cBhvr>
                                        <p:cTn dur="200" fill="hold" id="98">
                                          <p:stCondLst>
                                            <p:cond delay="200"/>
                                          </p:stCondLst>
                                        </p:cTn>
                                        <p:tgtEl>
                                          <p:spTgt spid="88"/>
                                        </p:tgtEl>
                                        <p:attrNameLst>
                                          <p:attrName>r</p:attrName>
                                        </p:attrNameLst>
                                      </p:cBhvr>
                                    </p:animRot>
                                    <p:animRot by="240000">
                                      <p:cBhvr>
                                        <p:cTn dur="200" fill="hold" id="99">
                                          <p:stCondLst>
                                            <p:cond delay="400"/>
                                          </p:stCondLst>
                                        </p:cTn>
                                        <p:tgtEl>
                                          <p:spTgt spid="88"/>
                                        </p:tgtEl>
                                        <p:attrNameLst>
                                          <p:attrName>r</p:attrName>
                                        </p:attrNameLst>
                                      </p:cBhvr>
                                    </p:animRot>
                                    <p:animRot by="-240000">
                                      <p:cBhvr>
                                        <p:cTn dur="200" fill="hold" id="100">
                                          <p:stCondLst>
                                            <p:cond delay="600"/>
                                          </p:stCondLst>
                                        </p:cTn>
                                        <p:tgtEl>
                                          <p:spTgt spid="88"/>
                                        </p:tgtEl>
                                        <p:attrNameLst>
                                          <p:attrName>r</p:attrName>
                                        </p:attrNameLst>
                                      </p:cBhvr>
                                    </p:animRot>
                                    <p:animRot by="120000">
                                      <p:cBhvr>
                                        <p:cTn dur="200" fill="hold" id="101">
                                          <p:stCondLst>
                                            <p:cond delay="800"/>
                                          </p:stCondLst>
                                        </p:cTn>
                                        <p:tgtEl>
                                          <p:spTgt spid="88"/>
                                        </p:tgtEl>
                                        <p:attrNameLst>
                                          <p:attrName>r</p:attrName>
                                        </p:attrNameLst>
                                      </p:cBhvr>
                                    </p:animRot>
                                  </p:childTnLst>
                                </p:cTn>
                              </p:par>
                              <p:par>
                                <p:cTn fill="hold" grpId="1" id="102" nodeType="withEffect" presetClass="emph" presetID="32" presetSubtype="0">
                                  <p:stCondLst>
                                    <p:cond delay="0"/>
                                  </p:stCondLst>
                                  <p:childTnLst>
                                    <p:animRot by="120000">
                                      <p:cBhvr>
                                        <p:cTn dur="100" fill="hold" id="103">
                                          <p:stCondLst>
                                            <p:cond delay="0"/>
                                          </p:stCondLst>
                                        </p:cTn>
                                        <p:tgtEl>
                                          <p:spTgt spid="89"/>
                                        </p:tgtEl>
                                        <p:attrNameLst>
                                          <p:attrName>r</p:attrName>
                                        </p:attrNameLst>
                                      </p:cBhvr>
                                    </p:animRot>
                                    <p:animRot by="-240000">
                                      <p:cBhvr>
                                        <p:cTn dur="200" fill="hold" id="104">
                                          <p:stCondLst>
                                            <p:cond delay="200"/>
                                          </p:stCondLst>
                                        </p:cTn>
                                        <p:tgtEl>
                                          <p:spTgt spid="89"/>
                                        </p:tgtEl>
                                        <p:attrNameLst>
                                          <p:attrName>r</p:attrName>
                                        </p:attrNameLst>
                                      </p:cBhvr>
                                    </p:animRot>
                                    <p:animRot by="240000">
                                      <p:cBhvr>
                                        <p:cTn dur="200" fill="hold" id="105">
                                          <p:stCondLst>
                                            <p:cond delay="400"/>
                                          </p:stCondLst>
                                        </p:cTn>
                                        <p:tgtEl>
                                          <p:spTgt spid="89"/>
                                        </p:tgtEl>
                                        <p:attrNameLst>
                                          <p:attrName>r</p:attrName>
                                        </p:attrNameLst>
                                      </p:cBhvr>
                                    </p:animRot>
                                    <p:animRot by="-240000">
                                      <p:cBhvr>
                                        <p:cTn dur="200" fill="hold" id="106">
                                          <p:stCondLst>
                                            <p:cond delay="600"/>
                                          </p:stCondLst>
                                        </p:cTn>
                                        <p:tgtEl>
                                          <p:spTgt spid="89"/>
                                        </p:tgtEl>
                                        <p:attrNameLst>
                                          <p:attrName>r</p:attrName>
                                        </p:attrNameLst>
                                      </p:cBhvr>
                                    </p:animRot>
                                    <p:animRot by="120000">
                                      <p:cBhvr>
                                        <p:cTn dur="200" fill="hold" id="107">
                                          <p:stCondLst>
                                            <p:cond delay="800"/>
                                          </p:stCondLst>
                                        </p:cTn>
                                        <p:tgtEl>
                                          <p:spTgt spid="89"/>
                                        </p:tgtEl>
                                        <p:attrNameLst>
                                          <p:attrName>r</p:attrName>
                                        </p:attrNameLst>
                                      </p:cBhvr>
                                    </p:animRot>
                                  </p:childTnLst>
                                </p:cTn>
                              </p:par>
                              <p:par>
                                <p:cTn fill="hold" grpId="1" id="108" nodeType="withEffect" presetClass="emph" presetID="32" presetSubtype="0">
                                  <p:stCondLst>
                                    <p:cond delay="0"/>
                                  </p:stCondLst>
                                  <p:childTnLst>
                                    <p:animRot by="120000">
                                      <p:cBhvr>
                                        <p:cTn dur="100" fill="hold" id="109">
                                          <p:stCondLst>
                                            <p:cond delay="0"/>
                                          </p:stCondLst>
                                        </p:cTn>
                                        <p:tgtEl>
                                          <p:spTgt spid="90"/>
                                        </p:tgtEl>
                                        <p:attrNameLst>
                                          <p:attrName>r</p:attrName>
                                        </p:attrNameLst>
                                      </p:cBhvr>
                                    </p:animRot>
                                    <p:animRot by="-240000">
                                      <p:cBhvr>
                                        <p:cTn dur="200" fill="hold" id="110">
                                          <p:stCondLst>
                                            <p:cond delay="200"/>
                                          </p:stCondLst>
                                        </p:cTn>
                                        <p:tgtEl>
                                          <p:spTgt spid="90"/>
                                        </p:tgtEl>
                                        <p:attrNameLst>
                                          <p:attrName>r</p:attrName>
                                        </p:attrNameLst>
                                      </p:cBhvr>
                                    </p:animRot>
                                    <p:animRot by="240000">
                                      <p:cBhvr>
                                        <p:cTn dur="200" fill="hold" id="111">
                                          <p:stCondLst>
                                            <p:cond delay="400"/>
                                          </p:stCondLst>
                                        </p:cTn>
                                        <p:tgtEl>
                                          <p:spTgt spid="90"/>
                                        </p:tgtEl>
                                        <p:attrNameLst>
                                          <p:attrName>r</p:attrName>
                                        </p:attrNameLst>
                                      </p:cBhvr>
                                    </p:animRot>
                                    <p:animRot by="-240000">
                                      <p:cBhvr>
                                        <p:cTn dur="200" fill="hold" id="112">
                                          <p:stCondLst>
                                            <p:cond delay="600"/>
                                          </p:stCondLst>
                                        </p:cTn>
                                        <p:tgtEl>
                                          <p:spTgt spid="90"/>
                                        </p:tgtEl>
                                        <p:attrNameLst>
                                          <p:attrName>r</p:attrName>
                                        </p:attrNameLst>
                                      </p:cBhvr>
                                    </p:animRot>
                                    <p:animRot by="120000">
                                      <p:cBhvr>
                                        <p:cTn dur="200" fill="hold" id="113">
                                          <p:stCondLst>
                                            <p:cond delay="800"/>
                                          </p:stCondLst>
                                        </p:cTn>
                                        <p:tgtEl>
                                          <p:spTgt spid="90"/>
                                        </p:tgtEl>
                                        <p:attrNameLst>
                                          <p:attrName>r</p:attrName>
                                        </p:attrNameLst>
                                      </p:cBhvr>
                                    </p:animRot>
                                  </p:childTnLst>
                                </p:cTn>
                              </p:par>
                            </p:childTnLst>
                          </p:cTn>
                        </p:par>
                      </p:childTnLst>
                    </p:cTn>
                  </p:par>
                  <p:par>
                    <p:cTn fill="hold" id="114" nodeType="clickPar">
                      <p:stCondLst>
                        <p:cond delay="indefinite"/>
                      </p:stCondLst>
                      <p:childTnLst>
                        <p:par>
                          <p:cTn fill="hold" id="115" nodeType="afterGroup">
                            <p:stCondLst>
                              <p:cond delay="0"/>
                            </p:stCondLst>
                            <p:childTnLst>
                              <p:par>
                                <p:cTn fill="hold" grpId="0" id="116" nodeType="clickEffect" presetClass="entr" presetID="2" presetSubtype="4">
                                  <p:stCondLst>
                                    <p:cond delay="0"/>
                                  </p:stCondLst>
                                  <p:childTnLst>
                                    <p:set>
                                      <p:cBhvr>
                                        <p:cTn dur="1" fill="hold" id="117">
                                          <p:stCondLst>
                                            <p:cond delay="0"/>
                                          </p:stCondLst>
                                        </p:cTn>
                                        <p:tgtEl>
                                          <p:spTgt spid="100"/>
                                        </p:tgtEl>
                                        <p:attrNameLst>
                                          <p:attrName>style.visibility</p:attrName>
                                        </p:attrNameLst>
                                      </p:cBhvr>
                                      <p:to>
                                        <p:strVal val="visible"/>
                                      </p:to>
                                    </p:set>
                                    <p:anim calcmode="lin" valueType="num">
                                      <p:cBhvr additive="base">
                                        <p:cTn dur="500" fill="hold" id="118"/>
                                        <p:tgtEl>
                                          <p:spTgt spid="100"/>
                                        </p:tgtEl>
                                        <p:attrNameLst>
                                          <p:attrName>ppt_x</p:attrName>
                                        </p:attrNameLst>
                                      </p:cBhvr>
                                      <p:tavLst>
                                        <p:tav tm="0">
                                          <p:val>
                                            <p:strVal val="#ppt_x"/>
                                          </p:val>
                                        </p:tav>
                                        <p:tav tm="100000">
                                          <p:val>
                                            <p:strVal val="#ppt_x"/>
                                          </p:val>
                                        </p:tav>
                                      </p:tavLst>
                                    </p:anim>
                                    <p:anim calcmode="lin" valueType="num">
                                      <p:cBhvr additive="base">
                                        <p:cTn dur="500" fill="hold" id="119"/>
                                        <p:tgtEl>
                                          <p:spTgt spid="100"/>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101"/>
                                        </p:tgtEl>
                                        <p:attrNameLst>
                                          <p:attrName>style.visibility</p:attrName>
                                        </p:attrNameLst>
                                      </p:cBhvr>
                                      <p:to>
                                        <p:strVal val="visible"/>
                                      </p:to>
                                    </p:set>
                                    <p:anim calcmode="lin" valueType="num">
                                      <p:cBhvr additive="base">
                                        <p:cTn dur="500" fill="hold" id="122"/>
                                        <p:tgtEl>
                                          <p:spTgt spid="101"/>
                                        </p:tgtEl>
                                        <p:attrNameLst>
                                          <p:attrName>ppt_x</p:attrName>
                                        </p:attrNameLst>
                                      </p:cBhvr>
                                      <p:tavLst>
                                        <p:tav tm="0">
                                          <p:val>
                                            <p:strVal val="#ppt_x"/>
                                          </p:val>
                                        </p:tav>
                                        <p:tav tm="100000">
                                          <p:val>
                                            <p:strVal val="#ppt_x"/>
                                          </p:val>
                                        </p:tav>
                                      </p:tavLst>
                                    </p:anim>
                                    <p:anim calcmode="lin" valueType="num">
                                      <p:cBhvr additive="base">
                                        <p:cTn dur="500" fill="hold" id="123"/>
                                        <p:tgtEl>
                                          <p:spTgt spid="101"/>
                                        </p:tgtEl>
                                        <p:attrNameLst>
                                          <p:attrName>ppt_y</p:attrName>
                                        </p:attrNameLst>
                                      </p:cBhvr>
                                      <p:tavLst>
                                        <p:tav tm="0">
                                          <p:val>
                                            <p:strVal val="1+#ppt_h/2"/>
                                          </p:val>
                                        </p:tav>
                                        <p:tav tm="100000">
                                          <p:val>
                                            <p:strVal val="#ppt_y"/>
                                          </p:val>
                                        </p:tav>
                                      </p:tavLst>
                                    </p:anim>
                                  </p:childTnLst>
                                </p:cTn>
                              </p:par>
                              <p:par>
                                <p:cTn fill="hold" id="124" nodeType="withEffect" presetClass="entr" presetID="2" presetSubtype="4">
                                  <p:stCondLst>
                                    <p:cond delay="0"/>
                                  </p:stCondLst>
                                  <p:childTnLst>
                                    <p:set>
                                      <p:cBhvr>
                                        <p:cTn dur="1" fill="hold" id="125">
                                          <p:stCondLst>
                                            <p:cond delay="0"/>
                                          </p:stCondLst>
                                        </p:cTn>
                                        <p:tgtEl>
                                          <p:spTgt spid="103"/>
                                        </p:tgtEl>
                                        <p:attrNameLst>
                                          <p:attrName>style.visibility</p:attrName>
                                        </p:attrNameLst>
                                      </p:cBhvr>
                                      <p:to>
                                        <p:strVal val="visible"/>
                                      </p:to>
                                    </p:set>
                                    <p:anim calcmode="lin" valueType="num">
                                      <p:cBhvr additive="base">
                                        <p:cTn dur="500" fill="hold" id="126"/>
                                        <p:tgtEl>
                                          <p:spTgt spid="103"/>
                                        </p:tgtEl>
                                        <p:attrNameLst>
                                          <p:attrName>ppt_x</p:attrName>
                                        </p:attrNameLst>
                                      </p:cBhvr>
                                      <p:tavLst>
                                        <p:tav tm="0">
                                          <p:val>
                                            <p:strVal val="#ppt_x"/>
                                          </p:val>
                                        </p:tav>
                                        <p:tav tm="100000">
                                          <p:val>
                                            <p:strVal val="#ppt_x"/>
                                          </p:val>
                                        </p:tav>
                                      </p:tavLst>
                                    </p:anim>
                                    <p:anim calcmode="lin" valueType="num">
                                      <p:cBhvr additive="base">
                                        <p:cTn dur="500" fill="hold" id="127"/>
                                        <p:tgtEl>
                                          <p:spTgt spid="103"/>
                                        </p:tgtEl>
                                        <p:attrNameLst>
                                          <p:attrName>ppt_y</p:attrName>
                                        </p:attrNameLst>
                                      </p:cBhvr>
                                      <p:tavLst>
                                        <p:tav tm="0">
                                          <p:val>
                                            <p:strVal val="1+#ppt_h/2"/>
                                          </p:val>
                                        </p:tav>
                                        <p:tav tm="100000">
                                          <p:val>
                                            <p:strVal val="#ppt_y"/>
                                          </p:val>
                                        </p:tav>
                                      </p:tavLst>
                                    </p:anim>
                                  </p:childTnLst>
                                </p:cTn>
                              </p:par>
                              <p:par>
                                <p:cTn fill="hold" grpId="0" id="128" nodeType="withEffect" presetClass="entr" presetID="2" presetSubtype="4">
                                  <p:stCondLst>
                                    <p:cond delay="0"/>
                                  </p:stCondLst>
                                  <p:childTnLst>
                                    <p:set>
                                      <p:cBhvr>
                                        <p:cTn dur="1" fill="hold" id="129">
                                          <p:stCondLst>
                                            <p:cond delay="0"/>
                                          </p:stCondLst>
                                        </p:cTn>
                                        <p:tgtEl>
                                          <p:spTgt spid="106"/>
                                        </p:tgtEl>
                                        <p:attrNameLst>
                                          <p:attrName>style.visibility</p:attrName>
                                        </p:attrNameLst>
                                      </p:cBhvr>
                                      <p:to>
                                        <p:strVal val="visible"/>
                                      </p:to>
                                    </p:set>
                                    <p:anim calcmode="lin" valueType="num">
                                      <p:cBhvr additive="base">
                                        <p:cTn dur="500" fill="hold" id="130"/>
                                        <p:tgtEl>
                                          <p:spTgt spid="106"/>
                                        </p:tgtEl>
                                        <p:attrNameLst>
                                          <p:attrName>ppt_x</p:attrName>
                                        </p:attrNameLst>
                                      </p:cBhvr>
                                      <p:tavLst>
                                        <p:tav tm="0">
                                          <p:val>
                                            <p:strVal val="#ppt_x"/>
                                          </p:val>
                                        </p:tav>
                                        <p:tav tm="100000">
                                          <p:val>
                                            <p:strVal val="#ppt_x"/>
                                          </p:val>
                                        </p:tav>
                                      </p:tavLst>
                                    </p:anim>
                                    <p:anim calcmode="lin" valueType="num">
                                      <p:cBhvr additive="base">
                                        <p:cTn dur="500" fill="hold" id="131"/>
                                        <p:tgtEl>
                                          <p:spTgt spid="106"/>
                                        </p:tgtEl>
                                        <p:attrNameLst>
                                          <p:attrName>ppt_y</p:attrName>
                                        </p:attrNameLst>
                                      </p:cBhvr>
                                      <p:tavLst>
                                        <p:tav tm="0">
                                          <p:val>
                                            <p:strVal val="1+#ppt_h/2"/>
                                          </p:val>
                                        </p:tav>
                                        <p:tav tm="100000">
                                          <p:val>
                                            <p:strVal val="#ppt_y"/>
                                          </p:val>
                                        </p:tav>
                                      </p:tavLst>
                                    </p:anim>
                                  </p:childTnLst>
                                </p:cTn>
                              </p:par>
                              <p:par>
                                <p:cTn fill="hold" grpId="0" id="132" nodeType="withEffect" presetClass="entr" presetID="2" presetSubtype="4">
                                  <p:stCondLst>
                                    <p:cond delay="0"/>
                                  </p:stCondLst>
                                  <p:childTnLst>
                                    <p:set>
                                      <p:cBhvr>
                                        <p:cTn dur="1" fill="hold" id="133">
                                          <p:stCondLst>
                                            <p:cond delay="0"/>
                                          </p:stCondLst>
                                        </p:cTn>
                                        <p:tgtEl>
                                          <p:spTgt spid="116"/>
                                        </p:tgtEl>
                                        <p:attrNameLst>
                                          <p:attrName>style.visibility</p:attrName>
                                        </p:attrNameLst>
                                      </p:cBhvr>
                                      <p:to>
                                        <p:strVal val="visible"/>
                                      </p:to>
                                    </p:set>
                                    <p:anim calcmode="lin" valueType="num">
                                      <p:cBhvr additive="base">
                                        <p:cTn dur="500" fill="hold" id="134"/>
                                        <p:tgtEl>
                                          <p:spTgt spid="116"/>
                                        </p:tgtEl>
                                        <p:attrNameLst>
                                          <p:attrName>ppt_x</p:attrName>
                                        </p:attrNameLst>
                                      </p:cBhvr>
                                      <p:tavLst>
                                        <p:tav tm="0">
                                          <p:val>
                                            <p:strVal val="#ppt_x"/>
                                          </p:val>
                                        </p:tav>
                                        <p:tav tm="100000">
                                          <p:val>
                                            <p:strVal val="#ppt_x"/>
                                          </p:val>
                                        </p:tav>
                                      </p:tavLst>
                                    </p:anim>
                                    <p:anim calcmode="lin" valueType="num">
                                      <p:cBhvr additive="base">
                                        <p:cTn dur="500" fill="hold" id="135"/>
                                        <p:tgtEl>
                                          <p:spTgt spid="116"/>
                                        </p:tgtEl>
                                        <p:attrNameLst>
                                          <p:attrName>ppt_y</p:attrName>
                                        </p:attrNameLst>
                                      </p:cBhvr>
                                      <p:tavLst>
                                        <p:tav tm="0">
                                          <p:val>
                                            <p:strVal val="1+#ppt_h/2"/>
                                          </p:val>
                                        </p:tav>
                                        <p:tav tm="100000">
                                          <p:val>
                                            <p:strVal val="#ppt_y"/>
                                          </p:val>
                                        </p:tav>
                                      </p:tavLst>
                                    </p:anim>
                                  </p:childTnLst>
                                </p:cTn>
                              </p:par>
                              <p:par>
                                <p:cTn fill="hold" grpId="0" id="136" nodeType="withEffect" presetClass="entr" presetID="2" presetSubtype="4">
                                  <p:stCondLst>
                                    <p:cond delay="0"/>
                                  </p:stCondLst>
                                  <p:childTnLst>
                                    <p:set>
                                      <p:cBhvr>
                                        <p:cTn dur="1" fill="hold" id="137">
                                          <p:stCondLst>
                                            <p:cond delay="0"/>
                                          </p:stCondLst>
                                        </p:cTn>
                                        <p:tgtEl>
                                          <p:spTgt spid="102"/>
                                        </p:tgtEl>
                                        <p:attrNameLst>
                                          <p:attrName>style.visibility</p:attrName>
                                        </p:attrNameLst>
                                      </p:cBhvr>
                                      <p:to>
                                        <p:strVal val="visible"/>
                                      </p:to>
                                    </p:set>
                                    <p:anim calcmode="lin" valueType="num">
                                      <p:cBhvr additive="base">
                                        <p:cTn dur="500" fill="hold" id="138"/>
                                        <p:tgtEl>
                                          <p:spTgt spid="102"/>
                                        </p:tgtEl>
                                        <p:attrNameLst>
                                          <p:attrName>ppt_x</p:attrName>
                                        </p:attrNameLst>
                                      </p:cBhvr>
                                      <p:tavLst>
                                        <p:tav tm="0">
                                          <p:val>
                                            <p:strVal val="#ppt_x"/>
                                          </p:val>
                                        </p:tav>
                                        <p:tav tm="100000">
                                          <p:val>
                                            <p:strVal val="#ppt_x"/>
                                          </p:val>
                                        </p:tav>
                                      </p:tavLst>
                                    </p:anim>
                                    <p:anim calcmode="lin" valueType="num">
                                      <p:cBhvr additive="base">
                                        <p:cTn dur="500" fill="hold" id="139"/>
                                        <p:tgtEl>
                                          <p:spTgt spid="102"/>
                                        </p:tgtEl>
                                        <p:attrNameLst>
                                          <p:attrName>ppt_y</p:attrName>
                                        </p:attrNameLst>
                                      </p:cBhvr>
                                      <p:tavLst>
                                        <p:tav tm="0">
                                          <p:val>
                                            <p:strVal val="1+#ppt_h/2"/>
                                          </p:val>
                                        </p:tav>
                                        <p:tav tm="100000">
                                          <p:val>
                                            <p:strVal val="#ppt_y"/>
                                          </p:val>
                                        </p:tav>
                                      </p:tavLst>
                                    </p:anim>
                                  </p:childTnLst>
                                </p:cTn>
                              </p:par>
                            </p:childTnLst>
                          </p:cTn>
                        </p:par>
                      </p:childTnLst>
                    </p:cTn>
                  </p:par>
                  <p:par>
                    <p:cTn fill="hold" id="140" nodeType="clickPar">
                      <p:stCondLst>
                        <p:cond delay="indefinite"/>
                      </p:stCondLst>
                      <p:childTnLst>
                        <p:par>
                          <p:cTn fill="hold" id="141" nodeType="afterGroup">
                            <p:stCondLst>
                              <p:cond delay="0"/>
                            </p:stCondLst>
                            <p:childTnLst>
                              <p:par>
                                <p:cTn fill="hold" grpId="0" id="142" nodeType="clickEffect" presetClass="entr" presetID="2" presetSubtype="4">
                                  <p:stCondLst>
                                    <p:cond delay="0"/>
                                  </p:stCondLst>
                                  <p:childTnLst>
                                    <p:set>
                                      <p:cBhvr>
                                        <p:cTn dur="1" fill="hold" id="143">
                                          <p:stCondLst>
                                            <p:cond delay="0"/>
                                          </p:stCondLst>
                                        </p:cTn>
                                        <p:tgtEl>
                                          <p:spTgt spid="109"/>
                                        </p:tgtEl>
                                        <p:attrNameLst>
                                          <p:attrName>style.visibility</p:attrName>
                                        </p:attrNameLst>
                                      </p:cBhvr>
                                      <p:to>
                                        <p:strVal val="visible"/>
                                      </p:to>
                                    </p:set>
                                    <p:anim calcmode="lin" valueType="num">
                                      <p:cBhvr additive="base">
                                        <p:cTn dur="500" fill="hold" id="144"/>
                                        <p:tgtEl>
                                          <p:spTgt spid="109"/>
                                        </p:tgtEl>
                                        <p:attrNameLst>
                                          <p:attrName>ppt_x</p:attrName>
                                        </p:attrNameLst>
                                      </p:cBhvr>
                                      <p:tavLst>
                                        <p:tav tm="0">
                                          <p:val>
                                            <p:strVal val="#ppt_x"/>
                                          </p:val>
                                        </p:tav>
                                        <p:tav tm="100000">
                                          <p:val>
                                            <p:strVal val="#ppt_x"/>
                                          </p:val>
                                        </p:tav>
                                      </p:tavLst>
                                    </p:anim>
                                    <p:anim calcmode="lin" valueType="num">
                                      <p:cBhvr additive="base">
                                        <p:cTn dur="500" fill="hold" id="145"/>
                                        <p:tgtEl>
                                          <p:spTgt spid="109"/>
                                        </p:tgtEl>
                                        <p:attrNameLst>
                                          <p:attrName>ppt_y</p:attrName>
                                        </p:attrNameLst>
                                      </p:cBhvr>
                                      <p:tavLst>
                                        <p:tav tm="0">
                                          <p:val>
                                            <p:strVal val="1+#ppt_h/2"/>
                                          </p:val>
                                        </p:tav>
                                        <p:tav tm="100000">
                                          <p:val>
                                            <p:strVal val="#ppt_y"/>
                                          </p:val>
                                        </p:tav>
                                      </p:tavLst>
                                    </p:anim>
                                  </p:childTnLst>
                                </p:cTn>
                              </p:par>
                              <p:par>
                                <p:cTn fill="hold" grpId="0" id="146" nodeType="withEffect" presetClass="entr" presetID="2" presetSubtype="4">
                                  <p:stCondLst>
                                    <p:cond delay="0"/>
                                  </p:stCondLst>
                                  <p:childTnLst>
                                    <p:set>
                                      <p:cBhvr>
                                        <p:cTn dur="1" fill="hold" id="147">
                                          <p:stCondLst>
                                            <p:cond delay="0"/>
                                          </p:stCondLst>
                                        </p:cTn>
                                        <p:tgtEl>
                                          <p:spTgt spid="110"/>
                                        </p:tgtEl>
                                        <p:attrNameLst>
                                          <p:attrName>style.visibility</p:attrName>
                                        </p:attrNameLst>
                                      </p:cBhvr>
                                      <p:to>
                                        <p:strVal val="visible"/>
                                      </p:to>
                                    </p:set>
                                    <p:anim calcmode="lin" valueType="num">
                                      <p:cBhvr additive="base">
                                        <p:cTn dur="500" fill="hold" id="148"/>
                                        <p:tgtEl>
                                          <p:spTgt spid="110"/>
                                        </p:tgtEl>
                                        <p:attrNameLst>
                                          <p:attrName>ppt_x</p:attrName>
                                        </p:attrNameLst>
                                      </p:cBhvr>
                                      <p:tavLst>
                                        <p:tav tm="0">
                                          <p:val>
                                            <p:strVal val="#ppt_x"/>
                                          </p:val>
                                        </p:tav>
                                        <p:tav tm="100000">
                                          <p:val>
                                            <p:strVal val="#ppt_x"/>
                                          </p:val>
                                        </p:tav>
                                      </p:tavLst>
                                    </p:anim>
                                    <p:anim calcmode="lin" valueType="num">
                                      <p:cBhvr additive="base">
                                        <p:cTn dur="500" fill="hold" id="149"/>
                                        <p:tgtEl>
                                          <p:spTgt spid="110"/>
                                        </p:tgtEl>
                                        <p:attrNameLst>
                                          <p:attrName>ppt_y</p:attrName>
                                        </p:attrNameLst>
                                      </p:cBhvr>
                                      <p:tavLst>
                                        <p:tav tm="0">
                                          <p:val>
                                            <p:strVal val="1+#ppt_h/2"/>
                                          </p:val>
                                        </p:tav>
                                        <p:tav tm="100000">
                                          <p:val>
                                            <p:strVal val="#ppt_y"/>
                                          </p:val>
                                        </p:tav>
                                      </p:tavLst>
                                    </p:anim>
                                  </p:childTnLst>
                                </p:cTn>
                              </p:par>
                              <p:par>
                                <p:cTn fill="hold" grpId="0" id="150" nodeType="withEffect" presetClass="entr" presetID="2" presetSubtype="4">
                                  <p:stCondLst>
                                    <p:cond delay="0"/>
                                  </p:stCondLst>
                                  <p:childTnLst>
                                    <p:set>
                                      <p:cBhvr>
                                        <p:cTn dur="1" fill="hold" id="151">
                                          <p:stCondLst>
                                            <p:cond delay="0"/>
                                          </p:stCondLst>
                                        </p:cTn>
                                        <p:tgtEl>
                                          <p:spTgt spid="111"/>
                                        </p:tgtEl>
                                        <p:attrNameLst>
                                          <p:attrName>style.visibility</p:attrName>
                                        </p:attrNameLst>
                                      </p:cBhvr>
                                      <p:to>
                                        <p:strVal val="visible"/>
                                      </p:to>
                                    </p:set>
                                    <p:anim calcmode="lin" valueType="num">
                                      <p:cBhvr additive="base">
                                        <p:cTn dur="500" fill="hold" id="152"/>
                                        <p:tgtEl>
                                          <p:spTgt spid="111"/>
                                        </p:tgtEl>
                                        <p:attrNameLst>
                                          <p:attrName>ppt_x</p:attrName>
                                        </p:attrNameLst>
                                      </p:cBhvr>
                                      <p:tavLst>
                                        <p:tav tm="0">
                                          <p:val>
                                            <p:strVal val="#ppt_x"/>
                                          </p:val>
                                        </p:tav>
                                        <p:tav tm="100000">
                                          <p:val>
                                            <p:strVal val="#ppt_x"/>
                                          </p:val>
                                        </p:tav>
                                      </p:tavLst>
                                    </p:anim>
                                    <p:anim calcmode="lin" valueType="num">
                                      <p:cBhvr additive="base">
                                        <p:cTn dur="500" fill="hold" id="153"/>
                                        <p:tgtEl>
                                          <p:spTgt spid="111"/>
                                        </p:tgtEl>
                                        <p:attrNameLst>
                                          <p:attrName>ppt_y</p:attrName>
                                        </p:attrNameLst>
                                      </p:cBhvr>
                                      <p:tavLst>
                                        <p:tav tm="0">
                                          <p:val>
                                            <p:strVal val="1+#ppt_h/2"/>
                                          </p:val>
                                        </p:tav>
                                        <p:tav tm="100000">
                                          <p:val>
                                            <p:strVal val="#ppt_y"/>
                                          </p:val>
                                        </p:tav>
                                      </p:tavLst>
                                    </p:anim>
                                  </p:childTnLst>
                                </p:cTn>
                              </p:par>
                              <p:par>
                                <p:cTn fill="hold" id="154" nodeType="withEffect" presetClass="entr" presetID="2" presetSubtype="4">
                                  <p:stCondLst>
                                    <p:cond delay="0"/>
                                  </p:stCondLst>
                                  <p:childTnLst>
                                    <p:set>
                                      <p:cBhvr>
                                        <p:cTn dur="1" fill="hold" id="155">
                                          <p:stCondLst>
                                            <p:cond delay="0"/>
                                          </p:stCondLst>
                                        </p:cTn>
                                        <p:tgtEl>
                                          <p:spTgt spid="112"/>
                                        </p:tgtEl>
                                        <p:attrNameLst>
                                          <p:attrName>style.visibility</p:attrName>
                                        </p:attrNameLst>
                                      </p:cBhvr>
                                      <p:to>
                                        <p:strVal val="visible"/>
                                      </p:to>
                                    </p:set>
                                    <p:anim calcmode="lin" valueType="num">
                                      <p:cBhvr additive="base">
                                        <p:cTn dur="500" fill="hold" id="156"/>
                                        <p:tgtEl>
                                          <p:spTgt spid="112"/>
                                        </p:tgtEl>
                                        <p:attrNameLst>
                                          <p:attrName>ppt_x</p:attrName>
                                        </p:attrNameLst>
                                      </p:cBhvr>
                                      <p:tavLst>
                                        <p:tav tm="0">
                                          <p:val>
                                            <p:strVal val="#ppt_x"/>
                                          </p:val>
                                        </p:tav>
                                        <p:tav tm="100000">
                                          <p:val>
                                            <p:strVal val="#ppt_x"/>
                                          </p:val>
                                        </p:tav>
                                      </p:tavLst>
                                    </p:anim>
                                    <p:anim calcmode="lin" valueType="num">
                                      <p:cBhvr additive="base">
                                        <p:cTn dur="500" fill="hold" id="157"/>
                                        <p:tgtEl>
                                          <p:spTgt spid="112"/>
                                        </p:tgtEl>
                                        <p:attrNameLst>
                                          <p:attrName>ppt_y</p:attrName>
                                        </p:attrNameLst>
                                      </p:cBhvr>
                                      <p:tavLst>
                                        <p:tav tm="0">
                                          <p:val>
                                            <p:strVal val="1+#ppt_h/2"/>
                                          </p:val>
                                        </p:tav>
                                        <p:tav tm="100000">
                                          <p:val>
                                            <p:strVal val="#ppt_y"/>
                                          </p:val>
                                        </p:tav>
                                      </p:tavLst>
                                    </p:anim>
                                  </p:childTnLst>
                                </p:cTn>
                              </p:par>
                              <p:par>
                                <p:cTn fill="hold" grpId="0" id="158" nodeType="withEffect" presetClass="entr" presetID="2" presetSubtype="4">
                                  <p:stCondLst>
                                    <p:cond delay="0"/>
                                  </p:stCondLst>
                                  <p:childTnLst>
                                    <p:set>
                                      <p:cBhvr>
                                        <p:cTn dur="1" fill="hold" id="159">
                                          <p:stCondLst>
                                            <p:cond delay="0"/>
                                          </p:stCondLst>
                                        </p:cTn>
                                        <p:tgtEl>
                                          <p:spTgt spid="114"/>
                                        </p:tgtEl>
                                        <p:attrNameLst>
                                          <p:attrName>style.visibility</p:attrName>
                                        </p:attrNameLst>
                                      </p:cBhvr>
                                      <p:to>
                                        <p:strVal val="visible"/>
                                      </p:to>
                                    </p:set>
                                    <p:anim calcmode="lin" valueType="num">
                                      <p:cBhvr additive="base">
                                        <p:cTn dur="500" fill="hold" id="160"/>
                                        <p:tgtEl>
                                          <p:spTgt spid="114"/>
                                        </p:tgtEl>
                                        <p:attrNameLst>
                                          <p:attrName>ppt_x</p:attrName>
                                        </p:attrNameLst>
                                      </p:cBhvr>
                                      <p:tavLst>
                                        <p:tav tm="0">
                                          <p:val>
                                            <p:strVal val="#ppt_x"/>
                                          </p:val>
                                        </p:tav>
                                        <p:tav tm="100000">
                                          <p:val>
                                            <p:strVal val="#ppt_x"/>
                                          </p:val>
                                        </p:tav>
                                      </p:tavLst>
                                    </p:anim>
                                    <p:anim calcmode="lin" valueType="num">
                                      <p:cBhvr additive="base">
                                        <p:cTn dur="500" fill="hold" id="161"/>
                                        <p:tgtEl>
                                          <p:spTgt spid="114"/>
                                        </p:tgtEl>
                                        <p:attrNameLst>
                                          <p:attrName>ppt_y</p:attrName>
                                        </p:attrNameLst>
                                      </p:cBhvr>
                                      <p:tavLst>
                                        <p:tav tm="0">
                                          <p:val>
                                            <p:strVal val="1+#ppt_h/2"/>
                                          </p:val>
                                        </p:tav>
                                        <p:tav tm="100000">
                                          <p:val>
                                            <p:strVal val="#ppt_y"/>
                                          </p:val>
                                        </p:tav>
                                      </p:tavLst>
                                    </p:anim>
                                  </p:childTnLst>
                                </p:cTn>
                              </p:par>
                              <p:par>
                                <p:cTn fill="hold" grpId="0" id="162" nodeType="withEffect" presetClass="entr" presetID="2" presetSubtype="4">
                                  <p:stCondLst>
                                    <p:cond delay="0"/>
                                  </p:stCondLst>
                                  <p:childTnLst>
                                    <p:set>
                                      <p:cBhvr>
                                        <p:cTn dur="1" fill="hold" id="163">
                                          <p:stCondLst>
                                            <p:cond delay="0"/>
                                          </p:stCondLst>
                                        </p:cTn>
                                        <p:tgtEl>
                                          <p:spTgt spid="117"/>
                                        </p:tgtEl>
                                        <p:attrNameLst>
                                          <p:attrName>style.visibility</p:attrName>
                                        </p:attrNameLst>
                                      </p:cBhvr>
                                      <p:to>
                                        <p:strVal val="visible"/>
                                      </p:to>
                                    </p:set>
                                    <p:anim calcmode="lin" valueType="num">
                                      <p:cBhvr additive="base">
                                        <p:cTn dur="500" fill="hold" id="164"/>
                                        <p:tgtEl>
                                          <p:spTgt spid="117"/>
                                        </p:tgtEl>
                                        <p:attrNameLst>
                                          <p:attrName>ppt_x</p:attrName>
                                        </p:attrNameLst>
                                      </p:cBhvr>
                                      <p:tavLst>
                                        <p:tav tm="0">
                                          <p:val>
                                            <p:strVal val="#ppt_x"/>
                                          </p:val>
                                        </p:tav>
                                        <p:tav tm="100000">
                                          <p:val>
                                            <p:strVal val="#ppt_x"/>
                                          </p:val>
                                        </p:tav>
                                      </p:tavLst>
                                    </p:anim>
                                    <p:anim calcmode="lin" valueType="num">
                                      <p:cBhvr additive="base">
                                        <p:cTn dur="500" fill="hold" id="165"/>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70"/>
      <p:bldP grpId="0" spid="71"/>
      <p:bldP grpId="1" spid="71"/>
      <p:bldP grpId="0" spid="87"/>
      <p:bldP grpId="1" spid="87"/>
      <p:bldP grpId="0" spid="2"/>
      <p:bldP grpId="1" spid="2"/>
      <p:bldP grpId="0" spid="12"/>
      <p:bldP grpId="1" spid="12"/>
      <p:bldP grpId="0" spid="89"/>
      <p:bldP grpId="1" spid="89"/>
      <p:bldP grpId="0" spid="90"/>
      <p:bldP grpId="1" spid="90"/>
      <p:bldP grpId="0" spid="93"/>
      <p:bldP grpId="0" spid="94"/>
      <p:bldP grpId="0" spid="95"/>
      <p:bldP grpId="0" spid="98"/>
      <p:bldP grpId="0" spid="100"/>
      <p:bldP grpId="0" spid="101"/>
      <p:bldP grpId="0" spid="102"/>
      <p:bldP grpId="0" spid="106"/>
      <p:bldP grpId="0" spid="109"/>
      <p:bldP grpId="0" spid="110"/>
      <p:bldP grpId="0" spid="111"/>
      <p:bldP grpId="0" spid="114"/>
      <p:bldP grpId="0" spid="115"/>
      <p:bldP grpId="0" spid="116"/>
      <p:bldP grpId="0" spid="1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1"/>
          <p:cNvSpPr txBox="1"/>
          <p:nvPr/>
        </p:nvSpPr>
        <p:spPr>
          <a:xfrm>
            <a:off x="8509544"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3.3 行业痛点</a:t>
            </a:r>
          </a:p>
        </p:txBody>
      </p:sp>
      <p:sp>
        <p:nvSpPr>
          <p:cNvPr id="22" name="文本框 21"/>
          <p:cNvSpPr txBox="1"/>
          <p:nvPr/>
        </p:nvSpPr>
        <p:spPr>
          <a:xfrm>
            <a:off x="8447313"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11" name="TextBox 1"/>
          <p:cNvSpPr txBox="1"/>
          <p:nvPr/>
        </p:nvSpPr>
        <p:spPr>
          <a:xfrm>
            <a:off x="1761678" y="4153765"/>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grpSp>
        <p:nvGrpSpPr>
          <p:cNvPr id="9" name="组合 8"/>
          <p:cNvGrpSpPr/>
          <p:nvPr/>
        </p:nvGrpSpPr>
        <p:grpSpPr>
          <a:xfrm rot="16200000">
            <a:off x="1593850" y="2234565"/>
            <a:ext cx="1640205" cy="1640205"/>
            <a:chOff x="860" y="422"/>
            <a:chExt cx="7466" cy="7466"/>
          </a:xfrm>
          <a:solidFill>
            <a:schemeClr val="tx1">
              <a:lumMod val="65000"/>
              <a:lumOff val="35000"/>
            </a:schemeClr>
          </a:solidFill>
        </p:grpSpPr>
        <p:sp>
          <p:nvSpPr>
            <p:cNvPr id="3" name="椭圆 2"/>
            <p:cNvSpPr/>
            <p:nvPr/>
          </p:nvSpPr>
          <p:spPr>
            <a:xfrm>
              <a:off x="860" y="422"/>
              <a:ext cx="7467" cy="74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 196"/>
            <p:cNvSpPr/>
            <p:nvPr/>
          </p:nvSpPr>
          <p:spPr>
            <a:xfrm>
              <a:off x="860" y="4173"/>
              <a:ext cx="7467" cy="3713"/>
            </a:xfrm>
            <a:custGeom>
              <a:gdLst>
                <a:gd fmla="*/ 0 w 3325370" name="connsiteX0"/>
                <a:gd fmla="*/ 0 h 1637134" name="connsiteY0"/>
                <a:gd fmla="*/ 3325370 w 3325370" name="connsiteX1"/>
                <a:gd fmla="*/ 0 h 1637134" name="connsiteY1"/>
                <a:gd fmla="*/ 3318183 w 3325370" name="connsiteX2"/>
                <a:gd fmla="*/ 142905 h 1637134" name="connsiteY2"/>
                <a:gd fmla="*/ 1673347 w 3325370" name="connsiteX3"/>
                <a:gd fmla="*/ 1637102 h 1637134" name="connsiteY3"/>
                <a:gd fmla="*/ 10229 w 3325370" name="connsiteX4"/>
                <a:gd fmla="*/ 163281 h 16371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37133" w="3325370">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24" name="组合 23"/>
          <p:cNvGrpSpPr/>
          <p:nvPr/>
        </p:nvGrpSpPr>
        <p:grpSpPr>
          <a:xfrm rot="16200000">
            <a:off x="3801745" y="2234565"/>
            <a:ext cx="1640205" cy="1640205"/>
            <a:chOff x="860" y="422"/>
            <a:chExt cx="7466" cy="7466"/>
          </a:xfrm>
          <a:solidFill>
            <a:srgbClr val="DAB96E"/>
          </a:solidFill>
        </p:grpSpPr>
        <p:sp>
          <p:nvSpPr>
            <p:cNvPr id="25" name="椭圆 24"/>
            <p:cNvSpPr/>
            <p:nvPr/>
          </p:nvSpPr>
          <p:spPr>
            <a:xfrm>
              <a:off x="860" y="422"/>
              <a:ext cx="7467" cy="7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 196"/>
            <p:cNvSpPr/>
            <p:nvPr/>
          </p:nvSpPr>
          <p:spPr>
            <a:xfrm>
              <a:off x="860" y="4173"/>
              <a:ext cx="7467" cy="3713"/>
            </a:xfrm>
            <a:custGeom>
              <a:gdLst>
                <a:gd fmla="*/ 0 w 3325370" name="connsiteX0"/>
                <a:gd fmla="*/ 0 h 1637134" name="connsiteY0"/>
                <a:gd fmla="*/ 3325370 w 3325370" name="connsiteX1"/>
                <a:gd fmla="*/ 0 h 1637134" name="connsiteY1"/>
                <a:gd fmla="*/ 3318183 w 3325370" name="connsiteX2"/>
                <a:gd fmla="*/ 142905 h 1637134" name="connsiteY2"/>
                <a:gd fmla="*/ 1673347 w 3325370" name="connsiteX3"/>
                <a:gd fmla="*/ 1637102 h 1637134" name="connsiteY3"/>
                <a:gd fmla="*/ 10229 w 3325370" name="connsiteX4"/>
                <a:gd fmla="*/ 163281 h 16371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37133" w="3325370">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27" name="组合 26"/>
          <p:cNvGrpSpPr/>
          <p:nvPr/>
        </p:nvGrpSpPr>
        <p:grpSpPr>
          <a:xfrm rot="16200000">
            <a:off x="6015990" y="2234565"/>
            <a:ext cx="1640205" cy="1640205"/>
            <a:chOff x="860" y="422"/>
            <a:chExt cx="7466" cy="7466"/>
          </a:xfrm>
          <a:solidFill>
            <a:schemeClr val="tx1">
              <a:lumMod val="65000"/>
              <a:lumOff val="35000"/>
            </a:schemeClr>
          </a:solidFill>
        </p:grpSpPr>
        <p:sp>
          <p:nvSpPr>
            <p:cNvPr id="28" name="椭圆 27"/>
            <p:cNvSpPr/>
            <p:nvPr/>
          </p:nvSpPr>
          <p:spPr>
            <a:xfrm>
              <a:off x="860" y="422"/>
              <a:ext cx="7467" cy="74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 196"/>
            <p:cNvSpPr/>
            <p:nvPr/>
          </p:nvSpPr>
          <p:spPr>
            <a:xfrm>
              <a:off x="860" y="4173"/>
              <a:ext cx="7467" cy="3713"/>
            </a:xfrm>
            <a:custGeom>
              <a:gdLst>
                <a:gd fmla="*/ 0 w 3325370" name="connsiteX0"/>
                <a:gd fmla="*/ 0 h 1637134" name="connsiteY0"/>
                <a:gd fmla="*/ 3325370 w 3325370" name="connsiteX1"/>
                <a:gd fmla="*/ 0 h 1637134" name="connsiteY1"/>
                <a:gd fmla="*/ 3318183 w 3325370" name="connsiteX2"/>
                <a:gd fmla="*/ 142905 h 1637134" name="connsiteY2"/>
                <a:gd fmla="*/ 1673347 w 3325370" name="connsiteX3"/>
                <a:gd fmla="*/ 1637102 h 1637134" name="connsiteY3"/>
                <a:gd fmla="*/ 10229 w 3325370" name="connsiteX4"/>
                <a:gd fmla="*/ 163281 h 16371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37133" w="3325370">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grpSp>
        <p:nvGrpSpPr>
          <p:cNvPr id="30" name="组合 29"/>
          <p:cNvGrpSpPr/>
          <p:nvPr/>
        </p:nvGrpSpPr>
        <p:grpSpPr>
          <a:xfrm rot="16200000">
            <a:off x="8228330" y="2234565"/>
            <a:ext cx="1640205" cy="1640205"/>
            <a:chOff x="860" y="422"/>
            <a:chExt cx="7466" cy="7466"/>
          </a:xfrm>
          <a:solidFill>
            <a:srgbClr val="DAB96E"/>
          </a:solidFill>
        </p:grpSpPr>
        <p:sp>
          <p:nvSpPr>
            <p:cNvPr id="31" name="椭圆 30"/>
            <p:cNvSpPr/>
            <p:nvPr/>
          </p:nvSpPr>
          <p:spPr>
            <a:xfrm>
              <a:off x="860" y="422"/>
              <a:ext cx="7467" cy="7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 196"/>
            <p:cNvSpPr/>
            <p:nvPr/>
          </p:nvSpPr>
          <p:spPr>
            <a:xfrm>
              <a:off x="860" y="4173"/>
              <a:ext cx="7467" cy="3713"/>
            </a:xfrm>
            <a:custGeom>
              <a:gdLst>
                <a:gd fmla="*/ 0 w 3325370" name="connsiteX0"/>
                <a:gd fmla="*/ 0 h 1637134" name="connsiteY0"/>
                <a:gd fmla="*/ 3325370 w 3325370" name="connsiteX1"/>
                <a:gd fmla="*/ 0 h 1637134" name="connsiteY1"/>
                <a:gd fmla="*/ 3318183 w 3325370" name="connsiteX2"/>
                <a:gd fmla="*/ 142905 h 1637134" name="connsiteY2"/>
                <a:gd fmla="*/ 1673347 w 3325370" name="connsiteX3"/>
                <a:gd fmla="*/ 1637102 h 1637134" name="connsiteY3"/>
                <a:gd fmla="*/ 10229 w 3325370" name="connsiteX4"/>
                <a:gd fmla="*/ 163281 h 16371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37133" w="3325370">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sp>
        <p:nvSpPr>
          <p:cNvPr id="18" name="TextBox 1"/>
          <p:cNvSpPr txBox="1"/>
          <p:nvPr/>
        </p:nvSpPr>
        <p:spPr>
          <a:xfrm>
            <a:off x="1825477" y="3111729"/>
            <a:ext cx="1177416" cy="32004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lang="en-US" smtClean="0" sz="1800">
                <a:solidFill>
                  <a:srgbClr val="212121"/>
                </a:solidFill>
                <a:latin charset="0" panose="020f0502020204030204" pitchFamily="18" typeface="Calibri"/>
                <a:cs charset="0" panose="020f0502020204030204" pitchFamily="18" typeface="Calibri"/>
              </a:rPr>
              <a:t>PAIN POINTS</a:t>
            </a:r>
          </a:p>
        </p:txBody>
      </p:sp>
      <p:sp>
        <p:nvSpPr>
          <p:cNvPr id="37" name="TextBox 1"/>
          <p:cNvSpPr txBox="1"/>
          <p:nvPr/>
        </p:nvSpPr>
        <p:spPr>
          <a:xfrm>
            <a:off x="2182410" y="2599920"/>
            <a:ext cx="463550" cy="59436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b="1" lang="en-US" smtClean="0" sz="3600">
                <a:solidFill>
                  <a:srgbClr val="212121"/>
                </a:solidFill>
                <a:latin charset="0" panose="020f0502020204030204" pitchFamily="18" typeface="Calibri"/>
                <a:cs charset="0" panose="020f0502020204030204" pitchFamily="18" typeface="Calibri"/>
              </a:rPr>
              <a:t>01</a:t>
            </a:r>
          </a:p>
        </p:txBody>
      </p:sp>
      <p:sp>
        <p:nvSpPr>
          <p:cNvPr id="38" name="TextBox 1"/>
          <p:cNvSpPr txBox="1"/>
          <p:nvPr/>
        </p:nvSpPr>
        <p:spPr>
          <a:xfrm>
            <a:off x="4032736" y="3111729"/>
            <a:ext cx="1177416" cy="32004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lang="en-US" smtClean="0" sz="1800">
                <a:solidFill>
                  <a:srgbClr val="212121"/>
                </a:solidFill>
                <a:latin charset="0" panose="020f0502020204030204" pitchFamily="18" typeface="Calibri"/>
                <a:cs charset="0" panose="020f0502020204030204" pitchFamily="18" typeface="Calibri"/>
              </a:rPr>
              <a:t>PAIN POINTS</a:t>
            </a:r>
          </a:p>
        </p:txBody>
      </p:sp>
      <p:sp>
        <p:nvSpPr>
          <p:cNvPr id="39" name="TextBox 1"/>
          <p:cNvSpPr txBox="1"/>
          <p:nvPr/>
        </p:nvSpPr>
        <p:spPr>
          <a:xfrm>
            <a:off x="4389670" y="2599920"/>
            <a:ext cx="463550" cy="59436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b="1" lang="en-US" smtClean="0" sz="3600">
                <a:solidFill>
                  <a:srgbClr val="212121"/>
                </a:solidFill>
                <a:latin charset="0" panose="020f0502020204030204" pitchFamily="18" typeface="Calibri"/>
                <a:cs charset="0" panose="020f0502020204030204" pitchFamily="18" typeface="Calibri"/>
              </a:rPr>
              <a:t>02</a:t>
            </a:r>
          </a:p>
        </p:txBody>
      </p:sp>
      <p:sp>
        <p:nvSpPr>
          <p:cNvPr id="40" name="TextBox 1"/>
          <p:cNvSpPr txBox="1"/>
          <p:nvPr/>
        </p:nvSpPr>
        <p:spPr>
          <a:xfrm>
            <a:off x="6247617" y="3111729"/>
            <a:ext cx="1177416" cy="32004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lang="en-US" smtClean="0" sz="1800">
                <a:solidFill>
                  <a:srgbClr val="212121"/>
                </a:solidFill>
                <a:latin charset="0" panose="020f0502020204030204" pitchFamily="18" typeface="Calibri"/>
                <a:cs charset="0" panose="020f0502020204030204" pitchFamily="18" typeface="Calibri"/>
              </a:rPr>
              <a:t>PAIN POINTS</a:t>
            </a:r>
          </a:p>
        </p:txBody>
      </p:sp>
      <p:sp>
        <p:nvSpPr>
          <p:cNvPr id="41" name="TextBox 1"/>
          <p:cNvSpPr txBox="1"/>
          <p:nvPr/>
        </p:nvSpPr>
        <p:spPr>
          <a:xfrm>
            <a:off x="6604550" y="2599920"/>
            <a:ext cx="463550" cy="59436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b="1" lang="en-US" smtClean="0" sz="3600">
                <a:solidFill>
                  <a:srgbClr val="212121"/>
                </a:solidFill>
                <a:latin charset="0" panose="020f0502020204030204" pitchFamily="18" typeface="Calibri"/>
                <a:cs charset="0" panose="020f0502020204030204" pitchFamily="18" typeface="Calibri"/>
              </a:rPr>
              <a:t>03</a:t>
            </a:r>
          </a:p>
        </p:txBody>
      </p:sp>
      <p:sp>
        <p:nvSpPr>
          <p:cNvPr id="42" name="TextBox 1"/>
          <p:cNvSpPr txBox="1"/>
          <p:nvPr/>
        </p:nvSpPr>
        <p:spPr>
          <a:xfrm>
            <a:off x="8459322" y="3111729"/>
            <a:ext cx="1177416" cy="32004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lang="en-US" smtClean="0" sz="1800">
                <a:solidFill>
                  <a:srgbClr val="212121"/>
                </a:solidFill>
                <a:latin charset="0" panose="020f0502020204030204" pitchFamily="18" typeface="Calibri"/>
                <a:cs charset="0" panose="020f0502020204030204" pitchFamily="18" typeface="Calibri"/>
              </a:rPr>
              <a:t>PAIN POINTS</a:t>
            </a:r>
          </a:p>
        </p:txBody>
      </p:sp>
      <p:sp>
        <p:nvSpPr>
          <p:cNvPr id="43" name="TextBox 1"/>
          <p:cNvSpPr txBox="1"/>
          <p:nvPr/>
        </p:nvSpPr>
        <p:spPr>
          <a:xfrm>
            <a:off x="8816255" y="2599920"/>
            <a:ext cx="463550" cy="594360"/>
          </a:xfrm>
          <a:prstGeom prst="rect">
            <a:avLst/>
          </a:prstGeom>
          <a:noFill/>
        </p:spPr>
        <p:txBody>
          <a:bodyPr lIns="0" rIns="0" rtlCol="0" tIns="0" wrap="none">
            <a:spAutoFit/>
          </a:bodyPr>
          <a:lstStyle/>
          <a:p>
            <a:pPr algn="ctr" defTabSz="0">
              <a:lnSpc>
                <a:spcPct val="100000"/>
              </a:lnSpc>
              <a:tabLst>
                <a:tab pos="127000"/>
                <a:tab pos="431800"/>
                <a:tab pos="546100"/>
              </a:tabLst>
            </a:pPr>
            <a:r>
              <a:rPr altLang="zh-CN" b="1" lang="en-US" smtClean="0" sz="3600">
                <a:solidFill>
                  <a:srgbClr val="212121"/>
                </a:solidFill>
                <a:latin charset="0" panose="020f0502020204030204" pitchFamily="18" typeface="Calibri"/>
                <a:cs charset="0" panose="020f0502020204030204" pitchFamily="18" typeface="Calibri"/>
              </a:rPr>
              <a:t>04</a:t>
            </a:r>
          </a:p>
        </p:txBody>
      </p:sp>
      <p:sp>
        <p:nvSpPr>
          <p:cNvPr id="33" name="TextBox 1"/>
          <p:cNvSpPr txBox="1"/>
          <p:nvPr/>
        </p:nvSpPr>
        <p:spPr>
          <a:xfrm>
            <a:off x="4058563" y="4153765"/>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4" name="TextBox 1"/>
          <p:cNvSpPr txBox="1"/>
          <p:nvPr/>
        </p:nvSpPr>
        <p:spPr>
          <a:xfrm>
            <a:off x="6148620" y="4153765"/>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5" name="TextBox 1"/>
          <p:cNvSpPr txBox="1"/>
          <p:nvPr/>
        </p:nvSpPr>
        <p:spPr>
          <a:xfrm>
            <a:off x="8336648" y="4153765"/>
            <a:ext cx="1066800" cy="25908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3"/>
    </p:custDataLst>
  </p:cSld>
  <p:clrMapOvr>
    <a:masterClrMapping/>
  </p:clrMapOvr>
  <mc:AlternateContent>
    <mc:Choice Requires="p14">
      <p:transition advTm="17528" p14:dur="1250" spd="slow">
        <p14:switch dir="r"/>
      </p:transition>
    </mc:Choice>
    <mc:Fallback>
      <p:transition advTm="1752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1" presetSubtype="1">
                                  <p:stCondLst>
                                    <p:cond delay="0"/>
                                  </p:stCondLst>
                                  <p:childTnLst>
                                    <p:set>
                                      <p:cBhvr>
                                        <p:cTn dur="1" fill="hold" id="17">
                                          <p:stCondLst>
                                            <p:cond delay="0"/>
                                          </p:stCondLst>
                                        </p:cTn>
                                        <p:tgtEl>
                                          <p:spTgt spid="9"/>
                                        </p:tgtEl>
                                        <p:attrNameLst>
                                          <p:attrName>style.visibility</p:attrName>
                                        </p:attrNameLst>
                                      </p:cBhvr>
                                      <p:to>
                                        <p:strVal val="visible"/>
                                      </p:to>
                                    </p:set>
                                    <p:animEffect filter="wheel(1)" transition="in">
                                      <p:cBhvr>
                                        <p:cTn dur="2000" id="18"/>
                                        <p:tgtEl>
                                          <p:spTgt spid="9"/>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37"/>
                                        </p:tgtEl>
                                        <p:attrNameLst>
                                          <p:attrName>style.visibility</p:attrName>
                                        </p:attrNameLst>
                                      </p:cBhvr>
                                      <p:to>
                                        <p:strVal val="visible"/>
                                      </p:to>
                                    </p:set>
                                    <p:animEffect filter="fade" transition="in">
                                      <p:cBhvr>
                                        <p:cTn dur="1000" id="23"/>
                                        <p:tgtEl>
                                          <p:spTgt spid="37"/>
                                        </p:tgtEl>
                                      </p:cBhvr>
                                    </p:animEffect>
                                    <p:anim calcmode="lin" valueType="num">
                                      <p:cBhvr>
                                        <p:cTn dur="1000" fill="hold" id="24"/>
                                        <p:tgtEl>
                                          <p:spTgt spid="37"/>
                                        </p:tgtEl>
                                        <p:attrNameLst>
                                          <p:attrName>ppt_x</p:attrName>
                                        </p:attrNameLst>
                                      </p:cBhvr>
                                      <p:tavLst>
                                        <p:tav tm="0">
                                          <p:val>
                                            <p:strVal val="#ppt_x"/>
                                          </p:val>
                                        </p:tav>
                                        <p:tav tm="100000">
                                          <p:val>
                                            <p:strVal val="#ppt_x"/>
                                          </p:val>
                                        </p:tav>
                                      </p:tavLst>
                                    </p:anim>
                                    <p:anim calcmode="lin" valueType="num">
                                      <p:cBhvr>
                                        <p:cTn dur="1000" fill="hold" id="25"/>
                                        <p:tgtEl>
                                          <p:spTgt spid="37"/>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1000" id="28"/>
                                        <p:tgtEl>
                                          <p:spTgt spid="18"/>
                                        </p:tgtEl>
                                      </p:cBhvr>
                                    </p:animEffect>
                                    <p:anim calcmode="lin" valueType="num">
                                      <p:cBhvr>
                                        <p:cTn dur="1000" fill="hold" id="29"/>
                                        <p:tgtEl>
                                          <p:spTgt spid="18"/>
                                        </p:tgtEl>
                                        <p:attrNameLst>
                                          <p:attrName>ppt_x</p:attrName>
                                        </p:attrNameLst>
                                      </p:cBhvr>
                                      <p:tavLst>
                                        <p:tav tm="0">
                                          <p:val>
                                            <p:strVal val="#ppt_x"/>
                                          </p:val>
                                        </p:tav>
                                        <p:tav tm="100000">
                                          <p:val>
                                            <p:strVal val="#ppt_x"/>
                                          </p:val>
                                        </p:tav>
                                      </p:tavLst>
                                    </p:anim>
                                    <p:anim calcmode="lin" valueType="num">
                                      <p:cBhvr>
                                        <p:cTn dur="1000" fill="hold" id="30"/>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1" presetSubtype="1">
                                  <p:stCondLst>
                                    <p:cond delay="0"/>
                                  </p:stCondLst>
                                  <p:childTnLst>
                                    <p:set>
                                      <p:cBhvr>
                                        <p:cTn dur="1" fill="hold" id="39">
                                          <p:stCondLst>
                                            <p:cond delay="0"/>
                                          </p:stCondLst>
                                        </p:cTn>
                                        <p:tgtEl>
                                          <p:spTgt spid="24"/>
                                        </p:tgtEl>
                                        <p:attrNameLst>
                                          <p:attrName>style.visibility</p:attrName>
                                        </p:attrNameLst>
                                      </p:cBhvr>
                                      <p:to>
                                        <p:strVal val="visible"/>
                                      </p:to>
                                    </p:set>
                                    <p:animEffect filter="wheel(1)" transition="in">
                                      <p:cBhvr>
                                        <p:cTn dur="2000" id="40"/>
                                        <p:tgtEl>
                                          <p:spTgt spid="24"/>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42" presetSubtype="0">
                                  <p:stCondLst>
                                    <p:cond delay="0"/>
                                  </p:stCondLst>
                                  <p:childTnLst>
                                    <p:set>
                                      <p:cBhvr>
                                        <p:cTn dur="1" fill="hold" id="44">
                                          <p:stCondLst>
                                            <p:cond delay="0"/>
                                          </p:stCondLst>
                                        </p:cTn>
                                        <p:tgtEl>
                                          <p:spTgt spid="39"/>
                                        </p:tgtEl>
                                        <p:attrNameLst>
                                          <p:attrName>style.visibility</p:attrName>
                                        </p:attrNameLst>
                                      </p:cBhvr>
                                      <p:to>
                                        <p:strVal val="visible"/>
                                      </p:to>
                                    </p:set>
                                    <p:animEffect filter="fade" transition="in">
                                      <p:cBhvr>
                                        <p:cTn dur="1000" id="45"/>
                                        <p:tgtEl>
                                          <p:spTgt spid="39"/>
                                        </p:tgtEl>
                                      </p:cBhvr>
                                    </p:animEffect>
                                    <p:anim calcmode="lin" valueType="num">
                                      <p:cBhvr>
                                        <p:cTn dur="1000" fill="hold" id="46"/>
                                        <p:tgtEl>
                                          <p:spTgt spid="39"/>
                                        </p:tgtEl>
                                        <p:attrNameLst>
                                          <p:attrName>ppt_x</p:attrName>
                                        </p:attrNameLst>
                                      </p:cBhvr>
                                      <p:tavLst>
                                        <p:tav tm="0">
                                          <p:val>
                                            <p:strVal val="#ppt_x"/>
                                          </p:val>
                                        </p:tav>
                                        <p:tav tm="100000">
                                          <p:val>
                                            <p:strVal val="#ppt_x"/>
                                          </p:val>
                                        </p:tav>
                                      </p:tavLst>
                                    </p:anim>
                                    <p:anim calcmode="lin" valueType="num">
                                      <p:cBhvr>
                                        <p:cTn dur="1000" fill="hold" id="47"/>
                                        <p:tgtEl>
                                          <p:spTgt spid="39"/>
                                        </p:tgtEl>
                                        <p:attrNameLst>
                                          <p:attrName>ppt_y</p:attrName>
                                        </p:attrNameLst>
                                      </p:cBhvr>
                                      <p:tavLst>
                                        <p:tav tm="0">
                                          <p:val>
                                            <p:strVal val="#ppt_y+.1"/>
                                          </p:val>
                                        </p:tav>
                                        <p:tav tm="100000">
                                          <p:val>
                                            <p:strVal val="#ppt_y"/>
                                          </p:val>
                                        </p:tav>
                                      </p:tavLst>
                                    </p:anim>
                                  </p:childTnLst>
                                </p:cTn>
                              </p:par>
                              <p:par>
                                <p:cTn fill="hold" grpId="0" id="48" nodeType="withEffect" presetClass="entr" presetID="42" presetSubtype="0">
                                  <p:stCondLst>
                                    <p:cond delay="0"/>
                                  </p:stCondLst>
                                  <p:childTnLst>
                                    <p:set>
                                      <p:cBhvr>
                                        <p:cTn dur="1" fill="hold" id="49">
                                          <p:stCondLst>
                                            <p:cond delay="0"/>
                                          </p:stCondLst>
                                        </p:cTn>
                                        <p:tgtEl>
                                          <p:spTgt spid="38"/>
                                        </p:tgtEl>
                                        <p:attrNameLst>
                                          <p:attrName>style.visibility</p:attrName>
                                        </p:attrNameLst>
                                      </p:cBhvr>
                                      <p:to>
                                        <p:strVal val="visible"/>
                                      </p:to>
                                    </p:set>
                                    <p:animEffect filter="fade" transition="in">
                                      <p:cBhvr>
                                        <p:cTn dur="1000" id="50"/>
                                        <p:tgtEl>
                                          <p:spTgt spid="38"/>
                                        </p:tgtEl>
                                      </p:cBhvr>
                                    </p:animEffect>
                                    <p:anim calcmode="lin" valueType="num">
                                      <p:cBhvr>
                                        <p:cTn dur="1000" fill="hold" id="51"/>
                                        <p:tgtEl>
                                          <p:spTgt spid="38"/>
                                        </p:tgtEl>
                                        <p:attrNameLst>
                                          <p:attrName>ppt_x</p:attrName>
                                        </p:attrNameLst>
                                      </p:cBhvr>
                                      <p:tavLst>
                                        <p:tav tm="0">
                                          <p:val>
                                            <p:strVal val="#ppt_x"/>
                                          </p:val>
                                        </p:tav>
                                        <p:tav tm="100000">
                                          <p:val>
                                            <p:strVal val="#ppt_x"/>
                                          </p:val>
                                        </p:tav>
                                      </p:tavLst>
                                    </p:anim>
                                    <p:anim calcmode="lin" valueType="num">
                                      <p:cBhvr>
                                        <p:cTn dur="1000" fill="hold" id="52"/>
                                        <p:tgtEl>
                                          <p:spTgt spid="38"/>
                                        </p:tgtEl>
                                        <p:attrNameLst>
                                          <p:attrName>ppt_y</p:attrName>
                                        </p:attrNameLst>
                                      </p:cBhvr>
                                      <p:tavLst>
                                        <p:tav tm="0">
                                          <p:val>
                                            <p:strVal val="#ppt_y+.1"/>
                                          </p:val>
                                        </p:tav>
                                        <p:tav tm="100000">
                                          <p:val>
                                            <p:strVal val="#ppt_y"/>
                                          </p:val>
                                        </p:tav>
                                      </p:tavLst>
                                    </p:anim>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10" presetSubtype="0">
                                  <p:stCondLst>
                                    <p:cond delay="0"/>
                                  </p:stCondLst>
                                  <p:childTnLst>
                                    <p:set>
                                      <p:cBhvr>
                                        <p:cTn dur="1" fill="hold" id="56">
                                          <p:stCondLst>
                                            <p:cond delay="0"/>
                                          </p:stCondLst>
                                        </p:cTn>
                                        <p:tgtEl>
                                          <p:spTgt spid="33"/>
                                        </p:tgtEl>
                                        <p:attrNameLst>
                                          <p:attrName>style.visibility</p:attrName>
                                        </p:attrNameLst>
                                      </p:cBhvr>
                                      <p:to>
                                        <p:strVal val="visible"/>
                                      </p:to>
                                    </p:set>
                                    <p:animEffect filter="fade" transition="in">
                                      <p:cBhvr>
                                        <p:cTn dur="500" id="57"/>
                                        <p:tgtEl>
                                          <p:spTgt spid="33"/>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21" presetSubtype="1">
                                  <p:stCondLst>
                                    <p:cond delay="0"/>
                                  </p:stCondLst>
                                  <p:childTnLst>
                                    <p:set>
                                      <p:cBhvr>
                                        <p:cTn dur="1" fill="hold" id="61">
                                          <p:stCondLst>
                                            <p:cond delay="0"/>
                                          </p:stCondLst>
                                        </p:cTn>
                                        <p:tgtEl>
                                          <p:spTgt spid="27"/>
                                        </p:tgtEl>
                                        <p:attrNameLst>
                                          <p:attrName>style.visibility</p:attrName>
                                        </p:attrNameLst>
                                      </p:cBhvr>
                                      <p:to>
                                        <p:strVal val="visible"/>
                                      </p:to>
                                    </p:set>
                                    <p:animEffect filter="wheel(1)" transition="in">
                                      <p:cBhvr>
                                        <p:cTn dur="2000" id="62"/>
                                        <p:tgtEl>
                                          <p:spTgt spid="27"/>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42" presetSubtype="0">
                                  <p:stCondLst>
                                    <p:cond delay="0"/>
                                  </p:stCondLst>
                                  <p:childTnLst>
                                    <p:set>
                                      <p:cBhvr>
                                        <p:cTn dur="1" fill="hold" id="66">
                                          <p:stCondLst>
                                            <p:cond delay="0"/>
                                          </p:stCondLst>
                                        </p:cTn>
                                        <p:tgtEl>
                                          <p:spTgt spid="41"/>
                                        </p:tgtEl>
                                        <p:attrNameLst>
                                          <p:attrName>style.visibility</p:attrName>
                                        </p:attrNameLst>
                                      </p:cBhvr>
                                      <p:to>
                                        <p:strVal val="visible"/>
                                      </p:to>
                                    </p:set>
                                    <p:animEffect filter="fade" transition="in">
                                      <p:cBhvr>
                                        <p:cTn dur="1000" id="67"/>
                                        <p:tgtEl>
                                          <p:spTgt spid="41"/>
                                        </p:tgtEl>
                                      </p:cBhvr>
                                    </p:animEffect>
                                    <p:anim calcmode="lin" valueType="num">
                                      <p:cBhvr>
                                        <p:cTn dur="1000" fill="hold" id="68"/>
                                        <p:tgtEl>
                                          <p:spTgt spid="41"/>
                                        </p:tgtEl>
                                        <p:attrNameLst>
                                          <p:attrName>ppt_x</p:attrName>
                                        </p:attrNameLst>
                                      </p:cBhvr>
                                      <p:tavLst>
                                        <p:tav tm="0">
                                          <p:val>
                                            <p:strVal val="#ppt_x"/>
                                          </p:val>
                                        </p:tav>
                                        <p:tav tm="100000">
                                          <p:val>
                                            <p:strVal val="#ppt_x"/>
                                          </p:val>
                                        </p:tav>
                                      </p:tavLst>
                                    </p:anim>
                                    <p:anim calcmode="lin" valueType="num">
                                      <p:cBhvr>
                                        <p:cTn dur="1000" fill="hold" id="69"/>
                                        <p:tgtEl>
                                          <p:spTgt spid="41"/>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40"/>
                                        </p:tgtEl>
                                        <p:attrNameLst>
                                          <p:attrName>style.visibility</p:attrName>
                                        </p:attrNameLst>
                                      </p:cBhvr>
                                      <p:to>
                                        <p:strVal val="visible"/>
                                      </p:to>
                                    </p:set>
                                    <p:animEffect filter="fade" transition="in">
                                      <p:cBhvr>
                                        <p:cTn dur="1000" id="72"/>
                                        <p:tgtEl>
                                          <p:spTgt spid="40"/>
                                        </p:tgtEl>
                                      </p:cBhvr>
                                    </p:animEffect>
                                    <p:anim calcmode="lin" valueType="num">
                                      <p:cBhvr>
                                        <p:cTn dur="1000" fill="hold" id="73"/>
                                        <p:tgtEl>
                                          <p:spTgt spid="40"/>
                                        </p:tgtEl>
                                        <p:attrNameLst>
                                          <p:attrName>ppt_x</p:attrName>
                                        </p:attrNameLst>
                                      </p:cBhvr>
                                      <p:tavLst>
                                        <p:tav tm="0">
                                          <p:val>
                                            <p:strVal val="#ppt_x"/>
                                          </p:val>
                                        </p:tav>
                                        <p:tav tm="100000">
                                          <p:val>
                                            <p:strVal val="#ppt_x"/>
                                          </p:val>
                                        </p:tav>
                                      </p:tavLst>
                                    </p:anim>
                                    <p:anim calcmode="lin" valueType="num">
                                      <p:cBhvr>
                                        <p:cTn dur="1000" fill="hold" id="74"/>
                                        <p:tgtEl>
                                          <p:spTgt spid="40"/>
                                        </p:tgtEl>
                                        <p:attrNameLst>
                                          <p:attrName>ppt_y</p:attrName>
                                        </p:attrNameLst>
                                      </p:cBhvr>
                                      <p:tavLst>
                                        <p:tav tm="0">
                                          <p:val>
                                            <p:strVal val="#ppt_y+.1"/>
                                          </p:val>
                                        </p:tav>
                                        <p:tav tm="100000">
                                          <p:val>
                                            <p:strVal val="#ppt_y"/>
                                          </p:val>
                                        </p:tav>
                                      </p:tavLst>
                                    </p:anim>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10" presetSubtype="0">
                                  <p:stCondLst>
                                    <p:cond delay="0"/>
                                  </p:stCondLst>
                                  <p:childTnLst>
                                    <p:set>
                                      <p:cBhvr>
                                        <p:cTn dur="1" fill="hold" id="78">
                                          <p:stCondLst>
                                            <p:cond delay="0"/>
                                          </p:stCondLst>
                                        </p:cTn>
                                        <p:tgtEl>
                                          <p:spTgt spid="34"/>
                                        </p:tgtEl>
                                        <p:attrNameLst>
                                          <p:attrName>style.visibility</p:attrName>
                                        </p:attrNameLst>
                                      </p:cBhvr>
                                      <p:to>
                                        <p:strVal val="visible"/>
                                      </p:to>
                                    </p:set>
                                    <p:animEffect filter="fade" transition="in">
                                      <p:cBhvr>
                                        <p:cTn dur="500" id="79"/>
                                        <p:tgtEl>
                                          <p:spTgt spid="34"/>
                                        </p:tgtEl>
                                      </p:cBhvr>
                                    </p:animEffect>
                                  </p:childTnLst>
                                </p:cTn>
                              </p:par>
                            </p:childTnLst>
                          </p:cTn>
                        </p:par>
                      </p:childTnLst>
                    </p:cTn>
                  </p:par>
                  <p:par>
                    <p:cTn fill="hold" id="80" nodeType="clickPar">
                      <p:stCondLst>
                        <p:cond delay="indefinite"/>
                      </p:stCondLst>
                      <p:childTnLst>
                        <p:par>
                          <p:cTn fill="hold" id="81" nodeType="afterGroup">
                            <p:stCondLst>
                              <p:cond delay="0"/>
                            </p:stCondLst>
                            <p:childTnLst>
                              <p:par>
                                <p:cTn fill="hold" id="82" nodeType="clickEffect" presetClass="entr" presetID="21" presetSubtype="1">
                                  <p:stCondLst>
                                    <p:cond delay="0"/>
                                  </p:stCondLst>
                                  <p:childTnLst>
                                    <p:set>
                                      <p:cBhvr>
                                        <p:cTn dur="1" fill="hold" id="83">
                                          <p:stCondLst>
                                            <p:cond delay="0"/>
                                          </p:stCondLst>
                                        </p:cTn>
                                        <p:tgtEl>
                                          <p:spTgt spid="30"/>
                                        </p:tgtEl>
                                        <p:attrNameLst>
                                          <p:attrName>style.visibility</p:attrName>
                                        </p:attrNameLst>
                                      </p:cBhvr>
                                      <p:to>
                                        <p:strVal val="visible"/>
                                      </p:to>
                                    </p:set>
                                    <p:animEffect filter="wheel(1)" transition="in">
                                      <p:cBhvr>
                                        <p:cTn dur="2000" id="84"/>
                                        <p:tgtEl>
                                          <p:spTgt spid="30"/>
                                        </p:tgtEl>
                                      </p:cBhvr>
                                    </p:animEffect>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42" presetSubtype="0">
                                  <p:stCondLst>
                                    <p:cond delay="0"/>
                                  </p:stCondLst>
                                  <p:childTnLst>
                                    <p:set>
                                      <p:cBhvr>
                                        <p:cTn dur="1" fill="hold" id="88">
                                          <p:stCondLst>
                                            <p:cond delay="0"/>
                                          </p:stCondLst>
                                        </p:cTn>
                                        <p:tgtEl>
                                          <p:spTgt spid="43"/>
                                        </p:tgtEl>
                                        <p:attrNameLst>
                                          <p:attrName>style.visibility</p:attrName>
                                        </p:attrNameLst>
                                      </p:cBhvr>
                                      <p:to>
                                        <p:strVal val="visible"/>
                                      </p:to>
                                    </p:set>
                                    <p:animEffect filter="fade" transition="in">
                                      <p:cBhvr>
                                        <p:cTn dur="1000" id="89"/>
                                        <p:tgtEl>
                                          <p:spTgt spid="43"/>
                                        </p:tgtEl>
                                      </p:cBhvr>
                                    </p:animEffect>
                                    <p:anim calcmode="lin" valueType="num">
                                      <p:cBhvr>
                                        <p:cTn dur="1000" fill="hold" id="90"/>
                                        <p:tgtEl>
                                          <p:spTgt spid="43"/>
                                        </p:tgtEl>
                                        <p:attrNameLst>
                                          <p:attrName>ppt_x</p:attrName>
                                        </p:attrNameLst>
                                      </p:cBhvr>
                                      <p:tavLst>
                                        <p:tav tm="0">
                                          <p:val>
                                            <p:strVal val="#ppt_x"/>
                                          </p:val>
                                        </p:tav>
                                        <p:tav tm="100000">
                                          <p:val>
                                            <p:strVal val="#ppt_x"/>
                                          </p:val>
                                        </p:tav>
                                      </p:tavLst>
                                    </p:anim>
                                    <p:anim calcmode="lin" valueType="num">
                                      <p:cBhvr>
                                        <p:cTn dur="1000" fill="hold" id="91"/>
                                        <p:tgtEl>
                                          <p:spTgt spid="43"/>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0"/>
                                  </p:stCondLst>
                                  <p:childTnLst>
                                    <p:set>
                                      <p:cBhvr>
                                        <p:cTn dur="1" fill="hold" id="93">
                                          <p:stCondLst>
                                            <p:cond delay="0"/>
                                          </p:stCondLst>
                                        </p:cTn>
                                        <p:tgtEl>
                                          <p:spTgt spid="42"/>
                                        </p:tgtEl>
                                        <p:attrNameLst>
                                          <p:attrName>style.visibility</p:attrName>
                                        </p:attrNameLst>
                                      </p:cBhvr>
                                      <p:to>
                                        <p:strVal val="visible"/>
                                      </p:to>
                                    </p:set>
                                    <p:animEffect filter="fade" transition="in">
                                      <p:cBhvr>
                                        <p:cTn dur="1000" id="94"/>
                                        <p:tgtEl>
                                          <p:spTgt spid="42"/>
                                        </p:tgtEl>
                                      </p:cBhvr>
                                    </p:animEffect>
                                    <p:anim calcmode="lin" valueType="num">
                                      <p:cBhvr>
                                        <p:cTn dur="1000" fill="hold" id="95"/>
                                        <p:tgtEl>
                                          <p:spTgt spid="42"/>
                                        </p:tgtEl>
                                        <p:attrNameLst>
                                          <p:attrName>ppt_x</p:attrName>
                                        </p:attrNameLst>
                                      </p:cBhvr>
                                      <p:tavLst>
                                        <p:tav tm="0">
                                          <p:val>
                                            <p:strVal val="#ppt_x"/>
                                          </p:val>
                                        </p:tav>
                                        <p:tav tm="100000">
                                          <p:val>
                                            <p:strVal val="#ppt_x"/>
                                          </p:val>
                                        </p:tav>
                                      </p:tavLst>
                                    </p:anim>
                                    <p:anim calcmode="lin" valueType="num">
                                      <p:cBhvr>
                                        <p:cTn dur="1000" fill="hold" id="96"/>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97" nodeType="clickPar">
                      <p:stCondLst>
                        <p:cond delay="indefinite"/>
                      </p:stCondLst>
                      <p:childTnLst>
                        <p:par>
                          <p:cTn fill="hold" id="98" nodeType="afterGroup">
                            <p:stCondLst>
                              <p:cond delay="0"/>
                            </p:stCondLst>
                            <p:childTnLst>
                              <p:par>
                                <p:cTn fill="hold" grpId="0" id="99" nodeType="clickEffect" presetClass="entr" presetID="10" presetSubtype="0">
                                  <p:stCondLst>
                                    <p:cond delay="0"/>
                                  </p:stCondLst>
                                  <p:childTnLst>
                                    <p:set>
                                      <p:cBhvr>
                                        <p:cTn dur="1" fill="hold" id="100">
                                          <p:stCondLst>
                                            <p:cond delay="0"/>
                                          </p:stCondLst>
                                        </p:cTn>
                                        <p:tgtEl>
                                          <p:spTgt spid="35"/>
                                        </p:tgtEl>
                                        <p:attrNameLst>
                                          <p:attrName>style.visibility</p:attrName>
                                        </p:attrNameLst>
                                      </p:cBhvr>
                                      <p:to>
                                        <p:strVal val="visible"/>
                                      </p:to>
                                    </p:set>
                                    <p:animEffect filter="fade" transition="in">
                                      <p:cBhvr>
                                        <p:cTn dur="500" id="10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11"/>
      <p:bldP grpId="0" spid="18"/>
      <p:bldP grpId="0" spid="37"/>
      <p:bldP grpId="0" spid="38"/>
      <p:bldP grpId="0" spid="39"/>
      <p:bldP grpId="0" spid="40"/>
      <p:bldP grpId="0" spid="41"/>
      <p:bldP grpId="0" spid="42"/>
      <p:bldP grpId="0" spid="43"/>
      <p:bldP grpId="0" spid="33"/>
      <p:bldP grpId="0" spid="34"/>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Freeform 3"/>
          <p:cNvSpPr/>
          <p:nvPr/>
        </p:nvSpPr>
        <p:spPr>
          <a:xfrm>
            <a:off x="5083393" y="0"/>
            <a:ext cx="6800850" cy="6480175"/>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blipFill dpi="0" rotWithShape="1">
            <a:blip r:embed="rId3"/>
            <a:tile algn="tl" flip="none" sx="100000" sy="100000" tx="0" ty="0"/>
          </a:blipFill>
          <a:ln w="127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1"/>
          <p:cNvSpPr txBox="1"/>
          <p:nvPr/>
        </p:nvSpPr>
        <p:spPr>
          <a:xfrm>
            <a:off x="8890543" y="594632"/>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3.4 解决方式</a:t>
            </a:r>
          </a:p>
        </p:txBody>
      </p:sp>
      <p:sp>
        <p:nvSpPr>
          <p:cNvPr id="25" name="文本框 24"/>
          <p:cNvSpPr txBox="1"/>
          <p:nvPr/>
        </p:nvSpPr>
        <p:spPr>
          <a:xfrm>
            <a:off x="8828314" y="1079137"/>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7" name="Freeform 3"/>
          <p:cNvSpPr/>
          <p:nvPr/>
        </p:nvSpPr>
        <p:spPr>
          <a:xfrm flipH="1">
            <a:off x="1421043" y="1835668"/>
            <a:ext cx="0" cy="3333457"/>
          </a:xfrm>
          <a:custGeom>
            <a:gdLst>
              <a:gd fmla="*/ 0 w 0" name="connsiteX0"/>
              <a:gd fmla="*/ 3333457 h 3333457" name="connsiteY0"/>
              <a:gd fmla="*/ 0 w 0" name="connsiteX1"/>
              <a:gd fmla="*/ 3333457 h 3333457" name="connsiteY1"/>
              <a:gd fmla="*/ 0 w 0" name="connsiteX2"/>
              <a:gd fmla="*/ 0 h 3333457" name="connsiteY2"/>
              <a:gd fmla="*/ 0 w 0" name="connsiteX3"/>
              <a:gd fmla="*/ 3333457 h 3333457" name="connsiteY3"/>
            </a:gdLst>
            <a:cxnLst>
              <a:cxn ang="0">
                <a:pos x="connsiteX0" y="connsiteY0"/>
              </a:cxn>
              <a:cxn ang="1">
                <a:pos x="connsiteX1" y="connsiteY1"/>
              </a:cxn>
              <a:cxn ang="2">
                <a:pos x="connsiteX2" y="connsiteY2"/>
              </a:cxn>
              <a:cxn ang="3">
                <a:pos x="connsiteX3" y="connsiteY3"/>
              </a:cxn>
            </a:cxnLst>
            <a:rect b="b" l="l" r="r" t="t"/>
            <a:pathLst>
              <a:path h="3333457">
                <a:moveTo>
                  <a:pt x="0" y="3333457"/>
                </a:moveTo>
                <a:lnTo>
                  <a:pt x="0" y="3333457"/>
                </a:lnTo>
                <a:lnTo>
                  <a:pt x="0" y="0"/>
                </a:lnTo>
                <a:lnTo>
                  <a:pt x="0" y="3333457"/>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
          <p:cNvSpPr/>
          <p:nvPr/>
        </p:nvSpPr>
        <p:spPr>
          <a:xfrm rot="16200000">
            <a:off x="-2051685" y="2052003"/>
            <a:ext cx="6478905" cy="2375535"/>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rgbClr val="D4B46D">
              <a:alpha val="89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
          <p:cNvSpPr/>
          <p:nvPr/>
        </p:nvSpPr>
        <p:spPr>
          <a:xfrm rot="16200000">
            <a:off x="319405" y="2052955"/>
            <a:ext cx="6478905" cy="2375535"/>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Freeform 3"/>
          <p:cNvSpPr/>
          <p:nvPr/>
        </p:nvSpPr>
        <p:spPr>
          <a:xfrm rot="16200000">
            <a:off x="2689225" y="2052955"/>
            <a:ext cx="6478905" cy="2375535"/>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chemeClr val="bg1">
              <a:lumMod val="5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
          <p:cNvSpPr txBox="1"/>
          <p:nvPr/>
        </p:nvSpPr>
        <p:spPr>
          <a:xfrm>
            <a:off x="194543" y="4076930"/>
            <a:ext cx="1705086" cy="335280"/>
          </a:xfrm>
          <a:prstGeom prst="rect">
            <a:avLst/>
          </a:prstGeom>
          <a:noFill/>
        </p:spPr>
        <p:txBody>
          <a:bodyPr lIns="0" rIns="0" rtlCol="0" tIns="0" wrap="none">
            <a:spAutoFit/>
          </a:bodyPr>
          <a:lstStyle/>
          <a:p>
            <a:pPr defTabSz="0">
              <a:lnSpc>
                <a:spcPct val="100000"/>
              </a:lnSpc>
            </a:pPr>
            <a:r>
              <a:rPr altLang="zh-CN" lang="en-US" smtClean="0" sz="1900">
                <a:solidFill>
                  <a:schemeClr val="tx1"/>
                </a:solidFill>
                <a:latin typeface="+mj-lt"/>
                <a:cs charset="0" panose="020f0502020204030204" pitchFamily="18" typeface="Calibri"/>
              </a:rPr>
              <a:t>Solution  Method</a:t>
            </a:r>
          </a:p>
        </p:txBody>
      </p:sp>
      <p:sp>
        <p:nvSpPr>
          <p:cNvPr id="6" name="Freeform 3"/>
          <p:cNvSpPr/>
          <p:nvPr/>
        </p:nvSpPr>
        <p:spPr>
          <a:xfrm>
            <a:off x="228600" y="1603375"/>
            <a:ext cx="1419860" cy="1419860"/>
          </a:xfrm>
          <a:custGeom>
            <a:gdLst>
              <a:gd fmla="*/ 470649 w 470649" name="connsiteX0"/>
              <a:gd fmla="*/ 233756 h 470623" name="connsiteY0"/>
              <a:gd fmla="*/ 236880 w 470649" name="connsiteX1"/>
              <a:gd fmla="*/ 470623 h 470623" name="connsiteY1"/>
              <a:gd fmla="*/ 0 w 470649" name="connsiteX2"/>
              <a:gd fmla="*/ 236854 h 470623" name="connsiteY2"/>
              <a:gd fmla="*/ 233781 w 470649" name="connsiteX3"/>
              <a:gd fmla="*/ 0 h 470623" name="connsiteY3"/>
              <a:gd fmla="*/ 470649 w 470649" name="connsiteX4"/>
              <a:gd fmla="*/ 233756 h 4706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70623" w="470648">
                <a:moveTo>
                  <a:pt x="470649" y="233756"/>
                </a:moveTo>
                <a:cubicBezTo>
                  <a:pt x="471487" y="363727"/>
                  <a:pt x="366826" y="469772"/>
                  <a:pt x="236880" y="470623"/>
                </a:cubicBezTo>
                <a:cubicBezTo>
                  <a:pt x="106908" y="471487"/>
                  <a:pt x="863" y="366826"/>
                  <a:pt x="0" y="236854"/>
                </a:cubicBezTo>
                <a:cubicBezTo>
                  <a:pt x="-850" y="106908"/>
                  <a:pt x="103809" y="837"/>
                  <a:pt x="233781" y="0"/>
                </a:cubicBezTo>
                <a:cubicBezTo>
                  <a:pt x="363740" y="-863"/>
                  <a:pt x="469785" y="103809"/>
                  <a:pt x="470649" y="233756"/>
                </a:cubicBezTo>
              </a:path>
            </a:pathLst>
          </a:custGeom>
          <a:solidFill>
            <a:schemeClr val="tx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
          <p:cNvSpPr txBox="1"/>
          <p:nvPr/>
        </p:nvSpPr>
        <p:spPr>
          <a:xfrm>
            <a:off x="228600" y="3607665"/>
            <a:ext cx="374650" cy="337820"/>
          </a:xfrm>
          <a:prstGeom prst="rect">
            <a:avLst/>
          </a:prstGeom>
          <a:noFill/>
        </p:spPr>
        <p:txBody>
          <a:bodyPr lIns="0" rIns="0" rtlCol="0" tIns="0" wrap="none">
            <a:spAutoFit/>
          </a:bodyPr>
          <a:lstStyle/>
          <a:p>
            <a:pPr defTabSz="0">
              <a:lnSpc>
                <a:spcPts val="2300"/>
              </a:lnSpc>
            </a:pPr>
            <a:r>
              <a:rPr altLang="zh-CN" b="1" lang="en-US" smtClean="0" sz="2400">
                <a:solidFill>
                  <a:srgbClr val="212121"/>
                </a:solidFill>
                <a:latin charset="-122" panose="020b0503020204020204" pitchFamily="18" typeface="微软雅黑"/>
                <a:cs charset="-122" panose="020b0503020204020204" pitchFamily="18" typeface="微软雅黑"/>
              </a:rPr>
              <a:t>01</a:t>
            </a:r>
          </a:p>
        </p:txBody>
      </p:sp>
      <p:sp>
        <p:nvSpPr>
          <p:cNvPr id="27" name="TextBox 1"/>
          <p:cNvSpPr txBox="1"/>
          <p:nvPr/>
        </p:nvSpPr>
        <p:spPr>
          <a:xfrm>
            <a:off x="194543" y="4414750"/>
            <a:ext cx="1066800" cy="47244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8" name="TextBox 1"/>
          <p:cNvSpPr txBox="1"/>
          <p:nvPr/>
        </p:nvSpPr>
        <p:spPr>
          <a:xfrm>
            <a:off x="2592705" y="3607665"/>
            <a:ext cx="374650" cy="337820"/>
          </a:xfrm>
          <a:prstGeom prst="rect">
            <a:avLst/>
          </a:prstGeom>
          <a:noFill/>
        </p:spPr>
        <p:txBody>
          <a:bodyPr lIns="0" rIns="0" rtlCol="0" tIns="0" wrap="none">
            <a:spAutoFit/>
          </a:bodyPr>
          <a:lstStyle/>
          <a:p>
            <a:pPr defTabSz="0">
              <a:lnSpc>
                <a:spcPts val="2300"/>
              </a:lnSpc>
            </a:pPr>
            <a:r>
              <a:rPr altLang="zh-CN" b="1" lang="en-US" smtClean="0" sz="2400">
                <a:solidFill>
                  <a:srgbClr val="212121"/>
                </a:solidFill>
                <a:latin charset="-122" panose="020b0503020204020204" pitchFamily="18" typeface="微软雅黑"/>
                <a:cs charset="-122" panose="020b0503020204020204" pitchFamily="18" typeface="微软雅黑"/>
              </a:rPr>
              <a:t>02</a:t>
            </a:r>
          </a:p>
        </p:txBody>
      </p:sp>
      <p:sp>
        <p:nvSpPr>
          <p:cNvPr id="30" name="TextBox 1"/>
          <p:cNvSpPr txBox="1"/>
          <p:nvPr/>
        </p:nvSpPr>
        <p:spPr>
          <a:xfrm>
            <a:off x="4980305" y="3608300"/>
            <a:ext cx="374650" cy="337820"/>
          </a:xfrm>
          <a:prstGeom prst="rect">
            <a:avLst/>
          </a:prstGeom>
          <a:noFill/>
        </p:spPr>
        <p:txBody>
          <a:bodyPr lIns="0" rIns="0" rtlCol="0" tIns="0" wrap="none">
            <a:spAutoFit/>
          </a:bodyPr>
          <a:lstStyle/>
          <a:p>
            <a:pPr defTabSz="0">
              <a:lnSpc>
                <a:spcPts val="2300"/>
              </a:lnSpc>
            </a:pPr>
            <a:r>
              <a:rPr altLang="zh-CN" b="1" lang="en-US" smtClean="0" sz="2400">
                <a:solidFill>
                  <a:srgbClr val="212121"/>
                </a:solidFill>
                <a:latin charset="-122" panose="020b0503020204020204" pitchFamily="18" typeface="微软雅黑"/>
                <a:cs charset="-122" panose="020b0503020204020204" pitchFamily="18" typeface="微软雅黑"/>
              </a:rPr>
              <a:t>03</a:t>
            </a:r>
          </a:p>
        </p:txBody>
      </p:sp>
      <p:sp>
        <p:nvSpPr>
          <p:cNvPr id="31" name="Freeform 3"/>
          <p:cNvSpPr/>
          <p:nvPr/>
        </p:nvSpPr>
        <p:spPr>
          <a:xfrm>
            <a:off x="2592705" y="1603375"/>
            <a:ext cx="1419860" cy="1419860"/>
          </a:xfrm>
          <a:custGeom>
            <a:gdLst>
              <a:gd fmla="*/ 470649 w 470649" name="connsiteX0"/>
              <a:gd fmla="*/ 233756 h 470623" name="connsiteY0"/>
              <a:gd fmla="*/ 236880 w 470649" name="connsiteX1"/>
              <a:gd fmla="*/ 470623 h 470623" name="connsiteY1"/>
              <a:gd fmla="*/ 0 w 470649" name="connsiteX2"/>
              <a:gd fmla="*/ 236854 h 470623" name="connsiteY2"/>
              <a:gd fmla="*/ 233781 w 470649" name="connsiteX3"/>
              <a:gd fmla="*/ 0 h 470623" name="connsiteY3"/>
              <a:gd fmla="*/ 470649 w 470649" name="connsiteX4"/>
              <a:gd fmla="*/ 233756 h 4706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70623" w="470648">
                <a:moveTo>
                  <a:pt x="470649" y="233756"/>
                </a:moveTo>
                <a:cubicBezTo>
                  <a:pt x="471487" y="363727"/>
                  <a:pt x="366826" y="469772"/>
                  <a:pt x="236880" y="470623"/>
                </a:cubicBezTo>
                <a:cubicBezTo>
                  <a:pt x="106908" y="471487"/>
                  <a:pt x="863" y="366826"/>
                  <a:pt x="0" y="236854"/>
                </a:cubicBezTo>
                <a:cubicBezTo>
                  <a:pt x="-850" y="106908"/>
                  <a:pt x="103809" y="837"/>
                  <a:pt x="233781" y="0"/>
                </a:cubicBezTo>
                <a:cubicBezTo>
                  <a:pt x="363740" y="-863"/>
                  <a:pt x="469785" y="103809"/>
                  <a:pt x="470649" y="233756"/>
                </a:cubicBezTo>
              </a:path>
            </a:pathLst>
          </a:custGeom>
          <a:solidFill>
            <a:srgbClr val="DAB96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Freeform 3"/>
          <p:cNvSpPr/>
          <p:nvPr/>
        </p:nvSpPr>
        <p:spPr>
          <a:xfrm>
            <a:off x="4980305" y="1603375"/>
            <a:ext cx="1419860" cy="1419860"/>
          </a:xfrm>
          <a:custGeom>
            <a:gdLst>
              <a:gd fmla="*/ 470649 w 470649" name="connsiteX0"/>
              <a:gd fmla="*/ 233756 h 470623" name="connsiteY0"/>
              <a:gd fmla="*/ 236880 w 470649" name="connsiteX1"/>
              <a:gd fmla="*/ 470623 h 470623" name="connsiteY1"/>
              <a:gd fmla="*/ 0 w 470649" name="connsiteX2"/>
              <a:gd fmla="*/ 236854 h 470623" name="connsiteY2"/>
              <a:gd fmla="*/ 233781 w 470649" name="connsiteX3"/>
              <a:gd fmla="*/ 0 h 470623" name="connsiteY3"/>
              <a:gd fmla="*/ 470649 w 470649" name="connsiteX4"/>
              <a:gd fmla="*/ 233756 h 470623"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70623" w="470648">
                <a:moveTo>
                  <a:pt x="470649" y="233756"/>
                </a:moveTo>
                <a:cubicBezTo>
                  <a:pt x="471487" y="363727"/>
                  <a:pt x="366826" y="469772"/>
                  <a:pt x="236880" y="470623"/>
                </a:cubicBezTo>
                <a:cubicBezTo>
                  <a:pt x="106908" y="471487"/>
                  <a:pt x="863" y="366826"/>
                  <a:pt x="0" y="236854"/>
                </a:cubicBezTo>
                <a:cubicBezTo>
                  <a:pt x="-850" y="106908"/>
                  <a:pt x="103809" y="837"/>
                  <a:pt x="233781" y="0"/>
                </a:cubicBezTo>
                <a:cubicBezTo>
                  <a:pt x="363740" y="-863"/>
                  <a:pt x="469785" y="103809"/>
                  <a:pt x="470649" y="233756"/>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3" name="直接连接符 32"/>
          <p:cNvCxnSpPr/>
          <p:nvPr/>
        </p:nvCxnSpPr>
        <p:spPr>
          <a:xfrm>
            <a:off x="228600" y="3486785"/>
            <a:ext cx="1897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592705" y="3502660"/>
            <a:ext cx="1897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980305" y="3502660"/>
            <a:ext cx="1897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Freeform 145"/>
          <p:cNvSpPr>
            <a:spLocks noEditPoints="1"/>
          </p:cNvSpPr>
          <p:nvPr/>
        </p:nvSpPr>
        <p:spPr bwMode="auto">
          <a:xfrm>
            <a:off x="698500" y="2073275"/>
            <a:ext cx="480060" cy="480060"/>
          </a:xfrm>
          <a:custGeom>
            <a:gdLst>
              <a:gd fmla="*/ 67 w 69" name="T0"/>
              <a:gd fmla="*/ 66 h 69" name="T1"/>
              <a:gd fmla="*/ 4 w 69" name="T2"/>
              <a:gd fmla="*/ 66 h 69" name="T3"/>
              <a:gd fmla="*/ 4 w 69" name="T4"/>
              <a:gd fmla="*/ 2 h 69" name="T5"/>
              <a:gd fmla="*/ 2 w 69" name="T6"/>
              <a:gd fmla="*/ 0 h 69" name="T7"/>
              <a:gd fmla="*/ 0 w 69" name="T8"/>
              <a:gd fmla="*/ 2 h 69" name="T9"/>
              <a:gd fmla="*/ 0 w 69" name="T10"/>
              <a:gd fmla="*/ 67 h 69" name="T11"/>
              <a:gd fmla="*/ 2 w 69" name="T12"/>
              <a:gd fmla="*/ 69 h 69" name="T13"/>
              <a:gd fmla="*/ 67 w 69" name="T14"/>
              <a:gd fmla="*/ 69 h 69" name="T15"/>
              <a:gd fmla="*/ 69 w 69" name="T16"/>
              <a:gd fmla="*/ 67 h 69" name="T17"/>
              <a:gd fmla="*/ 67 w 69" name="T18"/>
              <a:gd fmla="*/ 66 h 69" name="T19"/>
              <a:gd fmla="*/ 31 w 69" name="T20"/>
              <a:gd fmla="*/ 63 h 69" name="T21"/>
              <a:gd fmla="*/ 31 w 69" name="T22"/>
              <a:gd fmla="*/ 63 h 69" name="T23"/>
              <a:gd fmla="*/ 43 w 69" name="T24"/>
              <a:gd fmla="*/ 63 h 69" name="T25"/>
              <a:gd fmla="*/ 46 w 69" name="T26"/>
              <a:gd fmla="*/ 60 h 69" name="T27"/>
              <a:gd fmla="*/ 46 w 69" name="T28"/>
              <a:gd fmla="*/ 7 h 69" name="T29"/>
              <a:gd fmla="*/ 43 w 69" name="T30"/>
              <a:gd fmla="*/ 4 h 69" name="T31"/>
              <a:gd fmla="*/ 31 w 69" name="T32"/>
              <a:gd fmla="*/ 4 h 69" name="T33"/>
              <a:gd fmla="*/ 28 w 69" name="T34"/>
              <a:gd fmla="*/ 7 h 69" name="T35"/>
              <a:gd fmla="*/ 28 w 69" name="T36"/>
              <a:gd fmla="*/ 60 h 69" name="T37"/>
              <a:gd fmla="*/ 31 w 69" name="T38"/>
              <a:gd fmla="*/ 63 h 69" name="T39"/>
              <a:gd fmla="*/ 33 w 69" name="T40"/>
              <a:gd fmla="*/ 9 h 69" name="T41"/>
              <a:gd fmla="*/ 33 w 69" name="T42"/>
              <a:gd fmla="*/ 9 h 69" name="T43"/>
              <a:gd fmla="*/ 40 w 69" name="T44"/>
              <a:gd fmla="*/ 9 h 69" name="T45"/>
              <a:gd fmla="*/ 40 w 69" name="T46"/>
              <a:gd fmla="*/ 57 h 69" name="T47"/>
              <a:gd fmla="*/ 33 w 69" name="T48"/>
              <a:gd fmla="*/ 57 h 69" name="T49"/>
              <a:gd fmla="*/ 33 w 69" name="T50"/>
              <a:gd fmla="*/ 9 h 69" name="T51"/>
              <a:gd fmla="*/ 10 w 69" name="T52"/>
              <a:gd fmla="*/ 63 h 69" name="T53"/>
              <a:gd fmla="*/ 10 w 69" name="T54"/>
              <a:gd fmla="*/ 63 h 69" name="T55"/>
              <a:gd fmla="*/ 22 w 69" name="T56"/>
              <a:gd fmla="*/ 63 h 69" name="T57"/>
              <a:gd fmla="*/ 25 w 69" name="T58"/>
              <a:gd fmla="*/ 60 h 69" name="T59"/>
              <a:gd fmla="*/ 25 w 69" name="T60"/>
              <a:gd fmla="*/ 41 h 69" name="T61"/>
              <a:gd fmla="*/ 22 w 69" name="T62"/>
              <a:gd fmla="*/ 38 h 69" name="T63"/>
              <a:gd fmla="*/ 10 w 69" name="T64"/>
              <a:gd fmla="*/ 38 h 69" name="T65"/>
              <a:gd fmla="*/ 7 w 69" name="T66"/>
              <a:gd fmla="*/ 41 h 69" name="T67"/>
              <a:gd fmla="*/ 7 w 69" name="T68"/>
              <a:gd fmla="*/ 60 h 69" name="T69"/>
              <a:gd fmla="*/ 10 w 69" name="T70"/>
              <a:gd fmla="*/ 63 h 69" name="T71"/>
              <a:gd fmla="*/ 12 w 69" name="T72"/>
              <a:gd fmla="*/ 44 h 69" name="T73"/>
              <a:gd fmla="*/ 12 w 69" name="T74"/>
              <a:gd fmla="*/ 44 h 69" name="T75"/>
              <a:gd fmla="*/ 19 w 69" name="T76"/>
              <a:gd fmla="*/ 44 h 69" name="T77"/>
              <a:gd fmla="*/ 19 w 69" name="T78"/>
              <a:gd fmla="*/ 57 h 69" name="T79"/>
              <a:gd fmla="*/ 12 w 69" name="T80"/>
              <a:gd fmla="*/ 57 h 69" name="T81"/>
              <a:gd fmla="*/ 12 w 69" name="T82"/>
              <a:gd fmla="*/ 44 h 69" name="T83"/>
              <a:gd fmla="*/ 52 w 69" name="T84"/>
              <a:gd fmla="*/ 63 h 69" name="T85"/>
              <a:gd fmla="*/ 52 w 69" name="T86"/>
              <a:gd fmla="*/ 63 h 69" name="T87"/>
              <a:gd fmla="*/ 64 w 69" name="T88"/>
              <a:gd fmla="*/ 63 h 69" name="T89"/>
              <a:gd fmla="*/ 66 w 69" name="T90"/>
              <a:gd fmla="*/ 60 h 69" name="T91"/>
              <a:gd fmla="*/ 66 w 69" name="T92"/>
              <a:gd fmla="*/ 21 h 69" name="T93"/>
              <a:gd fmla="*/ 64 w 69" name="T94"/>
              <a:gd fmla="*/ 18 h 69" name="T95"/>
              <a:gd fmla="*/ 52 w 69" name="T96"/>
              <a:gd fmla="*/ 18 h 69" name="T97"/>
              <a:gd fmla="*/ 49 w 69" name="T98"/>
              <a:gd fmla="*/ 21 h 69" name="T99"/>
              <a:gd fmla="*/ 49 w 69" name="T100"/>
              <a:gd fmla="*/ 60 h 69" name="T101"/>
              <a:gd fmla="*/ 52 w 69" name="T102"/>
              <a:gd fmla="*/ 63 h 69" name="T103"/>
              <a:gd fmla="*/ 54 w 69" name="T104"/>
              <a:gd fmla="*/ 24 h 69" name="T105"/>
              <a:gd fmla="*/ 54 w 69" name="T106"/>
              <a:gd fmla="*/ 24 h 69" name="T107"/>
              <a:gd fmla="*/ 61 w 69" name="T108"/>
              <a:gd fmla="*/ 24 h 69" name="T109"/>
              <a:gd fmla="*/ 61 w 69" name="T110"/>
              <a:gd fmla="*/ 57 h 69" name="T111"/>
              <a:gd fmla="*/ 54 w 69" name="T112"/>
              <a:gd fmla="*/ 57 h 69" name="T113"/>
              <a:gd fmla="*/ 54 w 69" name="T114"/>
              <a:gd fmla="*/ 24 h 6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9" w="69">
                <a:moveTo>
                  <a:pt x="67" y="66"/>
                </a:moveTo>
                <a:cubicBezTo>
                  <a:pt x="4" y="66"/>
                  <a:pt x="4" y="66"/>
                  <a:pt x="4" y="66"/>
                </a:cubicBezTo>
                <a:cubicBezTo>
                  <a:pt x="4" y="2"/>
                  <a:pt x="4" y="2"/>
                  <a:pt x="4" y="2"/>
                </a:cubicBezTo>
                <a:cubicBezTo>
                  <a:pt x="4" y="1"/>
                  <a:pt x="3" y="0"/>
                  <a:pt x="2" y="0"/>
                </a:cubicBezTo>
                <a:cubicBezTo>
                  <a:pt x="1" y="0"/>
                  <a:pt x="0" y="1"/>
                  <a:pt x="0" y="2"/>
                </a:cubicBezTo>
                <a:cubicBezTo>
                  <a:pt x="0" y="67"/>
                  <a:pt x="0" y="67"/>
                  <a:pt x="0" y="67"/>
                </a:cubicBezTo>
                <a:cubicBezTo>
                  <a:pt x="0" y="68"/>
                  <a:pt x="1" y="69"/>
                  <a:pt x="2" y="69"/>
                </a:cubicBezTo>
                <a:cubicBezTo>
                  <a:pt x="67" y="69"/>
                  <a:pt x="67" y="69"/>
                  <a:pt x="67" y="69"/>
                </a:cubicBezTo>
                <a:cubicBezTo>
                  <a:pt x="68" y="69"/>
                  <a:pt x="69" y="68"/>
                  <a:pt x="69" y="67"/>
                </a:cubicBezTo>
                <a:cubicBezTo>
                  <a:pt x="69" y="66"/>
                  <a:pt x="68" y="66"/>
                  <a:pt x="67" y="66"/>
                </a:cubicBezTo>
                <a:close/>
                <a:moveTo>
                  <a:pt x="31" y="63"/>
                </a:moveTo>
                <a:cubicBezTo>
                  <a:pt x="31" y="63"/>
                  <a:pt x="31" y="63"/>
                  <a:pt x="31" y="63"/>
                </a:cubicBezTo>
                <a:cubicBezTo>
                  <a:pt x="43" y="63"/>
                  <a:pt x="43" y="63"/>
                  <a:pt x="43" y="63"/>
                </a:cubicBezTo>
                <a:cubicBezTo>
                  <a:pt x="44" y="63"/>
                  <a:pt x="46" y="62"/>
                  <a:pt x="46" y="60"/>
                </a:cubicBezTo>
                <a:cubicBezTo>
                  <a:pt x="46" y="7"/>
                  <a:pt x="46" y="7"/>
                  <a:pt x="46" y="7"/>
                </a:cubicBezTo>
                <a:cubicBezTo>
                  <a:pt x="46" y="5"/>
                  <a:pt x="44" y="4"/>
                  <a:pt x="43" y="4"/>
                </a:cubicBezTo>
                <a:cubicBezTo>
                  <a:pt x="31" y="4"/>
                  <a:pt x="31" y="4"/>
                  <a:pt x="31" y="4"/>
                </a:cubicBezTo>
                <a:cubicBezTo>
                  <a:pt x="29" y="4"/>
                  <a:pt x="28" y="5"/>
                  <a:pt x="28" y="7"/>
                </a:cubicBezTo>
                <a:cubicBezTo>
                  <a:pt x="28" y="60"/>
                  <a:pt x="28" y="60"/>
                  <a:pt x="28" y="60"/>
                </a:cubicBezTo>
                <a:cubicBezTo>
                  <a:pt x="28" y="62"/>
                  <a:pt x="29" y="63"/>
                  <a:pt x="31" y="63"/>
                </a:cubicBezTo>
                <a:close/>
                <a:moveTo>
                  <a:pt x="33" y="9"/>
                </a:moveTo>
                <a:cubicBezTo>
                  <a:pt x="33" y="9"/>
                  <a:pt x="33" y="9"/>
                  <a:pt x="33" y="9"/>
                </a:cubicBezTo>
                <a:cubicBezTo>
                  <a:pt x="40" y="9"/>
                  <a:pt x="40" y="9"/>
                  <a:pt x="40" y="9"/>
                </a:cubicBezTo>
                <a:cubicBezTo>
                  <a:pt x="40" y="57"/>
                  <a:pt x="40" y="57"/>
                  <a:pt x="40" y="57"/>
                </a:cubicBezTo>
                <a:cubicBezTo>
                  <a:pt x="33" y="57"/>
                  <a:pt x="33" y="57"/>
                  <a:pt x="33" y="57"/>
                </a:cubicBezTo>
                <a:cubicBezTo>
                  <a:pt x="33" y="9"/>
                  <a:pt x="33" y="9"/>
                  <a:pt x="33" y="9"/>
                </a:cubicBezTo>
                <a:close/>
                <a:moveTo>
                  <a:pt x="10" y="63"/>
                </a:moveTo>
                <a:cubicBezTo>
                  <a:pt x="10" y="63"/>
                  <a:pt x="10" y="63"/>
                  <a:pt x="10" y="63"/>
                </a:cubicBezTo>
                <a:cubicBezTo>
                  <a:pt x="22" y="63"/>
                  <a:pt x="22" y="63"/>
                  <a:pt x="22" y="63"/>
                </a:cubicBezTo>
                <a:cubicBezTo>
                  <a:pt x="23" y="63"/>
                  <a:pt x="25" y="62"/>
                  <a:pt x="25" y="60"/>
                </a:cubicBezTo>
                <a:cubicBezTo>
                  <a:pt x="25" y="41"/>
                  <a:pt x="25" y="41"/>
                  <a:pt x="25" y="41"/>
                </a:cubicBezTo>
                <a:cubicBezTo>
                  <a:pt x="25" y="40"/>
                  <a:pt x="23" y="38"/>
                  <a:pt x="22" y="38"/>
                </a:cubicBezTo>
                <a:cubicBezTo>
                  <a:pt x="10" y="38"/>
                  <a:pt x="10" y="38"/>
                  <a:pt x="10" y="38"/>
                </a:cubicBezTo>
                <a:cubicBezTo>
                  <a:pt x="8" y="38"/>
                  <a:pt x="7" y="40"/>
                  <a:pt x="7" y="41"/>
                </a:cubicBezTo>
                <a:cubicBezTo>
                  <a:pt x="7" y="60"/>
                  <a:pt x="7" y="60"/>
                  <a:pt x="7" y="60"/>
                </a:cubicBezTo>
                <a:cubicBezTo>
                  <a:pt x="7" y="62"/>
                  <a:pt x="8" y="63"/>
                  <a:pt x="10" y="63"/>
                </a:cubicBezTo>
                <a:close/>
                <a:moveTo>
                  <a:pt x="12" y="44"/>
                </a:moveTo>
                <a:cubicBezTo>
                  <a:pt x="12" y="44"/>
                  <a:pt x="12" y="44"/>
                  <a:pt x="12" y="44"/>
                </a:cubicBezTo>
                <a:cubicBezTo>
                  <a:pt x="19" y="44"/>
                  <a:pt x="19" y="44"/>
                  <a:pt x="19" y="44"/>
                </a:cubicBezTo>
                <a:cubicBezTo>
                  <a:pt x="19" y="57"/>
                  <a:pt x="19" y="57"/>
                  <a:pt x="19" y="57"/>
                </a:cubicBezTo>
                <a:cubicBezTo>
                  <a:pt x="12" y="57"/>
                  <a:pt x="12" y="57"/>
                  <a:pt x="12" y="57"/>
                </a:cubicBezTo>
                <a:cubicBezTo>
                  <a:pt x="12" y="44"/>
                  <a:pt x="12" y="44"/>
                  <a:pt x="12" y="44"/>
                </a:cubicBezTo>
                <a:close/>
                <a:moveTo>
                  <a:pt x="52" y="63"/>
                </a:moveTo>
                <a:cubicBezTo>
                  <a:pt x="52" y="63"/>
                  <a:pt x="52" y="63"/>
                  <a:pt x="52" y="63"/>
                </a:cubicBezTo>
                <a:cubicBezTo>
                  <a:pt x="64" y="63"/>
                  <a:pt x="64" y="63"/>
                  <a:pt x="64" y="63"/>
                </a:cubicBezTo>
                <a:cubicBezTo>
                  <a:pt x="65" y="63"/>
                  <a:pt x="66" y="62"/>
                  <a:pt x="66" y="60"/>
                </a:cubicBezTo>
                <a:cubicBezTo>
                  <a:pt x="66" y="21"/>
                  <a:pt x="66" y="21"/>
                  <a:pt x="66" y="21"/>
                </a:cubicBezTo>
                <a:cubicBezTo>
                  <a:pt x="66" y="20"/>
                  <a:pt x="65" y="18"/>
                  <a:pt x="64" y="18"/>
                </a:cubicBezTo>
                <a:cubicBezTo>
                  <a:pt x="52" y="18"/>
                  <a:pt x="52" y="18"/>
                  <a:pt x="52" y="18"/>
                </a:cubicBezTo>
                <a:cubicBezTo>
                  <a:pt x="50" y="18"/>
                  <a:pt x="49" y="20"/>
                  <a:pt x="49" y="21"/>
                </a:cubicBezTo>
                <a:cubicBezTo>
                  <a:pt x="49" y="60"/>
                  <a:pt x="49" y="60"/>
                  <a:pt x="49" y="60"/>
                </a:cubicBezTo>
                <a:cubicBezTo>
                  <a:pt x="49" y="62"/>
                  <a:pt x="50" y="63"/>
                  <a:pt x="52" y="63"/>
                </a:cubicBezTo>
                <a:close/>
                <a:moveTo>
                  <a:pt x="54" y="24"/>
                </a:moveTo>
                <a:cubicBezTo>
                  <a:pt x="54" y="24"/>
                  <a:pt x="54" y="24"/>
                  <a:pt x="54" y="24"/>
                </a:cubicBezTo>
                <a:cubicBezTo>
                  <a:pt x="61" y="24"/>
                  <a:pt x="61" y="24"/>
                  <a:pt x="61" y="24"/>
                </a:cubicBezTo>
                <a:cubicBezTo>
                  <a:pt x="61" y="57"/>
                  <a:pt x="61" y="57"/>
                  <a:pt x="61" y="57"/>
                </a:cubicBezTo>
                <a:cubicBezTo>
                  <a:pt x="54" y="57"/>
                  <a:pt x="54" y="57"/>
                  <a:pt x="54" y="57"/>
                </a:cubicBezTo>
                <a:cubicBezTo>
                  <a:pt x="54" y="24"/>
                  <a:pt x="54" y="24"/>
                  <a:pt x="54" y="24"/>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42"/>
          <p:cNvSpPr>
            <a:spLocks noEditPoints="1"/>
          </p:cNvSpPr>
          <p:nvPr/>
        </p:nvSpPr>
        <p:spPr bwMode="auto">
          <a:xfrm>
            <a:off x="3067685" y="2073275"/>
            <a:ext cx="470535" cy="470535"/>
          </a:xfrm>
          <a:custGeom>
            <a:gdLst>
              <a:gd fmla="*/ 67 w 69" name="T0"/>
              <a:gd fmla="*/ 66 h 69" name="T1"/>
              <a:gd fmla="*/ 3 w 69" name="T2"/>
              <a:gd fmla="*/ 66 h 69" name="T3"/>
              <a:gd fmla="*/ 3 w 69" name="T4"/>
              <a:gd fmla="*/ 2 h 69" name="T5"/>
              <a:gd fmla="*/ 2 w 69" name="T6"/>
              <a:gd fmla="*/ 0 h 69" name="T7"/>
              <a:gd fmla="*/ 0 w 69" name="T8"/>
              <a:gd fmla="*/ 2 h 69" name="T9"/>
              <a:gd fmla="*/ 0 w 69" name="T10"/>
              <a:gd fmla="*/ 67 h 69" name="T11"/>
              <a:gd fmla="*/ 0 w 69" name="T12"/>
              <a:gd fmla="*/ 67 h 69" name="T13"/>
              <a:gd fmla="*/ 2 w 69" name="T14"/>
              <a:gd fmla="*/ 69 h 69" name="T15"/>
              <a:gd fmla="*/ 2 w 69" name="T16"/>
              <a:gd fmla="*/ 69 h 69" name="T17"/>
              <a:gd fmla="*/ 67 w 69" name="T18"/>
              <a:gd fmla="*/ 69 h 69" name="T19"/>
              <a:gd fmla="*/ 69 w 69" name="T20"/>
              <a:gd fmla="*/ 67 h 69" name="T21"/>
              <a:gd fmla="*/ 67 w 69" name="T22"/>
              <a:gd fmla="*/ 66 h 69" name="T23"/>
              <a:gd fmla="*/ 9 w 69" name="T24"/>
              <a:gd fmla="*/ 59 h 69" name="T25"/>
              <a:gd fmla="*/ 9 w 69" name="T26"/>
              <a:gd fmla="*/ 59 h 69" name="T27"/>
              <a:gd fmla="*/ 63 w 69" name="T28"/>
              <a:gd fmla="*/ 59 h 69" name="T29"/>
              <a:gd fmla="*/ 65 w 69" name="T30"/>
              <a:gd fmla="*/ 57 h 69" name="T31"/>
              <a:gd fmla="*/ 65 w 69" name="T32"/>
              <a:gd fmla="*/ 10 h 69" name="T33"/>
              <a:gd fmla="*/ 64 w 69" name="T34"/>
              <a:gd fmla="*/ 8 h 69" name="T35"/>
              <a:gd fmla="*/ 61 w 69" name="T36"/>
              <a:gd fmla="*/ 9 h 69" name="T37"/>
              <a:gd fmla="*/ 49 w 69" name="T38"/>
              <a:gd fmla="*/ 23 h 69" name="T39"/>
              <a:gd fmla="*/ 45 w 69" name="T40"/>
              <a:gd fmla="*/ 19 h 69" name="T41"/>
              <a:gd fmla="*/ 45 w 69" name="T42"/>
              <a:gd fmla="*/ 19 h 69" name="T43"/>
              <a:gd fmla="*/ 41 w 69" name="T44"/>
              <a:gd fmla="*/ 19 h 69" name="T45"/>
              <a:gd fmla="*/ 30 w 69" name="T46"/>
              <a:gd fmla="*/ 32 h 69" name="T47"/>
              <a:gd fmla="*/ 27 w 69" name="T48"/>
              <a:gd fmla="*/ 29 h 69" name="T49"/>
              <a:gd fmla="*/ 27 w 69" name="T50"/>
              <a:gd fmla="*/ 28 h 69" name="T51"/>
              <a:gd fmla="*/ 23 w 69" name="T52"/>
              <a:gd fmla="*/ 29 h 69" name="T53"/>
              <a:gd fmla="*/ 7 w 69" name="T54"/>
              <a:gd fmla="*/ 46 h 69" name="T55"/>
              <a:gd fmla="*/ 7 w 69" name="T56"/>
              <a:gd fmla="*/ 48 h 69" name="T57"/>
              <a:gd fmla="*/ 7 w 69" name="T58"/>
              <a:gd fmla="*/ 57 h 69" name="T59"/>
              <a:gd fmla="*/ 9 w 69" name="T60"/>
              <a:gd fmla="*/ 59 h 69" name="T61"/>
              <a:gd fmla="*/ 60 w 69" name="T62"/>
              <a:gd fmla="*/ 54 h 69" name="T63"/>
              <a:gd fmla="*/ 60 w 69" name="T64"/>
              <a:gd fmla="*/ 54 h 69" name="T65"/>
              <a:gd fmla="*/ 15 w 69" name="T66"/>
              <a:gd fmla="*/ 54 h 69" name="T67"/>
              <a:gd fmla="*/ 25 w 69" name="T68"/>
              <a:gd fmla="*/ 49 h 69" name="T69"/>
              <a:gd fmla="*/ 29 w 69" name="T70"/>
              <a:gd fmla="*/ 51 h 69" name="T71"/>
              <a:gd fmla="*/ 31 w 69" name="T72"/>
              <a:gd fmla="*/ 51 h 69" name="T73"/>
              <a:gd fmla="*/ 43 w 69" name="T74"/>
              <a:gd fmla="*/ 44 h 69" name="T75"/>
              <a:gd fmla="*/ 48 w 69" name="T76"/>
              <a:gd fmla="*/ 47 h 69" name="T77"/>
              <a:gd fmla="*/ 49 w 69" name="T78"/>
              <a:gd fmla="*/ 47 h 69" name="T79"/>
              <a:gd fmla="*/ 60 w 69" name="T80"/>
              <a:gd fmla="*/ 40 h 69" name="T81"/>
              <a:gd fmla="*/ 60 w 69" name="T82"/>
              <a:gd fmla="*/ 54 h 69" name="T83"/>
              <a:gd fmla="*/ 12 w 69" name="T84"/>
              <a:gd fmla="*/ 49 h 69" name="T85"/>
              <a:gd fmla="*/ 12 w 69" name="T86"/>
              <a:gd fmla="*/ 49 h 69" name="T87"/>
              <a:gd fmla="*/ 25 w 69" name="T88"/>
              <a:gd fmla="*/ 35 h 69" name="T89"/>
              <a:gd fmla="*/ 28 w 69" name="T90"/>
              <a:gd fmla="*/ 38 h 69" name="T91"/>
              <a:gd fmla="*/ 32 w 69" name="T92"/>
              <a:gd fmla="*/ 39 h 69" name="T93"/>
              <a:gd fmla="*/ 32 w 69" name="T94"/>
              <a:gd fmla="*/ 38 h 69" name="T95"/>
              <a:gd fmla="*/ 43 w 69" name="T96"/>
              <a:gd fmla="*/ 25 h 69" name="T97"/>
              <a:gd fmla="*/ 46 w 69" name="T98"/>
              <a:gd fmla="*/ 29 h 69" name="T99"/>
              <a:gd fmla="*/ 50 w 69" name="T100"/>
              <a:gd fmla="*/ 30 h 69" name="T101"/>
              <a:gd fmla="*/ 51 w 69" name="T102"/>
              <a:gd fmla="*/ 29 h 69" name="T103"/>
              <a:gd fmla="*/ 60 w 69" name="T104"/>
              <a:gd fmla="*/ 18 h 69" name="T105"/>
              <a:gd fmla="*/ 60 w 69" name="T106"/>
              <a:gd fmla="*/ 37 h 69" name="T107"/>
              <a:gd fmla="*/ 49 w 69" name="T108"/>
              <a:gd fmla="*/ 43 h 69" name="T109"/>
              <a:gd fmla="*/ 44 w 69" name="T110"/>
              <a:gd fmla="*/ 41 h 69" name="T111"/>
              <a:gd fmla="*/ 42 w 69" name="T112"/>
              <a:gd fmla="*/ 41 h 69" name="T113"/>
              <a:gd fmla="*/ 30 w 69" name="T114"/>
              <a:gd fmla="*/ 48 h 69" name="T115"/>
              <a:gd fmla="*/ 26 w 69" name="T116"/>
              <a:gd fmla="*/ 45 h 69" name="T117"/>
              <a:gd fmla="*/ 24 w 69" name="T118"/>
              <a:gd fmla="*/ 45 h 69" name="T119"/>
              <a:gd fmla="*/ 12 w 69" name="T120"/>
              <a:gd fmla="*/ 52 h 69" name="T121"/>
              <a:gd fmla="*/ 12 w 69" name="T122"/>
              <a:gd fmla="*/ 49 h 6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9" w="69">
                <a:moveTo>
                  <a:pt x="67" y="66"/>
                </a:moveTo>
                <a:cubicBezTo>
                  <a:pt x="3" y="66"/>
                  <a:pt x="3" y="66"/>
                  <a:pt x="3" y="66"/>
                </a:cubicBezTo>
                <a:cubicBezTo>
                  <a:pt x="3" y="2"/>
                  <a:pt x="3" y="2"/>
                  <a:pt x="3" y="2"/>
                </a:cubicBezTo>
                <a:cubicBezTo>
                  <a:pt x="3" y="1"/>
                  <a:pt x="3" y="0"/>
                  <a:pt x="2" y="0"/>
                </a:cubicBezTo>
                <a:cubicBezTo>
                  <a:pt x="1" y="0"/>
                  <a:pt x="0" y="1"/>
                  <a:pt x="0" y="2"/>
                </a:cubicBezTo>
                <a:cubicBezTo>
                  <a:pt x="0" y="67"/>
                  <a:pt x="0" y="67"/>
                  <a:pt x="0" y="67"/>
                </a:cubicBezTo>
                <a:cubicBezTo>
                  <a:pt x="0" y="67"/>
                  <a:pt x="0" y="67"/>
                  <a:pt x="0" y="67"/>
                </a:cubicBezTo>
                <a:cubicBezTo>
                  <a:pt x="0" y="68"/>
                  <a:pt x="1" y="69"/>
                  <a:pt x="2" y="69"/>
                </a:cubicBezTo>
                <a:cubicBezTo>
                  <a:pt x="2" y="69"/>
                  <a:pt x="2" y="69"/>
                  <a:pt x="2" y="69"/>
                </a:cubicBezTo>
                <a:cubicBezTo>
                  <a:pt x="67" y="69"/>
                  <a:pt x="67" y="69"/>
                  <a:pt x="67" y="69"/>
                </a:cubicBezTo>
                <a:cubicBezTo>
                  <a:pt x="68" y="69"/>
                  <a:pt x="69" y="68"/>
                  <a:pt x="69" y="67"/>
                </a:cubicBezTo>
                <a:cubicBezTo>
                  <a:pt x="69" y="66"/>
                  <a:pt x="68" y="66"/>
                  <a:pt x="67" y="66"/>
                </a:cubicBezTo>
                <a:close/>
                <a:moveTo>
                  <a:pt x="9" y="59"/>
                </a:moveTo>
                <a:cubicBezTo>
                  <a:pt x="9" y="59"/>
                  <a:pt x="9" y="59"/>
                  <a:pt x="9" y="59"/>
                </a:cubicBezTo>
                <a:cubicBezTo>
                  <a:pt x="63" y="59"/>
                  <a:pt x="63" y="59"/>
                  <a:pt x="63" y="59"/>
                </a:cubicBezTo>
                <a:cubicBezTo>
                  <a:pt x="64" y="59"/>
                  <a:pt x="65" y="58"/>
                  <a:pt x="65" y="57"/>
                </a:cubicBezTo>
                <a:cubicBezTo>
                  <a:pt x="65" y="10"/>
                  <a:pt x="65" y="10"/>
                  <a:pt x="65" y="10"/>
                </a:cubicBezTo>
                <a:cubicBezTo>
                  <a:pt x="65" y="10"/>
                  <a:pt x="65" y="9"/>
                  <a:pt x="64" y="8"/>
                </a:cubicBezTo>
                <a:cubicBezTo>
                  <a:pt x="63" y="7"/>
                  <a:pt x="62" y="8"/>
                  <a:pt x="61" y="9"/>
                </a:cubicBezTo>
                <a:cubicBezTo>
                  <a:pt x="49" y="23"/>
                  <a:pt x="49" y="23"/>
                  <a:pt x="49" y="23"/>
                </a:cubicBezTo>
                <a:cubicBezTo>
                  <a:pt x="45" y="19"/>
                  <a:pt x="45" y="19"/>
                  <a:pt x="45" y="19"/>
                </a:cubicBezTo>
                <a:cubicBezTo>
                  <a:pt x="45" y="19"/>
                  <a:pt x="45" y="19"/>
                  <a:pt x="45" y="19"/>
                </a:cubicBezTo>
                <a:cubicBezTo>
                  <a:pt x="44" y="18"/>
                  <a:pt x="42" y="18"/>
                  <a:pt x="41" y="19"/>
                </a:cubicBezTo>
                <a:cubicBezTo>
                  <a:pt x="30" y="32"/>
                  <a:pt x="30" y="32"/>
                  <a:pt x="30" y="32"/>
                </a:cubicBezTo>
                <a:cubicBezTo>
                  <a:pt x="27" y="29"/>
                  <a:pt x="27" y="29"/>
                  <a:pt x="27" y="29"/>
                </a:cubicBezTo>
                <a:cubicBezTo>
                  <a:pt x="27" y="29"/>
                  <a:pt x="27" y="29"/>
                  <a:pt x="27" y="28"/>
                </a:cubicBezTo>
                <a:cubicBezTo>
                  <a:pt x="26" y="27"/>
                  <a:pt x="24" y="28"/>
                  <a:pt x="23" y="29"/>
                </a:cubicBezTo>
                <a:cubicBezTo>
                  <a:pt x="7" y="46"/>
                  <a:pt x="7" y="46"/>
                  <a:pt x="7" y="46"/>
                </a:cubicBezTo>
                <a:cubicBezTo>
                  <a:pt x="7" y="46"/>
                  <a:pt x="7" y="47"/>
                  <a:pt x="7" y="48"/>
                </a:cubicBezTo>
                <a:cubicBezTo>
                  <a:pt x="7" y="57"/>
                  <a:pt x="7" y="57"/>
                  <a:pt x="7" y="57"/>
                </a:cubicBezTo>
                <a:cubicBezTo>
                  <a:pt x="7" y="58"/>
                  <a:pt x="8" y="59"/>
                  <a:pt x="9" y="59"/>
                </a:cubicBezTo>
                <a:close/>
                <a:moveTo>
                  <a:pt x="60" y="54"/>
                </a:moveTo>
                <a:cubicBezTo>
                  <a:pt x="60" y="54"/>
                  <a:pt x="60" y="54"/>
                  <a:pt x="60" y="54"/>
                </a:cubicBezTo>
                <a:cubicBezTo>
                  <a:pt x="15" y="54"/>
                  <a:pt x="15" y="54"/>
                  <a:pt x="15" y="54"/>
                </a:cubicBezTo>
                <a:cubicBezTo>
                  <a:pt x="25" y="49"/>
                  <a:pt x="25" y="49"/>
                  <a:pt x="25" y="49"/>
                </a:cubicBezTo>
                <a:cubicBezTo>
                  <a:pt x="29" y="51"/>
                  <a:pt x="29" y="51"/>
                  <a:pt x="29" y="51"/>
                </a:cubicBezTo>
                <a:cubicBezTo>
                  <a:pt x="30" y="51"/>
                  <a:pt x="31" y="51"/>
                  <a:pt x="31" y="51"/>
                </a:cubicBezTo>
                <a:cubicBezTo>
                  <a:pt x="43" y="44"/>
                  <a:pt x="43" y="44"/>
                  <a:pt x="43" y="44"/>
                </a:cubicBezTo>
                <a:cubicBezTo>
                  <a:pt x="48" y="47"/>
                  <a:pt x="48" y="47"/>
                  <a:pt x="48" y="47"/>
                </a:cubicBezTo>
                <a:cubicBezTo>
                  <a:pt x="48" y="47"/>
                  <a:pt x="49" y="47"/>
                  <a:pt x="49" y="47"/>
                </a:cubicBezTo>
                <a:cubicBezTo>
                  <a:pt x="60" y="40"/>
                  <a:pt x="60" y="40"/>
                  <a:pt x="60" y="40"/>
                </a:cubicBezTo>
                <a:cubicBezTo>
                  <a:pt x="60" y="54"/>
                  <a:pt x="60" y="54"/>
                  <a:pt x="60" y="54"/>
                </a:cubicBezTo>
                <a:close/>
                <a:moveTo>
                  <a:pt x="12" y="49"/>
                </a:moveTo>
                <a:cubicBezTo>
                  <a:pt x="12" y="49"/>
                  <a:pt x="12" y="49"/>
                  <a:pt x="12" y="49"/>
                </a:cubicBezTo>
                <a:cubicBezTo>
                  <a:pt x="25" y="35"/>
                  <a:pt x="25" y="35"/>
                  <a:pt x="25" y="35"/>
                </a:cubicBezTo>
                <a:cubicBezTo>
                  <a:pt x="28" y="38"/>
                  <a:pt x="28" y="38"/>
                  <a:pt x="28" y="38"/>
                </a:cubicBezTo>
                <a:cubicBezTo>
                  <a:pt x="29" y="40"/>
                  <a:pt x="31" y="40"/>
                  <a:pt x="32" y="39"/>
                </a:cubicBezTo>
                <a:cubicBezTo>
                  <a:pt x="32" y="39"/>
                  <a:pt x="32" y="39"/>
                  <a:pt x="32" y="38"/>
                </a:cubicBezTo>
                <a:cubicBezTo>
                  <a:pt x="43" y="25"/>
                  <a:pt x="43" y="25"/>
                  <a:pt x="43" y="25"/>
                </a:cubicBezTo>
                <a:cubicBezTo>
                  <a:pt x="46" y="29"/>
                  <a:pt x="46" y="29"/>
                  <a:pt x="46" y="29"/>
                </a:cubicBezTo>
                <a:cubicBezTo>
                  <a:pt x="47" y="31"/>
                  <a:pt x="49" y="31"/>
                  <a:pt x="50" y="30"/>
                </a:cubicBezTo>
                <a:cubicBezTo>
                  <a:pt x="50" y="30"/>
                  <a:pt x="51" y="30"/>
                  <a:pt x="51" y="29"/>
                </a:cubicBezTo>
                <a:cubicBezTo>
                  <a:pt x="60" y="18"/>
                  <a:pt x="60" y="18"/>
                  <a:pt x="60" y="18"/>
                </a:cubicBezTo>
                <a:cubicBezTo>
                  <a:pt x="60" y="37"/>
                  <a:pt x="60" y="37"/>
                  <a:pt x="60" y="37"/>
                </a:cubicBezTo>
                <a:cubicBezTo>
                  <a:pt x="49" y="43"/>
                  <a:pt x="49" y="43"/>
                  <a:pt x="49" y="43"/>
                </a:cubicBezTo>
                <a:cubicBezTo>
                  <a:pt x="44" y="41"/>
                  <a:pt x="44" y="41"/>
                  <a:pt x="44" y="41"/>
                </a:cubicBezTo>
                <a:cubicBezTo>
                  <a:pt x="43" y="40"/>
                  <a:pt x="43" y="40"/>
                  <a:pt x="42" y="41"/>
                </a:cubicBezTo>
                <a:cubicBezTo>
                  <a:pt x="30" y="48"/>
                  <a:pt x="30" y="48"/>
                  <a:pt x="30" y="48"/>
                </a:cubicBezTo>
                <a:cubicBezTo>
                  <a:pt x="26" y="45"/>
                  <a:pt x="26" y="45"/>
                  <a:pt x="26" y="45"/>
                </a:cubicBezTo>
                <a:cubicBezTo>
                  <a:pt x="26" y="45"/>
                  <a:pt x="25" y="45"/>
                  <a:pt x="24" y="45"/>
                </a:cubicBezTo>
                <a:cubicBezTo>
                  <a:pt x="12" y="52"/>
                  <a:pt x="12" y="52"/>
                  <a:pt x="12" y="52"/>
                </a:cubicBezTo>
                <a:cubicBezTo>
                  <a:pt x="12" y="49"/>
                  <a:pt x="12" y="49"/>
                  <a:pt x="12" y="49"/>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154"/>
          <p:cNvSpPr>
            <a:spLocks noEditPoints="1"/>
          </p:cNvSpPr>
          <p:nvPr/>
        </p:nvSpPr>
        <p:spPr bwMode="auto">
          <a:xfrm>
            <a:off x="5408930" y="2012950"/>
            <a:ext cx="562610" cy="540385"/>
          </a:xfrm>
          <a:custGeom>
            <a:gdLst>
              <a:gd fmla="*/ 62 w 69" name="T0"/>
              <a:gd fmla="*/ 29 h 66" name="T1"/>
              <a:gd fmla="*/ 62 w 69" name="T2"/>
              <a:gd fmla="*/ 29 h 66" name="T3"/>
              <a:gd fmla="*/ 62 w 69" name="T4"/>
              <a:gd fmla="*/ 29 h 66" name="T5"/>
              <a:gd fmla="*/ 62 w 69" name="T6"/>
              <a:gd fmla="*/ 29 h 66" name="T7"/>
              <a:gd fmla="*/ 52 w 69" name="T8"/>
              <a:gd fmla="*/ 57 h 66" name="T9"/>
              <a:gd fmla="*/ 56 w 69" name="T10"/>
              <a:gd fmla="*/ 63 h 66" name="T11"/>
              <a:gd fmla="*/ 56 w 69" name="T12"/>
              <a:gd fmla="*/ 65 h 66" name="T13"/>
              <a:gd fmla="*/ 54 w 69" name="T14"/>
              <a:gd fmla="*/ 65 h 66" name="T15"/>
              <a:gd fmla="*/ 49 w 69" name="T16"/>
              <a:gd fmla="*/ 59 h 66" name="T17"/>
              <a:gd fmla="*/ 20 w 69" name="T18"/>
              <a:gd fmla="*/ 59 h 66" name="T19"/>
              <a:gd fmla="*/ 16 w 69" name="T20"/>
              <a:gd fmla="*/ 65 h 66" name="T21"/>
              <a:gd fmla="*/ 14 w 69" name="T22"/>
              <a:gd fmla="*/ 65 h 66" name="T23"/>
              <a:gd fmla="*/ 13 w 69" name="T24"/>
              <a:gd fmla="*/ 63 h 66" name="T25"/>
              <a:gd fmla="*/ 18 w 69" name="T26"/>
              <a:gd fmla="*/ 57 h 66" name="T27"/>
              <a:gd fmla="*/ 18 w 69" name="T28"/>
              <a:gd fmla="*/ 57 h 66" name="T29"/>
              <a:gd fmla="*/ 7 w 69" name="T30"/>
              <a:gd fmla="*/ 29 h 66" name="T31"/>
              <a:gd fmla="*/ 7 w 69" name="T32"/>
              <a:gd fmla="*/ 29 h 66" name="T33"/>
              <a:gd fmla="*/ 2 w 69" name="T34"/>
              <a:gd fmla="*/ 27 h 66" name="T35"/>
              <a:gd fmla="*/ 1 w 69" name="T36"/>
              <a:gd fmla="*/ 25 h 66" name="T37"/>
              <a:gd fmla="*/ 3 w 69" name="T38"/>
              <a:gd fmla="*/ 24 h 66" name="T39"/>
              <a:gd fmla="*/ 8 w 69" name="T40"/>
              <a:gd fmla="*/ 26 h 66" name="T41"/>
              <a:gd fmla="*/ 9 w 69" name="T42"/>
              <a:gd fmla="*/ 26 h 66" name="T43"/>
              <a:gd fmla="*/ 33 w 69" name="T44"/>
              <a:gd fmla="*/ 8 h 66" name="T45"/>
              <a:gd fmla="*/ 33 w 69" name="T46"/>
              <a:gd fmla="*/ 8 h 66" name="T47"/>
              <a:gd fmla="*/ 33 w 69" name="T48"/>
              <a:gd fmla="*/ 2 h 66" name="T49"/>
              <a:gd fmla="*/ 35 w 69" name="T50"/>
              <a:gd fmla="*/ 0 h 66" name="T51"/>
              <a:gd fmla="*/ 36 w 69" name="T52"/>
              <a:gd fmla="*/ 2 h 66" name="T53"/>
              <a:gd fmla="*/ 36 w 69" name="T54"/>
              <a:gd fmla="*/ 8 h 66" name="T55"/>
              <a:gd fmla="*/ 36 w 69" name="T56"/>
              <a:gd fmla="*/ 8 h 66" name="T57"/>
              <a:gd fmla="*/ 61 w 69" name="T58"/>
              <a:gd fmla="*/ 26 h 66" name="T59"/>
              <a:gd fmla="*/ 67 w 69" name="T60"/>
              <a:gd fmla="*/ 24 h 66" name="T61"/>
              <a:gd fmla="*/ 69 w 69" name="T62"/>
              <a:gd fmla="*/ 25 h 66" name="T63"/>
              <a:gd fmla="*/ 68 w 69" name="T64"/>
              <a:gd fmla="*/ 27 h 66" name="T65"/>
              <a:gd fmla="*/ 62 w 69" name="T66"/>
              <a:gd fmla="*/ 29 h 66" name="T67"/>
              <a:gd fmla="*/ 33 w 69" name="T68"/>
              <a:gd fmla="*/ 34 h 66" name="T69"/>
              <a:gd fmla="*/ 33 w 69" name="T70"/>
              <a:gd fmla="*/ 34 h 66" name="T71"/>
              <a:gd fmla="*/ 33 w 69" name="T72"/>
              <a:gd fmla="*/ 15 h 66" name="T73"/>
              <a:gd fmla="*/ 15 w 69" name="T74"/>
              <a:gd fmla="*/ 28 h 66" name="T75"/>
              <a:gd fmla="*/ 33 w 69" name="T76"/>
              <a:gd fmla="*/ 34 h 66" name="T77"/>
              <a:gd fmla="*/ 36 w 69" name="T78"/>
              <a:gd fmla="*/ 14 h 66" name="T79"/>
              <a:gd fmla="*/ 36 w 69" name="T80"/>
              <a:gd fmla="*/ 14 h 66" name="T81"/>
              <a:gd fmla="*/ 36 w 69" name="T82"/>
              <a:gd fmla="*/ 34 h 66" name="T83"/>
              <a:gd fmla="*/ 55 w 69" name="T84"/>
              <a:gd fmla="*/ 28 h 66" name="T85"/>
              <a:gd fmla="*/ 36 w 69" name="T86"/>
              <a:gd fmla="*/ 14 h 66" name="T87"/>
              <a:gd fmla="*/ 56 w 69" name="T88"/>
              <a:gd fmla="*/ 31 h 66" name="T89"/>
              <a:gd fmla="*/ 56 w 69" name="T90"/>
              <a:gd fmla="*/ 31 h 66" name="T91"/>
              <a:gd fmla="*/ 37 w 69" name="T92"/>
              <a:gd fmla="*/ 37 h 66" name="T93"/>
              <a:gd fmla="*/ 48 w 69" name="T94"/>
              <a:gd fmla="*/ 52 h 66" name="T95"/>
              <a:gd fmla="*/ 56 w 69" name="T96"/>
              <a:gd fmla="*/ 31 h 66" name="T97"/>
              <a:gd fmla="*/ 45 w 69" name="T98"/>
              <a:gd fmla="*/ 54 h 66" name="T99"/>
              <a:gd fmla="*/ 45 w 69" name="T100"/>
              <a:gd fmla="*/ 54 h 66" name="T101"/>
              <a:gd fmla="*/ 35 w 69" name="T102"/>
              <a:gd fmla="*/ 39 h 66" name="T103"/>
              <a:gd fmla="*/ 24 w 69" name="T104"/>
              <a:gd fmla="*/ 54 h 66" name="T105"/>
              <a:gd fmla="*/ 45 w 69" name="T106"/>
              <a:gd fmla="*/ 54 h 66" name="T107"/>
              <a:gd fmla="*/ 22 w 69" name="T108"/>
              <a:gd fmla="*/ 52 h 66" name="T109"/>
              <a:gd fmla="*/ 22 w 69" name="T110"/>
              <a:gd fmla="*/ 52 h 66" name="T111"/>
              <a:gd fmla="*/ 32 w 69" name="T112"/>
              <a:gd fmla="*/ 37 h 66" name="T113"/>
              <a:gd fmla="*/ 14 w 69" name="T114"/>
              <a:gd fmla="*/ 31 h 66" name="T115"/>
              <a:gd fmla="*/ 22 w 69" name="T116"/>
              <a:gd fmla="*/ 52 h 6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6" w="69">
                <a:moveTo>
                  <a:pt x="62" y="29"/>
                </a:moveTo>
                <a:cubicBezTo>
                  <a:pt x="62" y="29"/>
                  <a:pt x="62" y="29"/>
                  <a:pt x="62" y="29"/>
                </a:cubicBezTo>
                <a:cubicBezTo>
                  <a:pt x="62" y="29"/>
                  <a:pt x="62" y="29"/>
                  <a:pt x="62" y="29"/>
                </a:cubicBezTo>
                <a:cubicBezTo>
                  <a:pt x="62" y="29"/>
                  <a:pt x="62" y="29"/>
                  <a:pt x="62" y="29"/>
                </a:cubicBezTo>
                <a:cubicBezTo>
                  <a:pt x="52" y="57"/>
                  <a:pt x="52" y="57"/>
                  <a:pt x="52" y="57"/>
                </a:cubicBezTo>
                <a:cubicBezTo>
                  <a:pt x="56" y="63"/>
                  <a:pt x="56" y="63"/>
                  <a:pt x="56" y="63"/>
                </a:cubicBezTo>
                <a:cubicBezTo>
                  <a:pt x="57" y="64"/>
                  <a:pt x="57" y="65"/>
                  <a:pt x="56" y="65"/>
                </a:cubicBezTo>
                <a:cubicBezTo>
                  <a:pt x="55" y="66"/>
                  <a:pt x="54" y="66"/>
                  <a:pt x="54" y="65"/>
                </a:cubicBezTo>
                <a:cubicBezTo>
                  <a:pt x="49" y="59"/>
                  <a:pt x="49" y="59"/>
                  <a:pt x="49" y="59"/>
                </a:cubicBezTo>
                <a:cubicBezTo>
                  <a:pt x="20" y="59"/>
                  <a:pt x="20" y="59"/>
                  <a:pt x="20" y="59"/>
                </a:cubicBezTo>
                <a:cubicBezTo>
                  <a:pt x="16" y="65"/>
                  <a:pt x="16" y="65"/>
                  <a:pt x="16" y="65"/>
                </a:cubicBezTo>
                <a:cubicBezTo>
                  <a:pt x="15" y="66"/>
                  <a:pt x="14" y="66"/>
                  <a:pt x="14" y="65"/>
                </a:cubicBezTo>
                <a:cubicBezTo>
                  <a:pt x="13" y="65"/>
                  <a:pt x="13" y="64"/>
                  <a:pt x="13" y="63"/>
                </a:cubicBezTo>
                <a:cubicBezTo>
                  <a:pt x="18" y="57"/>
                  <a:pt x="18" y="57"/>
                  <a:pt x="18" y="57"/>
                </a:cubicBezTo>
                <a:cubicBezTo>
                  <a:pt x="18" y="57"/>
                  <a:pt x="18" y="57"/>
                  <a:pt x="18" y="57"/>
                </a:cubicBezTo>
                <a:cubicBezTo>
                  <a:pt x="7" y="29"/>
                  <a:pt x="7" y="29"/>
                  <a:pt x="7" y="29"/>
                </a:cubicBezTo>
                <a:cubicBezTo>
                  <a:pt x="7" y="29"/>
                  <a:pt x="7" y="29"/>
                  <a:pt x="7" y="29"/>
                </a:cubicBezTo>
                <a:cubicBezTo>
                  <a:pt x="2" y="27"/>
                  <a:pt x="2" y="27"/>
                  <a:pt x="2" y="27"/>
                </a:cubicBezTo>
                <a:cubicBezTo>
                  <a:pt x="1" y="27"/>
                  <a:pt x="0" y="26"/>
                  <a:pt x="1" y="25"/>
                </a:cubicBezTo>
                <a:cubicBezTo>
                  <a:pt x="1" y="24"/>
                  <a:pt x="2" y="24"/>
                  <a:pt x="3" y="24"/>
                </a:cubicBezTo>
                <a:cubicBezTo>
                  <a:pt x="8" y="26"/>
                  <a:pt x="8" y="26"/>
                  <a:pt x="8" y="26"/>
                </a:cubicBezTo>
                <a:cubicBezTo>
                  <a:pt x="9" y="26"/>
                  <a:pt x="9" y="26"/>
                  <a:pt x="9" y="26"/>
                </a:cubicBezTo>
                <a:cubicBezTo>
                  <a:pt x="33" y="8"/>
                  <a:pt x="33" y="8"/>
                  <a:pt x="33" y="8"/>
                </a:cubicBezTo>
                <a:cubicBezTo>
                  <a:pt x="33" y="8"/>
                  <a:pt x="33" y="8"/>
                  <a:pt x="33" y="8"/>
                </a:cubicBezTo>
                <a:cubicBezTo>
                  <a:pt x="33" y="2"/>
                  <a:pt x="33" y="2"/>
                  <a:pt x="33" y="2"/>
                </a:cubicBezTo>
                <a:cubicBezTo>
                  <a:pt x="33" y="1"/>
                  <a:pt x="34" y="0"/>
                  <a:pt x="35" y="0"/>
                </a:cubicBezTo>
                <a:cubicBezTo>
                  <a:pt x="36" y="0"/>
                  <a:pt x="36" y="1"/>
                  <a:pt x="36" y="2"/>
                </a:cubicBezTo>
                <a:cubicBezTo>
                  <a:pt x="36" y="8"/>
                  <a:pt x="36" y="8"/>
                  <a:pt x="36" y="8"/>
                </a:cubicBezTo>
                <a:cubicBezTo>
                  <a:pt x="36" y="8"/>
                  <a:pt x="36" y="8"/>
                  <a:pt x="36" y="8"/>
                </a:cubicBezTo>
                <a:cubicBezTo>
                  <a:pt x="61" y="26"/>
                  <a:pt x="61" y="26"/>
                  <a:pt x="61" y="26"/>
                </a:cubicBezTo>
                <a:cubicBezTo>
                  <a:pt x="67" y="24"/>
                  <a:pt x="67" y="24"/>
                  <a:pt x="67" y="24"/>
                </a:cubicBezTo>
                <a:cubicBezTo>
                  <a:pt x="68" y="24"/>
                  <a:pt x="69" y="24"/>
                  <a:pt x="69" y="25"/>
                </a:cubicBezTo>
                <a:cubicBezTo>
                  <a:pt x="69" y="26"/>
                  <a:pt x="69" y="27"/>
                  <a:pt x="68" y="27"/>
                </a:cubicBezTo>
                <a:cubicBezTo>
                  <a:pt x="62" y="29"/>
                  <a:pt x="62" y="29"/>
                  <a:pt x="62" y="29"/>
                </a:cubicBezTo>
                <a:close/>
                <a:moveTo>
                  <a:pt x="33" y="34"/>
                </a:moveTo>
                <a:cubicBezTo>
                  <a:pt x="33" y="34"/>
                  <a:pt x="33" y="34"/>
                  <a:pt x="33" y="34"/>
                </a:cubicBezTo>
                <a:cubicBezTo>
                  <a:pt x="33" y="15"/>
                  <a:pt x="33" y="15"/>
                  <a:pt x="33" y="15"/>
                </a:cubicBezTo>
                <a:cubicBezTo>
                  <a:pt x="15" y="28"/>
                  <a:pt x="15" y="28"/>
                  <a:pt x="15" y="28"/>
                </a:cubicBezTo>
                <a:cubicBezTo>
                  <a:pt x="33" y="34"/>
                  <a:pt x="33" y="34"/>
                  <a:pt x="33" y="34"/>
                </a:cubicBezTo>
                <a:close/>
                <a:moveTo>
                  <a:pt x="36" y="14"/>
                </a:moveTo>
                <a:cubicBezTo>
                  <a:pt x="36" y="14"/>
                  <a:pt x="36" y="14"/>
                  <a:pt x="36" y="14"/>
                </a:cubicBezTo>
                <a:cubicBezTo>
                  <a:pt x="36" y="34"/>
                  <a:pt x="36" y="34"/>
                  <a:pt x="36" y="34"/>
                </a:cubicBezTo>
                <a:cubicBezTo>
                  <a:pt x="55" y="28"/>
                  <a:pt x="55" y="28"/>
                  <a:pt x="55" y="28"/>
                </a:cubicBezTo>
                <a:cubicBezTo>
                  <a:pt x="36" y="14"/>
                  <a:pt x="36" y="14"/>
                  <a:pt x="36" y="14"/>
                </a:cubicBezTo>
                <a:close/>
                <a:moveTo>
                  <a:pt x="56" y="31"/>
                </a:moveTo>
                <a:cubicBezTo>
                  <a:pt x="56" y="31"/>
                  <a:pt x="56" y="31"/>
                  <a:pt x="56" y="31"/>
                </a:cubicBezTo>
                <a:cubicBezTo>
                  <a:pt x="37" y="37"/>
                  <a:pt x="37" y="37"/>
                  <a:pt x="37" y="37"/>
                </a:cubicBezTo>
                <a:cubicBezTo>
                  <a:pt x="48" y="52"/>
                  <a:pt x="48" y="52"/>
                  <a:pt x="48" y="52"/>
                </a:cubicBezTo>
                <a:cubicBezTo>
                  <a:pt x="56" y="31"/>
                  <a:pt x="56" y="31"/>
                  <a:pt x="56" y="31"/>
                </a:cubicBezTo>
                <a:close/>
                <a:moveTo>
                  <a:pt x="45" y="54"/>
                </a:moveTo>
                <a:cubicBezTo>
                  <a:pt x="45" y="54"/>
                  <a:pt x="45" y="54"/>
                  <a:pt x="45" y="54"/>
                </a:cubicBezTo>
                <a:cubicBezTo>
                  <a:pt x="35" y="39"/>
                  <a:pt x="35" y="39"/>
                  <a:pt x="35" y="39"/>
                </a:cubicBezTo>
                <a:cubicBezTo>
                  <a:pt x="24" y="54"/>
                  <a:pt x="24" y="54"/>
                  <a:pt x="24" y="54"/>
                </a:cubicBezTo>
                <a:cubicBezTo>
                  <a:pt x="45" y="54"/>
                  <a:pt x="45" y="54"/>
                  <a:pt x="45" y="54"/>
                </a:cubicBezTo>
                <a:close/>
                <a:moveTo>
                  <a:pt x="22" y="52"/>
                </a:moveTo>
                <a:cubicBezTo>
                  <a:pt x="22" y="52"/>
                  <a:pt x="22" y="52"/>
                  <a:pt x="22" y="52"/>
                </a:cubicBezTo>
                <a:cubicBezTo>
                  <a:pt x="32" y="37"/>
                  <a:pt x="32" y="37"/>
                  <a:pt x="32" y="37"/>
                </a:cubicBezTo>
                <a:cubicBezTo>
                  <a:pt x="14" y="31"/>
                  <a:pt x="14" y="31"/>
                  <a:pt x="14" y="31"/>
                </a:cubicBezTo>
                <a:cubicBezTo>
                  <a:pt x="22" y="52"/>
                  <a:pt x="22" y="52"/>
                  <a:pt x="22" y="52"/>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TextBox 1"/>
          <p:cNvSpPr txBox="1"/>
          <p:nvPr/>
        </p:nvSpPr>
        <p:spPr>
          <a:xfrm>
            <a:off x="2593573" y="4078200"/>
            <a:ext cx="1705086" cy="335280"/>
          </a:xfrm>
          <a:prstGeom prst="rect">
            <a:avLst/>
          </a:prstGeom>
          <a:noFill/>
        </p:spPr>
        <p:txBody>
          <a:bodyPr lIns="0" rIns="0" rtlCol="0" tIns="0" wrap="none">
            <a:spAutoFit/>
          </a:bodyPr>
          <a:lstStyle/>
          <a:p>
            <a:pPr defTabSz="0">
              <a:lnSpc>
                <a:spcPct val="100000"/>
              </a:lnSpc>
            </a:pPr>
            <a:r>
              <a:rPr altLang="zh-CN" lang="en-US" smtClean="0" sz="1900">
                <a:solidFill>
                  <a:schemeClr val="tx1"/>
                </a:solidFill>
                <a:latin typeface="+mj-lt"/>
                <a:cs charset="0" panose="020f0502020204030204" pitchFamily="18" typeface="Calibri"/>
              </a:rPr>
              <a:t>Solution  Method</a:t>
            </a:r>
          </a:p>
        </p:txBody>
      </p:sp>
      <p:sp>
        <p:nvSpPr>
          <p:cNvPr id="37" name="TextBox 1"/>
          <p:cNvSpPr txBox="1"/>
          <p:nvPr/>
        </p:nvSpPr>
        <p:spPr>
          <a:xfrm>
            <a:off x="2593573" y="4416020"/>
            <a:ext cx="1066800" cy="472440"/>
          </a:xfrm>
          <a:prstGeom prst="rect">
            <a:avLst/>
          </a:prstGeom>
          <a:noFill/>
        </p:spPr>
        <p:txBody>
          <a:bodyPr lIns="0" rIns="0" rtlCol="0" tIns="0" wrap="non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8" name="TextBox 1"/>
          <p:cNvSpPr txBox="1"/>
          <p:nvPr/>
        </p:nvSpPr>
        <p:spPr>
          <a:xfrm>
            <a:off x="4981173" y="4076930"/>
            <a:ext cx="1705086" cy="335280"/>
          </a:xfrm>
          <a:prstGeom prst="rect">
            <a:avLst/>
          </a:prstGeom>
          <a:noFill/>
        </p:spPr>
        <p:txBody>
          <a:bodyPr lIns="0" rIns="0" rtlCol="0" tIns="0" wrap="none">
            <a:spAutoFit/>
          </a:bodyPr>
          <a:lstStyle/>
          <a:p>
            <a:pPr defTabSz="0">
              <a:lnSpc>
                <a:spcPct val="100000"/>
              </a:lnSpc>
            </a:pPr>
            <a:r>
              <a:rPr altLang="zh-CN" lang="en-US" smtClean="0" sz="1900">
                <a:solidFill>
                  <a:schemeClr val="tx1"/>
                </a:solidFill>
                <a:latin typeface="+mj-lt"/>
                <a:cs charset="0" panose="020f0502020204030204" pitchFamily="18" typeface="Calibri"/>
              </a:rPr>
              <a:t>Solution  Method</a:t>
            </a:r>
          </a:p>
        </p:txBody>
      </p:sp>
      <p:sp>
        <p:nvSpPr>
          <p:cNvPr id="29" name="TextBox 1"/>
          <p:cNvSpPr txBox="1"/>
          <p:nvPr/>
        </p:nvSpPr>
        <p:spPr>
          <a:xfrm>
            <a:off x="4951600" y="4414750"/>
            <a:ext cx="1066800" cy="472440"/>
          </a:xfrm>
          <a:prstGeom prst="rect">
            <a:avLst/>
          </a:prstGeom>
          <a:noFill/>
        </p:spPr>
        <p:txBody>
          <a:bodyPr lIns="0" rIns="0" rtlCol="0" tIns="0" wrap="none">
            <a:spAutoFit/>
          </a:bodyPr>
          <a:lstStyle/>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4"/>
    </p:custDataLst>
  </p:cSld>
  <p:clrMapOvr>
    <a:masterClrMapping/>
  </p:clrMapOvr>
  <mc:AlternateContent>
    <mc:Choice Requires="p14">
      <p:transition advTm="8145" p14:dur="1250" spd="slow">
        <p14:switch dir="r"/>
      </p:transition>
    </mc:Choice>
    <mc:Fallback>
      <p:transition advTm="814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1+#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5"/>
                                        </p:tgtEl>
                                        <p:attrNameLst>
                                          <p:attrName>style.visibility</p:attrName>
                                        </p:attrNameLst>
                                      </p:cBhvr>
                                      <p:to>
                                        <p:strVal val="visible"/>
                                      </p:to>
                                    </p:set>
                                    <p:animEffect filter="fade" transition="in">
                                      <p:cBhvr>
                                        <p:cTn dur="500" id="13"/>
                                        <p:tgtEl>
                                          <p:spTgt spid="2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additive="base">
                                        <p:cTn dur="500" fill="hold" id="18"/>
                                        <p:tgtEl>
                                          <p:spTgt spid="7"/>
                                        </p:tgtEl>
                                        <p:attrNameLst>
                                          <p:attrName>ppt_x</p:attrName>
                                        </p:attrNameLst>
                                      </p:cBhvr>
                                      <p:tavLst>
                                        <p:tav tm="0">
                                          <p:val>
                                            <p:strVal val="#ppt_x"/>
                                          </p:val>
                                        </p:tav>
                                        <p:tav tm="100000">
                                          <p:val>
                                            <p:strVal val="#ppt_x"/>
                                          </p:val>
                                        </p:tav>
                                      </p:tavLst>
                                    </p:anim>
                                    <p:anim calcmode="lin" valueType="num">
                                      <p:cBhvr additive="base">
                                        <p:cTn dur="500" fill="hold" id="19"/>
                                        <p:tgtEl>
                                          <p:spTgt spid="7"/>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500" fill="hold" id="22"/>
                                        <p:tgtEl>
                                          <p:spTgt spid="20"/>
                                        </p:tgtEl>
                                        <p:attrNameLst>
                                          <p:attrName>ppt_x</p:attrName>
                                        </p:attrNameLst>
                                      </p:cBhvr>
                                      <p:tavLst>
                                        <p:tav tm="0">
                                          <p:val>
                                            <p:strVal val="#ppt_x"/>
                                          </p:val>
                                        </p:tav>
                                        <p:tav tm="100000">
                                          <p:val>
                                            <p:strVal val="#ppt_x"/>
                                          </p:val>
                                        </p:tav>
                                      </p:tavLst>
                                    </p:anim>
                                    <p:anim calcmode="lin" valueType="num">
                                      <p:cBhvr additive="base">
                                        <p:cTn dur="500" fill="hold" id="23"/>
                                        <p:tgtEl>
                                          <p:spTgt spid="20"/>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ppt_x"/>
                                          </p:val>
                                        </p:tav>
                                        <p:tav tm="100000">
                                          <p:val>
                                            <p:strVal val="#ppt_x"/>
                                          </p:val>
                                        </p:tav>
                                      </p:tavLst>
                                    </p:anim>
                                    <p:anim calcmode="lin" valueType="num">
                                      <p:cBhvr additive="base">
                                        <p:cTn dur="500" fill="hold" id="27"/>
                                        <p:tgtEl>
                                          <p:spTgt spid="15"/>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500" fill="hold" id="30"/>
                                        <p:tgtEl>
                                          <p:spTgt spid="6"/>
                                        </p:tgtEl>
                                        <p:attrNameLst>
                                          <p:attrName>ppt_x</p:attrName>
                                        </p:attrNameLst>
                                      </p:cBhvr>
                                      <p:tavLst>
                                        <p:tav tm="0">
                                          <p:val>
                                            <p:strVal val="#ppt_x"/>
                                          </p:val>
                                        </p:tav>
                                        <p:tav tm="100000">
                                          <p:val>
                                            <p:strVal val="#ppt_x"/>
                                          </p:val>
                                        </p:tav>
                                      </p:tavLst>
                                    </p:anim>
                                    <p:anim calcmode="lin" valueType="num">
                                      <p:cBhvr additive="base">
                                        <p:cTn dur="500" fill="hold" id="31"/>
                                        <p:tgtEl>
                                          <p:spTgt spid="6"/>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additive="base">
                                        <p:cTn dur="500" fill="hold" id="34"/>
                                        <p:tgtEl>
                                          <p:spTgt spid="19"/>
                                        </p:tgtEl>
                                        <p:attrNameLst>
                                          <p:attrName>ppt_x</p:attrName>
                                        </p:attrNameLst>
                                      </p:cBhvr>
                                      <p:tavLst>
                                        <p:tav tm="0">
                                          <p:val>
                                            <p:strVal val="#ppt_x"/>
                                          </p:val>
                                        </p:tav>
                                        <p:tav tm="100000">
                                          <p:val>
                                            <p:strVal val="#ppt_x"/>
                                          </p:val>
                                        </p:tav>
                                      </p:tavLst>
                                    </p:anim>
                                    <p:anim calcmode="lin" valueType="num">
                                      <p:cBhvr additive="base">
                                        <p:cTn dur="500" fill="hold" id="35"/>
                                        <p:tgtEl>
                                          <p:spTgt spid="19"/>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additive="base">
                                        <p:cTn dur="500" fill="hold" id="38"/>
                                        <p:tgtEl>
                                          <p:spTgt spid="27"/>
                                        </p:tgtEl>
                                        <p:attrNameLst>
                                          <p:attrName>ppt_x</p:attrName>
                                        </p:attrNameLst>
                                      </p:cBhvr>
                                      <p:tavLst>
                                        <p:tav tm="0">
                                          <p:val>
                                            <p:strVal val="#ppt_x"/>
                                          </p:val>
                                        </p:tav>
                                        <p:tav tm="100000">
                                          <p:val>
                                            <p:strVal val="#ppt_x"/>
                                          </p:val>
                                        </p:tav>
                                      </p:tavLst>
                                    </p:anim>
                                    <p:anim calcmode="lin" valueType="num">
                                      <p:cBhvr additive="base">
                                        <p:cTn dur="500" fill="hold" id="39"/>
                                        <p:tgtEl>
                                          <p:spTgt spid="27"/>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4">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additive="base">
                                        <p:cTn dur="500" fill="hold" id="42"/>
                                        <p:tgtEl>
                                          <p:spTgt spid="33"/>
                                        </p:tgtEl>
                                        <p:attrNameLst>
                                          <p:attrName>ppt_x</p:attrName>
                                        </p:attrNameLst>
                                      </p:cBhvr>
                                      <p:tavLst>
                                        <p:tav tm="0">
                                          <p:val>
                                            <p:strVal val="#ppt_x"/>
                                          </p:val>
                                        </p:tav>
                                        <p:tav tm="100000">
                                          <p:val>
                                            <p:strVal val="#ppt_x"/>
                                          </p:val>
                                        </p:tav>
                                      </p:tavLst>
                                    </p:anim>
                                    <p:anim calcmode="lin" valueType="num">
                                      <p:cBhvr additive="base">
                                        <p:cTn dur="500" fill="hold" id="43"/>
                                        <p:tgtEl>
                                          <p:spTgt spid="33"/>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84"/>
                                        </p:tgtEl>
                                        <p:attrNameLst>
                                          <p:attrName>style.visibility</p:attrName>
                                        </p:attrNameLst>
                                      </p:cBhvr>
                                      <p:to>
                                        <p:strVal val="visible"/>
                                      </p:to>
                                    </p:set>
                                    <p:anim calcmode="lin" valueType="num">
                                      <p:cBhvr additive="base">
                                        <p:cTn dur="500" fill="hold" id="46"/>
                                        <p:tgtEl>
                                          <p:spTgt spid="84"/>
                                        </p:tgtEl>
                                        <p:attrNameLst>
                                          <p:attrName>ppt_x</p:attrName>
                                        </p:attrNameLst>
                                      </p:cBhvr>
                                      <p:tavLst>
                                        <p:tav tm="0">
                                          <p:val>
                                            <p:strVal val="#ppt_x"/>
                                          </p:val>
                                        </p:tav>
                                        <p:tav tm="100000">
                                          <p:val>
                                            <p:strVal val="#ppt_x"/>
                                          </p:val>
                                        </p:tav>
                                      </p:tavLst>
                                    </p:anim>
                                    <p:anim calcmode="lin" valueType="num">
                                      <p:cBhvr additive="base">
                                        <p:cTn dur="500" fill="hold" id="47"/>
                                        <p:tgtEl>
                                          <p:spTgt spid="84"/>
                                        </p:tgtEl>
                                        <p:attrNameLst>
                                          <p:attrName>ppt_y</p:attrName>
                                        </p:attrNameLst>
                                      </p:cBhvr>
                                      <p:tavLst>
                                        <p:tav tm="0">
                                          <p:val>
                                            <p:strVal val="1+#ppt_h/2"/>
                                          </p:val>
                                        </p:tav>
                                        <p:tav tm="100000">
                                          <p:val>
                                            <p:strVal val="#ppt_y"/>
                                          </p:val>
                                        </p:tav>
                                      </p:tavLst>
                                    </p:anim>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 presetSubtype="4">
                                  <p:stCondLst>
                                    <p:cond delay="0"/>
                                  </p:stCondLst>
                                  <p:childTnLst>
                                    <p:set>
                                      <p:cBhvr>
                                        <p:cTn dur="1" fill="hold" id="51">
                                          <p:stCondLst>
                                            <p:cond delay="0"/>
                                          </p:stCondLst>
                                        </p:cTn>
                                        <p:tgtEl>
                                          <p:spTgt spid="21"/>
                                        </p:tgtEl>
                                        <p:attrNameLst>
                                          <p:attrName>style.visibility</p:attrName>
                                        </p:attrNameLst>
                                      </p:cBhvr>
                                      <p:to>
                                        <p:strVal val="visible"/>
                                      </p:to>
                                    </p:set>
                                    <p:anim calcmode="lin" valueType="num">
                                      <p:cBhvr additive="base">
                                        <p:cTn dur="500" fill="hold" id="52"/>
                                        <p:tgtEl>
                                          <p:spTgt spid="21"/>
                                        </p:tgtEl>
                                        <p:attrNameLst>
                                          <p:attrName>ppt_x</p:attrName>
                                        </p:attrNameLst>
                                      </p:cBhvr>
                                      <p:tavLst>
                                        <p:tav tm="0">
                                          <p:val>
                                            <p:strVal val="#ppt_x"/>
                                          </p:val>
                                        </p:tav>
                                        <p:tav tm="100000">
                                          <p:val>
                                            <p:strVal val="#ppt_x"/>
                                          </p:val>
                                        </p:tav>
                                      </p:tavLst>
                                    </p:anim>
                                    <p:anim calcmode="lin" valueType="num">
                                      <p:cBhvr additive="base">
                                        <p:cTn dur="500" fill="hold" id="53"/>
                                        <p:tgtEl>
                                          <p:spTgt spid="21"/>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additive="base">
                                        <p:cTn dur="500" fill="hold" id="56"/>
                                        <p:tgtEl>
                                          <p:spTgt spid="28"/>
                                        </p:tgtEl>
                                        <p:attrNameLst>
                                          <p:attrName>ppt_x</p:attrName>
                                        </p:attrNameLst>
                                      </p:cBhvr>
                                      <p:tavLst>
                                        <p:tav tm="0">
                                          <p:val>
                                            <p:strVal val="#ppt_x"/>
                                          </p:val>
                                        </p:tav>
                                        <p:tav tm="100000">
                                          <p:val>
                                            <p:strVal val="#ppt_x"/>
                                          </p:val>
                                        </p:tav>
                                      </p:tavLst>
                                    </p:anim>
                                    <p:anim calcmode="lin" valueType="num">
                                      <p:cBhvr additive="base">
                                        <p:cTn dur="500" fill="hold" id="57"/>
                                        <p:tgtEl>
                                          <p:spTgt spid="28"/>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31"/>
                                        </p:tgtEl>
                                        <p:attrNameLst>
                                          <p:attrName>style.visibility</p:attrName>
                                        </p:attrNameLst>
                                      </p:cBhvr>
                                      <p:to>
                                        <p:strVal val="visible"/>
                                      </p:to>
                                    </p:set>
                                    <p:anim calcmode="lin" valueType="num">
                                      <p:cBhvr additive="base">
                                        <p:cTn dur="500" fill="hold" id="60"/>
                                        <p:tgtEl>
                                          <p:spTgt spid="31"/>
                                        </p:tgtEl>
                                        <p:attrNameLst>
                                          <p:attrName>ppt_x</p:attrName>
                                        </p:attrNameLst>
                                      </p:cBhvr>
                                      <p:tavLst>
                                        <p:tav tm="0">
                                          <p:val>
                                            <p:strVal val="#ppt_x"/>
                                          </p:val>
                                        </p:tav>
                                        <p:tav tm="100000">
                                          <p:val>
                                            <p:strVal val="#ppt_x"/>
                                          </p:val>
                                        </p:tav>
                                      </p:tavLst>
                                    </p:anim>
                                    <p:anim calcmode="lin" valueType="num">
                                      <p:cBhvr additive="base">
                                        <p:cTn dur="500" fill="hold" id="61"/>
                                        <p:tgtEl>
                                          <p:spTgt spid="31"/>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4">
                                  <p:stCondLst>
                                    <p:cond delay="0"/>
                                  </p:stCondLst>
                                  <p:childTnLst>
                                    <p:set>
                                      <p:cBhvr>
                                        <p:cTn dur="1" fill="hold" id="63">
                                          <p:stCondLst>
                                            <p:cond delay="0"/>
                                          </p:stCondLst>
                                        </p:cTn>
                                        <p:tgtEl>
                                          <p:spTgt spid="34"/>
                                        </p:tgtEl>
                                        <p:attrNameLst>
                                          <p:attrName>style.visibility</p:attrName>
                                        </p:attrNameLst>
                                      </p:cBhvr>
                                      <p:to>
                                        <p:strVal val="visible"/>
                                      </p:to>
                                    </p:set>
                                    <p:anim calcmode="lin" valueType="num">
                                      <p:cBhvr additive="base">
                                        <p:cTn dur="500" fill="hold" id="64"/>
                                        <p:tgtEl>
                                          <p:spTgt spid="34"/>
                                        </p:tgtEl>
                                        <p:attrNameLst>
                                          <p:attrName>ppt_x</p:attrName>
                                        </p:attrNameLst>
                                      </p:cBhvr>
                                      <p:tavLst>
                                        <p:tav tm="0">
                                          <p:val>
                                            <p:strVal val="#ppt_x"/>
                                          </p:val>
                                        </p:tav>
                                        <p:tav tm="100000">
                                          <p:val>
                                            <p:strVal val="#ppt_x"/>
                                          </p:val>
                                        </p:tav>
                                      </p:tavLst>
                                    </p:anim>
                                    <p:anim calcmode="lin" valueType="num">
                                      <p:cBhvr additive="base">
                                        <p:cTn dur="500" fill="hold" id="65"/>
                                        <p:tgtEl>
                                          <p:spTgt spid="34"/>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81"/>
                                        </p:tgtEl>
                                        <p:attrNameLst>
                                          <p:attrName>style.visibility</p:attrName>
                                        </p:attrNameLst>
                                      </p:cBhvr>
                                      <p:to>
                                        <p:strVal val="visible"/>
                                      </p:to>
                                    </p:set>
                                    <p:anim calcmode="lin" valueType="num">
                                      <p:cBhvr additive="base">
                                        <p:cTn dur="500" fill="hold" id="68"/>
                                        <p:tgtEl>
                                          <p:spTgt spid="81"/>
                                        </p:tgtEl>
                                        <p:attrNameLst>
                                          <p:attrName>ppt_x</p:attrName>
                                        </p:attrNameLst>
                                      </p:cBhvr>
                                      <p:tavLst>
                                        <p:tav tm="0">
                                          <p:val>
                                            <p:strVal val="#ppt_x"/>
                                          </p:val>
                                        </p:tav>
                                        <p:tav tm="100000">
                                          <p:val>
                                            <p:strVal val="#ppt_x"/>
                                          </p:val>
                                        </p:tav>
                                      </p:tavLst>
                                    </p:anim>
                                    <p:anim calcmode="lin" valueType="num">
                                      <p:cBhvr additive="base">
                                        <p:cTn dur="500" fill="hold" id="69"/>
                                        <p:tgtEl>
                                          <p:spTgt spid="81"/>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36"/>
                                        </p:tgtEl>
                                        <p:attrNameLst>
                                          <p:attrName>style.visibility</p:attrName>
                                        </p:attrNameLst>
                                      </p:cBhvr>
                                      <p:to>
                                        <p:strVal val="visible"/>
                                      </p:to>
                                    </p:set>
                                    <p:anim calcmode="lin" valueType="num">
                                      <p:cBhvr additive="base">
                                        <p:cTn dur="500" fill="hold" id="72"/>
                                        <p:tgtEl>
                                          <p:spTgt spid="36"/>
                                        </p:tgtEl>
                                        <p:attrNameLst>
                                          <p:attrName>ppt_x</p:attrName>
                                        </p:attrNameLst>
                                      </p:cBhvr>
                                      <p:tavLst>
                                        <p:tav tm="0">
                                          <p:val>
                                            <p:strVal val="#ppt_x"/>
                                          </p:val>
                                        </p:tav>
                                        <p:tav tm="100000">
                                          <p:val>
                                            <p:strVal val="#ppt_x"/>
                                          </p:val>
                                        </p:tav>
                                      </p:tavLst>
                                    </p:anim>
                                    <p:anim calcmode="lin" valueType="num">
                                      <p:cBhvr additive="base">
                                        <p:cTn dur="500" fill="hold" id="73"/>
                                        <p:tgtEl>
                                          <p:spTgt spid="36"/>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37"/>
                                        </p:tgtEl>
                                        <p:attrNameLst>
                                          <p:attrName>style.visibility</p:attrName>
                                        </p:attrNameLst>
                                      </p:cBhvr>
                                      <p:to>
                                        <p:strVal val="visible"/>
                                      </p:to>
                                    </p:set>
                                    <p:anim calcmode="lin" valueType="num">
                                      <p:cBhvr additive="base">
                                        <p:cTn dur="500" fill="hold" id="76"/>
                                        <p:tgtEl>
                                          <p:spTgt spid="37"/>
                                        </p:tgtEl>
                                        <p:attrNameLst>
                                          <p:attrName>ppt_x</p:attrName>
                                        </p:attrNameLst>
                                      </p:cBhvr>
                                      <p:tavLst>
                                        <p:tav tm="0">
                                          <p:val>
                                            <p:strVal val="#ppt_x"/>
                                          </p:val>
                                        </p:tav>
                                        <p:tav tm="100000">
                                          <p:val>
                                            <p:strVal val="#ppt_x"/>
                                          </p:val>
                                        </p:tav>
                                      </p:tavLst>
                                    </p:anim>
                                    <p:anim calcmode="lin" valueType="num">
                                      <p:cBhvr additive="base">
                                        <p:cTn dur="500" fill="hold" id="77"/>
                                        <p:tgtEl>
                                          <p:spTgt spid="37"/>
                                        </p:tgtEl>
                                        <p:attrNameLst>
                                          <p:attrName>ppt_y</p:attrName>
                                        </p:attrNameLst>
                                      </p:cBhvr>
                                      <p:tavLst>
                                        <p:tav tm="0">
                                          <p:val>
                                            <p:strVal val="1+#ppt_h/2"/>
                                          </p:val>
                                        </p:tav>
                                        <p:tav tm="100000">
                                          <p:val>
                                            <p:strVal val="#ppt_y"/>
                                          </p:val>
                                        </p:tav>
                                      </p:tavLst>
                                    </p:anim>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2" presetSubtype="4">
                                  <p:stCondLst>
                                    <p:cond delay="0"/>
                                  </p:stCondLst>
                                  <p:childTnLst>
                                    <p:set>
                                      <p:cBhvr>
                                        <p:cTn dur="1" fill="hold" id="81">
                                          <p:stCondLst>
                                            <p:cond delay="0"/>
                                          </p:stCondLst>
                                        </p:cTn>
                                        <p:tgtEl>
                                          <p:spTgt spid="26"/>
                                        </p:tgtEl>
                                        <p:attrNameLst>
                                          <p:attrName>style.visibility</p:attrName>
                                        </p:attrNameLst>
                                      </p:cBhvr>
                                      <p:to>
                                        <p:strVal val="visible"/>
                                      </p:to>
                                    </p:set>
                                    <p:anim calcmode="lin" valueType="num">
                                      <p:cBhvr additive="base">
                                        <p:cTn dur="500" fill="hold" id="82"/>
                                        <p:tgtEl>
                                          <p:spTgt spid="26"/>
                                        </p:tgtEl>
                                        <p:attrNameLst>
                                          <p:attrName>ppt_x</p:attrName>
                                        </p:attrNameLst>
                                      </p:cBhvr>
                                      <p:tavLst>
                                        <p:tav tm="0">
                                          <p:val>
                                            <p:strVal val="#ppt_x"/>
                                          </p:val>
                                        </p:tav>
                                        <p:tav tm="100000">
                                          <p:val>
                                            <p:strVal val="#ppt_x"/>
                                          </p:val>
                                        </p:tav>
                                      </p:tavLst>
                                    </p:anim>
                                    <p:anim calcmode="lin" valueType="num">
                                      <p:cBhvr additive="base">
                                        <p:cTn dur="500" fill="hold" id="83"/>
                                        <p:tgtEl>
                                          <p:spTgt spid="26"/>
                                        </p:tgtEl>
                                        <p:attrNameLst>
                                          <p:attrName>ppt_y</p:attrName>
                                        </p:attrNameLst>
                                      </p:cBhvr>
                                      <p:tavLst>
                                        <p:tav tm="0">
                                          <p:val>
                                            <p:strVal val="1+#ppt_h/2"/>
                                          </p:val>
                                        </p:tav>
                                        <p:tav tm="100000">
                                          <p:val>
                                            <p:strVal val="#ppt_y"/>
                                          </p:val>
                                        </p:tav>
                                      </p:tavLst>
                                    </p:anim>
                                  </p:childTnLst>
                                </p:cTn>
                              </p:par>
                              <p:par>
                                <p:cTn fill="hold" grpId="0" id="84" nodeType="withEffect" presetClass="entr" presetID="2" presetSubtype="4">
                                  <p:stCondLst>
                                    <p:cond delay="0"/>
                                  </p:stCondLst>
                                  <p:childTnLst>
                                    <p:set>
                                      <p:cBhvr>
                                        <p:cTn dur="1" fill="hold" id="85">
                                          <p:stCondLst>
                                            <p:cond delay="0"/>
                                          </p:stCondLst>
                                        </p:cTn>
                                        <p:tgtEl>
                                          <p:spTgt spid="30"/>
                                        </p:tgtEl>
                                        <p:attrNameLst>
                                          <p:attrName>style.visibility</p:attrName>
                                        </p:attrNameLst>
                                      </p:cBhvr>
                                      <p:to>
                                        <p:strVal val="visible"/>
                                      </p:to>
                                    </p:set>
                                    <p:anim calcmode="lin" valueType="num">
                                      <p:cBhvr additive="base">
                                        <p:cTn dur="500" fill="hold" id="86"/>
                                        <p:tgtEl>
                                          <p:spTgt spid="30"/>
                                        </p:tgtEl>
                                        <p:attrNameLst>
                                          <p:attrName>ppt_x</p:attrName>
                                        </p:attrNameLst>
                                      </p:cBhvr>
                                      <p:tavLst>
                                        <p:tav tm="0">
                                          <p:val>
                                            <p:strVal val="#ppt_x"/>
                                          </p:val>
                                        </p:tav>
                                        <p:tav tm="100000">
                                          <p:val>
                                            <p:strVal val="#ppt_x"/>
                                          </p:val>
                                        </p:tav>
                                      </p:tavLst>
                                    </p:anim>
                                    <p:anim calcmode="lin" valueType="num">
                                      <p:cBhvr additive="base">
                                        <p:cTn dur="500" fill="hold" id="87"/>
                                        <p:tgtEl>
                                          <p:spTgt spid="30"/>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4">
                                  <p:stCondLst>
                                    <p:cond delay="0"/>
                                  </p:stCondLst>
                                  <p:childTnLst>
                                    <p:set>
                                      <p:cBhvr>
                                        <p:cTn dur="1" fill="hold" id="89">
                                          <p:stCondLst>
                                            <p:cond delay="0"/>
                                          </p:stCondLst>
                                        </p:cTn>
                                        <p:tgtEl>
                                          <p:spTgt spid="32"/>
                                        </p:tgtEl>
                                        <p:attrNameLst>
                                          <p:attrName>style.visibility</p:attrName>
                                        </p:attrNameLst>
                                      </p:cBhvr>
                                      <p:to>
                                        <p:strVal val="visible"/>
                                      </p:to>
                                    </p:set>
                                    <p:anim calcmode="lin" valueType="num">
                                      <p:cBhvr additive="base">
                                        <p:cTn dur="500" fill="hold" id="90"/>
                                        <p:tgtEl>
                                          <p:spTgt spid="32"/>
                                        </p:tgtEl>
                                        <p:attrNameLst>
                                          <p:attrName>ppt_x</p:attrName>
                                        </p:attrNameLst>
                                      </p:cBhvr>
                                      <p:tavLst>
                                        <p:tav tm="0">
                                          <p:val>
                                            <p:strVal val="#ppt_x"/>
                                          </p:val>
                                        </p:tav>
                                        <p:tav tm="100000">
                                          <p:val>
                                            <p:strVal val="#ppt_x"/>
                                          </p:val>
                                        </p:tav>
                                      </p:tavLst>
                                    </p:anim>
                                    <p:anim calcmode="lin" valueType="num">
                                      <p:cBhvr additive="base">
                                        <p:cTn dur="500" fill="hold" id="91"/>
                                        <p:tgtEl>
                                          <p:spTgt spid="32"/>
                                        </p:tgtEl>
                                        <p:attrNameLst>
                                          <p:attrName>ppt_y</p:attrName>
                                        </p:attrNameLst>
                                      </p:cBhvr>
                                      <p:tavLst>
                                        <p:tav tm="0">
                                          <p:val>
                                            <p:strVal val="1+#ppt_h/2"/>
                                          </p:val>
                                        </p:tav>
                                        <p:tav tm="100000">
                                          <p:val>
                                            <p:strVal val="#ppt_y"/>
                                          </p:val>
                                        </p:tav>
                                      </p:tavLst>
                                    </p:anim>
                                  </p:childTnLst>
                                </p:cTn>
                              </p:par>
                              <p:par>
                                <p:cTn fill="hold" id="92" nodeType="withEffect" presetClass="entr" presetID="2" presetSubtype="4">
                                  <p:stCondLst>
                                    <p:cond delay="0"/>
                                  </p:stCondLst>
                                  <p:childTnLst>
                                    <p:set>
                                      <p:cBhvr>
                                        <p:cTn dur="1" fill="hold" id="93">
                                          <p:stCondLst>
                                            <p:cond delay="0"/>
                                          </p:stCondLst>
                                        </p:cTn>
                                        <p:tgtEl>
                                          <p:spTgt spid="35"/>
                                        </p:tgtEl>
                                        <p:attrNameLst>
                                          <p:attrName>style.visibility</p:attrName>
                                        </p:attrNameLst>
                                      </p:cBhvr>
                                      <p:to>
                                        <p:strVal val="visible"/>
                                      </p:to>
                                    </p:set>
                                    <p:anim calcmode="lin" valueType="num">
                                      <p:cBhvr additive="base">
                                        <p:cTn dur="500" fill="hold" id="94"/>
                                        <p:tgtEl>
                                          <p:spTgt spid="35"/>
                                        </p:tgtEl>
                                        <p:attrNameLst>
                                          <p:attrName>ppt_x</p:attrName>
                                        </p:attrNameLst>
                                      </p:cBhvr>
                                      <p:tavLst>
                                        <p:tav tm="0">
                                          <p:val>
                                            <p:strVal val="#ppt_x"/>
                                          </p:val>
                                        </p:tav>
                                        <p:tav tm="100000">
                                          <p:val>
                                            <p:strVal val="#ppt_x"/>
                                          </p:val>
                                        </p:tav>
                                      </p:tavLst>
                                    </p:anim>
                                    <p:anim calcmode="lin" valueType="num">
                                      <p:cBhvr additive="base">
                                        <p:cTn dur="500" fill="hold" id="95"/>
                                        <p:tgtEl>
                                          <p:spTgt spid="35"/>
                                        </p:tgtEl>
                                        <p:attrNameLst>
                                          <p:attrName>ppt_y</p:attrName>
                                        </p:attrNameLst>
                                      </p:cBhvr>
                                      <p:tavLst>
                                        <p:tav tm="0">
                                          <p:val>
                                            <p:strVal val="1+#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93"/>
                                        </p:tgtEl>
                                        <p:attrNameLst>
                                          <p:attrName>style.visibility</p:attrName>
                                        </p:attrNameLst>
                                      </p:cBhvr>
                                      <p:to>
                                        <p:strVal val="visible"/>
                                      </p:to>
                                    </p:set>
                                    <p:anim calcmode="lin" valueType="num">
                                      <p:cBhvr additive="base">
                                        <p:cTn dur="500" fill="hold" id="98"/>
                                        <p:tgtEl>
                                          <p:spTgt spid="93"/>
                                        </p:tgtEl>
                                        <p:attrNameLst>
                                          <p:attrName>ppt_x</p:attrName>
                                        </p:attrNameLst>
                                      </p:cBhvr>
                                      <p:tavLst>
                                        <p:tav tm="0">
                                          <p:val>
                                            <p:strVal val="#ppt_x"/>
                                          </p:val>
                                        </p:tav>
                                        <p:tav tm="100000">
                                          <p:val>
                                            <p:strVal val="#ppt_x"/>
                                          </p:val>
                                        </p:tav>
                                      </p:tavLst>
                                    </p:anim>
                                    <p:anim calcmode="lin" valueType="num">
                                      <p:cBhvr additive="base">
                                        <p:cTn dur="500" fill="hold" id="99"/>
                                        <p:tgtEl>
                                          <p:spTgt spid="93"/>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0"/>
                                  </p:stCondLst>
                                  <p:childTnLst>
                                    <p:set>
                                      <p:cBhvr>
                                        <p:cTn dur="1" fill="hold" id="101">
                                          <p:stCondLst>
                                            <p:cond delay="0"/>
                                          </p:stCondLst>
                                        </p:cTn>
                                        <p:tgtEl>
                                          <p:spTgt spid="38"/>
                                        </p:tgtEl>
                                        <p:attrNameLst>
                                          <p:attrName>style.visibility</p:attrName>
                                        </p:attrNameLst>
                                      </p:cBhvr>
                                      <p:to>
                                        <p:strVal val="visible"/>
                                      </p:to>
                                    </p:set>
                                    <p:anim calcmode="lin" valueType="num">
                                      <p:cBhvr additive="base">
                                        <p:cTn dur="500" fill="hold" id="102"/>
                                        <p:tgtEl>
                                          <p:spTgt spid="38"/>
                                        </p:tgtEl>
                                        <p:attrNameLst>
                                          <p:attrName>ppt_x</p:attrName>
                                        </p:attrNameLst>
                                      </p:cBhvr>
                                      <p:tavLst>
                                        <p:tav tm="0">
                                          <p:val>
                                            <p:strVal val="#ppt_x"/>
                                          </p:val>
                                        </p:tav>
                                        <p:tav tm="100000">
                                          <p:val>
                                            <p:strVal val="#ppt_x"/>
                                          </p:val>
                                        </p:tav>
                                      </p:tavLst>
                                    </p:anim>
                                    <p:anim calcmode="lin" valueType="num">
                                      <p:cBhvr additive="base">
                                        <p:cTn dur="500" fill="hold" id="103"/>
                                        <p:tgtEl>
                                          <p:spTgt spid="38"/>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0"/>
                                  </p:stCondLst>
                                  <p:childTnLst>
                                    <p:set>
                                      <p:cBhvr>
                                        <p:cTn dur="1" fill="hold" id="105">
                                          <p:stCondLst>
                                            <p:cond delay="0"/>
                                          </p:stCondLst>
                                        </p:cTn>
                                        <p:tgtEl>
                                          <p:spTgt spid="29"/>
                                        </p:tgtEl>
                                        <p:attrNameLst>
                                          <p:attrName>style.visibility</p:attrName>
                                        </p:attrNameLst>
                                      </p:cBhvr>
                                      <p:to>
                                        <p:strVal val="visible"/>
                                      </p:to>
                                    </p:set>
                                    <p:anim calcmode="lin" valueType="num">
                                      <p:cBhvr additive="base">
                                        <p:cTn dur="500" fill="hold" id="106"/>
                                        <p:tgtEl>
                                          <p:spTgt spid="29"/>
                                        </p:tgtEl>
                                        <p:attrNameLst>
                                          <p:attrName>ppt_x</p:attrName>
                                        </p:attrNameLst>
                                      </p:cBhvr>
                                      <p:tavLst>
                                        <p:tav tm="0">
                                          <p:val>
                                            <p:strVal val="#ppt_x"/>
                                          </p:val>
                                        </p:tav>
                                        <p:tav tm="100000">
                                          <p:val>
                                            <p:strVal val="#ppt_x"/>
                                          </p:val>
                                        </p:tav>
                                      </p:tavLst>
                                    </p:anim>
                                    <p:anim calcmode="lin" valueType="num">
                                      <p:cBhvr additive="base">
                                        <p:cTn dur="500" fill="hold" id="107"/>
                                        <p:tgtEl>
                                          <p:spTgt spid="29"/>
                                        </p:tgtEl>
                                        <p:attrNameLst>
                                          <p:attrName>ppt_y</p:attrName>
                                        </p:attrNameLst>
                                      </p:cBhvr>
                                      <p:tavLst>
                                        <p:tav tm="0">
                                          <p:val>
                                            <p:strVal val="1+#ppt_h/2"/>
                                          </p:val>
                                        </p:tav>
                                        <p:tav tm="100000">
                                          <p:val>
                                            <p:strVal val="#ppt_y"/>
                                          </p:val>
                                        </p:tav>
                                      </p:tavLst>
                                    </p:anim>
                                  </p:childTnLst>
                                </p:cTn>
                              </p:par>
                            </p:childTnLst>
                          </p:cTn>
                        </p:par>
                      </p:childTnLst>
                    </p:cTn>
                  </p:par>
                  <p:par>
                    <p:cTn fill="hold" id="108" nodeType="clickPar">
                      <p:stCondLst>
                        <p:cond delay="indefinite"/>
                      </p:stCondLst>
                      <p:childTnLst>
                        <p:par>
                          <p:cTn fill="hold" id="109" nodeType="afterGroup">
                            <p:stCondLst>
                              <p:cond delay="0"/>
                            </p:stCondLst>
                            <p:childTnLst>
                              <p:par>
                                <p:cTn fill="hold" grpId="0" id="110" nodeType="clickEffect" presetClass="entr" presetID="42" presetSubtype="0">
                                  <p:stCondLst>
                                    <p:cond delay="0"/>
                                  </p:stCondLst>
                                  <p:childTnLst>
                                    <p:set>
                                      <p:cBhvr>
                                        <p:cTn dur="1" fill="hold" id="111">
                                          <p:stCondLst>
                                            <p:cond delay="0"/>
                                          </p:stCondLst>
                                        </p:cTn>
                                        <p:tgtEl>
                                          <p:spTgt spid="42"/>
                                        </p:tgtEl>
                                        <p:attrNameLst>
                                          <p:attrName>style.visibility</p:attrName>
                                        </p:attrNameLst>
                                      </p:cBhvr>
                                      <p:to>
                                        <p:strVal val="visible"/>
                                      </p:to>
                                    </p:set>
                                    <p:animEffect filter="fade" transition="in">
                                      <p:cBhvr>
                                        <p:cTn dur="1000" id="112"/>
                                        <p:tgtEl>
                                          <p:spTgt spid="42"/>
                                        </p:tgtEl>
                                      </p:cBhvr>
                                    </p:animEffect>
                                    <p:anim calcmode="lin" valueType="num">
                                      <p:cBhvr>
                                        <p:cTn dur="1000" fill="hold" id="113"/>
                                        <p:tgtEl>
                                          <p:spTgt spid="42"/>
                                        </p:tgtEl>
                                        <p:attrNameLst>
                                          <p:attrName>ppt_x</p:attrName>
                                        </p:attrNameLst>
                                      </p:cBhvr>
                                      <p:tavLst>
                                        <p:tav tm="0">
                                          <p:val>
                                            <p:strVal val="#ppt_x"/>
                                          </p:val>
                                        </p:tav>
                                        <p:tav tm="100000">
                                          <p:val>
                                            <p:strVal val="#ppt_x"/>
                                          </p:val>
                                        </p:tav>
                                      </p:tavLst>
                                    </p:anim>
                                    <p:anim calcmode="lin" valueType="num">
                                      <p:cBhvr>
                                        <p:cTn dur="1000" fill="hold" id="114"/>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23"/>
      <p:bldP grpId="0" spid="25"/>
      <p:bldP grpId="0" spid="7"/>
      <p:bldP grpId="0" spid="20"/>
      <p:bldP grpId="0" spid="21"/>
      <p:bldP grpId="0" spid="26"/>
      <p:bldP grpId="0" spid="15"/>
      <p:bldP grpId="0" spid="6"/>
      <p:bldP grpId="0" spid="19"/>
      <p:bldP grpId="0" spid="27"/>
      <p:bldP grpId="0" spid="28"/>
      <p:bldP grpId="0" spid="30"/>
      <p:bldP grpId="0" spid="31"/>
      <p:bldP grpId="0" spid="32"/>
      <p:bldP grpId="0" spid="84"/>
      <p:bldP grpId="0" spid="81"/>
      <p:bldP grpId="0" spid="93"/>
      <p:bldP grpId="0" spid="36"/>
      <p:bldP grpId="0" spid="37"/>
      <p:bldP grpId="0" spid="38"/>
      <p:bldP grpId="0" spid="2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1"/>
          <p:cNvSpPr txBox="1"/>
          <p:nvPr/>
        </p:nvSpPr>
        <p:spPr>
          <a:xfrm>
            <a:off x="7921716" y="561975"/>
            <a:ext cx="31765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3.5 竞争对手分析</a:t>
            </a:r>
          </a:p>
        </p:txBody>
      </p:sp>
      <p:sp>
        <p:nvSpPr>
          <p:cNvPr id="22" name="文本框 21"/>
          <p:cNvSpPr txBox="1"/>
          <p:nvPr/>
        </p:nvSpPr>
        <p:spPr>
          <a:xfrm>
            <a:off x="7859485"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16" name="TextBox 1"/>
          <p:cNvSpPr txBox="1"/>
          <p:nvPr/>
        </p:nvSpPr>
        <p:spPr>
          <a:xfrm>
            <a:off x="8488006" y="2734993"/>
            <a:ext cx="1316608" cy="335280"/>
          </a:xfrm>
          <a:prstGeom prst="rect">
            <a:avLst/>
          </a:prstGeom>
          <a:noFill/>
        </p:spPr>
        <p:txBody>
          <a:bodyPr lIns="0" rIns="0" rtlCol="0" tIns="0" wrap="none">
            <a:spAutoFit/>
          </a:bodyPr>
          <a:lstStyle/>
          <a:p>
            <a:pPr algn="l" defTabSz="0">
              <a:lnSpc>
                <a:spcPct val="100000"/>
              </a:lnSpc>
              <a:tabLst>
                <a:tab pos="660400"/>
              </a:tabLst>
            </a:pPr>
            <a:r>
              <a:rPr altLang="zh-CN" lang="en-US" smtClean="0" sz="1900">
                <a:solidFill>
                  <a:srgbClr val="DAB96E"/>
                </a:solidFill>
                <a:latin charset="0" panose="020f0502020204030204" pitchFamily="18" typeface="Calibri"/>
                <a:cs charset="0" panose="020f0502020204030204" pitchFamily="18" typeface="Calibri"/>
              </a:rPr>
              <a:t>COMPETITOR</a:t>
            </a:r>
          </a:p>
        </p:txBody>
      </p:sp>
      <p:sp>
        <p:nvSpPr>
          <p:cNvPr id="17" name="TextBox 1"/>
          <p:cNvSpPr txBox="1"/>
          <p:nvPr/>
        </p:nvSpPr>
        <p:spPr>
          <a:xfrm>
            <a:off x="8488006" y="3081067"/>
            <a:ext cx="1066800" cy="472440"/>
          </a:xfrm>
          <a:prstGeom prst="rect">
            <a:avLst/>
          </a:prstGeom>
          <a:noFill/>
        </p:spPr>
        <p:txBody>
          <a:bodyPr lIns="0" rIns="0" rtlCol="0" tIns="0" wrap="none">
            <a:spAutoFit/>
          </a:bodyPr>
          <a:lstStyle/>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2" name="TextBox 1"/>
          <p:cNvSpPr txBox="1"/>
          <p:nvPr/>
        </p:nvSpPr>
        <p:spPr>
          <a:xfrm>
            <a:off x="2090653" y="5049115"/>
            <a:ext cx="551582" cy="259080"/>
          </a:xfrm>
          <a:prstGeom prst="rect">
            <a:avLst/>
          </a:prstGeom>
          <a:noFill/>
        </p:spPr>
        <p:txBody>
          <a:bodyPr lIns="0" rIns="0" rtlCol="0" tIns="0" wrap="none">
            <a:spAutoFit/>
          </a:bodyPr>
          <a:lstStyle/>
          <a:p>
            <a:pPr algn="l" defTabSz="0">
              <a:lnSpc>
                <a:spcPct val="100000"/>
              </a:lnSpc>
            </a:pPr>
            <a:r>
              <a:rPr altLang="zh-CN" b="1" lang="en-US" smtClean="0" sz="1400">
                <a:solidFill>
                  <a:srgbClr val="DAB96E"/>
                </a:solidFill>
                <a:latin charset="0" panose="020f0502020204030204" pitchFamily="18" typeface="Calibri"/>
                <a:cs charset="0" panose="020f0502020204030204" pitchFamily="18" typeface="Calibri"/>
              </a:rPr>
              <a:t>POINTS</a:t>
            </a:r>
          </a:p>
        </p:txBody>
      </p:sp>
      <p:grpSp>
        <p:nvGrpSpPr>
          <p:cNvPr id="41" name="组合 40"/>
          <p:cNvGrpSpPr>
            <a:grpSpLocks noChangeAspect="1"/>
          </p:cNvGrpSpPr>
          <p:nvPr/>
        </p:nvGrpSpPr>
        <p:grpSpPr>
          <a:xfrm>
            <a:off x="1939290" y="923925"/>
            <a:ext cx="2879725" cy="2879725"/>
            <a:chOff x="9444" y="1959"/>
            <a:chExt cx="4048" cy="4048"/>
          </a:xfrm>
        </p:grpSpPr>
        <p:sp>
          <p:nvSpPr>
            <p:cNvPr id="4" name="椭圆 3"/>
            <p:cNvSpPr/>
            <p:nvPr/>
          </p:nvSpPr>
          <p:spPr>
            <a:xfrm>
              <a:off x="9752" y="2267"/>
              <a:ext cx="3432" cy="3432"/>
            </a:xfrm>
            <a:prstGeom prst="ellipse">
              <a:avLst/>
            </a:prstGeom>
            <a:blipFill rotWithShape="1">
              <a:blip r:embed="rId3"/>
              <a:tile algn="tl" flip="none" sx="25000" sy="25000" tx="-66675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9444" y="1959"/>
              <a:ext cx="4049" cy="4049"/>
            </a:xfrm>
            <a:prstGeom prst="ellipse">
              <a:avLst/>
            </a:prstGeom>
            <a:noFill/>
            <a:ln w="28575">
              <a:solidFill>
                <a:srgbClr val="DAB96E"/>
              </a:solidFill>
              <a:prstDash val="sysDot"/>
            </a:ln>
            <a:extLst>
              <a:ext uri="{909E8E84-426E-40DD-AFC4-6F175D3DCCD1}">
                <a14:hiddenFill>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椭圆 23"/>
          <p:cNvSpPr>
            <a:spLocks noChangeAspect="1"/>
          </p:cNvSpPr>
          <p:nvPr/>
        </p:nvSpPr>
        <p:spPr>
          <a:xfrm>
            <a:off x="2997835" y="4758690"/>
            <a:ext cx="791845" cy="791845"/>
          </a:xfrm>
          <a:prstGeom prst="ellipse">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879090" y="4639945"/>
            <a:ext cx="1029970" cy="1029970"/>
          </a:xfrm>
          <a:prstGeom prst="ellipse">
            <a:avLst/>
          </a:prstGeom>
          <a:noFill/>
          <a:ln>
            <a:solidFill>
              <a:srgbClr val="DAB96E"/>
            </a:solidFill>
            <a:prstDash val="sysDot"/>
          </a:ln>
          <a:extLst>
            <a:ext uri="{909E8E84-426E-40DD-AFC4-6F175D3DCCD1}">
              <a14:hiddenFill>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7" name="直接连接符 26"/>
          <p:cNvCxnSpPr/>
          <p:nvPr/>
        </p:nvCxnSpPr>
        <p:spPr>
          <a:xfrm>
            <a:off x="3376295" y="3823970"/>
            <a:ext cx="3175" cy="79248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377565" y="5730240"/>
            <a:ext cx="1905" cy="696595"/>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sp>
        <p:nvSpPr>
          <p:cNvPr id="138" name="Freeform 199"/>
          <p:cNvSpPr>
            <a:spLocks noEditPoints="1"/>
          </p:cNvSpPr>
          <p:nvPr/>
        </p:nvSpPr>
        <p:spPr bwMode="auto">
          <a:xfrm>
            <a:off x="3217545" y="5026660"/>
            <a:ext cx="315595" cy="345440"/>
          </a:xfrm>
          <a:custGeom>
            <a:gdLst>
              <a:gd fmla="*/ 10 w 65" name="T0"/>
              <a:gd fmla="*/ 0 h 71" name="T1"/>
              <a:gd fmla="*/ 47 w 65" name="T2"/>
              <a:gd fmla="*/ 0 h 71" name="T3"/>
              <a:gd fmla="*/ 58 w 65" name="T4"/>
              <a:gd fmla="*/ 11 h 71" name="T5"/>
              <a:gd fmla="*/ 58 w 65" name="T6"/>
              <a:gd fmla="*/ 24 h 71" name="T7"/>
              <a:gd fmla="*/ 47 w 65" name="T8"/>
              <a:gd fmla="*/ 34 h 71" name="T9"/>
              <a:gd fmla="*/ 23 w 65" name="T10"/>
              <a:gd fmla="*/ 34 h 71" name="T11"/>
              <a:gd fmla="*/ 20 w 65" name="T12"/>
              <a:gd fmla="*/ 41 h 71" name="T13"/>
              <a:gd fmla="*/ 20 w 65" name="T14"/>
              <a:gd fmla="*/ 41 h 71" name="T15"/>
              <a:gd fmla="*/ 20 w 65" name="T16"/>
              <a:gd fmla="*/ 41 h 71" name="T17"/>
              <a:gd fmla="*/ 14 w 65" name="T18"/>
              <a:gd fmla="*/ 41 h 71" name="T19"/>
              <a:gd fmla="*/ 10 w 65" name="T20"/>
              <a:gd fmla="*/ 34 h 71" name="T21"/>
              <a:gd fmla="*/ 0 w 65" name="T22"/>
              <a:gd fmla="*/ 24 h 71" name="T23"/>
              <a:gd fmla="*/ 0 w 65" name="T24"/>
              <a:gd fmla="*/ 11 h 71" name="T25"/>
              <a:gd fmla="*/ 10 w 65" name="T26"/>
              <a:gd fmla="*/ 0 h 71" name="T27"/>
              <a:gd fmla="*/ 47 w 65" name="T28"/>
              <a:gd fmla="*/ 6 h 71" name="T29"/>
              <a:gd fmla="*/ 47 w 65" name="T30"/>
              <a:gd fmla="*/ 6 h 71" name="T31"/>
              <a:gd fmla="*/ 10 w 65" name="T32"/>
              <a:gd fmla="*/ 6 h 71" name="T33"/>
              <a:gd fmla="*/ 5 w 65" name="T34"/>
              <a:gd fmla="*/ 11 h 71" name="T35"/>
              <a:gd fmla="*/ 5 w 65" name="T36"/>
              <a:gd fmla="*/ 24 h 71" name="T37"/>
              <a:gd fmla="*/ 10 w 65" name="T38"/>
              <a:gd fmla="*/ 29 h 71" name="T39"/>
              <a:gd fmla="*/ 11 w 65" name="T40"/>
              <a:gd fmla="*/ 29 h 71" name="T41"/>
              <a:gd fmla="*/ 14 w 65" name="T42"/>
              <a:gd fmla="*/ 31 h 71" name="T43"/>
              <a:gd fmla="*/ 17 w 65" name="T44"/>
              <a:gd fmla="*/ 35 h 71" name="T45"/>
              <a:gd fmla="*/ 19 w 65" name="T46"/>
              <a:gd fmla="*/ 31 h 71" name="T47"/>
              <a:gd fmla="*/ 22 w 65" name="T48"/>
              <a:gd fmla="*/ 29 h 71" name="T49"/>
              <a:gd fmla="*/ 47 w 65" name="T50"/>
              <a:gd fmla="*/ 29 h 71" name="T51"/>
              <a:gd fmla="*/ 52 w 65" name="T52"/>
              <a:gd fmla="*/ 24 h 71" name="T53"/>
              <a:gd fmla="*/ 52 w 65" name="T54"/>
              <a:gd fmla="*/ 11 h 71" name="T55"/>
              <a:gd fmla="*/ 47 w 65" name="T56"/>
              <a:gd fmla="*/ 6 h 71" name="T57"/>
              <a:gd fmla="*/ 56 w 65" name="T58"/>
              <a:gd fmla="*/ 44 h 71" name="T59"/>
              <a:gd fmla="*/ 56 w 65" name="T60"/>
              <a:gd fmla="*/ 44 h 71" name="T61"/>
              <a:gd fmla="*/ 32 w 65" name="T62"/>
              <a:gd fmla="*/ 44 h 71" name="T63"/>
              <a:gd fmla="*/ 28 w 65" name="T64"/>
              <a:gd fmla="*/ 47 h 71" name="T65"/>
              <a:gd fmla="*/ 28 w 65" name="T66"/>
              <a:gd fmla="*/ 56 h 71" name="T67"/>
              <a:gd fmla="*/ 32 w 65" name="T68"/>
              <a:gd fmla="*/ 59 h 71" name="T69"/>
              <a:gd fmla="*/ 48 w 65" name="T70"/>
              <a:gd fmla="*/ 59 h 71" name="T71"/>
              <a:gd fmla="*/ 51 w 65" name="T72"/>
              <a:gd fmla="*/ 61 h 71" name="T73"/>
              <a:gd fmla="*/ 52 w 65" name="T74"/>
              <a:gd fmla="*/ 62 h 71" name="T75"/>
              <a:gd fmla="*/ 53 w 65" name="T76"/>
              <a:gd fmla="*/ 61 h 71" name="T77"/>
              <a:gd fmla="*/ 56 w 65" name="T78"/>
              <a:gd fmla="*/ 59 h 71" name="T79"/>
              <a:gd fmla="*/ 56 w 65" name="T80"/>
              <a:gd fmla="*/ 59 h 71" name="T81"/>
              <a:gd fmla="*/ 59 w 65" name="T82"/>
              <a:gd fmla="*/ 56 h 71" name="T83"/>
              <a:gd fmla="*/ 59 w 65" name="T84"/>
              <a:gd fmla="*/ 47 h 71" name="T85"/>
              <a:gd fmla="*/ 56 w 65" name="T86"/>
              <a:gd fmla="*/ 44 h 71" name="T87"/>
              <a:gd fmla="*/ 32 w 65" name="T88"/>
              <a:gd fmla="*/ 38 h 71" name="T89"/>
              <a:gd fmla="*/ 32 w 65" name="T90"/>
              <a:gd fmla="*/ 38 h 71" name="T91"/>
              <a:gd fmla="*/ 56 w 65" name="T92"/>
              <a:gd fmla="*/ 38 h 71" name="T93"/>
              <a:gd fmla="*/ 65 w 65" name="T94"/>
              <a:gd fmla="*/ 47 h 71" name="T95"/>
              <a:gd fmla="*/ 65 w 65" name="T96"/>
              <a:gd fmla="*/ 56 h 71" name="T97"/>
              <a:gd fmla="*/ 57 w 65" name="T98"/>
              <a:gd fmla="*/ 64 h 71" name="T99"/>
              <a:gd fmla="*/ 55 w 65" name="T100"/>
              <a:gd fmla="*/ 68 h 71" name="T101"/>
              <a:gd fmla="*/ 49 w 65" name="T102"/>
              <a:gd fmla="*/ 68 h 71" name="T103"/>
              <a:gd fmla="*/ 47 w 65" name="T104"/>
              <a:gd fmla="*/ 64 h 71" name="T105"/>
              <a:gd fmla="*/ 32 w 65" name="T106"/>
              <a:gd fmla="*/ 64 h 71" name="T107"/>
              <a:gd fmla="*/ 23 w 65" name="T108"/>
              <a:gd fmla="*/ 56 h 71" name="T109"/>
              <a:gd fmla="*/ 23 w 65" name="T110"/>
              <a:gd fmla="*/ 47 h 71" name="T111"/>
              <a:gd fmla="*/ 32 w 65" name="T112"/>
              <a:gd fmla="*/ 38 h 7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1" w="65">
                <a:moveTo>
                  <a:pt x="10" y="0"/>
                </a:moveTo>
                <a:cubicBezTo>
                  <a:pt x="47" y="0"/>
                  <a:pt x="47" y="0"/>
                  <a:pt x="47" y="0"/>
                </a:cubicBezTo>
                <a:cubicBezTo>
                  <a:pt x="53" y="0"/>
                  <a:pt x="58" y="5"/>
                  <a:pt x="58" y="11"/>
                </a:cubicBezTo>
                <a:cubicBezTo>
                  <a:pt x="58" y="24"/>
                  <a:pt x="58" y="24"/>
                  <a:pt x="58" y="24"/>
                </a:cubicBezTo>
                <a:cubicBezTo>
                  <a:pt x="58" y="29"/>
                  <a:pt x="53" y="34"/>
                  <a:pt x="47" y="34"/>
                </a:cubicBezTo>
                <a:cubicBezTo>
                  <a:pt x="23" y="34"/>
                  <a:pt x="23" y="34"/>
                  <a:pt x="23" y="34"/>
                </a:cubicBezTo>
                <a:cubicBezTo>
                  <a:pt x="20" y="41"/>
                  <a:pt x="20" y="41"/>
                  <a:pt x="20" y="41"/>
                </a:cubicBezTo>
                <a:cubicBezTo>
                  <a:pt x="20" y="41"/>
                  <a:pt x="20" y="41"/>
                  <a:pt x="20" y="41"/>
                </a:cubicBezTo>
                <a:cubicBezTo>
                  <a:pt x="20" y="41"/>
                  <a:pt x="20" y="41"/>
                  <a:pt x="20" y="41"/>
                </a:cubicBezTo>
                <a:cubicBezTo>
                  <a:pt x="18" y="44"/>
                  <a:pt x="15" y="44"/>
                  <a:pt x="14" y="41"/>
                </a:cubicBezTo>
                <a:cubicBezTo>
                  <a:pt x="10" y="34"/>
                  <a:pt x="10" y="34"/>
                  <a:pt x="10" y="34"/>
                </a:cubicBezTo>
                <a:cubicBezTo>
                  <a:pt x="4" y="34"/>
                  <a:pt x="0" y="29"/>
                  <a:pt x="0" y="24"/>
                </a:cubicBezTo>
                <a:cubicBezTo>
                  <a:pt x="0" y="11"/>
                  <a:pt x="0" y="11"/>
                  <a:pt x="0" y="11"/>
                </a:cubicBezTo>
                <a:cubicBezTo>
                  <a:pt x="0" y="5"/>
                  <a:pt x="5" y="0"/>
                  <a:pt x="10" y="0"/>
                </a:cubicBezTo>
                <a:close/>
                <a:moveTo>
                  <a:pt x="47" y="6"/>
                </a:moveTo>
                <a:cubicBezTo>
                  <a:pt x="47" y="6"/>
                  <a:pt x="47" y="6"/>
                  <a:pt x="47" y="6"/>
                </a:cubicBezTo>
                <a:cubicBezTo>
                  <a:pt x="10" y="6"/>
                  <a:pt x="10" y="6"/>
                  <a:pt x="10" y="6"/>
                </a:cubicBezTo>
                <a:cubicBezTo>
                  <a:pt x="8" y="6"/>
                  <a:pt x="5" y="8"/>
                  <a:pt x="5" y="11"/>
                </a:cubicBezTo>
                <a:cubicBezTo>
                  <a:pt x="5" y="24"/>
                  <a:pt x="5" y="24"/>
                  <a:pt x="5" y="24"/>
                </a:cubicBezTo>
                <a:cubicBezTo>
                  <a:pt x="5" y="26"/>
                  <a:pt x="8" y="29"/>
                  <a:pt x="10" y="29"/>
                </a:cubicBezTo>
                <a:cubicBezTo>
                  <a:pt x="11" y="29"/>
                  <a:pt x="11" y="29"/>
                  <a:pt x="11" y="29"/>
                </a:cubicBezTo>
                <a:cubicBezTo>
                  <a:pt x="13" y="29"/>
                  <a:pt x="14" y="30"/>
                  <a:pt x="14" y="31"/>
                </a:cubicBezTo>
                <a:cubicBezTo>
                  <a:pt x="17" y="35"/>
                  <a:pt x="17" y="35"/>
                  <a:pt x="17" y="35"/>
                </a:cubicBezTo>
                <a:cubicBezTo>
                  <a:pt x="19" y="31"/>
                  <a:pt x="19" y="31"/>
                  <a:pt x="19" y="31"/>
                </a:cubicBezTo>
                <a:cubicBezTo>
                  <a:pt x="19" y="30"/>
                  <a:pt x="20" y="29"/>
                  <a:pt x="22" y="29"/>
                </a:cubicBezTo>
                <a:cubicBezTo>
                  <a:pt x="47" y="29"/>
                  <a:pt x="47" y="29"/>
                  <a:pt x="47" y="29"/>
                </a:cubicBezTo>
                <a:cubicBezTo>
                  <a:pt x="50" y="29"/>
                  <a:pt x="52" y="26"/>
                  <a:pt x="52" y="24"/>
                </a:cubicBezTo>
                <a:cubicBezTo>
                  <a:pt x="52" y="11"/>
                  <a:pt x="52" y="11"/>
                  <a:pt x="52" y="11"/>
                </a:cubicBezTo>
                <a:cubicBezTo>
                  <a:pt x="52" y="8"/>
                  <a:pt x="50" y="6"/>
                  <a:pt x="47" y="6"/>
                </a:cubicBezTo>
                <a:close/>
                <a:moveTo>
                  <a:pt x="56" y="44"/>
                </a:moveTo>
                <a:cubicBezTo>
                  <a:pt x="56" y="44"/>
                  <a:pt x="56" y="44"/>
                  <a:pt x="56" y="44"/>
                </a:cubicBezTo>
                <a:cubicBezTo>
                  <a:pt x="32" y="44"/>
                  <a:pt x="32" y="44"/>
                  <a:pt x="32" y="44"/>
                </a:cubicBezTo>
                <a:cubicBezTo>
                  <a:pt x="30" y="44"/>
                  <a:pt x="28" y="45"/>
                  <a:pt x="28" y="47"/>
                </a:cubicBezTo>
                <a:cubicBezTo>
                  <a:pt x="28" y="56"/>
                  <a:pt x="28" y="56"/>
                  <a:pt x="28" y="56"/>
                </a:cubicBezTo>
                <a:cubicBezTo>
                  <a:pt x="28" y="57"/>
                  <a:pt x="30" y="59"/>
                  <a:pt x="32" y="59"/>
                </a:cubicBezTo>
                <a:cubicBezTo>
                  <a:pt x="48" y="59"/>
                  <a:pt x="48" y="59"/>
                  <a:pt x="48" y="59"/>
                </a:cubicBezTo>
                <a:cubicBezTo>
                  <a:pt x="49" y="59"/>
                  <a:pt x="50" y="59"/>
                  <a:pt x="51" y="61"/>
                </a:cubicBezTo>
                <a:cubicBezTo>
                  <a:pt x="52" y="62"/>
                  <a:pt x="52" y="62"/>
                  <a:pt x="52" y="62"/>
                </a:cubicBezTo>
                <a:cubicBezTo>
                  <a:pt x="53" y="61"/>
                  <a:pt x="53" y="61"/>
                  <a:pt x="53" y="61"/>
                </a:cubicBezTo>
                <a:cubicBezTo>
                  <a:pt x="53" y="59"/>
                  <a:pt x="54" y="59"/>
                  <a:pt x="56" y="59"/>
                </a:cubicBezTo>
                <a:cubicBezTo>
                  <a:pt x="56" y="59"/>
                  <a:pt x="56" y="59"/>
                  <a:pt x="56" y="59"/>
                </a:cubicBezTo>
                <a:cubicBezTo>
                  <a:pt x="58" y="59"/>
                  <a:pt x="59" y="57"/>
                  <a:pt x="59" y="56"/>
                </a:cubicBezTo>
                <a:cubicBezTo>
                  <a:pt x="59" y="47"/>
                  <a:pt x="59" y="47"/>
                  <a:pt x="59" y="47"/>
                </a:cubicBezTo>
                <a:cubicBezTo>
                  <a:pt x="59" y="45"/>
                  <a:pt x="58" y="44"/>
                  <a:pt x="56" y="44"/>
                </a:cubicBezTo>
                <a:close/>
                <a:moveTo>
                  <a:pt x="32" y="38"/>
                </a:moveTo>
                <a:cubicBezTo>
                  <a:pt x="32" y="38"/>
                  <a:pt x="32" y="38"/>
                  <a:pt x="32" y="38"/>
                </a:cubicBezTo>
                <a:cubicBezTo>
                  <a:pt x="56" y="38"/>
                  <a:pt x="56" y="38"/>
                  <a:pt x="56" y="38"/>
                </a:cubicBezTo>
                <a:cubicBezTo>
                  <a:pt x="61" y="38"/>
                  <a:pt x="65" y="42"/>
                  <a:pt x="65" y="47"/>
                </a:cubicBezTo>
                <a:cubicBezTo>
                  <a:pt x="65" y="56"/>
                  <a:pt x="65" y="56"/>
                  <a:pt x="65" y="56"/>
                </a:cubicBezTo>
                <a:cubicBezTo>
                  <a:pt x="65" y="60"/>
                  <a:pt x="61" y="64"/>
                  <a:pt x="57" y="64"/>
                </a:cubicBezTo>
                <a:cubicBezTo>
                  <a:pt x="55" y="68"/>
                  <a:pt x="55" y="68"/>
                  <a:pt x="55" y="68"/>
                </a:cubicBezTo>
                <a:cubicBezTo>
                  <a:pt x="54" y="71"/>
                  <a:pt x="50" y="71"/>
                  <a:pt x="49" y="68"/>
                </a:cubicBezTo>
                <a:cubicBezTo>
                  <a:pt x="47" y="64"/>
                  <a:pt x="47" y="64"/>
                  <a:pt x="47" y="64"/>
                </a:cubicBezTo>
                <a:cubicBezTo>
                  <a:pt x="32" y="64"/>
                  <a:pt x="32" y="64"/>
                  <a:pt x="32" y="64"/>
                </a:cubicBezTo>
                <a:cubicBezTo>
                  <a:pt x="27" y="64"/>
                  <a:pt x="23" y="60"/>
                  <a:pt x="23" y="56"/>
                </a:cubicBezTo>
                <a:cubicBezTo>
                  <a:pt x="23" y="47"/>
                  <a:pt x="23" y="47"/>
                  <a:pt x="23" y="47"/>
                </a:cubicBezTo>
                <a:cubicBezTo>
                  <a:pt x="23" y="42"/>
                  <a:pt x="27" y="38"/>
                  <a:pt x="32" y="38"/>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TextBox 1"/>
          <p:cNvSpPr txBox="1"/>
          <p:nvPr/>
        </p:nvSpPr>
        <p:spPr>
          <a:xfrm>
            <a:off x="5017226" y="2342878"/>
            <a:ext cx="2236470" cy="411480"/>
          </a:xfrm>
          <a:prstGeom prst="rect">
            <a:avLst/>
          </a:prstGeom>
          <a:noFill/>
        </p:spPr>
        <p:txBody>
          <a:bodyPr lIns="0" rIns="0" rtlCol="0" tIns="0" wrap="squar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37" name="TextBox 1"/>
          <p:cNvSpPr txBox="1"/>
          <p:nvPr/>
        </p:nvSpPr>
        <p:spPr>
          <a:xfrm>
            <a:off x="4921483" y="1670915"/>
            <a:ext cx="1408112" cy="472440"/>
          </a:xfrm>
          <a:prstGeom prst="rect">
            <a:avLst/>
          </a:prstGeom>
          <a:noFill/>
        </p:spPr>
        <p:txBody>
          <a:bodyPr lIns="0" rIns="0" rtlCol="0" tIns="0" wrap="none">
            <a:spAutoFit/>
          </a:bodyPr>
          <a:lstStyle/>
          <a:p>
            <a:pPr algn="l" defTabSz="0">
              <a:lnSpc>
                <a:spcPct val="100000"/>
              </a:lnSpc>
            </a:pPr>
            <a:r>
              <a:rPr altLang="zh-CN" b="1" lang="en-US" smtClean="0" sz="2800">
                <a:solidFill>
                  <a:srgbClr val="DAB96E"/>
                </a:solidFill>
                <a:latin charset="0" panose="020f0502020204030204" pitchFamily="18" typeface="Calibri"/>
                <a:cs charset="0" panose="020f0502020204030204" pitchFamily="18" typeface="Calibri"/>
              </a:rPr>
              <a:t>Summary</a:t>
            </a:r>
          </a:p>
        </p:txBody>
      </p:sp>
      <p:sp>
        <p:nvSpPr>
          <p:cNvPr id="38" name="等腰三角形 37"/>
          <p:cNvSpPr/>
          <p:nvPr/>
        </p:nvSpPr>
        <p:spPr>
          <a:xfrm rot="5400000">
            <a:off x="8255998" y="2810328"/>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rot="5400000">
            <a:off x="8255998" y="3868873"/>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rot="5400000">
            <a:off x="8255998" y="4881063"/>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TextBox 1"/>
          <p:cNvSpPr txBox="1"/>
          <p:nvPr/>
        </p:nvSpPr>
        <p:spPr>
          <a:xfrm>
            <a:off x="8488641" y="3790363"/>
            <a:ext cx="1316608" cy="335280"/>
          </a:xfrm>
          <a:prstGeom prst="rect">
            <a:avLst/>
          </a:prstGeom>
          <a:noFill/>
        </p:spPr>
        <p:txBody>
          <a:bodyPr lIns="0" rIns="0" rtlCol="0" tIns="0" wrap="none">
            <a:spAutoFit/>
          </a:bodyPr>
          <a:lstStyle/>
          <a:p>
            <a:pPr algn="l" defTabSz="0">
              <a:lnSpc>
                <a:spcPct val="100000"/>
              </a:lnSpc>
              <a:tabLst>
                <a:tab pos="660400"/>
              </a:tabLst>
            </a:pPr>
            <a:r>
              <a:rPr altLang="zh-CN" lang="en-US" smtClean="0" sz="1900">
                <a:solidFill>
                  <a:srgbClr val="DAB96E"/>
                </a:solidFill>
                <a:latin charset="0" panose="020f0502020204030204" pitchFamily="18" typeface="Calibri"/>
                <a:cs charset="0" panose="020f0502020204030204" pitchFamily="18" typeface="Calibri"/>
              </a:rPr>
              <a:t>COMPETITOR</a:t>
            </a:r>
          </a:p>
        </p:txBody>
      </p:sp>
      <p:sp>
        <p:nvSpPr>
          <p:cNvPr id="44" name="TextBox 1"/>
          <p:cNvSpPr txBox="1"/>
          <p:nvPr/>
        </p:nvSpPr>
        <p:spPr>
          <a:xfrm>
            <a:off x="8488641" y="4799378"/>
            <a:ext cx="1316608" cy="335280"/>
          </a:xfrm>
          <a:prstGeom prst="rect">
            <a:avLst/>
          </a:prstGeom>
          <a:noFill/>
        </p:spPr>
        <p:txBody>
          <a:bodyPr lIns="0" rIns="0" rtlCol="0" tIns="0" wrap="none">
            <a:spAutoFit/>
          </a:bodyPr>
          <a:lstStyle/>
          <a:p>
            <a:pPr algn="l" defTabSz="0">
              <a:lnSpc>
                <a:spcPct val="100000"/>
              </a:lnSpc>
              <a:tabLst>
                <a:tab pos="660400"/>
              </a:tabLst>
            </a:pPr>
            <a:r>
              <a:rPr altLang="zh-CN" lang="en-US" smtClean="0" sz="1900">
                <a:solidFill>
                  <a:srgbClr val="DAB96E"/>
                </a:solidFill>
                <a:latin charset="0" panose="020f0502020204030204" pitchFamily="18" typeface="Calibri"/>
                <a:cs charset="0" panose="020f0502020204030204" pitchFamily="18" typeface="Calibri"/>
              </a:rPr>
              <a:t>COMPETITOR</a:t>
            </a:r>
          </a:p>
        </p:txBody>
      </p:sp>
      <p:sp>
        <p:nvSpPr>
          <p:cNvPr id="29" name="TextBox 1"/>
          <p:cNvSpPr txBox="1"/>
          <p:nvPr/>
        </p:nvSpPr>
        <p:spPr>
          <a:xfrm>
            <a:off x="8488006" y="4169640"/>
            <a:ext cx="1066800" cy="472440"/>
          </a:xfrm>
          <a:prstGeom prst="rect">
            <a:avLst/>
          </a:prstGeom>
          <a:noFill/>
        </p:spPr>
        <p:txBody>
          <a:bodyPr lIns="0" rIns="0" rtlCol="0" tIns="0" wrap="none">
            <a:spAutoFit/>
          </a:bodyPr>
          <a:lstStyle/>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0" name="TextBox 1"/>
          <p:cNvSpPr txBox="1"/>
          <p:nvPr/>
        </p:nvSpPr>
        <p:spPr>
          <a:xfrm>
            <a:off x="8488006" y="5116697"/>
            <a:ext cx="1066800" cy="472440"/>
          </a:xfrm>
          <a:prstGeom prst="rect">
            <a:avLst/>
          </a:prstGeom>
          <a:noFill/>
        </p:spPr>
        <p:txBody>
          <a:bodyPr lIns="0" rIns="0" rtlCol="0" tIns="0" wrap="none">
            <a:spAutoFit/>
          </a:bodyPr>
          <a:lstStyle/>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1" name="TextBox 1"/>
          <p:cNvSpPr txBox="1"/>
          <p:nvPr/>
        </p:nvSpPr>
        <p:spPr>
          <a:xfrm>
            <a:off x="4081054" y="4933678"/>
            <a:ext cx="2236470" cy="411480"/>
          </a:xfrm>
          <a:prstGeom prst="rect">
            <a:avLst/>
          </a:prstGeom>
          <a:noFill/>
        </p:spPr>
        <p:txBody>
          <a:bodyPr lIns="0" rIns="0" rtlCol="0" tIns="0" wrap="squar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Tree>
    <p:custDataLst>
      <p:tags r:id="rId4"/>
    </p:custDataLst>
  </p:cSld>
  <p:clrMapOvr>
    <a:masterClrMapping/>
  </p:clrMapOvr>
  <mc:AlternateContent>
    <mc:Choice Requires="p14">
      <p:transition advTm="14225" p14:dur="1200" spd="slow">
        <p14:prism/>
      </p:transition>
    </mc:Choice>
    <mc:Fallback>
      <p:transition advTm="1422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1" presetSubtype="1">
                                  <p:stCondLst>
                                    <p:cond delay="0"/>
                                  </p:stCondLst>
                                  <p:childTnLst>
                                    <p:set>
                                      <p:cBhvr>
                                        <p:cTn dur="1" fill="hold" id="17">
                                          <p:stCondLst>
                                            <p:cond delay="0"/>
                                          </p:stCondLst>
                                        </p:cTn>
                                        <p:tgtEl>
                                          <p:spTgt spid="41"/>
                                        </p:tgtEl>
                                        <p:attrNameLst>
                                          <p:attrName>style.visibility</p:attrName>
                                        </p:attrNameLst>
                                      </p:cBhvr>
                                      <p:to>
                                        <p:strVal val="visible"/>
                                      </p:to>
                                    </p:set>
                                    <p:animEffect filter="wheel(1)" transition="in">
                                      <p:cBhvr>
                                        <p:cTn dur="2000" id="18"/>
                                        <p:tgtEl>
                                          <p:spTgt spid="41"/>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1">
                                  <p:stCondLst>
                                    <p:cond delay="0"/>
                                  </p:stCondLst>
                                  <p:childTnLst>
                                    <p:set>
                                      <p:cBhvr>
                                        <p:cTn dur="1" fill="hold" id="22">
                                          <p:stCondLst>
                                            <p:cond delay="0"/>
                                          </p:stCondLst>
                                        </p:cTn>
                                        <p:tgtEl>
                                          <p:spTgt spid="27"/>
                                        </p:tgtEl>
                                        <p:attrNameLst>
                                          <p:attrName>style.visibility</p:attrName>
                                        </p:attrNameLst>
                                      </p:cBhvr>
                                      <p:to>
                                        <p:strVal val="visible"/>
                                      </p:to>
                                    </p:set>
                                    <p:animEffect filter="wipe(up)" transition="in">
                                      <p:cBhvr>
                                        <p:cTn dur="500" id="23"/>
                                        <p:tgtEl>
                                          <p:spTgt spid="27"/>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1" presetSubtype="1">
                                  <p:stCondLst>
                                    <p:cond delay="0"/>
                                  </p:stCondLst>
                                  <p:childTnLst>
                                    <p:set>
                                      <p:cBhvr>
                                        <p:cTn dur="1" fill="hold" id="27">
                                          <p:stCondLst>
                                            <p:cond delay="0"/>
                                          </p:stCondLst>
                                        </p:cTn>
                                        <p:tgtEl>
                                          <p:spTgt spid="25"/>
                                        </p:tgtEl>
                                        <p:attrNameLst>
                                          <p:attrName>style.visibility</p:attrName>
                                        </p:attrNameLst>
                                      </p:cBhvr>
                                      <p:to>
                                        <p:strVal val="visible"/>
                                      </p:to>
                                    </p:set>
                                    <p:animEffect filter="wheel(1)" transition="in">
                                      <p:cBhvr>
                                        <p:cTn dur="2000" id="28"/>
                                        <p:tgtEl>
                                          <p:spTgt spid="25"/>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p:cTn dur="500" fill="hold" id="33"/>
                                        <p:tgtEl>
                                          <p:spTgt spid="24"/>
                                        </p:tgtEl>
                                        <p:attrNameLst>
                                          <p:attrName>ppt_w</p:attrName>
                                        </p:attrNameLst>
                                      </p:cBhvr>
                                      <p:tavLst>
                                        <p:tav tm="0">
                                          <p:val>
                                            <p:fltVal val="0"/>
                                          </p:val>
                                        </p:tav>
                                        <p:tav tm="100000">
                                          <p:val>
                                            <p:strVal val="#ppt_w"/>
                                          </p:val>
                                        </p:tav>
                                      </p:tavLst>
                                    </p:anim>
                                    <p:anim calcmode="lin" valueType="num">
                                      <p:cBhvr>
                                        <p:cTn dur="500" fill="hold" id="34"/>
                                        <p:tgtEl>
                                          <p:spTgt spid="24"/>
                                        </p:tgtEl>
                                        <p:attrNameLst>
                                          <p:attrName>ppt_h</p:attrName>
                                        </p:attrNameLst>
                                      </p:cBhvr>
                                      <p:tavLst>
                                        <p:tav tm="0">
                                          <p:val>
                                            <p:fltVal val="0"/>
                                          </p:val>
                                        </p:tav>
                                        <p:tav tm="100000">
                                          <p:val>
                                            <p:strVal val="#ppt_h"/>
                                          </p:val>
                                        </p:tav>
                                      </p:tavLst>
                                    </p:anim>
                                    <p:animEffect filter="fade" transition="in">
                                      <p:cBhvr>
                                        <p:cTn dur="500" id="35"/>
                                        <p:tgtEl>
                                          <p:spTgt spid="24"/>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38"/>
                                        </p:tgtEl>
                                        <p:attrNameLst>
                                          <p:attrName>style.visibility</p:attrName>
                                        </p:attrNameLst>
                                      </p:cBhvr>
                                      <p:to>
                                        <p:strVal val="visible"/>
                                      </p:to>
                                    </p:set>
                                    <p:animEffect filter="fade" transition="in">
                                      <p:cBhvr>
                                        <p:cTn dur="500" id="40"/>
                                        <p:tgtEl>
                                          <p:spTgt spid="138"/>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2" presetSubtype="1">
                                  <p:stCondLst>
                                    <p:cond delay="0"/>
                                  </p:stCondLst>
                                  <p:childTnLst>
                                    <p:set>
                                      <p:cBhvr>
                                        <p:cTn dur="1" fill="hold" id="44">
                                          <p:stCondLst>
                                            <p:cond delay="0"/>
                                          </p:stCondLst>
                                        </p:cTn>
                                        <p:tgtEl>
                                          <p:spTgt spid="28"/>
                                        </p:tgtEl>
                                        <p:attrNameLst>
                                          <p:attrName>style.visibility</p:attrName>
                                        </p:attrNameLst>
                                      </p:cBhvr>
                                      <p:to>
                                        <p:strVal val="visible"/>
                                      </p:to>
                                    </p:set>
                                    <p:animEffect filter="wipe(up)" transition="in">
                                      <p:cBhvr>
                                        <p:cTn dur="500" id="45"/>
                                        <p:tgtEl>
                                          <p:spTgt spid="28"/>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35"/>
                                        </p:tgtEl>
                                        <p:attrNameLst>
                                          <p:attrName>style.visibility</p:attrName>
                                        </p:attrNameLst>
                                      </p:cBhvr>
                                      <p:to>
                                        <p:strVal val="visible"/>
                                      </p:to>
                                    </p:set>
                                    <p:animEffect filter="fade" transition="in">
                                      <p:cBhvr>
                                        <p:cTn dur="1000" id="50"/>
                                        <p:tgtEl>
                                          <p:spTgt spid="35"/>
                                        </p:tgtEl>
                                      </p:cBhvr>
                                    </p:animEffect>
                                    <p:anim calcmode="lin" valueType="num">
                                      <p:cBhvr>
                                        <p:cTn dur="1000" fill="hold" id="51"/>
                                        <p:tgtEl>
                                          <p:spTgt spid="35"/>
                                        </p:tgtEl>
                                        <p:attrNameLst>
                                          <p:attrName>ppt_x</p:attrName>
                                        </p:attrNameLst>
                                      </p:cBhvr>
                                      <p:tavLst>
                                        <p:tav tm="0">
                                          <p:val>
                                            <p:strVal val="#ppt_x"/>
                                          </p:val>
                                        </p:tav>
                                        <p:tav tm="100000">
                                          <p:val>
                                            <p:strVal val="#ppt_x"/>
                                          </p:val>
                                        </p:tav>
                                      </p:tavLst>
                                    </p:anim>
                                    <p:anim calcmode="lin" valueType="num">
                                      <p:cBhvr>
                                        <p:cTn dur="1000" fill="hold" id="52"/>
                                        <p:tgtEl>
                                          <p:spTgt spid="35"/>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37"/>
                                        </p:tgtEl>
                                        <p:attrNameLst>
                                          <p:attrName>style.visibility</p:attrName>
                                        </p:attrNameLst>
                                      </p:cBhvr>
                                      <p:to>
                                        <p:strVal val="visible"/>
                                      </p:to>
                                    </p:set>
                                    <p:animEffect filter="fade" transition="in">
                                      <p:cBhvr>
                                        <p:cTn dur="1000" id="55"/>
                                        <p:tgtEl>
                                          <p:spTgt spid="37"/>
                                        </p:tgtEl>
                                      </p:cBhvr>
                                    </p:animEffect>
                                    <p:anim calcmode="lin" valueType="num">
                                      <p:cBhvr>
                                        <p:cTn dur="1000" fill="hold" id="56"/>
                                        <p:tgtEl>
                                          <p:spTgt spid="37"/>
                                        </p:tgtEl>
                                        <p:attrNameLst>
                                          <p:attrName>ppt_x</p:attrName>
                                        </p:attrNameLst>
                                      </p:cBhvr>
                                      <p:tavLst>
                                        <p:tav tm="0">
                                          <p:val>
                                            <p:strVal val="#ppt_x"/>
                                          </p:val>
                                        </p:tav>
                                        <p:tav tm="100000">
                                          <p:val>
                                            <p:strVal val="#ppt_x"/>
                                          </p:val>
                                        </p:tav>
                                      </p:tavLst>
                                    </p:anim>
                                    <p:anim calcmode="lin" valueType="num">
                                      <p:cBhvr>
                                        <p:cTn dur="1000" fill="hold" id="57"/>
                                        <p:tgtEl>
                                          <p:spTgt spid="37"/>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childTnLst>
                                    <p:set>
                                      <p:cBhvr>
                                        <p:cTn dur="1" fill="hold" id="61">
                                          <p:stCondLst>
                                            <p:cond delay="0"/>
                                          </p:stCondLst>
                                        </p:cTn>
                                        <p:tgtEl>
                                          <p:spTgt spid="32"/>
                                        </p:tgtEl>
                                        <p:attrNameLst>
                                          <p:attrName>style.visibility</p:attrName>
                                        </p:attrNameLst>
                                      </p:cBhvr>
                                      <p:to>
                                        <p:strVal val="visible"/>
                                      </p:to>
                                    </p:set>
                                    <p:animEffect filter="fade" transition="in">
                                      <p:cBhvr>
                                        <p:cTn dur="500" id="62"/>
                                        <p:tgtEl>
                                          <p:spTgt spid="32"/>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42" presetSubtype="0">
                                  <p:stCondLst>
                                    <p:cond delay="0"/>
                                  </p:stCondLst>
                                  <p:childTnLst>
                                    <p:set>
                                      <p:cBhvr>
                                        <p:cTn dur="1" fill="hold" id="66">
                                          <p:stCondLst>
                                            <p:cond delay="0"/>
                                          </p:stCondLst>
                                        </p:cTn>
                                        <p:tgtEl>
                                          <p:spTgt spid="31"/>
                                        </p:tgtEl>
                                        <p:attrNameLst>
                                          <p:attrName>style.visibility</p:attrName>
                                        </p:attrNameLst>
                                      </p:cBhvr>
                                      <p:to>
                                        <p:strVal val="visible"/>
                                      </p:to>
                                    </p:set>
                                    <p:animEffect filter="fade" transition="in">
                                      <p:cBhvr>
                                        <p:cTn dur="1000" id="67"/>
                                        <p:tgtEl>
                                          <p:spTgt spid="31"/>
                                        </p:tgtEl>
                                      </p:cBhvr>
                                    </p:animEffect>
                                    <p:anim calcmode="lin" valueType="num">
                                      <p:cBhvr>
                                        <p:cTn dur="1000" fill="hold" id="68"/>
                                        <p:tgtEl>
                                          <p:spTgt spid="31"/>
                                        </p:tgtEl>
                                        <p:attrNameLst>
                                          <p:attrName>ppt_x</p:attrName>
                                        </p:attrNameLst>
                                      </p:cBhvr>
                                      <p:tavLst>
                                        <p:tav tm="0">
                                          <p:val>
                                            <p:strVal val="#ppt_x"/>
                                          </p:val>
                                        </p:tav>
                                        <p:tav tm="100000">
                                          <p:val>
                                            <p:strVal val="#ppt_x"/>
                                          </p:val>
                                        </p:tav>
                                      </p:tavLst>
                                    </p:anim>
                                    <p:anim calcmode="lin" valueType="num">
                                      <p:cBhvr>
                                        <p:cTn dur="1000" fill="hold" id="69"/>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10" presetSubtype="0">
                                  <p:stCondLst>
                                    <p:cond delay="0"/>
                                  </p:stCondLst>
                                  <p:childTnLst>
                                    <p:set>
                                      <p:cBhvr>
                                        <p:cTn dur="1" fill="hold" id="73">
                                          <p:stCondLst>
                                            <p:cond delay="0"/>
                                          </p:stCondLst>
                                        </p:cTn>
                                        <p:tgtEl>
                                          <p:spTgt spid="16"/>
                                        </p:tgtEl>
                                        <p:attrNameLst>
                                          <p:attrName>style.visibility</p:attrName>
                                        </p:attrNameLst>
                                      </p:cBhvr>
                                      <p:to>
                                        <p:strVal val="visible"/>
                                      </p:to>
                                    </p:set>
                                    <p:animEffect filter="fade" transition="in">
                                      <p:cBhvr>
                                        <p:cTn dur="500" id="74"/>
                                        <p:tgtEl>
                                          <p:spTgt spid="16"/>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8"/>
                                        </p:tgtEl>
                                        <p:attrNameLst>
                                          <p:attrName>style.visibility</p:attrName>
                                        </p:attrNameLst>
                                      </p:cBhvr>
                                      <p:to>
                                        <p:strVal val="visible"/>
                                      </p:to>
                                    </p:set>
                                    <p:animEffect filter="fade" transition="in">
                                      <p:cBhvr>
                                        <p:cTn dur="500" id="77"/>
                                        <p:tgtEl>
                                          <p:spTgt spid="38"/>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17"/>
                                        </p:tgtEl>
                                        <p:attrNameLst>
                                          <p:attrName>style.visibility</p:attrName>
                                        </p:attrNameLst>
                                      </p:cBhvr>
                                      <p:to>
                                        <p:strVal val="visible"/>
                                      </p:to>
                                    </p:set>
                                    <p:animEffect filter="fade" transition="in">
                                      <p:cBhvr>
                                        <p:cTn dur="500" id="80"/>
                                        <p:tgtEl>
                                          <p:spTgt spid="17"/>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10" presetSubtype="0">
                                  <p:stCondLst>
                                    <p:cond delay="0"/>
                                  </p:stCondLst>
                                  <p:childTnLst>
                                    <p:set>
                                      <p:cBhvr>
                                        <p:cTn dur="1" fill="hold" id="84">
                                          <p:stCondLst>
                                            <p:cond delay="0"/>
                                          </p:stCondLst>
                                        </p:cTn>
                                        <p:tgtEl>
                                          <p:spTgt spid="42"/>
                                        </p:tgtEl>
                                        <p:attrNameLst>
                                          <p:attrName>style.visibility</p:attrName>
                                        </p:attrNameLst>
                                      </p:cBhvr>
                                      <p:to>
                                        <p:strVal val="visible"/>
                                      </p:to>
                                    </p:set>
                                    <p:animEffect filter="fade" transition="in">
                                      <p:cBhvr>
                                        <p:cTn dur="500" id="85"/>
                                        <p:tgtEl>
                                          <p:spTgt spid="42"/>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29"/>
                                        </p:tgtEl>
                                        <p:attrNameLst>
                                          <p:attrName>style.visibility</p:attrName>
                                        </p:attrNameLst>
                                      </p:cBhvr>
                                      <p:to>
                                        <p:strVal val="visible"/>
                                      </p:to>
                                    </p:set>
                                    <p:animEffect filter="fade" transition="in">
                                      <p:cBhvr>
                                        <p:cTn dur="500" id="88"/>
                                        <p:tgtEl>
                                          <p:spTgt spid="29"/>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39"/>
                                        </p:tgtEl>
                                        <p:attrNameLst>
                                          <p:attrName>style.visibility</p:attrName>
                                        </p:attrNameLst>
                                      </p:cBhvr>
                                      <p:to>
                                        <p:strVal val="visible"/>
                                      </p:to>
                                    </p:set>
                                    <p:animEffect filter="fade" transition="in">
                                      <p:cBhvr>
                                        <p:cTn dur="500" id="91"/>
                                        <p:tgtEl>
                                          <p:spTgt spid="39"/>
                                        </p:tgtEl>
                                      </p:cBhvr>
                                    </p:animEffect>
                                  </p:childTnLst>
                                </p:cTn>
                              </p:par>
                            </p:childTnLst>
                          </p:cTn>
                        </p:par>
                      </p:childTnLst>
                    </p:cTn>
                  </p:par>
                  <p:par>
                    <p:cTn fill="hold" id="92" nodeType="clickPar">
                      <p:stCondLst>
                        <p:cond delay="indefinite"/>
                      </p:stCondLst>
                      <p:childTnLst>
                        <p:par>
                          <p:cTn fill="hold" id="93" nodeType="afterGroup">
                            <p:stCondLst>
                              <p:cond delay="0"/>
                            </p:stCondLst>
                            <p:childTnLst>
                              <p:par>
                                <p:cTn fill="hold" grpId="0" id="94" nodeType="clickEffect" presetClass="entr" presetID="10" presetSubtype="0">
                                  <p:stCondLst>
                                    <p:cond delay="0"/>
                                  </p:stCondLst>
                                  <p:childTnLst>
                                    <p:set>
                                      <p:cBhvr>
                                        <p:cTn dur="1" fill="hold" id="95">
                                          <p:stCondLst>
                                            <p:cond delay="0"/>
                                          </p:stCondLst>
                                        </p:cTn>
                                        <p:tgtEl>
                                          <p:spTgt spid="44"/>
                                        </p:tgtEl>
                                        <p:attrNameLst>
                                          <p:attrName>style.visibility</p:attrName>
                                        </p:attrNameLst>
                                      </p:cBhvr>
                                      <p:to>
                                        <p:strVal val="visible"/>
                                      </p:to>
                                    </p:set>
                                    <p:animEffect filter="fade" transition="in">
                                      <p:cBhvr>
                                        <p:cTn dur="500" id="96"/>
                                        <p:tgtEl>
                                          <p:spTgt spid="44"/>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30"/>
                                        </p:tgtEl>
                                        <p:attrNameLst>
                                          <p:attrName>style.visibility</p:attrName>
                                        </p:attrNameLst>
                                      </p:cBhvr>
                                      <p:to>
                                        <p:strVal val="visible"/>
                                      </p:to>
                                    </p:set>
                                    <p:animEffect filter="fade" transition="in">
                                      <p:cBhvr>
                                        <p:cTn dur="500" id="99"/>
                                        <p:tgtEl>
                                          <p:spTgt spid="30"/>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40"/>
                                        </p:tgtEl>
                                        <p:attrNameLst>
                                          <p:attrName>style.visibility</p:attrName>
                                        </p:attrNameLst>
                                      </p:cBhvr>
                                      <p:to>
                                        <p:strVal val="visible"/>
                                      </p:to>
                                    </p:set>
                                    <p:animEffect filter="fade" transition="in">
                                      <p:cBhvr>
                                        <p:cTn dur="500" id="102"/>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16"/>
      <p:bldP grpId="0" spid="17"/>
      <p:bldP grpId="0" spid="32"/>
      <p:bldP grpId="0" spid="24"/>
      <p:bldP grpId="0" spid="25"/>
      <p:bldP grpId="0" spid="138"/>
      <p:bldP grpId="0" spid="35"/>
      <p:bldP grpId="0" spid="37"/>
      <p:bldP grpId="0" spid="38"/>
      <p:bldP grpId="0" spid="39"/>
      <p:bldP grpId="0" spid="40"/>
      <p:bldP grpId="0" spid="42"/>
      <p:bldP grpId="0" spid="44"/>
      <p:bldP grpId="0" spid="29"/>
      <p:bldP grpId="0" spid="30"/>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TextBox 1"/>
          <p:cNvSpPr txBox="1"/>
          <p:nvPr/>
        </p:nvSpPr>
        <p:spPr>
          <a:xfrm>
            <a:off x="7812859" y="561975"/>
            <a:ext cx="31765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3.5 竞争对手分析</a:t>
            </a:r>
          </a:p>
        </p:txBody>
      </p:sp>
      <p:sp>
        <p:nvSpPr>
          <p:cNvPr id="7" name="文本框 6"/>
          <p:cNvSpPr txBox="1"/>
          <p:nvPr/>
        </p:nvSpPr>
        <p:spPr>
          <a:xfrm>
            <a:off x="7750628" y="103759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grpSp>
        <p:nvGrpSpPr>
          <p:cNvPr id="64" name="组合 63"/>
          <p:cNvGrpSpPr>
            <a:grpSpLocks noChangeAspect="1"/>
          </p:cNvGrpSpPr>
          <p:nvPr/>
        </p:nvGrpSpPr>
        <p:grpSpPr>
          <a:xfrm flipV="1">
            <a:off x="1950176" y="2943860"/>
            <a:ext cx="2879725" cy="2879725"/>
            <a:chOff x="9444" y="1959"/>
            <a:chExt cx="4048" cy="4048"/>
          </a:xfrm>
        </p:grpSpPr>
        <p:sp>
          <p:nvSpPr>
            <p:cNvPr id="77" name="椭圆 76"/>
            <p:cNvSpPr/>
            <p:nvPr/>
          </p:nvSpPr>
          <p:spPr>
            <a:xfrm flipV="1">
              <a:off x="9752" y="2267"/>
              <a:ext cx="3432" cy="3432"/>
            </a:xfrm>
            <a:prstGeom prst="ellipse">
              <a:avLst/>
            </a:prstGeom>
            <a:blipFill rotWithShape="1">
              <a:blip r:embed="rId3"/>
              <a:tile algn="tl" flip="none" sx="24000" sy="24000" tx="-46990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9444" y="1959"/>
              <a:ext cx="4049" cy="4049"/>
            </a:xfrm>
            <a:prstGeom prst="ellipse">
              <a:avLst/>
            </a:prstGeom>
            <a:noFill/>
            <a:ln w="28575">
              <a:solidFill>
                <a:srgbClr val="DAB96E"/>
              </a:solidFill>
              <a:prstDash val="sysDot"/>
            </a:ln>
            <a:extLst>
              <a:ext uri="{909E8E84-426E-40DD-AFC4-6F175D3DCCD1}">
                <a14:hiddenFill>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椭圆 80"/>
          <p:cNvSpPr>
            <a:spLocks noChangeAspect="1"/>
          </p:cNvSpPr>
          <p:nvPr/>
        </p:nvSpPr>
        <p:spPr>
          <a:xfrm flipV="1">
            <a:off x="3008721" y="1196975"/>
            <a:ext cx="791845" cy="791845"/>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flipV="1">
            <a:off x="2889976" y="1077595"/>
            <a:ext cx="1029970" cy="1029970"/>
          </a:xfrm>
          <a:prstGeom prst="ellipse">
            <a:avLst/>
          </a:prstGeom>
          <a:noFill/>
          <a:ln>
            <a:solidFill>
              <a:srgbClr val="DAB96E"/>
            </a:solidFill>
            <a:prstDash val="sysDot"/>
          </a:ln>
          <a:extLst>
            <a:ext uri="{909E8E84-426E-40DD-AFC4-6F175D3DCCD1}">
              <a14:hiddenFill>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3" name="直接连接符 82"/>
          <p:cNvCxnSpPr/>
          <p:nvPr/>
        </p:nvCxnSpPr>
        <p:spPr>
          <a:xfrm flipV="1">
            <a:off x="3387181" y="2131060"/>
            <a:ext cx="3175" cy="79248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390356" y="10160"/>
            <a:ext cx="3175" cy="100711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sp>
        <p:nvSpPr>
          <p:cNvPr id="85" name="TextBox 1"/>
          <p:cNvSpPr txBox="1"/>
          <p:nvPr/>
        </p:nvSpPr>
        <p:spPr>
          <a:xfrm>
            <a:off x="2101539" y="1494385"/>
            <a:ext cx="551582" cy="259080"/>
          </a:xfrm>
          <a:prstGeom prst="rect">
            <a:avLst/>
          </a:prstGeom>
          <a:noFill/>
        </p:spPr>
        <p:txBody>
          <a:bodyPr lIns="0" rIns="0" rtlCol="0" tIns="0" wrap="none">
            <a:spAutoFit/>
          </a:bodyPr>
          <a:lstStyle/>
          <a:p>
            <a:pPr algn="l" defTabSz="0">
              <a:lnSpc>
                <a:spcPct val="100000"/>
              </a:lnSpc>
            </a:pPr>
            <a:r>
              <a:rPr altLang="zh-CN" b="1" lang="en-US" smtClean="0" sz="1400">
                <a:solidFill>
                  <a:srgbClr val="DAB96E"/>
                </a:solidFill>
                <a:latin charset="0" panose="020f0502020204030204" pitchFamily="18" typeface="Calibri"/>
                <a:cs charset="0" panose="020f0502020204030204" pitchFamily="18" typeface="Calibri"/>
              </a:rPr>
              <a:t>POINTS</a:t>
            </a:r>
          </a:p>
        </p:txBody>
      </p:sp>
      <p:sp>
        <p:nvSpPr>
          <p:cNvPr id="86" name="TextBox 1"/>
          <p:cNvSpPr txBox="1"/>
          <p:nvPr/>
        </p:nvSpPr>
        <p:spPr>
          <a:xfrm>
            <a:off x="4030436" y="1353820"/>
            <a:ext cx="2491105" cy="411480"/>
          </a:xfrm>
          <a:prstGeom prst="rect">
            <a:avLst/>
          </a:prstGeom>
          <a:noFill/>
        </p:spPr>
        <p:txBody>
          <a:bodyPr lIns="0" rIns="0" rtlCol="0" tIns="0" wrap="squar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88" name="TextBox 1"/>
          <p:cNvSpPr txBox="1"/>
          <p:nvPr/>
        </p:nvSpPr>
        <p:spPr>
          <a:xfrm>
            <a:off x="4932369" y="3739110"/>
            <a:ext cx="2213049" cy="472440"/>
          </a:xfrm>
          <a:prstGeom prst="rect">
            <a:avLst/>
          </a:prstGeom>
          <a:noFill/>
        </p:spPr>
        <p:txBody>
          <a:bodyPr lIns="0" rIns="0" rtlCol="0" tIns="0" wrap="none">
            <a:spAutoFit/>
          </a:bodyPr>
          <a:lstStyle/>
          <a:p>
            <a:pPr algn="l" defTabSz="0">
              <a:lnSpc>
                <a:spcPct val="100000"/>
              </a:lnSpc>
            </a:pPr>
            <a:r>
              <a:rPr altLang="zh-CN" lang="en-US" smtClean="0" sz="2800">
                <a:solidFill>
                  <a:srgbClr val="DAB96E"/>
                </a:solidFill>
                <a:latin charset="0" panose="020f0502020204030204" pitchFamily="18" typeface="Calibri"/>
                <a:cs charset="0" panose="020f0502020204030204" pitchFamily="18" typeface="Calibri"/>
                <a:sym typeface="+mn-ea"/>
              </a:rPr>
              <a:t>OurAdvantages</a:t>
            </a:r>
          </a:p>
        </p:txBody>
      </p:sp>
      <p:sp>
        <p:nvSpPr>
          <p:cNvPr id="89" name="TextBox 1"/>
          <p:cNvSpPr txBox="1"/>
          <p:nvPr/>
        </p:nvSpPr>
        <p:spPr>
          <a:xfrm>
            <a:off x="8335606" y="2724108"/>
            <a:ext cx="1559315" cy="335280"/>
          </a:xfrm>
          <a:prstGeom prst="rect">
            <a:avLst/>
          </a:prstGeom>
          <a:noFill/>
        </p:spPr>
        <p:txBody>
          <a:bodyPr lIns="0" rIns="0" rtlCol="0" tIns="0" wrap="none">
            <a:spAutoFit/>
          </a:bodyPr>
          <a:lstStyle/>
          <a:p>
            <a:pPr algn="l" defTabSz="0">
              <a:lnSpc>
                <a:spcPct val="100000"/>
              </a:lnSpc>
              <a:tabLst>
                <a:tab pos="660400"/>
              </a:tabLst>
            </a:pPr>
            <a:r>
              <a:rPr altLang="zh-CN" lang="en-US" smtClean="0" sz="1900">
                <a:solidFill>
                  <a:srgbClr val="DAB96E"/>
                </a:solidFill>
                <a:latin charset="0" panose="020f0502020204030204" pitchFamily="18" typeface="Calibri"/>
                <a:cs charset="0" panose="020f0502020204030204" pitchFamily="18" typeface="Calibri"/>
                <a:sym typeface="+mn-ea"/>
              </a:rPr>
              <a:t>Our Advantages</a:t>
            </a:r>
          </a:p>
        </p:txBody>
      </p:sp>
      <p:sp>
        <p:nvSpPr>
          <p:cNvPr id="90" name="TextBox 1"/>
          <p:cNvSpPr txBox="1"/>
          <p:nvPr/>
        </p:nvSpPr>
        <p:spPr>
          <a:xfrm>
            <a:off x="8313835" y="3124612"/>
            <a:ext cx="1066800" cy="472440"/>
          </a:xfrm>
          <a:prstGeom prst="rect">
            <a:avLst/>
          </a:prstGeom>
          <a:noFill/>
        </p:spPr>
        <p:txBody>
          <a:bodyPr lIns="0" rIns="0" rtlCol="0" tIns="0" wrap="none">
            <a:spAutoFit/>
          </a:bodyPr>
          <a:lstStyle/>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91" name="等腰三角形 90"/>
          <p:cNvSpPr/>
          <p:nvPr/>
        </p:nvSpPr>
        <p:spPr>
          <a:xfrm rot="5400000">
            <a:off x="8103598" y="2799443"/>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等腰三角形 91"/>
          <p:cNvSpPr/>
          <p:nvPr/>
        </p:nvSpPr>
        <p:spPr>
          <a:xfrm rot="5400000">
            <a:off x="8103598" y="3857988"/>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等腰三角形 92"/>
          <p:cNvSpPr/>
          <p:nvPr/>
        </p:nvSpPr>
        <p:spPr>
          <a:xfrm rot="5400000">
            <a:off x="8103598" y="4870178"/>
            <a:ext cx="200660" cy="13779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TextBox 1"/>
          <p:cNvSpPr txBox="1"/>
          <p:nvPr/>
        </p:nvSpPr>
        <p:spPr>
          <a:xfrm>
            <a:off x="8336241" y="3779478"/>
            <a:ext cx="1559315" cy="335280"/>
          </a:xfrm>
          <a:prstGeom prst="rect">
            <a:avLst/>
          </a:prstGeom>
          <a:noFill/>
        </p:spPr>
        <p:txBody>
          <a:bodyPr lIns="0" rIns="0" rtlCol="0" tIns="0" wrap="none">
            <a:spAutoFit/>
          </a:bodyPr>
          <a:lstStyle/>
          <a:p>
            <a:pPr algn="l" defTabSz="0">
              <a:lnSpc>
                <a:spcPct val="100000"/>
              </a:lnSpc>
              <a:tabLst>
                <a:tab pos="660400"/>
              </a:tabLst>
            </a:pPr>
            <a:r>
              <a:rPr altLang="zh-CN" lang="en-US" smtClean="0" sz="1900">
                <a:solidFill>
                  <a:srgbClr val="DAB96E"/>
                </a:solidFill>
                <a:latin charset="0" panose="020f0502020204030204" pitchFamily="18" typeface="Calibri"/>
                <a:cs charset="0" panose="020f0502020204030204" pitchFamily="18" typeface="Calibri"/>
                <a:sym typeface="+mn-ea"/>
              </a:rPr>
              <a:t>Our Advantages</a:t>
            </a:r>
          </a:p>
        </p:txBody>
      </p:sp>
      <p:sp>
        <p:nvSpPr>
          <p:cNvPr id="96" name="TextBox 1"/>
          <p:cNvSpPr txBox="1"/>
          <p:nvPr/>
        </p:nvSpPr>
        <p:spPr>
          <a:xfrm>
            <a:off x="8336241" y="4788493"/>
            <a:ext cx="1559315" cy="335280"/>
          </a:xfrm>
          <a:prstGeom prst="rect">
            <a:avLst/>
          </a:prstGeom>
          <a:noFill/>
        </p:spPr>
        <p:txBody>
          <a:bodyPr lIns="0" rIns="0" rtlCol="0" tIns="0" wrap="none">
            <a:spAutoFit/>
          </a:bodyPr>
          <a:lstStyle/>
          <a:p>
            <a:pPr algn="l" defTabSz="0">
              <a:lnSpc>
                <a:spcPct val="100000"/>
              </a:lnSpc>
              <a:tabLst>
                <a:tab pos="660400"/>
              </a:tabLst>
            </a:pPr>
            <a:r>
              <a:rPr altLang="zh-CN" lang="en-US" smtClean="0" sz="1900">
                <a:solidFill>
                  <a:srgbClr val="DAB96E"/>
                </a:solidFill>
                <a:latin charset="0" panose="020f0502020204030204" pitchFamily="18" typeface="Calibri"/>
                <a:cs charset="0" panose="020f0502020204030204" pitchFamily="18" typeface="Calibri"/>
                <a:sym typeface="+mn-ea"/>
              </a:rPr>
              <a:t>Our Advantages</a:t>
            </a:r>
          </a:p>
        </p:txBody>
      </p:sp>
      <p:sp>
        <p:nvSpPr>
          <p:cNvPr id="114" name="Freeform 175"/>
          <p:cNvSpPr>
            <a:spLocks noEditPoints="1"/>
          </p:cNvSpPr>
          <p:nvPr/>
        </p:nvSpPr>
        <p:spPr bwMode="auto">
          <a:xfrm>
            <a:off x="3232607" y="1412774"/>
            <a:ext cx="343867" cy="358963"/>
          </a:xfrm>
          <a:custGeom>
            <a:gdLst>
              <a:gd fmla="*/ 60 w 71" name="T0"/>
              <a:gd fmla="*/ 10 h 74" name="T1"/>
              <a:gd fmla="*/ 62 w 71" name="T2"/>
              <a:gd fmla="*/ 58 h 74" name="T3"/>
              <a:gd fmla="*/ 65 w 71" name="T4"/>
              <a:gd fmla="*/ 37 h 74" name="T5"/>
              <a:gd fmla="*/ 53 w 71" name="T6"/>
              <a:gd fmla="*/ 50 h 74" name="T7"/>
              <a:gd fmla="*/ 51 w 71" name="T8"/>
              <a:gd fmla="*/ 37 h 74" name="T9"/>
              <a:gd fmla="*/ 21 w 71" name="T10"/>
              <a:gd fmla="*/ 49 h 74" name="T11"/>
              <a:gd fmla="*/ 16 w 71" name="T12"/>
              <a:gd fmla="*/ 37 h 74" name="T13"/>
              <a:gd fmla="*/ 12 w 71" name="T14"/>
              <a:gd fmla="*/ 55 h 74" name="T15"/>
              <a:gd fmla="*/ 0 w 71" name="T16"/>
              <a:gd fmla="*/ 36 h 74" name="T17"/>
              <a:gd fmla="*/ 35 w 71" name="T18"/>
              <a:gd fmla="*/ 0 h 74" name="T19"/>
              <a:gd fmla="*/ 46 w 71" name="T20"/>
              <a:gd fmla="*/ 64 h 74" name="T21"/>
              <a:gd fmla="*/ 43 w 71" name="T22"/>
              <a:gd fmla="*/ 74 h 74" name="T23"/>
              <a:gd fmla="*/ 27 w 71" name="T24"/>
              <a:gd fmla="*/ 74 h 74" name="T25"/>
              <a:gd fmla="*/ 24 w 71" name="T26"/>
              <a:gd fmla="*/ 72 h 74" name="T27"/>
              <a:gd fmla="*/ 16 w 71" name="T28"/>
              <a:gd fmla="*/ 64 h 74" name="T29"/>
              <a:gd fmla="*/ 14 w 71" name="T30"/>
              <a:gd fmla="*/ 60 h 74" name="T31"/>
              <a:gd fmla="*/ 37 w 71" name="T32"/>
              <a:gd fmla="*/ 41 h 74" name="T33"/>
              <a:gd fmla="*/ 56 w 71" name="T34"/>
              <a:gd fmla="*/ 60 h 74" name="T35"/>
              <a:gd fmla="*/ 54 w 71" name="T36"/>
              <a:gd fmla="*/ 64 h 74" name="T37"/>
              <a:gd fmla="*/ 46 w 71" name="T38"/>
              <a:gd fmla="*/ 64 h 74" name="T39"/>
              <a:gd fmla="*/ 40 w 71" name="T40"/>
              <a:gd fmla="*/ 69 h 74" name="T41"/>
              <a:gd fmla="*/ 40 w 71" name="T42"/>
              <a:gd fmla="*/ 61 h 74" name="T43"/>
              <a:gd fmla="*/ 48 w 71" name="T44"/>
              <a:gd fmla="*/ 59 h 74" name="T45"/>
              <a:gd fmla="*/ 23 w 71" name="T46"/>
              <a:gd fmla="*/ 59 h 74" name="T47"/>
              <a:gd fmla="*/ 27 w 71" name="T48"/>
              <a:gd fmla="*/ 59 h 74" name="T49"/>
              <a:gd fmla="*/ 30 w 71" name="T50"/>
              <a:gd fmla="*/ 69 h 74" name="T51"/>
              <a:gd fmla="*/ 56 w 71" name="T52"/>
              <a:gd fmla="*/ 14 h 74" name="T53"/>
              <a:gd fmla="*/ 56 w 71" name="T54"/>
              <a:gd fmla="*/ 14 h 74" name="T55"/>
              <a:gd fmla="*/ 55 w 71" name="T56"/>
              <a:gd fmla="*/ 34 h 74" name="T57"/>
              <a:gd fmla="*/ 56 w 71" name="T58"/>
              <a:gd fmla="*/ 14 h 74" name="T59"/>
              <a:gd fmla="*/ 53 w 71" name="T60"/>
              <a:gd fmla="*/ 11 h 74" name="T61"/>
              <a:gd fmla="*/ 49 w 71" name="T62"/>
              <a:gd fmla="*/ 12 h 74" name="T63"/>
              <a:gd fmla="*/ 53 w 71" name="T64"/>
              <a:gd fmla="*/ 11 h 74" name="T65"/>
              <a:gd fmla="*/ 40 w 71" name="T66"/>
              <a:gd fmla="*/ 6 h 74" name="T67"/>
              <a:gd fmla="*/ 37 w 71" name="T68"/>
              <a:gd fmla="*/ 17 h 74" name="T69"/>
              <a:gd fmla="*/ 47 w 71" name="T70"/>
              <a:gd fmla="*/ 15 h 74" name="T71"/>
              <a:gd fmla="*/ 40 w 71" name="T72"/>
              <a:gd fmla="*/ 6 h 74" name="T73"/>
              <a:gd fmla="*/ 33 w 71" name="T74"/>
              <a:gd fmla="*/ 6 h 74" name="T75"/>
              <a:gd fmla="*/ 24 w 71" name="T76"/>
              <a:gd fmla="*/ 13 h 74" name="T77"/>
              <a:gd fmla="*/ 24 w 71" name="T78"/>
              <a:gd fmla="*/ 15 h 74" name="T79"/>
              <a:gd fmla="*/ 33 w 71" name="T80"/>
              <a:gd fmla="*/ 6 h 74" name="T81"/>
              <a:gd fmla="*/ 23 w 71" name="T82"/>
              <a:gd fmla="*/ 8 h 74" name="T83"/>
              <a:gd fmla="*/ 20 w 71" name="T84"/>
              <a:gd fmla="*/ 13 h 74" name="T85"/>
              <a:gd fmla="*/ 23 w 71" name="T86"/>
              <a:gd fmla="*/ 8 h 74" name="T87"/>
              <a:gd fmla="*/ 15 w 71" name="T88"/>
              <a:gd fmla="*/ 14 h 74" name="T89"/>
              <a:gd fmla="*/ 5 w 71" name="T90"/>
              <a:gd fmla="*/ 34 h 74" name="T91"/>
              <a:gd fmla="*/ 19 w 71" name="T92"/>
              <a:gd fmla="*/ 16 h 74" name="T93"/>
              <a:gd fmla="*/ 48 w 71" name="T94"/>
              <a:gd fmla="*/ 18 h 74" name="T95"/>
              <a:gd fmla="*/ 47 w 71" name="T96"/>
              <a:gd fmla="*/ 18 h 74" name="T97"/>
              <a:gd fmla="*/ 37 w 71" name="T98"/>
              <a:gd fmla="*/ 34 h 74" name="T99"/>
              <a:gd fmla="*/ 48 w 71" name="T100"/>
              <a:gd fmla="*/ 18 h 74" name="T101"/>
              <a:gd fmla="*/ 33 w 71" name="T102"/>
              <a:gd fmla="*/ 20 h 74" name="T103"/>
              <a:gd fmla="*/ 22 w 71" name="T104"/>
              <a:gd fmla="*/ 18 h 74" name="T105"/>
              <a:gd fmla="*/ 33 w 71" name="T106"/>
              <a:gd fmla="*/ 34 h 7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4" w="71">
                <a:moveTo>
                  <a:pt x="35" y="0"/>
                </a:moveTo>
                <a:cubicBezTo>
                  <a:pt x="45" y="0"/>
                  <a:pt x="54" y="4"/>
                  <a:pt x="60" y="10"/>
                </a:cubicBezTo>
                <a:cubicBezTo>
                  <a:pt x="67" y="17"/>
                  <a:pt x="71" y="26"/>
                  <a:pt x="71" y="36"/>
                </a:cubicBezTo>
                <a:cubicBezTo>
                  <a:pt x="71" y="44"/>
                  <a:pt x="67" y="52"/>
                  <a:pt x="62" y="58"/>
                </a:cubicBezTo>
                <a:cubicBezTo>
                  <a:pt x="60" y="61"/>
                  <a:pt x="56" y="58"/>
                  <a:pt x="58" y="55"/>
                </a:cubicBezTo>
                <a:cubicBezTo>
                  <a:pt x="62" y="50"/>
                  <a:pt x="65" y="44"/>
                  <a:pt x="65" y="37"/>
                </a:cubicBezTo>
                <a:cubicBezTo>
                  <a:pt x="55" y="37"/>
                  <a:pt x="55" y="37"/>
                  <a:pt x="55" y="37"/>
                </a:cubicBezTo>
                <a:cubicBezTo>
                  <a:pt x="55" y="42"/>
                  <a:pt x="54" y="46"/>
                  <a:pt x="53" y="50"/>
                </a:cubicBezTo>
                <a:cubicBezTo>
                  <a:pt x="52" y="52"/>
                  <a:pt x="49" y="51"/>
                  <a:pt x="50" y="49"/>
                </a:cubicBezTo>
                <a:cubicBezTo>
                  <a:pt x="51" y="46"/>
                  <a:pt x="51" y="41"/>
                  <a:pt x="51" y="37"/>
                </a:cubicBezTo>
                <a:cubicBezTo>
                  <a:pt x="38" y="37"/>
                  <a:pt x="32" y="37"/>
                  <a:pt x="19" y="37"/>
                </a:cubicBezTo>
                <a:cubicBezTo>
                  <a:pt x="19" y="41"/>
                  <a:pt x="20" y="46"/>
                  <a:pt x="21" y="49"/>
                </a:cubicBezTo>
                <a:cubicBezTo>
                  <a:pt x="21" y="51"/>
                  <a:pt x="18" y="52"/>
                  <a:pt x="17" y="50"/>
                </a:cubicBezTo>
                <a:cubicBezTo>
                  <a:pt x="16" y="46"/>
                  <a:pt x="16" y="42"/>
                  <a:pt x="16" y="37"/>
                </a:cubicBezTo>
                <a:cubicBezTo>
                  <a:pt x="5" y="37"/>
                  <a:pt x="5" y="37"/>
                  <a:pt x="5" y="37"/>
                </a:cubicBezTo>
                <a:cubicBezTo>
                  <a:pt x="6" y="44"/>
                  <a:pt x="8" y="50"/>
                  <a:pt x="12" y="55"/>
                </a:cubicBezTo>
                <a:cubicBezTo>
                  <a:pt x="15" y="58"/>
                  <a:pt x="10" y="61"/>
                  <a:pt x="8" y="58"/>
                </a:cubicBezTo>
                <a:cubicBezTo>
                  <a:pt x="3" y="52"/>
                  <a:pt x="0" y="44"/>
                  <a:pt x="0" y="36"/>
                </a:cubicBezTo>
                <a:cubicBezTo>
                  <a:pt x="0" y="26"/>
                  <a:pt x="4" y="17"/>
                  <a:pt x="10" y="10"/>
                </a:cubicBezTo>
                <a:cubicBezTo>
                  <a:pt x="16" y="4"/>
                  <a:pt x="25" y="0"/>
                  <a:pt x="35" y="0"/>
                </a:cubicBezTo>
                <a:close/>
                <a:moveTo>
                  <a:pt x="46" y="64"/>
                </a:moveTo>
                <a:cubicBezTo>
                  <a:pt x="46" y="64"/>
                  <a:pt x="46" y="64"/>
                  <a:pt x="46" y="64"/>
                </a:cubicBezTo>
                <a:cubicBezTo>
                  <a:pt x="46" y="72"/>
                  <a:pt x="46" y="72"/>
                  <a:pt x="46" y="72"/>
                </a:cubicBezTo>
                <a:cubicBezTo>
                  <a:pt x="46" y="73"/>
                  <a:pt x="45" y="74"/>
                  <a:pt x="43" y="74"/>
                </a:cubicBezTo>
                <a:cubicBezTo>
                  <a:pt x="43" y="74"/>
                  <a:pt x="43" y="74"/>
                  <a:pt x="43" y="74"/>
                </a:cubicBezTo>
                <a:cubicBezTo>
                  <a:pt x="27" y="74"/>
                  <a:pt x="27" y="74"/>
                  <a:pt x="27" y="74"/>
                </a:cubicBezTo>
                <a:cubicBezTo>
                  <a:pt x="26" y="74"/>
                  <a:pt x="24" y="73"/>
                  <a:pt x="24" y="72"/>
                </a:cubicBezTo>
                <a:cubicBezTo>
                  <a:pt x="24" y="72"/>
                  <a:pt x="24" y="72"/>
                  <a:pt x="24" y="72"/>
                </a:cubicBezTo>
                <a:cubicBezTo>
                  <a:pt x="24" y="64"/>
                  <a:pt x="24" y="64"/>
                  <a:pt x="24" y="64"/>
                </a:cubicBezTo>
                <a:cubicBezTo>
                  <a:pt x="16" y="64"/>
                  <a:pt x="16" y="64"/>
                  <a:pt x="16" y="64"/>
                </a:cubicBezTo>
                <a:cubicBezTo>
                  <a:pt x="15" y="64"/>
                  <a:pt x="13" y="63"/>
                  <a:pt x="13" y="61"/>
                </a:cubicBezTo>
                <a:cubicBezTo>
                  <a:pt x="13" y="61"/>
                  <a:pt x="14" y="60"/>
                  <a:pt x="14" y="60"/>
                </a:cubicBezTo>
                <a:cubicBezTo>
                  <a:pt x="33" y="41"/>
                  <a:pt x="33" y="41"/>
                  <a:pt x="33" y="41"/>
                </a:cubicBezTo>
                <a:cubicBezTo>
                  <a:pt x="34" y="40"/>
                  <a:pt x="36" y="40"/>
                  <a:pt x="37" y="41"/>
                </a:cubicBezTo>
                <a:cubicBezTo>
                  <a:pt x="37" y="41"/>
                  <a:pt x="37" y="41"/>
                  <a:pt x="37" y="41"/>
                </a:cubicBezTo>
                <a:cubicBezTo>
                  <a:pt x="56" y="60"/>
                  <a:pt x="56" y="60"/>
                  <a:pt x="56" y="60"/>
                </a:cubicBezTo>
                <a:cubicBezTo>
                  <a:pt x="57" y="61"/>
                  <a:pt x="57" y="62"/>
                  <a:pt x="56" y="63"/>
                </a:cubicBezTo>
                <a:cubicBezTo>
                  <a:pt x="56" y="64"/>
                  <a:pt x="55" y="64"/>
                  <a:pt x="54" y="64"/>
                </a:cubicBezTo>
                <a:cubicBezTo>
                  <a:pt x="54" y="64"/>
                  <a:pt x="54" y="64"/>
                  <a:pt x="54" y="64"/>
                </a:cubicBezTo>
                <a:cubicBezTo>
                  <a:pt x="46" y="64"/>
                  <a:pt x="46" y="64"/>
                  <a:pt x="46" y="64"/>
                </a:cubicBezTo>
                <a:close/>
                <a:moveTo>
                  <a:pt x="40" y="69"/>
                </a:moveTo>
                <a:cubicBezTo>
                  <a:pt x="40" y="69"/>
                  <a:pt x="40" y="69"/>
                  <a:pt x="40" y="69"/>
                </a:cubicBezTo>
                <a:cubicBezTo>
                  <a:pt x="40" y="62"/>
                  <a:pt x="40" y="62"/>
                  <a:pt x="40" y="62"/>
                </a:cubicBezTo>
                <a:cubicBezTo>
                  <a:pt x="40" y="61"/>
                  <a:pt x="40" y="61"/>
                  <a:pt x="40" y="61"/>
                </a:cubicBezTo>
                <a:cubicBezTo>
                  <a:pt x="40" y="60"/>
                  <a:pt x="42" y="59"/>
                  <a:pt x="43" y="59"/>
                </a:cubicBezTo>
                <a:cubicBezTo>
                  <a:pt x="48" y="59"/>
                  <a:pt x="48" y="59"/>
                  <a:pt x="48" y="59"/>
                </a:cubicBezTo>
                <a:cubicBezTo>
                  <a:pt x="35" y="46"/>
                  <a:pt x="35" y="46"/>
                  <a:pt x="35" y="46"/>
                </a:cubicBezTo>
                <a:cubicBezTo>
                  <a:pt x="23" y="59"/>
                  <a:pt x="23" y="59"/>
                  <a:pt x="23" y="59"/>
                </a:cubicBezTo>
                <a:cubicBezTo>
                  <a:pt x="27" y="59"/>
                  <a:pt x="27" y="59"/>
                  <a:pt x="27" y="59"/>
                </a:cubicBezTo>
                <a:cubicBezTo>
                  <a:pt x="27" y="59"/>
                  <a:pt x="27" y="59"/>
                  <a:pt x="27" y="59"/>
                </a:cubicBezTo>
                <a:cubicBezTo>
                  <a:pt x="29" y="59"/>
                  <a:pt x="30" y="60"/>
                  <a:pt x="30" y="61"/>
                </a:cubicBezTo>
                <a:cubicBezTo>
                  <a:pt x="30" y="69"/>
                  <a:pt x="30" y="69"/>
                  <a:pt x="30" y="69"/>
                </a:cubicBezTo>
                <a:cubicBezTo>
                  <a:pt x="40" y="69"/>
                  <a:pt x="40" y="69"/>
                  <a:pt x="40" y="69"/>
                </a:cubicBezTo>
                <a:close/>
                <a:moveTo>
                  <a:pt x="56" y="14"/>
                </a:moveTo>
                <a:cubicBezTo>
                  <a:pt x="56" y="14"/>
                  <a:pt x="56" y="14"/>
                  <a:pt x="56" y="14"/>
                </a:cubicBezTo>
                <a:cubicBezTo>
                  <a:pt x="56" y="14"/>
                  <a:pt x="56" y="14"/>
                  <a:pt x="56" y="14"/>
                </a:cubicBezTo>
                <a:cubicBezTo>
                  <a:pt x="54" y="15"/>
                  <a:pt x="53" y="15"/>
                  <a:pt x="51" y="16"/>
                </a:cubicBezTo>
                <a:cubicBezTo>
                  <a:pt x="53" y="21"/>
                  <a:pt x="55" y="27"/>
                  <a:pt x="55" y="34"/>
                </a:cubicBezTo>
                <a:cubicBezTo>
                  <a:pt x="65" y="34"/>
                  <a:pt x="65" y="34"/>
                  <a:pt x="65" y="34"/>
                </a:cubicBezTo>
                <a:cubicBezTo>
                  <a:pt x="65" y="26"/>
                  <a:pt x="61" y="19"/>
                  <a:pt x="56" y="14"/>
                </a:cubicBezTo>
                <a:close/>
                <a:moveTo>
                  <a:pt x="53" y="11"/>
                </a:moveTo>
                <a:cubicBezTo>
                  <a:pt x="53" y="11"/>
                  <a:pt x="53" y="11"/>
                  <a:pt x="53" y="11"/>
                </a:cubicBezTo>
                <a:cubicBezTo>
                  <a:pt x="51" y="10"/>
                  <a:pt x="49" y="9"/>
                  <a:pt x="47" y="8"/>
                </a:cubicBezTo>
                <a:cubicBezTo>
                  <a:pt x="48" y="9"/>
                  <a:pt x="49" y="10"/>
                  <a:pt x="49" y="12"/>
                </a:cubicBezTo>
                <a:cubicBezTo>
                  <a:pt x="50" y="12"/>
                  <a:pt x="50" y="13"/>
                  <a:pt x="50" y="13"/>
                </a:cubicBezTo>
                <a:cubicBezTo>
                  <a:pt x="51" y="13"/>
                  <a:pt x="52" y="12"/>
                  <a:pt x="53" y="11"/>
                </a:cubicBezTo>
                <a:close/>
                <a:moveTo>
                  <a:pt x="40" y="6"/>
                </a:moveTo>
                <a:cubicBezTo>
                  <a:pt x="40" y="6"/>
                  <a:pt x="40" y="6"/>
                  <a:pt x="40" y="6"/>
                </a:cubicBezTo>
                <a:cubicBezTo>
                  <a:pt x="39" y="6"/>
                  <a:pt x="38" y="6"/>
                  <a:pt x="37" y="6"/>
                </a:cubicBezTo>
                <a:cubicBezTo>
                  <a:pt x="37" y="17"/>
                  <a:pt x="37" y="17"/>
                  <a:pt x="37" y="17"/>
                </a:cubicBezTo>
                <a:cubicBezTo>
                  <a:pt x="40" y="17"/>
                  <a:pt x="43" y="16"/>
                  <a:pt x="46" y="15"/>
                </a:cubicBezTo>
                <a:cubicBezTo>
                  <a:pt x="46" y="15"/>
                  <a:pt x="47" y="15"/>
                  <a:pt x="47" y="15"/>
                </a:cubicBezTo>
                <a:cubicBezTo>
                  <a:pt x="47" y="14"/>
                  <a:pt x="47" y="14"/>
                  <a:pt x="46" y="13"/>
                </a:cubicBezTo>
                <a:cubicBezTo>
                  <a:pt x="45" y="10"/>
                  <a:pt x="42" y="7"/>
                  <a:pt x="40" y="6"/>
                </a:cubicBezTo>
                <a:close/>
                <a:moveTo>
                  <a:pt x="33" y="6"/>
                </a:moveTo>
                <a:cubicBezTo>
                  <a:pt x="33" y="6"/>
                  <a:pt x="33" y="6"/>
                  <a:pt x="33" y="6"/>
                </a:cubicBezTo>
                <a:cubicBezTo>
                  <a:pt x="32" y="6"/>
                  <a:pt x="31" y="6"/>
                  <a:pt x="30" y="6"/>
                </a:cubicBezTo>
                <a:cubicBezTo>
                  <a:pt x="28" y="7"/>
                  <a:pt x="26" y="10"/>
                  <a:pt x="24" y="13"/>
                </a:cubicBezTo>
                <a:cubicBezTo>
                  <a:pt x="24" y="14"/>
                  <a:pt x="23" y="14"/>
                  <a:pt x="23" y="15"/>
                </a:cubicBezTo>
                <a:cubicBezTo>
                  <a:pt x="23" y="15"/>
                  <a:pt x="24" y="15"/>
                  <a:pt x="24" y="15"/>
                </a:cubicBezTo>
                <a:cubicBezTo>
                  <a:pt x="27" y="16"/>
                  <a:pt x="30" y="17"/>
                  <a:pt x="33" y="17"/>
                </a:cubicBezTo>
                <a:cubicBezTo>
                  <a:pt x="33" y="6"/>
                  <a:pt x="33" y="6"/>
                  <a:pt x="33" y="6"/>
                </a:cubicBezTo>
                <a:close/>
                <a:moveTo>
                  <a:pt x="23" y="8"/>
                </a:moveTo>
                <a:cubicBezTo>
                  <a:pt x="23" y="8"/>
                  <a:pt x="23" y="8"/>
                  <a:pt x="23" y="8"/>
                </a:cubicBezTo>
                <a:cubicBezTo>
                  <a:pt x="21" y="9"/>
                  <a:pt x="19" y="10"/>
                  <a:pt x="17" y="11"/>
                </a:cubicBezTo>
                <a:cubicBezTo>
                  <a:pt x="18" y="12"/>
                  <a:pt x="19" y="13"/>
                  <a:pt x="20" y="13"/>
                </a:cubicBezTo>
                <a:cubicBezTo>
                  <a:pt x="20" y="13"/>
                  <a:pt x="21" y="12"/>
                  <a:pt x="21" y="12"/>
                </a:cubicBezTo>
                <a:cubicBezTo>
                  <a:pt x="22" y="10"/>
                  <a:pt x="23" y="9"/>
                  <a:pt x="23" y="8"/>
                </a:cubicBezTo>
                <a:close/>
                <a:moveTo>
                  <a:pt x="15" y="14"/>
                </a:moveTo>
                <a:cubicBezTo>
                  <a:pt x="15" y="14"/>
                  <a:pt x="15" y="14"/>
                  <a:pt x="15" y="14"/>
                </a:cubicBezTo>
                <a:cubicBezTo>
                  <a:pt x="14" y="14"/>
                  <a:pt x="14" y="14"/>
                  <a:pt x="14" y="14"/>
                </a:cubicBezTo>
                <a:cubicBezTo>
                  <a:pt x="9" y="19"/>
                  <a:pt x="6" y="26"/>
                  <a:pt x="5" y="34"/>
                </a:cubicBezTo>
                <a:cubicBezTo>
                  <a:pt x="16" y="34"/>
                  <a:pt x="16" y="34"/>
                  <a:pt x="16" y="34"/>
                </a:cubicBezTo>
                <a:cubicBezTo>
                  <a:pt x="16" y="27"/>
                  <a:pt x="17" y="21"/>
                  <a:pt x="19" y="16"/>
                </a:cubicBezTo>
                <a:cubicBezTo>
                  <a:pt x="17" y="15"/>
                  <a:pt x="16" y="15"/>
                  <a:pt x="15" y="14"/>
                </a:cubicBezTo>
                <a:close/>
                <a:moveTo>
                  <a:pt x="48" y="18"/>
                </a:moveTo>
                <a:cubicBezTo>
                  <a:pt x="48" y="18"/>
                  <a:pt x="48" y="18"/>
                  <a:pt x="48" y="18"/>
                </a:cubicBezTo>
                <a:cubicBezTo>
                  <a:pt x="48" y="18"/>
                  <a:pt x="48" y="18"/>
                  <a:pt x="47" y="18"/>
                </a:cubicBezTo>
                <a:cubicBezTo>
                  <a:pt x="44" y="19"/>
                  <a:pt x="40" y="20"/>
                  <a:pt x="37" y="20"/>
                </a:cubicBezTo>
                <a:cubicBezTo>
                  <a:pt x="37" y="34"/>
                  <a:pt x="37" y="34"/>
                  <a:pt x="37" y="34"/>
                </a:cubicBezTo>
                <a:cubicBezTo>
                  <a:pt x="51" y="34"/>
                  <a:pt x="51" y="34"/>
                  <a:pt x="51" y="34"/>
                </a:cubicBezTo>
                <a:cubicBezTo>
                  <a:pt x="51" y="28"/>
                  <a:pt x="50" y="22"/>
                  <a:pt x="48" y="18"/>
                </a:cubicBezTo>
                <a:close/>
                <a:moveTo>
                  <a:pt x="33" y="20"/>
                </a:moveTo>
                <a:cubicBezTo>
                  <a:pt x="33" y="20"/>
                  <a:pt x="33" y="20"/>
                  <a:pt x="33" y="20"/>
                </a:cubicBezTo>
                <a:cubicBezTo>
                  <a:pt x="30" y="20"/>
                  <a:pt x="26" y="19"/>
                  <a:pt x="23" y="18"/>
                </a:cubicBezTo>
                <a:cubicBezTo>
                  <a:pt x="23" y="18"/>
                  <a:pt x="22" y="18"/>
                  <a:pt x="22" y="18"/>
                </a:cubicBezTo>
                <a:cubicBezTo>
                  <a:pt x="20" y="22"/>
                  <a:pt x="19" y="28"/>
                  <a:pt x="19" y="34"/>
                </a:cubicBezTo>
                <a:cubicBezTo>
                  <a:pt x="33" y="34"/>
                  <a:pt x="33" y="34"/>
                  <a:pt x="33" y="34"/>
                </a:cubicBezTo>
                <a:cubicBezTo>
                  <a:pt x="33" y="20"/>
                  <a:pt x="33" y="20"/>
                  <a:pt x="33" y="2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TextBox 1"/>
          <p:cNvSpPr txBox="1"/>
          <p:nvPr/>
        </p:nvSpPr>
        <p:spPr>
          <a:xfrm>
            <a:off x="8313835" y="4115212"/>
            <a:ext cx="1066800" cy="472440"/>
          </a:xfrm>
          <a:prstGeom prst="rect">
            <a:avLst/>
          </a:prstGeom>
          <a:noFill/>
        </p:spPr>
        <p:txBody>
          <a:bodyPr lIns="0" rIns="0" rtlCol="0" tIns="0" wrap="none">
            <a:spAutoFit/>
          </a:bodyPr>
          <a:lstStyle/>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9" name="TextBox 1"/>
          <p:cNvSpPr txBox="1"/>
          <p:nvPr/>
        </p:nvSpPr>
        <p:spPr>
          <a:xfrm>
            <a:off x="8357378" y="5138469"/>
            <a:ext cx="1066800" cy="472440"/>
          </a:xfrm>
          <a:prstGeom prst="rect">
            <a:avLst/>
          </a:prstGeom>
          <a:noFill/>
        </p:spPr>
        <p:txBody>
          <a:bodyPr lIns="0" rIns="0" rtlCol="0" tIns="0" wrap="none">
            <a:spAutoFit/>
          </a:bodyPr>
          <a:lstStyle/>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tabLst>
                <a:tab pos="660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2" name="TextBox 1"/>
          <p:cNvSpPr txBox="1"/>
          <p:nvPr/>
        </p:nvSpPr>
        <p:spPr>
          <a:xfrm>
            <a:off x="5227864" y="4282078"/>
            <a:ext cx="2491105" cy="411480"/>
          </a:xfrm>
          <a:prstGeom prst="rect">
            <a:avLst/>
          </a:prstGeom>
          <a:noFill/>
        </p:spPr>
        <p:txBody>
          <a:bodyPr lIns="0" rIns="0" rtlCol="0" tIns="0" wrap="squar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4"/>
    </p:custDataLst>
  </p:cSld>
  <p:clrMapOvr>
    <a:masterClrMapping/>
  </p:clrMapOvr>
  <mc:AlternateContent>
    <mc:Choice Requires="p14">
      <p:transition advTm="15114" p14:dur="1250" spd="slow">
        <p14:switch dir="r"/>
      </p:transition>
    </mc:Choice>
    <mc:Fallback>
      <p:transition advTm="1511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1">
                                  <p:stCondLst>
                                    <p:cond delay="0"/>
                                  </p:stCondLst>
                                  <p:childTnLst>
                                    <p:set>
                                      <p:cBhvr>
                                        <p:cTn dur="1" fill="hold" id="17">
                                          <p:stCondLst>
                                            <p:cond delay="0"/>
                                          </p:stCondLst>
                                        </p:cTn>
                                        <p:tgtEl>
                                          <p:spTgt spid="84"/>
                                        </p:tgtEl>
                                        <p:attrNameLst>
                                          <p:attrName>style.visibility</p:attrName>
                                        </p:attrNameLst>
                                      </p:cBhvr>
                                      <p:to>
                                        <p:strVal val="visible"/>
                                      </p:to>
                                    </p:set>
                                    <p:animEffect filter="wipe(up)" transition="in">
                                      <p:cBhvr>
                                        <p:cTn dur="500" id="18"/>
                                        <p:tgtEl>
                                          <p:spTgt spid="84"/>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1" presetSubtype="1">
                                  <p:stCondLst>
                                    <p:cond delay="0"/>
                                  </p:stCondLst>
                                  <p:childTnLst>
                                    <p:set>
                                      <p:cBhvr>
                                        <p:cTn dur="1" fill="hold" id="22">
                                          <p:stCondLst>
                                            <p:cond delay="0"/>
                                          </p:stCondLst>
                                        </p:cTn>
                                        <p:tgtEl>
                                          <p:spTgt spid="82"/>
                                        </p:tgtEl>
                                        <p:attrNameLst>
                                          <p:attrName>style.visibility</p:attrName>
                                        </p:attrNameLst>
                                      </p:cBhvr>
                                      <p:to>
                                        <p:strVal val="visible"/>
                                      </p:to>
                                    </p:set>
                                    <p:animEffect filter="wheel(1)" transition="in">
                                      <p:cBhvr>
                                        <p:cTn dur="2000" id="23"/>
                                        <p:tgtEl>
                                          <p:spTgt spid="8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81"/>
                                        </p:tgtEl>
                                        <p:attrNameLst>
                                          <p:attrName>style.visibility</p:attrName>
                                        </p:attrNameLst>
                                      </p:cBhvr>
                                      <p:to>
                                        <p:strVal val="visible"/>
                                      </p:to>
                                    </p:set>
                                    <p:anim calcmode="lin" valueType="num">
                                      <p:cBhvr>
                                        <p:cTn dur="500" fill="hold" id="28"/>
                                        <p:tgtEl>
                                          <p:spTgt spid="81"/>
                                        </p:tgtEl>
                                        <p:attrNameLst>
                                          <p:attrName>ppt_w</p:attrName>
                                        </p:attrNameLst>
                                      </p:cBhvr>
                                      <p:tavLst>
                                        <p:tav tm="0">
                                          <p:val>
                                            <p:fltVal val="0"/>
                                          </p:val>
                                        </p:tav>
                                        <p:tav tm="100000">
                                          <p:val>
                                            <p:strVal val="#ppt_w"/>
                                          </p:val>
                                        </p:tav>
                                      </p:tavLst>
                                    </p:anim>
                                    <p:anim calcmode="lin" valueType="num">
                                      <p:cBhvr>
                                        <p:cTn dur="500" fill="hold" id="29"/>
                                        <p:tgtEl>
                                          <p:spTgt spid="81"/>
                                        </p:tgtEl>
                                        <p:attrNameLst>
                                          <p:attrName>ppt_h</p:attrName>
                                        </p:attrNameLst>
                                      </p:cBhvr>
                                      <p:tavLst>
                                        <p:tav tm="0">
                                          <p:val>
                                            <p:fltVal val="0"/>
                                          </p:val>
                                        </p:tav>
                                        <p:tav tm="100000">
                                          <p:val>
                                            <p:strVal val="#ppt_h"/>
                                          </p:val>
                                        </p:tav>
                                      </p:tavLst>
                                    </p:anim>
                                    <p:animEffect filter="fade" transition="in">
                                      <p:cBhvr>
                                        <p:cTn dur="500" id="30"/>
                                        <p:tgtEl>
                                          <p:spTgt spid="81"/>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114"/>
                                        </p:tgtEl>
                                        <p:attrNameLst>
                                          <p:attrName>style.visibility</p:attrName>
                                        </p:attrNameLst>
                                      </p:cBhvr>
                                      <p:to>
                                        <p:strVal val="visible"/>
                                      </p:to>
                                    </p:set>
                                    <p:animEffect filter="fade" transition="in">
                                      <p:cBhvr>
                                        <p:cTn dur="500" id="35"/>
                                        <p:tgtEl>
                                          <p:spTgt spid="114"/>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85"/>
                                        </p:tgtEl>
                                        <p:attrNameLst>
                                          <p:attrName>style.visibility</p:attrName>
                                        </p:attrNameLst>
                                      </p:cBhvr>
                                      <p:to>
                                        <p:strVal val="visible"/>
                                      </p:to>
                                    </p:set>
                                    <p:animEffect filter="fade" transition="in">
                                      <p:cBhvr>
                                        <p:cTn dur="1000" id="40"/>
                                        <p:tgtEl>
                                          <p:spTgt spid="85"/>
                                        </p:tgtEl>
                                      </p:cBhvr>
                                    </p:animEffect>
                                    <p:anim calcmode="lin" valueType="num">
                                      <p:cBhvr>
                                        <p:cTn dur="1000" fill="hold" id="41"/>
                                        <p:tgtEl>
                                          <p:spTgt spid="85"/>
                                        </p:tgtEl>
                                        <p:attrNameLst>
                                          <p:attrName>ppt_x</p:attrName>
                                        </p:attrNameLst>
                                      </p:cBhvr>
                                      <p:tavLst>
                                        <p:tav tm="0">
                                          <p:val>
                                            <p:strVal val="#ppt_x"/>
                                          </p:val>
                                        </p:tav>
                                        <p:tav tm="100000">
                                          <p:val>
                                            <p:strVal val="#ppt_x"/>
                                          </p:val>
                                        </p:tav>
                                      </p:tavLst>
                                    </p:anim>
                                    <p:anim calcmode="lin" valueType="num">
                                      <p:cBhvr>
                                        <p:cTn dur="1000" fill="hold" id="42"/>
                                        <p:tgtEl>
                                          <p:spTgt spid="85"/>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86"/>
                                        </p:tgtEl>
                                        <p:attrNameLst>
                                          <p:attrName>style.visibility</p:attrName>
                                        </p:attrNameLst>
                                      </p:cBhvr>
                                      <p:to>
                                        <p:strVal val="visible"/>
                                      </p:to>
                                    </p:set>
                                    <p:animEffect filter="fade" transition="in">
                                      <p:cBhvr>
                                        <p:cTn dur="500" id="47"/>
                                        <p:tgtEl>
                                          <p:spTgt spid="86"/>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10" presetSubtype="0">
                                  <p:stCondLst>
                                    <p:cond delay="0"/>
                                  </p:stCondLst>
                                  <p:childTnLst>
                                    <p:set>
                                      <p:cBhvr>
                                        <p:cTn dur="1" fill="hold" id="51">
                                          <p:stCondLst>
                                            <p:cond delay="0"/>
                                          </p:stCondLst>
                                        </p:cTn>
                                        <p:tgtEl>
                                          <p:spTgt spid="83"/>
                                        </p:tgtEl>
                                        <p:attrNameLst>
                                          <p:attrName>style.visibility</p:attrName>
                                        </p:attrNameLst>
                                      </p:cBhvr>
                                      <p:to>
                                        <p:strVal val="visible"/>
                                      </p:to>
                                    </p:set>
                                    <p:animEffect filter="fade" transition="in">
                                      <p:cBhvr>
                                        <p:cTn dur="500" id="52"/>
                                        <p:tgtEl>
                                          <p:spTgt spid="83"/>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21" presetSubtype="1">
                                  <p:stCondLst>
                                    <p:cond delay="0"/>
                                  </p:stCondLst>
                                  <p:childTnLst>
                                    <p:set>
                                      <p:cBhvr>
                                        <p:cTn dur="1" fill="hold" id="56">
                                          <p:stCondLst>
                                            <p:cond delay="0"/>
                                          </p:stCondLst>
                                        </p:cTn>
                                        <p:tgtEl>
                                          <p:spTgt spid="64"/>
                                        </p:tgtEl>
                                        <p:attrNameLst>
                                          <p:attrName>style.visibility</p:attrName>
                                        </p:attrNameLst>
                                      </p:cBhvr>
                                      <p:to>
                                        <p:strVal val="visible"/>
                                      </p:to>
                                    </p:set>
                                    <p:animEffect filter="wheel(1)" transition="in">
                                      <p:cBhvr>
                                        <p:cTn dur="2000" id="57"/>
                                        <p:tgtEl>
                                          <p:spTgt spid="64"/>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2" presetSubtype="0">
                                  <p:stCondLst>
                                    <p:cond delay="0"/>
                                  </p:stCondLst>
                                  <p:childTnLst>
                                    <p:set>
                                      <p:cBhvr>
                                        <p:cTn dur="1" fill="hold" id="61">
                                          <p:stCondLst>
                                            <p:cond delay="0"/>
                                          </p:stCondLst>
                                        </p:cTn>
                                        <p:tgtEl>
                                          <p:spTgt spid="88"/>
                                        </p:tgtEl>
                                        <p:attrNameLst>
                                          <p:attrName>style.visibility</p:attrName>
                                        </p:attrNameLst>
                                      </p:cBhvr>
                                      <p:to>
                                        <p:strVal val="visible"/>
                                      </p:to>
                                    </p:set>
                                    <p:animEffect filter="fade" transition="in">
                                      <p:cBhvr>
                                        <p:cTn dur="1000" id="62"/>
                                        <p:tgtEl>
                                          <p:spTgt spid="88"/>
                                        </p:tgtEl>
                                      </p:cBhvr>
                                    </p:animEffect>
                                    <p:anim calcmode="lin" valueType="num">
                                      <p:cBhvr>
                                        <p:cTn dur="1000" fill="hold" id="63"/>
                                        <p:tgtEl>
                                          <p:spTgt spid="88"/>
                                        </p:tgtEl>
                                        <p:attrNameLst>
                                          <p:attrName>ppt_x</p:attrName>
                                        </p:attrNameLst>
                                      </p:cBhvr>
                                      <p:tavLst>
                                        <p:tav tm="0">
                                          <p:val>
                                            <p:strVal val="#ppt_x"/>
                                          </p:val>
                                        </p:tav>
                                        <p:tav tm="100000">
                                          <p:val>
                                            <p:strVal val="#ppt_x"/>
                                          </p:val>
                                        </p:tav>
                                      </p:tavLst>
                                    </p:anim>
                                    <p:anim calcmode="lin" valueType="num">
                                      <p:cBhvr>
                                        <p:cTn dur="1000" fill="hold" id="64"/>
                                        <p:tgtEl>
                                          <p:spTgt spid="88"/>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1000" id="67"/>
                                        <p:tgtEl>
                                          <p:spTgt spid="32"/>
                                        </p:tgtEl>
                                      </p:cBhvr>
                                    </p:animEffect>
                                    <p:anim calcmode="lin" valueType="num">
                                      <p:cBhvr>
                                        <p:cTn dur="1000" fill="hold" id="68"/>
                                        <p:tgtEl>
                                          <p:spTgt spid="32"/>
                                        </p:tgtEl>
                                        <p:attrNameLst>
                                          <p:attrName>ppt_x</p:attrName>
                                        </p:attrNameLst>
                                      </p:cBhvr>
                                      <p:tavLst>
                                        <p:tav tm="0">
                                          <p:val>
                                            <p:strVal val="#ppt_x"/>
                                          </p:val>
                                        </p:tav>
                                        <p:tav tm="100000">
                                          <p:val>
                                            <p:strVal val="#ppt_x"/>
                                          </p:val>
                                        </p:tav>
                                      </p:tavLst>
                                    </p:anim>
                                    <p:anim calcmode="lin" valueType="num">
                                      <p:cBhvr>
                                        <p:cTn dur="1000" fill="hold" id="69"/>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42" presetSubtype="0">
                                  <p:stCondLst>
                                    <p:cond delay="0"/>
                                  </p:stCondLst>
                                  <p:childTnLst>
                                    <p:set>
                                      <p:cBhvr>
                                        <p:cTn dur="1" fill="hold" id="73">
                                          <p:stCondLst>
                                            <p:cond delay="0"/>
                                          </p:stCondLst>
                                        </p:cTn>
                                        <p:tgtEl>
                                          <p:spTgt spid="89"/>
                                        </p:tgtEl>
                                        <p:attrNameLst>
                                          <p:attrName>style.visibility</p:attrName>
                                        </p:attrNameLst>
                                      </p:cBhvr>
                                      <p:to>
                                        <p:strVal val="visible"/>
                                      </p:to>
                                    </p:set>
                                    <p:animEffect filter="fade" transition="in">
                                      <p:cBhvr>
                                        <p:cTn dur="1000" id="74"/>
                                        <p:tgtEl>
                                          <p:spTgt spid="89"/>
                                        </p:tgtEl>
                                      </p:cBhvr>
                                    </p:animEffect>
                                    <p:anim calcmode="lin" valueType="num">
                                      <p:cBhvr>
                                        <p:cTn dur="1000" fill="hold" id="75"/>
                                        <p:tgtEl>
                                          <p:spTgt spid="89"/>
                                        </p:tgtEl>
                                        <p:attrNameLst>
                                          <p:attrName>ppt_x</p:attrName>
                                        </p:attrNameLst>
                                      </p:cBhvr>
                                      <p:tavLst>
                                        <p:tav tm="0">
                                          <p:val>
                                            <p:strVal val="#ppt_x"/>
                                          </p:val>
                                        </p:tav>
                                        <p:tav tm="100000">
                                          <p:val>
                                            <p:strVal val="#ppt_x"/>
                                          </p:val>
                                        </p:tav>
                                      </p:tavLst>
                                    </p:anim>
                                    <p:anim calcmode="lin" valueType="num">
                                      <p:cBhvr>
                                        <p:cTn dur="1000" fill="hold" id="76"/>
                                        <p:tgtEl>
                                          <p:spTgt spid="89"/>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91"/>
                                        </p:tgtEl>
                                        <p:attrNameLst>
                                          <p:attrName>style.visibility</p:attrName>
                                        </p:attrNameLst>
                                      </p:cBhvr>
                                      <p:to>
                                        <p:strVal val="visible"/>
                                      </p:to>
                                    </p:set>
                                    <p:animEffect filter="fade" transition="in">
                                      <p:cBhvr>
                                        <p:cTn dur="1000" id="79"/>
                                        <p:tgtEl>
                                          <p:spTgt spid="91"/>
                                        </p:tgtEl>
                                      </p:cBhvr>
                                    </p:animEffect>
                                    <p:anim calcmode="lin" valueType="num">
                                      <p:cBhvr>
                                        <p:cTn dur="1000" fill="hold" id="80"/>
                                        <p:tgtEl>
                                          <p:spTgt spid="91"/>
                                        </p:tgtEl>
                                        <p:attrNameLst>
                                          <p:attrName>ppt_x</p:attrName>
                                        </p:attrNameLst>
                                      </p:cBhvr>
                                      <p:tavLst>
                                        <p:tav tm="0">
                                          <p:val>
                                            <p:strVal val="#ppt_x"/>
                                          </p:val>
                                        </p:tav>
                                        <p:tav tm="100000">
                                          <p:val>
                                            <p:strVal val="#ppt_x"/>
                                          </p:val>
                                        </p:tav>
                                      </p:tavLst>
                                    </p:anim>
                                    <p:anim calcmode="lin" valueType="num">
                                      <p:cBhvr>
                                        <p:cTn dur="1000" fill="hold" id="81"/>
                                        <p:tgtEl>
                                          <p:spTgt spid="91"/>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90"/>
                                        </p:tgtEl>
                                        <p:attrNameLst>
                                          <p:attrName>style.visibility</p:attrName>
                                        </p:attrNameLst>
                                      </p:cBhvr>
                                      <p:to>
                                        <p:strVal val="visible"/>
                                      </p:to>
                                    </p:set>
                                    <p:animEffect filter="fade" transition="in">
                                      <p:cBhvr>
                                        <p:cTn dur="1000" id="84"/>
                                        <p:tgtEl>
                                          <p:spTgt spid="90"/>
                                        </p:tgtEl>
                                      </p:cBhvr>
                                    </p:animEffect>
                                    <p:anim calcmode="lin" valueType="num">
                                      <p:cBhvr>
                                        <p:cTn dur="1000" fill="hold" id="85"/>
                                        <p:tgtEl>
                                          <p:spTgt spid="90"/>
                                        </p:tgtEl>
                                        <p:attrNameLst>
                                          <p:attrName>ppt_x</p:attrName>
                                        </p:attrNameLst>
                                      </p:cBhvr>
                                      <p:tavLst>
                                        <p:tav tm="0">
                                          <p:val>
                                            <p:strVal val="#ppt_x"/>
                                          </p:val>
                                        </p:tav>
                                        <p:tav tm="100000">
                                          <p:val>
                                            <p:strVal val="#ppt_x"/>
                                          </p:val>
                                        </p:tav>
                                      </p:tavLst>
                                    </p:anim>
                                    <p:anim calcmode="lin" valueType="num">
                                      <p:cBhvr>
                                        <p:cTn dur="1000" fill="hold" id="86"/>
                                        <p:tgtEl>
                                          <p:spTgt spid="90"/>
                                        </p:tgtEl>
                                        <p:attrNameLst>
                                          <p:attrName>ppt_y</p:attrName>
                                        </p:attrNameLst>
                                      </p:cBhvr>
                                      <p:tavLst>
                                        <p:tav tm="0">
                                          <p:val>
                                            <p:strVal val="#ppt_y+.1"/>
                                          </p:val>
                                        </p:tav>
                                        <p:tav tm="100000">
                                          <p:val>
                                            <p:strVal val="#ppt_y"/>
                                          </p:val>
                                        </p:tav>
                                      </p:tavLst>
                                    </p:anim>
                                  </p:childTnLst>
                                </p:cTn>
                              </p:par>
                            </p:childTnLst>
                          </p:cTn>
                        </p:par>
                      </p:childTnLst>
                    </p:cTn>
                  </p:par>
                  <p:par>
                    <p:cTn fill="hold" id="87" nodeType="clickPar">
                      <p:stCondLst>
                        <p:cond delay="indefinite"/>
                      </p:stCondLst>
                      <p:childTnLst>
                        <p:par>
                          <p:cTn fill="hold" id="88" nodeType="afterGroup">
                            <p:stCondLst>
                              <p:cond delay="0"/>
                            </p:stCondLst>
                            <p:childTnLst>
                              <p:par>
                                <p:cTn fill="hold" grpId="0" id="89" nodeType="clickEffect" presetClass="entr" presetID="42" presetSubtype="0">
                                  <p:stCondLst>
                                    <p:cond delay="0"/>
                                  </p:stCondLst>
                                  <p:childTnLst>
                                    <p:set>
                                      <p:cBhvr>
                                        <p:cTn dur="1" fill="hold" id="90">
                                          <p:stCondLst>
                                            <p:cond delay="0"/>
                                          </p:stCondLst>
                                        </p:cTn>
                                        <p:tgtEl>
                                          <p:spTgt spid="94"/>
                                        </p:tgtEl>
                                        <p:attrNameLst>
                                          <p:attrName>style.visibility</p:attrName>
                                        </p:attrNameLst>
                                      </p:cBhvr>
                                      <p:to>
                                        <p:strVal val="visible"/>
                                      </p:to>
                                    </p:set>
                                    <p:animEffect filter="fade" transition="in">
                                      <p:cBhvr>
                                        <p:cTn dur="1000" id="91"/>
                                        <p:tgtEl>
                                          <p:spTgt spid="94"/>
                                        </p:tgtEl>
                                      </p:cBhvr>
                                    </p:animEffect>
                                    <p:anim calcmode="lin" valueType="num">
                                      <p:cBhvr>
                                        <p:cTn dur="1000" fill="hold" id="92"/>
                                        <p:tgtEl>
                                          <p:spTgt spid="94"/>
                                        </p:tgtEl>
                                        <p:attrNameLst>
                                          <p:attrName>ppt_x</p:attrName>
                                        </p:attrNameLst>
                                      </p:cBhvr>
                                      <p:tavLst>
                                        <p:tav tm="0">
                                          <p:val>
                                            <p:strVal val="#ppt_x"/>
                                          </p:val>
                                        </p:tav>
                                        <p:tav tm="100000">
                                          <p:val>
                                            <p:strVal val="#ppt_x"/>
                                          </p:val>
                                        </p:tav>
                                      </p:tavLst>
                                    </p:anim>
                                    <p:anim calcmode="lin" valueType="num">
                                      <p:cBhvr>
                                        <p:cTn dur="1000" fill="hold" id="93"/>
                                        <p:tgtEl>
                                          <p:spTgt spid="94"/>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7"/>
                                        </p:tgtEl>
                                        <p:attrNameLst>
                                          <p:attrName>style.visibility</p:attrName>
                                        </p:attrNameLst>
                                      </p:cBhvr>
                                      <p:to>
                                        <p:strVal val="visible"/>
                                      </p:to>
                                    </p:set>
                                    <p:animEffect filter="fade" transition="in">
                                      <p:cBhvr>
                                        <p:cTn dur="1000" id="96"/>
                                        <p:tgtEl>
                                          <p:spTgt spid="27"/>
                                        </p:tgtEl>
                                      </p:cBhvr>
                                    </p:animEffect>
                                    <p:anim calcmode="lin" valueType="num">
                                      <p:cBhvr>
                                        <p:cTn dur="1000" fill="hold" id="97"/>
                                        <p:tgtEl>
                                          <p:spTgt spid="27"/>
                                        </p:tgtEl>
                                        <p:attrNameLst>
                                          <p:attrName>ppt_x</p:attrName>
                                        </p:attrNameLst>
                                      </p:cBhvr>
                                      <p:tavLst>
                                        <p:tav tm="0">
                                          <p:val>
                                            <p:strVal val="#ppt_x"/>
                                          </p:val>
                                        </p:tav>
                                        <p:tav tm="100000">
                                          <p:val>
                                            <p:strVal val="#ppt_x"/>
                                          </p:val>
                                        </p:tav>
                                      </p:tavLst>
                                    </p:anim>
                                    <p:anim calcmode="lin" valueType="num">
                                      <p:cBhvr>
                                        <p:cTn dur="1000" fill="hold" id="98"/>
                                        <p:tgtEl>
                                          <p:spTgt spid="27"/>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92"/>
                                        </p:tgtEl>
                                        <p:attrNameLst>
                                          <p:attrName>style.visibility</p:attrName>
                                        </p:attrNameLst>
                                      </p:cBhvr>
                                      <p:to>
                                        <p:strVal val="visible"/>
                                      </p:to>
                                    </p:set>
                                    <p:animEffect filter="fade" transition="in">
                                      <p:cBhvr>
                                        <p:cTn dur="1000" id="101"/>
                                        <p:tgtEl>
                                          <p:spTgt spid="92"/>
                                        </p:tgtEl>
                                      </p:cBhvr>
                                    </p:animEffect>
                                    <p:anim calcmode="lin" valueType="num">
                                      <p:cBhvr>
                                        <p:cTn dur="1000" fill="hold" id="102"/>
                                        <p:tgtEl>
                                          <p:spTgt spid="92"/>
                                        </p:tgtEl>
                                        <p:attrNameLst>
                                          <p:attrName>ppt_x</p:attrName>
                                        </p:attrNameLst>
                                      </p:cBhvr>
                                      <p:tavLst>
                                        <p:tav tm="0">
                                          <p:val>
                                            <p:strVal val="#ppt_x"/>
                                          </p:val>
                                        </p:tav>
                                        <p:tav tm="100000">
                                          <p:val>
                                            <p:strVal val="#ppt_x"/>
                                          </p:val>
                                        </p:tav>
                                      </p:tavLst>
                                    </p:anim>
                                    <p:anim calcmode="lin" valueType="num">
                                      <p:cBhvr>
                                        <p:cTn dur="1000" fill="hold" id="103"/>
                                        <p:tgtEl>
                                          <p:spTgt spid="92"/>
                                        </p:tgtEl>
                                        <p:attrNameLst>
                                          <p:attrName>ppt_y</p:attrName>
                                        </p:attrNameLst>
                                      </p:cBhvr>
                                      <p:tavLst>
                                        <p:tav tm="0">
                                          <p:val>
                                            <p:strVal val="#ppt_y+.1"/>
                                          </p:val>
                                        </p:tav>
                                        <p:tav tm="100000">
                                          <p:val>
                                            <p:strVal val="#ppt_y"/>
                                          </p:val>
                                        </p:tav>
                                      </p:tavLst>
                                    </p:anim>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42" presetSubtype="0">
                                  <p:stCondLst>
                                    <p:cond delay="0"/>
                                  </p:stCondLst>
                                  <p:childTnLst>
                                    <p:set>
                                      <p:cBhvr>
                                        <p:cTn dur="1" fill="hold" id="107">
                                          <p:stCondLst>
                                            <p:cond delay="0"/>
                                          </p:stCondLst>
                                        </p:cTn>
                                        <p:tgtEl>
                                          <p:spTgt spid="93"/>
                                        </p:tgtEl>
                                        <p:attrNameLst>
                                          <p:attrName>style.visibility</p:attrName>
                                        </p:attrNameLst>
                                      </p:cBhvr>
                                      <p:to>
                                        <p:strVal val="visible"/>
                                      </p:to>
                                    </p:set>
                                    <p:animEffect filter="fade" transition="in">
                                      <p:cBhvr>
                                        <p:cTn dur="1000" id="108"/>
                                        <p:tgtEl>
                                          <p:spTgt spid="93"/>
                                        </p:tgtEl>
                                      </p:cBhvr>
                                    </p:animEffect>
                                    <p:anim calcmode="lin" valueType="num">
                                      <p:cBhvr>
                                        <p:cTn dur="1000" fill="hold" id="109"/>
                                        <p:tgtEl>
                                          <p:spTgt spid="93"/>
                                        </p:tgtEl>
                                        <p:attrNameLst>
                                          <p:attrName>ppt_x</p:attrName>
                                        </p:attrNameLst>
                                      </p:cBhvr>
                                      <p:tavLst>
                                        <p:tav tm="0">
                                          <p:val>
                                            <p:strVal val="#ppt_x"/>
                                          </p:val>
                                        </p:tav>
                                        <p:tav tm="100000">
                                          <p:val>
                                            <p:strVal val="#ppt_x"/>
                                          </p:val>
                                        </p:tav>
                                      </p:tavLst>
                                    </p:anim>
                                    <p:anim calcmode="lin" valueType="num">
                                      <p:cBhvr>
                                        <p:cTn dur="1000" fill="hold" id="110"/>
                                        <p:tgtEl>
                                          <p:spTgt spid="93"/>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0"/>
                                  </p:stCondLst>
                                  <p:childTnLst>
                                    <p:set>
                                      <p:cBhvr>
                                        <p:cTn dur="1" fill="hold" id="112">
                                          <p:stCondLst>
                                            <p:cond delay="0"/>
                                          </p:stCondLst>
                                        </p:cTn>
                                        <p:tgtEl>
                                          <p:spTgt spid="96"/>
                                        </p:tgtEl>
                                        <p:attrNameLst>
                                          <p:attrName>style.visibility</p:attrName>
                                        </p:attrNameLst>
                                      </p:cBhvr>
                                      <p:to>
                                        <p:strVal val="visible"/>
                                      </p:to>
                                    </p:set>
                                    <p:animEffect filter="fade" transition="in">
                                      <p:cBhvr>
                                        <p:cTn dur="1000" id="113"/>
                                        <p:tgtEl>
                                          <p:spTgt spid="96"/>
                                        </p:tgtEl>
                                      </p:cBhvr>
                                    </p:animEffect>
                                    <p:anim calcmode="lin" valueType="num">
                                      <p:cBhvr>
                                        <p:cTn dur="1000" fill="hold" id="114"/>
                                        <p:tgtEl>
                                          <p:spTgt spid="96"/>
                                        </p:tgtEl>
                                        <p:attrNameLst>
                                          <p:attrName>ppt_x</p:attrName>
                                        </p:attrNameLst>
                                      </p:cBhvr>
                                      <p:tavLst>
                                        <p:tav tm="0">
                                          <p:val>
                                            <p:strVal val="#ppt_x"/>
                                          </p:val>
                                        </p:tav>
                                        <p:tav tm="100000">
                                          <p:val>
                                            <p:strVal val="#ppt_x"/>
                                          </p:val>
                                        </p:tav>
                                      </p:tavLst>
                                    </p:anim>
                                    <p:anim calcmode="lin" valueType="num">
                                      <p:cBhvr>
                                        <p:cTn dur="1000" fill="hold" id="115"/>
                                        <p:tgtEl>
                                          <p:spTgt spid="96"/>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0"/>
                                  </p:stCondLst>
                                  <p:childTnLst>
                                    <p:set>
                                      <p:cBhvr>
                                        <p:cTn dur="1" fill="hold" id="117">
                                          <p:stCondLst>
                                            <p:cond delay="0"/>
                                          </p:stCondLst>
                                        </p:cTn>
                                        <p:tgtEl>
                                          <p:spTgt spid="29"/>
                                        </p:tgtEl>
                                        <p:attrNameLst>
                                          <p:attrName>style.visibility</p:attrName>
                                        </p:attrNameLst>
                                      </p:cBhvr>
                                      <p:to>
                                        <p:strVal val="visible"/>
                                      </p:to>
                                    </p:set>
                                    <p:animEffect filter="fade" transition="in">
                                      <p:cBhvr>
                                        <p:cTn dur="1000" id="118"/>
                                        <p:tgtEl>
                                          <p:spTgt spid="29"/>
                                        </p:tgtEl>
                                      </p:cBhvr>
                                    </p:animEffect>
                                    <p:anim calcmode="lin" valueType="num">
                                      <p:cBhvr>
                                        <p:cTn dur="1000" fill="hold" id="119"/>
                                        <p:tgtEl>
                                          <p:spTgt spid="29"/>
                                        </p:tgtEl>
                                        <p:attrNameLst>
                                          <p:attrName>ppt_x</p:attrName>
                                        </p:attrNameLst>
                                      </p:cBhvr>
                                      <p:tavLst>
                                        <p:tav tm="0">
                                          <p:val>
                                            <p:strVal val="#ppt_x"/>
                                          </p:val>
                                        </p:tav>
                                        <p:tav tm="100000">
                                          <p:val>
                                            <p:strVal val="#ppt_x"/>
                                          </p:val>
                                        </p:tav>
                                      </p:tavLst>
                                    </p:anim>
                                    <p:anim calcmode="lin" valueType="num">
                                      <p:cBhvr>
                                        <p:cTn dur="1000" fill="hold" id="120"/>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7"/>
      <p:bldP grpId="0" spid="81"/>
      <p:bldP grpId="0" spid="82"/>
      <p:bldP grpId="0" spid="85"/>
      <p:bldP grpId="0" spid="86"/>
      <p:bldP grpId="0" spid="88"/>
      <p:bldP grpId="0" spid="89"/>
      <p:bldP grpId="0" spid="90"/>
      <p:bldP grpId="0" spid="91"/>
      <p:bldP grpId="0" spid="92"/>
      <p:bldP grpId="0" spid="93"/>
      <p:bldP grpId="0" spid="94"/>
      <p:bldP grpId="0" spid="96"/>
      <p:bldP grpId="0" spid="114"/>
      <p:bldP grpId="0" spid="27"/>
      <p:bldP grpId="0" spid="29"/>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
          <p:cNvSpPr txBox="1"/>
          <p:nvPr/>
        </p:nvSpPr>
        <p:spPr>
          <a:xfrm>
            <a:off x="4083283" y="2452600"/>
            <a:ext cx="3352800" cy="1051560"/>
          </a:xfrm>
          <a:prstGeom prst="rect">
            <a:avLst/>
          </a:prstGeom>
          <a:noFill/>
        </p:spPr>
        <p:txBody>
          <a:bodyPr lIns="0" rIns="0" rtlCol="0" tIns="0" wrap="none">
            <a:spAutoFit/>
          </a:bodyPr>
          <a:lstStyle/>
          <a:p>
            <a:pPr algn="ctr" defTabSz="0">
              <a:lnSpc>
                <a:spcPct val="100000"/>
              </a:lnSpc>
            </a:pPr>
            <a:r>
              <a:rPr altLang="zh-CN" lang="zh-CN" smtClean="0" sz="6600">
                <a:solidFill>
                  <a:srgbClr val="E4AE57"/>
                </a:solidFill>
                <a:latin charset="-122" panose="020b0503020204020204" pitchFamily="18" typeface="微软雅黑"/>
                <a:ea charset="-122" panose="020b0503020204020204" pitchFamily="18" typeface="微软雅黑"/>
                <a:cs charset="-122" panose="020b0503020204020204" pitchFamily="18" typeface="微软雅黑"/>
              </a:rPr>
              <a:t>产品规划</a:t>
            </a:r>
          </a:p>
        </p:txBody>
      </p:sp>
      <p:sp>
        <p:nvSpPr>
          <p:cNvPr id="18" name="TextBox 1"/>
          <p:cNvSpPr txBox="1"/>
          <p:nvPr/>
        </p:nvSpPr>
        <p:spPr>
          <a:xfrm>
            <a:off x="5503471" y="1507720"/>
            <a:ext cx="514350" cy="655320"/>
          </a:xfrm>
          <a:prstGeom prst="rect">
            <a:avLst/>
          </a:prstGeom>
          <a:noFill/>
        </p:spPr>
        <p:txBody>
          <a:bodyPr lIns="0" rIns="0" rtlCol="0" tIns="0" wrap="none">
            <a:spAutoFit/>
          </a:bodyPr>
          <a:lstStyle/>
          <a:p>
            <a:pPr algn="ctr" defTabSz="0">
              <a:lnSpc>
                <a:spcPct val="100000"/>
              </a:lnSpc>
            </a:pPr>
            <a:r>
              <a:rPr altLang="zh-CN" b="1" lang="en-US" smtClean="0" sz="4000">
                <a:solidFill>
                  <a:schemeClr val="tx1"/>
                </a:solidFill>
                <a:latin typeface="+mj-lt"/>
                <a:ea charset="-122" panose="020b0503020204020204" pitchFamily="18" typeface="微软雅黑"/>
                <a:cs charset="-122" panose="020b0503020204020204" pitchFamily="18" typeface="微软雅黑"/>
              </a:rPr>
              <a:t>04</a:t>
            </a:r>
          </a:p>
        </p:txBody>
      </p:sp>
      <p:grpSp>
        <p:nvGrpSpPr>
          <p:cNvPr id="7" name="组合 6"/>
          <p:cNvGrpSpPr/>
          <p:nvPr/>
        </p:nvGrpSpPr>
        <p:grpSpPr>
          <a:xfrm>
            <a:off x="4704352" y="3969113"/>
            <a:ext cx="2024380" cy="287020"/>
            <a:chOff x="4679" y="7142"/>
            <a:chExt cx="3188" cy="452"/>
          </a:xfrm>
        </p:grpSpPr>
        <p:sp>
          <p:nvSpPr>
            <p:cNvPr id="30" name="矩形 29"/>
            <p:cNvSpPr/>
            <p:nvPr/>
          </p:nvSpPr>
          <p:spPr>
            <a:xfrm>
              <a:off x="4679"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1" name="文本框 30"/>
            <p:cNvSpPr txBox="1"/>
            <p:nvPr/>
          </p:nvSpPr>
          <p:spPr>
            <a:xfrm>
              <a:off x="4831"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发展现状</a:t>
              </a:r>
            </a:p>
          </p:txBody>
        </p:sp>
        <p:sp>
          <p:nvSpPr>
            <p:cNvPr id="32" name="矩形 31"/>
            <p:cNvSpPr/>
            <p:nvPr/>
          </p:nvSpPr>
          <p:spPr>
            <a:xfrm>
              <a:off x="6314"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3" name="文本框 32"/>
            <p:cNvSpPr txBox="1"/>
            <p:nvPr/>
          </p:nvSpPr>
          <p:spPr>
            <a:xfrm>
              <a:off x="6466"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未来发展</a:t>
              </a:r>
            </a:p>
          </p:txBody>
        </p:sp>
      </p:grpSp>
    </p:spTree>
    <p:custDataLst>
      <p:tags r:id="rId3"/>
    </p:custDataLst>
  </p:cSld>
  <p:clrMapOvr>
    <a:masterClrMapping/>
  </p:clrMapOvr>
  <mc:AlternateContent>
    <mc:Choice Requires="p14">
      <p:transition advTm="4352" p14:dur="1250" spd="slow">
        <p14:switch dir="r"/>
      </p:transition>
    </mc:Choice>
    <mc:Fallback>
      <p:transition advTm="4352"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7"/>
                                        </p:tgtEl>
                                        <p:attrNameLst>
                                          <p:attrName>style.visibility</p:attrName>
                                        </p:attrNameLst>
                                      </p:cBhvr>
                                      <p:to>
                                        <p:strVal val="visible"/>
                                      </p:to>
                                    </p:set>
                                    <p:animEffect filter="fade" transition="in">
                                      <p:cBhvr>
                                        <p:cTn dur="500" id="26"/>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17"/>
      <p:bldP grpId="0" spid="1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Freeform 3"/>
          <p:cNvSpPr/>
          <p:nvPr/>
        </p:nvSpPr>
        <p:spPr>
          <a:xfrm>
            <a:off x="0" y="635"/>
            <a:ext cx="5739765" cy="6479540"/>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rgbClr val="DAB96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1"/>
          <p:cNvSpPr txBox="1"/>
          <p:nvPr/>
        </p:nvSpPr>
        <p:spPr>
          <a:xfrm>
            <a:off x="8629287"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4.1 发展现状</a:t>
            </a:r>
          </a:p>
        </p:txBody>
      </p:sp>
      <p:sp>
        <p:nvSpPr>
          <p:cNvPr id="30" name="文本框 29"/>
          <p:cNvSpPr txBox="1"/>
          <p:nvPr/>
        </p:nvSpPr>
        <p:spPr>
          <a:xfrm>
            <a:off x="8567056"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 name="Freeform 3"/>
          <p:cNvSpPr/>
          <p:nvPr/>
        </p:nvSpPr>
        <p:spPr>
          <a:xfrm>
            <a:off x="6140896" y="3295791"/>
            <a:ext cx="4744630" cy="0"/>
          </a:xfrm>
          <a:custGeom>
            <a:gdLst>
              <a:gd fmla="*/ 0 w 4744630" name="connsiteX0"/>
              <a:gd fmla="*/ 0 h 0" name="connsiteY0"/>
              <a:gd fmla="*/ 4744631 w 4744630" name="connsiteX1"/>
              <a:gd fmla="*/ 0 h 0" name="connsiteY1"/>
              <a:gd fmla="*/ 0 w 4744630" name="connsiteX2"/>
              <a:gd fmla="*/ 0 h 0" name="connsiteY2"/>
            </a:gdLst>
            <a:cxnLst>
              <a:cxn ang="0">
                <a:pos x="connsiteX0" y="connsiteY0"/>
              </a:cxn>
              <a:cxn ang="1">
                <a:pos x="connsiteX1" y="connsiteY1"/>
              </a:cxn>
              <a:cxn ang="2">
                <a:pos x="connsiteX2" y="connsiteY2"/>
              </a:cxn>
            </a:cxnLst>
            <a:rect b="b" l="l" r="r" t="t"/>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6140896" y="2205570"/>
            <a:ext cx="4744630" cy="0"/>
          </a:xfrm>
          <a:custGeom>
            <a:gdLst>
              <a:gd fmla="*/ 0 w 4744630" name="connsiteX0"/>
              <a:gd fmla="*/ 0 h 0" name="connsiteY0"/>
              <a:gd fmla="*/ 4744631 w 4744630" name="connsiteX1"/>
              <a:gd fmla="*/ 0 h 0" name="connsiteY1"/>
              <a:gd fmla="*/ 0 w 4744630" name="connsiteX2"/>
              <a:gd fmla="*/ 0 h 0" name="connsiteY2"/>
            </a:gdLst>
            <a:cxnLst>
              <a:cxn ang="0">
                <a:pos x="connsiteX0" y="connsiteY0"/>
              </a:cxn>
              <a:cxn ang="1">
                <a:pos x="connsiteX1" y="connsiteY1"/>
              </a:cxn>
              <a:cxn ang="2">
                <a:pos x="connsiteX2" y="connsiteY2"/>
              </a:cxn>
            </a:cxnLst>
            <a:rect b="b" l="l" r="r" t="t"/>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6140896" y="4553091"/>
            <a:ext cx="4744630" cy="0"/>
          </a:xfrm>
          <a:custGeom>
            <a:gdLst>
              <a:gd fmla="*/ 0 w 4744630" name="connsiteX0"/>
              <a:gd fmla="*/ 0 h 0" name="connsiteY0"/>
              <a:gd fmla="*/ 4744631 w 4744630" name="connsiteX1"/>
              <a:gd fmla="*/ 0 h 0" name="connsiteY1"/>
              <a:gd fmla="*/ 0 w 4744630" name="connsiteX2"/>
              <a:gd fmla="*/ 0 h 0" name="connsiteY2"/>
            </a:gdLst>
            <a:cxnLst>
              <a:cxn ang="0">
                <a:pos x="connsiteX0" y="connsiteY0"/>
              </a:cxn>
              <a:cxn ang="1">
                <a:pos x="connsiteX1" y="connsiteY1"/>
              </a:cxn>
              <a:cxn ang="2">
                <a:pos x="connsiteX2" y="connsiteY2"/>
              </a:cxn>
            </a:cxnLst>
            <a:rect b="b" l="l" r="r" t="t"/>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
          <p:cNvSpPr txBox="1"/>
          <p:nvPr/>
        </p:nvSpPr>
        <p:spPr>
          <a:xfrm>
            <a:off x="6354172" y="1905230"/>
            <a:ext cx="2266745" cy="350520"/>
          </a:xfrm>
          <a:prstGeom prst="rect">
            <a:avLst/>
          </a:prstGeom>
          <a:noFill/>
        </p:spPr>
        <p:txBody>
          <a:bodyPr lIns="0" rIns="0" rtlCol="0" tIns="0" wrap="none">
            <a:spAutoFit/>
          </a:bodyPr>
          <a:lstStyle/>
          <a:p>
            <a:pPr defTabSz="0">
              <a:lnSpc>
                <a:spcPts val="2400"/>
              </a:lnSpc>
            </a:pPr>
            <a:r>
              <a:rPr altLang="zh-CN" lang="en-US" smtClean="0" sz="1900">
                <a:solidFill>
                  <a:srgbClr val="DAB96E"/>
                </a:solidFill>
                <a:latin charset="0" panose="020f0502020204030204" pitchFamily="18" typeface="Calibri"/>
                <a:cs charset="0" panose="020f0502020204030204" pitchFamily="18" typeface="Calibri"/>
              </a:rPr>
              <a:t>DEVELOPMENT STATUS</a:t>
            </a:r>
          </a:p>
        </p:txBody>
      </p:sp>
      <p:sp>
        <p:nvSpPr>
          <p:cNvPr id="15" name="TextBox 1"/>
          <p:cNvSpPr txBox="1"/>
          <p:nvPr/>
        </p:nvSpPr>
        <p:spPr>
          <a:xfrm>
            <a:off x="6593658" y="2374767"/>
            <a:ext cx="3200400" cy="472440"/>
          </a:xfrm>
          <a:prstGeom prst="rect">
            <a:avLst/>
          </a:prstGeom>
          <a:noFill/>
        </p:spPr>
        <p:txBody>
          <a:bodyPr lIns="0" rIns="0" rtlCol="0" tIns="0" wrap="none">
            <a:spAutoFit/>
          </a:bodyPr>
          <a:lstStyle/>
          <a:p>
            <a:pPr defTabSz="0">
              <a:tabLst>
                <a:tab pos="25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tabLst>
                <a:tab pos="25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21" name="Freeform 3"/>
          <p:cNvSpPr/>
          <p:nvPr/>
        </p:nvSpPr>
        <p:spPr>
          <a:xfrm>
            <a:off x="6142166" y="3509225"/>
            <a:ext cx="4744630" cy="0"/>
          </a:xfrm>
          <a:custGeom>
            <a:gdLst>
              <a:gd fmla="*/ 0 w 4744630" name="connsiteX0"/>
              <a:gd fmla="*/ 0 h 0" name="connsiteY0"/>
              <a:gd fmla="*/ 4744631 w 4744630" name="connsiteX1"/>
              <a:gd fmla="*/ 0 h 0" name="connsiteY1"/>
              <a:gd fmla="*/ 0 w 4744630" name="connsiteX2"/>
              <a:gd fmla="*/ 0 h 0" name="connsiteY2"/>
            </a:gdLst>
            <a:cxnLst>
              <a:cxn ang="0">
                <a:pos x="connsiteX0" y="connsiteY0"/>
              </a:cxn>
              <a:cxn ang="1">
                <a:pos x="connsiteX1" y="connsiteY1"/>
              </a:cxn>
              <a:cxn ang="2">
                <a:pos x="connsiteX2" y="connsiteY2"/>
              </a:cxn>
            </a:cxnLst>
            <a:rect b="b" l="l" r="r" t="t"/>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1"/>
          <p:cNvSpPr txBox="1"/>
          <p:nvPr/>
        </p:nvSpPr>
        <p:spPr>
          <a:xfrm>
            <a:off x="6354172" y="3208885"/>
            <a:ext cx="2266745" cy="350520"/>
          </a:xfrm>
          <a:prstGeom prst="rect">
            <a:avLst/>
          </a:prstGeom>
          <a:noFill/>
        </p:spPr>
        <p:txBody>
          <a:bodyPr lIns="0" rIns="0" rtlCol="0" tIns="0" wrap="none">
            <a:spAutoFit/>
          </a:bodyPr>
          <a:lstStyle/>
          <a:p>
            <a:pPr defTabSz="0">
              <a:lnSpc>
                <a:spcPts val="2400"/>
              </a:lnSpc>
            </a:pPr>
            <a:r>
              <a:rPr altLang="zh-CN" lang="en-US" smtClean="0" sz="1900">
                <a:solidFill>
                  <a:srgbClr val="DAB96E"/>
                </a:solidFill>
                <a:latin charset="0" panose="020f0502020204030204" pitchFamily="18" typeface="Calibri"/>
                <a:cs charset="0" panose="020f0502020204030204" pitchFamily="18" typeface="Calibri"/>
              </a:rPr>
              <a:t>DEVELOPMENT STATUS</a:t>
            </a:r>
          </a:p>
        </p:txBody>
      </p:sp>
      <p:sp>
        <p:nvSpPr>
          <p:cNvPr id="24" name="Freeform 3"/>
          <p:cNvSpPr/>
          <p:nvPr/>
        </p:nvSpPr>
        <p:spPr>
          <a:xfrm>
            <a:off x="6142166" y="4844630"/>
            <a:ext cx="4744630" cy="0"/>
          </a:xfrm>
          <a:custGeom>
            <a:gdLst>
              <a:gd fmla="*/ 0 w 4744630" name="connsiteX0"/>
              <a:gd fmla="*/ 0 h 0" name="connsiteY0"/>
              <a:gd fmla="*/ 4744631 w 4744630" name="connsiteX1"/>
              <a:gd fmla="*/ 0 h 0" name="connsiteY1"/>
              <a:gd fmla="*/ 0 w 4744630" name="connsiteX2"/>
              <a:gd fmla="*/ 0 h 0" name="connsiteY2"/>
            </a:gdLst>
            <a:cxnLst>
              <a:cxn ang="0">
                <a:pos x="connsiteX0" y="connsiteY0"/>
              </a:cxn>
              <a:cxn ang="1">
                <a:pos x="connsiteX1" y="connsiteY1"/>
              </a:cxn>
              <a:cxn ang="2">
                <a:pos x="connsiteX2" y="connsiteY2"/>
              </a:cxn>
            </a:cxnLst>
            <a:rect b="b" l="l" r="r" t="t"/>
            <a:pathLst>
              <a:path w="4744630">
                <a:moveTo>
                  <a:pt x="0" y="0"/>
                </a:moveTo>
                <a:lnTo>
                  <a:pt x="4744631"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1"/>
          <p:cNvSpPr txBox="1"/>
          <p:nvPr/>
        </p:nvSpPr>
        <p:spPr>
          <a:xfrm>
            <a:off x="6354172" y="4455390"/>
            <a:ext cx="2266745" cy="350520"/>
          </a:xfrm>
          <a:prstGeom prst="rect">
            <a:avLst/>
          </a:prstGeom>
          <a:noFill/>
        </p:spPr>
        <p:txBody>
          <a:bodyPr lIns="0" rIns="0" rtlCol="0" tIns="0" wrap="none">
            <a:spAutoFit/>
          </a:bodyPr>
          <a:lstStyle/>
          <a:p>
            <a:pPr defTabSz="0">
              <a:lnSpc>
                <a:spcPts val="2400"/>
              </a:lnSpc>
            </a:pPr>
            <a:r>
              <a:rPr altLang="zh-CN" lang="en-US" smtClean="0" sz="1900">
                <a:solidFill>
                  <a:srgbClr val="DAB96E"/>
                </a:solidFill>
                <a:latin charset="0" panose="020f0502020204030204" pitchFamily="18" typeface="Calibri"/>
                <a:cs charset="0" panose="020f0502020204030204" pitchFamily="18" typeface="Calibri"/>
              </a:rPr>
              <a:t>DEVELOPMENT STATUS</a:t>
            </a:r>
          </a:p>
        </p:txBody>
      </p:sp>
      <p:graphicFrame>
        <p:nvGraphicFramePr>
          <p:cNvPr id="33" name="图表 32"/>
          <p:cNvGraphicFramePr/>
          <p:nvPr>
            <p:extLst>
              <p:ext uri="{D42A27DB-BD31-4B8C-83A1-F6EECF244321}">
                <p14:modId val="625405258"/>
              </p:ext>
            </p:extLst>
          </p:nvPr>
        </p:nvGraphicFramePr>
        <p:xfrm>
          <a:off x="226695" y="1784985"/>
          <a:ext cx="4982845" cy="3448050"/>
        </p:xfrm>
        <a:graphic>
          <a:graphicData uri="http://schemas.openxmlformats.org/drawingml/2006/chart">
            <c:chart xmlns:c="http://schemas.openxmlformats.org/drawingml/2006/chart" r:id="rId3"/>
          </a:graphicData>
        </a:graphic>
      </p:graphicFrame>
      <p:sp>
        <p:nvSpPr>
          <p:cNvPr id="19" name="TextBox 1"/>
          <p:cNvSpPr txBox="1"/>
          <p:nvPr/>
        </p:nvSpPr>
        <p:spPr>
          <a:xfrm>
            <a:off x="6593658" y="3539539"/>
            <a:ext cx="3200400" cy="472440"/>
          </a:xfrm>
          <a:prstGeom prst="rect">
            <a:avLst/>
          </a:prstGeom>
          <a:noFill/>
        </p:spPr>
        <p:txBody>
          <a:bodyPr lIns="0" rIns="0" rtlCol="0" tIns="0" wrap="none">
            <a:spAutoFit/>
          </a:bodyPr>
          <a:lstStyle/>
          <a:p>
            <a:pPr defTabSz="0">
              <a:tabLst>
                <a:tab pos="25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tabLst>
                <a:tab pos="25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20" name="TextBox 1"/>
          <p:cNvSpPr txBox="1"/>
          <p:nvPr/>
        </p:nvSpPr>
        <p:spPr>
          <a:xfrm>
            <a:off x="6593658" y="4845825"/>
            <a:ext cx="3200400" cy="472440"/>
          </a:xfrm>
          <a:prstGeom prst="rect">
            <a:avLst/>
          </a:prstGeom>
          <a:noFill/>
        </p:spPr>
        <p:txBody>
          <a:bodyPr lIns="0" rIns="0" rtlCol="0" tIns="0" wrap="none">
            <a:spAutoFit/>
          </a:bodyPr>
          <a:lstStyle/>
          <a:p>
            <a:pPr defTabSz="0">
              <a:tabLst>
                <a:tab pos="25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tabLst>
                <a:tab pos="25400"/>
              </a:tabLst>
            </a:pPr>
            <a:r>
              <a:rPr altLang="en-US" lang="zh-CN" sz="14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Tree>
    <p:custDataLst>
      <p:tags r:id="rId4"/>
    </p:custDataLst>
  </p:cSld>
  <p:clrMapOvr>
    <a:masterClrMapping/>
  </p:clrMapOvr>
  <mc:AlternateContent>
    <mc:Choice Requires="p14">
      <p:transition advTm="6473" p14:dur="1600" spd="slow">
        <p14:gallery dir="l"/>
      </p:transition>
    </mc:Choice>
    <mc:Fallback>
      <p:transition advTm="6473"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28">
                                            <p:txEl>
                                              <p:pRg end="0" st="0"/>
                                            </p:txEl>
                                          </p:spTgt>
                                        </p:tgtEl>
                                        <p:attrNameLst>
                                          <p:attrName>style.visibility</p:attrName>
                                        </p:attrNameLst>
                                      </p:cBhvr>
                                      <p:to>
                                        <p:strVal val="visible"/>
                                      </p:to>
                                    </p:set>
                                    <p:anim calcmode="lin" valueType="num">
                                      <p:cBhvr additive="base">
                                        <p:cTn dur="500" fill="hold" id="7"/>
                                        <p:tgtEl>
                                          <p:spTgt spid="28">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8"/>
                                        <p:tgtEl>
                                          <p:spTgt spid="28">
                                            <p:txEl>
                                              <p:pRg end="0" st="0"/>
                                            </p:txEl>
                                          </p:spTgt>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38"/>
                                        </p:tgtEl>
                                        <p:attrNameLst>
                                          <p:attrName>style.visibility</p:attrName>
                                        </p:attrNameLst>
                                      </p:cBhvr>
                                      <p:to>
                                        <p:strVal val="visible"/>
                                      </p:to>
                                    </p:set>
                                    <p:anim calcmode="lin" valueType="num">
                                      <p:cBhvr additive="base">
                                        <p:cTn dur="500" fill="hold" id="18"/>
                                        <p:tgtEl>
                                          <p:spTgt spid="38"/>
                                        </p:tgtEl>
                                        <p:attrNameLst>
                                          <p:attrName>ppt_x</p:attrName>
                                        </p:attrNameLst>
                                      </p:cBhvr>
                                      <p:tavLst>
                                        <p:tav tm="0">
                                          <p:val>
                                            <p:strVal val="#ppt_x"/>
                                          </p:val>
                                        </p:tav>
                                        <p:tav tm="100000">
                                          <p:val>
                                            <p:strVal val="#ppt_x"/>
                                          </p:val>
                                        </p:tav>
                                      </p:tavLst>
                                    </p:anim>
                                    <p:anim calcmode="lin" valueType="num">
                                      <p:cBhvr additive="base">
                                        <p:cTn dur="500" fill="hold" id="19"/>
                                        <p:tgtEl>
                                          <p:spTgt spid="38"/>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1" id="22" nodeType="clickEffect" presetClass="entr" presetID="18" presetSubtype="3">
                                  <p:stCondLst>
                                    <p:cond delay="0"/>
                                  </p:stCondLst>
                                  <p:childTnLst>
                                    <p:set>
                                      <p:cBhvr>
                                        <p:cTn dur="1" fill="hold" id="23">
                                          <p:stCondLst>
                                            <p:cond delay="0"/>
                                          </p:stCondLst>
                                        </p:cTn>
                                        <p:tgtEl>
                                          <p:spTgt spid="33"/>
                                        </p:tgtEl>
                                        <p:attrNameLst>
                                          <p:attrName>style.visibility</p:attrName>
                                        </p:attrNameLst>
                                      </p:cBhvr>
                                      <p:to>
                                        <p:strVal val="visible"/>
                                      </p:to>
                                    </p:set>
                                    <p:animEffect filter="strips(upRight)" transition="in">
                                      <p:cBhvr>
                                        <p:cTn dur="500" id="24"/>
                                        <p:tgtEl>
                                          <p:spTgt spid="3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3"/>
                                        </p:tgtEl>
                                        <p:attrNameLst>
                                          <p:attrName>style.visibility</p:attrName>
                                        </p:attrNameLst>
                                      </p:cBhvr>
                                      <p:to>
                                        <p:strVal val="visible"/>
                                      </p:to>
                                    </p:set>
                                    <p:animEffect filter="wipe(left)" transition="in">
                                      <p:cBhvr>
                                        <p:cTn dur="500" id="29"/>
                                        <p:tgtEl>
                                          <p:spTgt spid="3"/>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14"/>
                                        </p:tgtEl>
                                        <p:attrNameLst>
                                          <p:attrName>style.visibility</p:attrName>
                                        </p:attrNameLst>
                                      </p:cBhvr>
                                      <p:to>
                                        <p:strVal val="visible"/>
                                      </p:to>
                                    </p:set>
                                    <p:animEffect filter="wipe(left)" transition="in">
                                      <p:cBhvr>
                                        <p:cTn dur="500" id="32"/>
                                        <p:tgtEl>
                                          <p:spTgt spid="1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5"/>
                                        </p:tgtEl>
                                        <p:attrNameLst>
                                          <p:attrName>style.visibility</p:attrName>
                                        </p:attrNameLst>
                                      </p:cBhvr>
                                      <p:to>
                                        <p:strVal val="visible"/>
                                      </p:to>
                                    </p:set>
                                    <p:animEffect filter="wipe(left)" transition="in">
                                      <p:cBhvr>
                                        <p:cTn dur="500" id="35"/>
                                        <p:tgtEl>
                                          <p:spTgt spid="1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2" presetSubtype="8">
                                  <p:stCondLst>
                                    <p:cond delay="0"/>
                                  </p:stCondLst>
                                  <p:childTnLst>
                                    <p:set>
                                      <p:cBhvr>
                                        <p:cTn dur="1" fill="hold" id="39">
                                          <p:stCondLst>
                                            <p:cond delay="0"/>
                                          </p:stCondLst>
                                        </p:cTn>
                                        <p:tgtEl>
                                          <p:spTgt spid="2"/>
                                        </p:tgtEl>
                                        <p:attrNameLst>
                                          <p:attrName>style.visibility</p:attrName>
                                        </p:attrNameLst>
                                      </p:cBhvr>
                                      <p:to>
                                        <p:strVal val="visible"/>
                                      </p:to>
                                    </p:set>
                                    <p:animEffect filter="wipe(left)" transition="in">
                                      <p:cBhvr>
                                        <p:cTn dur="500" id="40"/>
                                        <p:tgtEl>
                                          <p:spTgt spid="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1"/>
                                        </p:tgtEl>
                                        <p:attrNameLst>
                                          <p:attrName>style.visibility</p:attrName>
                                        </p:attrNameLst>
                                      </p:cBhvr>
                                      <p:to>
                                        <p:strVal val="visible"/>
                                      </p:to>
                                    </p:set>
                                    <p:animEffect filter="wipe(left)" transition="in">
                                      <p:cBhvr>
                                        <p:cTn dur="500" id="43"/>
                                        <p:tgtEl>
                                          <p:spTgt spid="21"/>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22"/>
                                        </p:tgtEl>
                                        <p:attrNameLst>
                                          <p:attrName>style.visibility</p:attrName>
                                        </p:attrNameLst>
                                      </p:cBhvr>
                                      <p:to>
                                        <p:strVal val="visible"/>
                                      </p:to>
                                    </p:set>
                                    <p:animEffect filter="wipe(left)" transition="in">
                                      <p:cBhvr>
                                        <p:cTn dur="500" id="46"/>
                                        <p:tgtEl>
                                          <p:spTgt spid="22"/>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9"/>
                                        </p:tgtEl>
                                        <p:attrNameLst>
                                          <p:attrName>style.visibility</p:attrName>
                                        </p:attrNameLst>
                                      </p:cBhvr>
                                      <p:to>
                                        <p:strVal val="visible"/>
                                      </p:to>
                                    </p:set>
                                    <p:animEffect filter="wipe(left)" transition="in">
                                      <p:cBhvr>
                                        <p:cTn dur="500" id="49"/>
                                        <p:tgtEl>
                                          <p:spTgt spid="19"/>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22" presetSubtype="8">
                                  <p:stCondLst>
                                    <p:cond delay="0"/>
                                  </p:stCondLst>
                                  <p:childTnLst>
                                    <p:set>
                                      <p:cBhvr>
                                        <p:cTn dur="1" fill="hold" id="53">
                                          <p:stCondLst>
                                            <p:cond delay="0"/>
                                          </p:stCondLst>
                                        </p:cTn>
                                        <p:tgtEl>
                                          <p:spTgt spid="5"/>
                                        </p:tgtEl>
                                        <p:attrNameLst>
                                          <p:attrName>style.visibility</p:attrName>
                                        </p:attrNameLst>
                                      </p:cBhvr>
                                      <p:to>
                                        <p:strVal val="visible"/>
                                      </p:to>
                                    </p:set>
                                    <p:animEffect filter="wipe(left)" transition="in">
                                      <p:cBhvr>
                                        <p:cTn dur="500" id="54"/>
                                        <p:tgtEl>
                                          <p:spTgt spid="5"/>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24"/>
                                        </p:tgtEl>
                                        <p:attrNameLst>
                                          <p:attrName>style.visibility</p:attrName>
                                        </p:attrNameLst>
                                      </p:cBhvr>
                                      <p:to>
                                        <p:strVal val="visible"/>
                                      </p:to>
                                    </p:set>
                                    <p:animEffect filter="wipe(left)" transition="in">
                                      <p:cBhvr>
                                        <p:cTn dur="500" id="57"/>
                                        <p:tgtEl>
                                          <p:spTgt spid="24"/>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25"/>
                                        </p:tgtEl>
                                        <p:attrNameLst>
                                          <p:attrName>style.visibility</p:attrName>
                                        </p:attrNameLst>
                                      </p:cBhvr>
                                      <p:to>
                                        <p:strVal val="visible"/>
                                      </p:to>
                                    </p:set>
                                    <p:animEffect filter="wipe(left)" transition="in">
                                      <p:cBhvr>
                                        <p:cTn dur="500" id="60"/>
                                        <p:tgtEl>
                                          <p:spTgt spid="25"/>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20"/>
                                        </p:tgtEl>
                                        <p:attrNameLst>
                                          <p:attrName>style.visibility</p:attrName>
                                        </p:attrNameLst>
                                      </p:cBhvr>
                                      <p:to>
                                        <p:strVal val="visible"/>
                                      </p:to>
                                    </p:set>
                                    <p:animEffect filter="wipe(left)" transition="in">
                                      <p:cBhvr>
                                        <p:cTn dur="500" id="6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0"/>
      <p:bldP grpId="0" spid="2"/>
      <p:bldP grpId="0" spid="3"/>
      <p:bldP grpId="0" spid="5"/>
      <p:bldP grpId="0" spid="14"/>
      <p:bldP grpId="0" spid="15"/>
      <p:bldP grpId="0" spid="21"/>
      <p:bldP grpId="0" spid="22"/>
      <p:bldP grpId="0" spid="24"/>
      <p:bldP grpId="0" spid="25"/>
      <p:bldP grpId="0" spid="19"/>
      <p:bldP grpId="0" spid="20"/>
      <p:bldGraphic grpId="1" spid="33">
        <p:bldAsOne/>
      </p:bldGraphic>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a:spLocks noChangeAspect="1"/>
          </p:cNvSpPr>
          <p:nvPr/>
        </p:nvSpPr>
        <p:spPr>
          <a:xfrm>
            <a:off x="1107440" y="2822575"/>
            <a:ext cx="1728000" cy="1575212"/>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a:spLocks noChangeAspect="1"/>
          </p:cNvSpPr>
          <p:nvPr/>
        </p:nvSpPr>
        <p:spPr>
          <a:xfrm>
            <a:off x="3002915" y="2822575"/>
            <a:ext cx="1728000" cy="1575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a:spLocks noChangeAspect="1"/>
          </p:cNvSpPr>
          <p:nvPr/>
        </p:nvSpPr>
        <p:spPr>
          <a:xfrm>
            <a:off x="4897120" y="2822575"/>
            <a:ext cx="1728000" cy="1575212"/>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a:spLocks noChangeAspect="1"/>
          </p:cNvSpPr>
          <p:nvPr/>
        </p:nvSpPr>
        <p:spPr>
          <a:xfrm>
            <a:off x="6793230" y="2822575"/>
            <a:ext cx="1728000" cy="1575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a:spLocks noChangeAspect="1"/>
          </p:cNvSpPr>
          <p:nvPr/>
        </p:nvSpPr>
        <p:spPr>
          <a:xfrm>
            <a:off x="8686483" y="2822575"/>
            <a:ext cx="1728000" cy="1575212"/>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3"/>
          <p:cNvSpPr/>
          <p:nvPr/>
        </p:nvSpPr>
        <p:spPr>
          <a:xfrm>
            <a:off x="6603367" y="1507119"/>
            <a:ext cx="3965524" cy="0"/>
          </a:xfrm>
          <a:custGeom>
            <a:gdLst>
              <a:gd fmla="*/ 0 w 3965524" name="connsiteX0"/>
              <a:gd fmla="*/ 0 h 0" name="connsiteY0"/>
              <a:gd fmla="*/ 3965523 w 3965524" name="connsiteX1"/>
              <a:gd fmla="*/ 0 h 0" name="connsiteY1"/>
              <a:gd fmla="*/ 0 w 3965524" name="connsiteX2"/>
              <a:gd fmla="*/ 0 h 0" name="connsiteY2"/>
            </a:gdLst>
            <a:cxnLst>
              <a:cxn ang="0">
                <a:pos x="connsiteX0" y="connsiteY0"/>
              </a:cxn>
              <a:cxn ang="1">
                <a:pos x="connsiteX1" y="connsiteY1"/>
              </a:cxn>
              <a:cxn ang="2">
                <a:pos x="connsiteX2" y="connsiteY2"/>
              </a:cxn>
            </a:cxnLst>
            <a:rect b="b" l="l" r="r" t="t"/>
            <a:pathLst>
              <a:path w="3965523">
                <a:moveTo>
                  <a:pt x="0" y="0"/>
                </a:moveTo>
                <a:lnTo>
                  <a:pt x="3965523" y="0"/>
                </a:lnTo>
                <a:lnTo>
                  <a:pt x="0" y="0"/>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1"/>
          <p:cNvSpPr txBox="1"/>
          <p:nvPr/>
        </p:nvSpPr>
        <p:spPr>
          <a:xfrm>
            <a:off x="5089769" y="930323"/>
            <a:ext cx="1524000" cy="960120"/>
          </a:xfrm>
          <a:prstGeom prst="rect">
            <a:avLst/>
          </a:prstGeom>
          <a:noFill/>
        </p:spPr>
        <p:txBody>
          <a:bodyPr lIns="0" rIns="0" rtlCol="0" tIns="0" wrap="none">
            <a:spAutoFit/>
          </a:bodyPr>
          <a:lstStyle/>
          <a:p>
            <a:pPr algn="l" defTabSz="0">
              <a:lnSpc>
                <a:spcPct val="100000"/>
              </a:lnSpc>
              <a:tabLst>
                <a:tab pos="139700"/>
              </a:tabLst>
            </a:pPr>
            <a:r>
              <a:rPr altLang="en-US" lang="zh-CN" smtClean="0" sz="6000">
                <a:solidFill>
                  <a:srgbClr val="DAB96E"/>
                </a:solidFill>
                <a:latin charset="-122" panose="02010609060101010101" pitchFamily="49" typeface="黑体"/>
                <a:ea charset="-122" panose="02010609060101010101" pitchFamily="49" typeface="黑体"/>
                <a:cs charset="0" panose="020f0502020204030204" pitchFamily="18" typeface="Calibri"/>
              </a:rPr>
              <a:t>目录</a:t>
            </a:r>
          </a:p>
        </p:txBody>
      </p:sp>
      <p:sp>
        <p:nvSpPr>
          <p:cNvPr id="10" name="TextBox 1"/>
          <p:cNvSpPr txBox="1"/>
          <p:nvPr/>
        </p:nvSpPr>
        <p:spPr>
          <a:xfrm>
            <a:off x="1514240" y="3909290"/>
            <a:ext cx="914400" cy="320040"/>
          </a:xfrm>
          <a:prstGeom prst="rect">
            <a:avLst/>
          </a:prstGeom>
          <a:noFill/>
        </p:spPr>
        <p:txBody>
          <a:bodyPr lIns="0" rIns="0" rtlCol="0" tIns="0" wrap="none">
            <a:spAutoFit/>
          </a:bodyPr>
          <a:lstStyle/>
          <a:p>
            <a:pPr defTabSz="0">
              <a:lnSpc>
                <a:spcPct val="100000"/>
              </a:lnSpc>
              <a:tabLst>
                <a:tab pos="495300"/>
              </a:tabLst>
            </a:pPr>
            <a:r>
              <a:rPr altLang="zh-CN" lang="en-US" smtClean="0">
                <a:solidFill>
                  <a:schemeClr val="tx1"/>
                </a:solidFill>
                <a:latin charset="-122" panose="020b0503020204020204" pitchFamily="18" typeface="微软雅黑"/>
                <a:ea charset="-122" panose="020b0503020204020204" pitchFamily="18" typeface="微软雅黑"/>
                <a:cs charset="-122" panose="020b0503020204020204" pitchFamily="18" typeface="微软雅黑"/>
              </a:rPr>
              <a:t>项目概况</a:t>
            </a:r>
          </a:p>
        </p:txBody>
      </p:sp>
      <p:sp>
        <p:nvSpPr>
          <p:cNvPr id="12" name="TextBox 1"/>
          <p:cNvSpPr txBox="1"/>
          <p:nvPr/>
        </p:nvSpPr>
        <p:spPr>
          <a:xfrm>
            <a:off x="3409715" y="3909290"/>
            <a:ext cx="914400" cy="320040"/>
          </a:xfrm>
          <a:prstGeom prst="rect">
            <a:avLst/>
          </a:prstGeom>
          <a:noFill/>
        </p:spPr>
        <p:txBody>
          <a:bodyPr lIns="0" rIns="0" rtlCol="0" tIns="0" wrap="none">
            <a:spAutoFit/>
          </a:bodyPr>
          <a:lstStyle/>
          <a:p>
            <a:pPr algn="l" defTabSz="0">
              <a:lnSpc>
                <a:spcPct val="100000"/>
              </a:lnSpc>
              <a:tabLst>
                <a:tab pos="495300"/>
              </a:tabLst>
            </a:pPr>
            <a:r>
              <a:rPr altLang="en-US" lang="zh-CN" smtClean="0">
                <a:solidFill>
                  <a:schemeClr val="tx1"/>
                </a:solidFill>
                <a:latin charset="-122" panose="020b0503020204020204" pitchFamily="18" typeface="微软雅黑"/>
                <a:ea charset="-122" panose="020b0503020204020204" pitchFamily="18" typeface="微软雅黑"/>
                <a:cs charset="-122" panose="020b0503020204020204" pitchFamily="18" typeface="微软雅黑"/>
                <a:sym typeface="+mn-ea"/>
              </a:rPr>
              <a:t>团队介绍</a:t>
            </a:r>
          </a:p>
        </p:txBody>
      </p:sp>
      <p:sp>
        <p:nvSpPr>
          <p:cNvPr id="13" name="TextBox 1"/>
          <p:cNvSpPr txBox="1"/>
          <p:nvPr/>
        </p:nvSpPr>
        <p:spPr>
          <a:xfrm>
            <a:off x="7200030" y="3909290"/>
            <a:ext cx="914400" cy="320040"/>
          </a:xfrm>
          <a:prstGeom prst="rect">
            <a:avLst/>
          </a:prstGeom>
          <a:noFill/>
        </p:spPr>
        <p:txBody>
          <a:bodyPr lIns="0" rIns="0" rtlCol="0" tIns="0" wrap="none">
            <a:spAutoFit/>
          </a:bodyPr>
          <a:lstStyle/>
          <a:p>
            <a:pPr algn="l" defTabSz="0">
              <a:lnSpc>
                <a:spcPct val="100000"/>
              </a:lnSpc>
              <a:tabLst>
                <a:tab pos="495300"/>
              </a:tabLst>
            </a:pPr>
            <a:r>
              <a:rPr altLang="en-US" lang="zh-CN" smtClean="0">
                <a:solidFill>
                  <a:schemeClr val="tx1"/>
                </a:solidFill>
                <a:latin charset="-122" panose="020b0503020204020204" pitchFamily="18" typeface="微软雅黑"/>
                <a:ea charset="-122" panose="020b0503020204020204" pitchFamily="18" typeface="微软雅黑"/>
                <a:cs charset="-122" panose="020b0503020204020204" pitchFamily="18" typeface="微软雅黑"/>
                <a:sym typeface="+mn-ea"/>
              </a:rPr>
              <a:t>产品规划</a:t>
            </a:r>
          </a:p>
        </p:txBody>
      </p:sp>
      <p:sp>
        <p:nvSpPr>
          <p:cNvPr id="14" name="TextBox 1"/>
          <p:cNvSpPr txBox="1"/>
          <p:nvPr/>
        </p:nvSpPr>
        <p:spPr>
          <a:xfrm>
            <a:off x="9093282" y="3909290"/>
            <a:ext cx="914400" cy="320040"/>
          </a:xfrm>
          <a:prstGeom prst="rect">
            <a:avLst/>
          </a:prstGeom>
          <a:noFill/>
        </p:spPr>
        <p:txBody>
          <a:bodyPr lIns="0" rIns="0" rtlCol="0" tIns="0" wrap="none">
            <a:spAutoFit/>
          </a:bodyPr>
          <a:lstStyle/>
          <a:p>
            <a:pPr algn="l" defTabSz="0">
              <a:lnSpc>
                <a:spcPct val="100000"/>
              </a:lnSpc>
              <a:tabLst>
                <a:tab pos="495300"/>
              </a:tabLst>
            </a:pPr>
            <a:r>
              <a:rPr altLang="en-US" lang="zh-CN" smtClean="0">
                <a:solidFill>
                  <a:schemeClr val="tx1"/>
                </a:solidFill>
                <a:latin charset="-122" panose="020b0503020204020204" pitchFamily="18" typeface="微软雅黑"/>
                <a:ea charset="-122" panose="020b0503020204020204" pitchFamily="18" typeface="微软雅黑"/>
                <a:cs charset="-122" panose="020b0503020204020204" pitchFamily="18" typeface="微软雅黑"/>
                <a:sym typeface="+mn-ea"/>
              </a:rPr>
              <a:t>投资预测</a:t>
            </a:r>
          </a:p>
        </p:txBody>
      </p:sp>
      <p:sp>
        <p:nvSpPr>
          <p:cNvPr id="4" name="TextBox 1"/>
          <p:cNvSpPr txBox="1"/>
          <p:nvPr/>
        </p:nvSpPr>
        <p:spPr>
          <a:xfrm>
            <a:off x="1830470" y="2375130"/>
            <a:ext cx="282575" cy="375920"/>
          </a:xfrm>
          <a:prstGeom prst="rect">
            <a:avLst/>
          </a:prstGeom>
          <a:noFill/>
        </p:spPr>
        <p:txBody>
          <a:bodyPr lIns="0" rIns="0" rtlCol="0" tIns="0" wrap="none">
            <a:spAutoFit/>
          </a:bodyPr>
          <a:lstStyle/>
          <a:p>
            <a:pPr algn="l" defTabSz="0">
              <a:lnSpc>
                <a:spcPts val="2600"/>
              </a:lnSpc>
              <a:tabLst>
                <a:tab pos="495300"/>
              </a:tabLst>
            </a:pPr>
            <a:r>
              <a:rPr altLang="zh-CN" b="1" lang="en-US" smtClean="0">
                <a:solidFill>
                  <a:srgbClr val="DAB96E"/>
                </a:solidFill>
                <a:latin charset="-122" panose="020b0503020204020204" pitchFamily="18" typeface="微软雅黑"/>
                <a:ea charset="-122" panose="020b0503020204020204" pitchFamily="18" typeface="微软雅黑"/>
                <a:cs charset="-122" panose="020b0503020204020204" pitchFamily="18" typeface="微软雅黑"/>
                <a:sym typeface="+mn-ea"/>
              </a:rPr>
              <a:t>01</a:t>
            </a:r>
          </a:p>
        </p:txBody>
      </p:sp>
      <p:sp>
        <p:nvSpPr>
          <p:cNvPr id="29" name="TextBox 1"/>
          <p:cNvSpPr txBox="1"/>
          <p:nvPr/>
        </p:nvSpPr>
        <p:spPr>
          <a:xfrm>
            <a:off x="5303920" y="3909290"/>
            <a:ext cx="914400" cy="320040"/>
          </a:xfrm>
          <a:prstGeom prst="rect">
            <a:avLst/>
          </a:prstGeom>
          <a:noFill/>
        </p:spPr>
        <p:txBody>
          <a:bodyPr lIns="0" rIns="0" rtlCol="0" tIns="0" wrap="none">
            <a:spAutoFit/>
          </a:bodyPr>
          <a:lstStyle/>
          <a:p>
            <a:pPr algn="l" defTabSz="0">
              <a:lnSpc>
                <a:spcPct val="100000"/>
              </a:lnSpc>
              <a:tabLst>
                <a:tab pos="495300"/>
              </a:tabLst>
            </a:pPr>
            <a:r>
              <a:rPr altLang="en-US" lang="zh-CN" smtClean="0">
                <a:solidFill>
                  <a:schemeClr val="tx1"/>
                </a:solidFill>
                <a:latin charset="-122" panose="020b0503020204020204" pitchFamily="18" typeface="微软雅黑"/>
                <a:ea charset="-122" panose="020b0503020204020204" pitchFamily="18" typeface="微软雅黑"/>
                <a:cs charset="-122" panose="020b0503020204020204" pitchFamily="18" typeface="微软雅黑"/>
              </a:rPr>
              <a:t>市场透视</a:t>
            </a:r>
          </a:p>
        </p:txBody>
      </p:sp>
      <p:sp>
        <p:nvSpPr>
          <p:cNvPr id="23" name="TextBox 1"/>
          <p:cNvSpPr txBox="1"/>
          <p:nvPr/>
        </p:nvSpPr>
        <p:spPr>
          <a:xfrm>
            <a:off x="3725945" y="2375130"/>
            <a:ext cx="282575" cy="375920"/>
          </a:xfrm>
          <a:prstGeom prst="rect">
            <a:avLst/>
          </a:prstGeom>
          <a:noFill/>
        </p:spPr>
        <p:txBody>
          <a:bodyPr lIns="0" rIns="0" rtlCol="0" tIns="0" wrap="none">
            <a:spAutoFit/>
          </a:bodyPr>
          <a:lstStyle/>
          <a:p>
            <a:pPr algn="l" defTabSz="0">
              <a:lnSpc>
                <a:spcPts val="2600"/>
              </a:lnSpc>
              <a:tabLst>
                <a:tab pos="495300"/>
              </a:tabLst>
            </a:pPr>
            <a:r>
              <a:rPr altLang="zh-CN" b="1" lang="en-US" smtClean="0">
                <a:solidFill>
                  <a:srgbClr val="DAB96E"/>
                </a:solidFill>
                <a:latin charset="-122" panose="020b0503020204020204" pitchFamily="18" typeface="微软雅黑"/>
                <a:ea charset="-122" panose="020b0503020204020204" pitchFamily="18" typeface="微软雅黑"/>
                <a:cs charset="-122" panose="020b0503020204020204" pitchFamily="18" typeface="微软雅黑"/>
                <a:sym typeface="+mn-ea"/>
              </a:rPr>
              <a:t>02</a:t>
            </a:r>
          </a:p>
        </p:txBody>
      </p:sp>
      <p:sp>
        <p:nvSpPr>
          <p:cNvPr id="24" name="TextBox 1"/>
          <p:cNvSpPr txBox="1"/>
          <p:nvPr/>
        </p:nvSpPr>
        <p:spPr>
          <a:xfrm>
            <a:off x="5620150" y="2375765"/>
            <a:ext cx="282575" cy="375920"/>
          </a:xfrm>
          <a:prstGeom prst="rect">
            <a:avLst/>
          </a:prstGeom>
          <a:noFill/>
        </p:spPr>
        <p:txBody>
          <a:bodyPr lIns="0" rIns="0" rtlCol="0" tIns="0" wrap="none">
            <a:spAutoFit/>
          </a:bodyPr>
          <a:lstStyle/>
          <a:p>
            <a:pPr algn="l" defTabSz="0">
              <a:lnSpc>
                <a:spcPts val="2600"/>
              </a:lnSpc>
              <a:tabLst>
                <a:tab pos="495300"/>
              </a:tabLst>
            </a:pPr>
            <a:r>
              <a:rPr altLang="zh-CN" b="1" lang="en-US" smtClean="0">
                <a:solidFill>
                  <a:srgbClr val="DAB96E"/>
                </a:solidFill>
                <a:latin charset="-122" panose="020b0503020204020204" pitchFamily="18" typeface="微软雅黑"/>
                <a:ea charset="-122" panose="020b0503020204020204" pitchFamily="18" typeface="微软雅黑"/>
                <a:cs charset="-122" panose="020b0503020204020204" pitchFamily="18" typeface="微软雅黑"/>
                <a:sym typeface="+mn-ea"/>
              </a:rPr>
              <a:t>03</a:t>
            </a:r>
          </a:p>
        </p:txBody>
      </p:sp>
      <p:sp>
        <p:nvSpPr>
          <p:cNvPr id="25" name="TextBox 1"/>
          <p:cNvSpPr txBox="1"/>
          <p:nvPr/>
        </p:nvSpPr>
        <p:spPr>
          <a:xfrm>
            <a:off x="7516260" y="2375765"/>
            <a:ext cx="282575" cy="375920"/>
          </a:xfrm>
          <a:prstGeom prst="rect">
            <a:avLst/>
          </a:prstGeom>
          <a:noFill/>
        </p:spPr>
        <p:txBody>
          <a:bodyPr lIns="0" rIns="0" rtlCol="0" tIns="0" wrap="none">
            <a:spAutoFit/>
          </a:bodyPr>
          <a:lstStyle/>
          <a:p>
            <a:pPr algn="l" defTabSz="0">
              <a:lnSpc>
                <a:spcPts val="2600"/>
              </a:lnSpc>
              <a:tabLst>
                <a:tab pos="495300"/>
              </a:tabLst>
            </a:pPr>
            <a:r>
              <a:rPr altLang="zh-CN" b="1" lang="en-US" smtClean="0">
                <a:solidFill>
                  <a:srgbClr val="DAB96E"/>
                </a:solidFill>
                <a:latin charset="-122" panose="020b0503020204020204" pitchFamily="18" typeface="微软雅黑"/>
                <a:ea charset="-122" panose="020b0503020204020204" pitchFamily="18" typeface="微软雅黑"/>
                <a:cs charset="-122" panose="020b0503020204020204" pitchFamily="18" typeface="微软雅黑"/>
                <a:sym typeface="+mn-ea"/>
              </a:rPr>
              <a:t>04</a:t>
            </a:r>
          </a:p>
        </p:txBody>
      </p:sp>
      <p:sp>
        <p:nvSpPr>
          <p:cNvPr id="26" name="TextBox 1"/>
          <p:cNvSpPr txBox="1"/>
          <p:nvPr/>
        </p:nvSpPr>
        <p:spPr>
          <a:xfrm>
            <a:off x="9409512" y="2376400"/>
            <a:ext cx="282575" cy="375920"/>
          </a:xfrm>
          <a:prstGeom prst="rect">
            <a:avLst/>
          </a:prstGeom>
          <a:noFill/>
        </p:spPr>
        <p:txBody>
          <a:bodyPr lIns="0" rIns="0" rtlCol="0" tIns="0" wrap="none">
            <a:spAutoFit/>
          </a:bodyPr>
          <a:lstStyle/>
          <a:p>
            <a:pPr algn="l" defTabSz="0">
              <a:lnSpc>
                <a:spcPts val="2600"/>
              </a:lnSpc>
              <a:tabLst>
                <a:tab pos="495300"/>
              </a:tabLst>
            </a:pPr>
            <a:r>
              <a:rPr altLang="zh-CN" b="1" lang="en-US" smtClean="0">
                <a:solidFill>
                  <a:srgbClr val="DAB96E"/>
                </a:solidFill>
                <a:latin charset="-122" panose="020b0503020204020204" pitchFamily="18" typeface="微软雅黑"/>
                <a:ea charset="-122" panose="020b0503020204020204" pitchFamily="18" typeface="微软雅黑"/>
                <a:cs charset="-122" panose="020b0503020204020204" pitchFamily="18" typeface="微软雅黑"/>
                <a:sym typeface="+mn-ea"/>
              </a:rPr>
              <a:t>05</a:t>
            </a:r>
          </a:p>
        </p:txBody>
      </p:sp>
      <p:sp>
        <p:nvSpPr>
          <p:cNvPr id="34" name="Freeform 6"/>
          <p:cNvSpPr>
            <a:spLocks noEditPoints="1"/>
          </p:cNvSpPr>
          <p:nvPr/>
        </p:nvSpPr>
        <p:spPr bwMode="auto">
          <a:xfrm>
            <a:off x="7433710" y="3297555"/>
            <a:ext cx="447040" cy="447040"/>
          </a:xfrm>
          <a:custGeom>
            <a:gdLst>
              <a:gd fmla="*/ 3 w 69" name="T0"/>
              <a:gd fmla="*/ 0 h 69" name="T1"/>
              <a:gd fmla="*/ 69 w 69" name="T2"/>
              <a:gd fmla="*/ 3 h 69" name="T3"/>
              <a:gd fmla="*/ 69 w 69" name="T4"/>
              <a:gd fmla="*/ 66 h 69" name="T5"/>
              <a:gd fmla="*/ 66 w 69" name="T6"/>
              <a:gd fmla="*/ 69 h 69" name="T7"/>
              <a:gd fmla="*/ 0 w 69" name="T8"/>
              <a:gd fmla="*/ 66 h 69" name="T9"/>
              <a:gd fmla="*/ 0 w 69" name="T10"/>
              <a:gd fmla="*/ 3 h 69" name="T11"/>
              <a:gd fmla="*/ 35 w 69" name="T12"/>
              <a:gd fmla="*/ 50 h 69" name="T13"/>
              <a:gd fmla="*/ 38 w 69" name="T14"/>
              <a:gd fmla="*/ 56 h 69" name="T15"/>
              <a:gd fmla="*/ 53 w 69" name="T16"/>
              <a:gd fmla="*/ 55 h 69" name="T17"/>
              <a:gd fmla="*/ 53 w 69" name="T18"/>
              <a:gd fmla="*/ 41 h 69" name="T19"/>
              <a:gd fmla="*/ 42 w 69" name="T20"/>
              <a:gd fmla="*/ 39 h 69" name="T21"/>
              <a:gd fmla="*/ 54 w 69" name="T22"/>
              <a:gd fmla="*/ 34 h 69" name="T23"/>
              <a:gd fmla="*/ 39 w 69" name="T24"/>
              <a:gd fmla="*/ 28 h 69" name="T25"/>
              <a:gd fmla="*/ 40 w 69" name="T26"/>
              <a:gd fmla="*/ 45 h 69" name="T27"/>
              <a:gd fmla="*/ 48 w 69" name="T28"/>
              <a:gd fmla="*/ 44 h 69" name="T29"/>
              <a:gd fmla="*/ 48 w 69" name="T30"/>
              <a:gd fmla="*/ 53 h 69" name="T31"/>
              <a:gd fmla="*/ 42 w 69" name="T32"/>
              <a:gd fmla="*/ 53 h 69" name="T33"/>
              <a:gd fmla="*/ 35 w 69" name="T34"/>
              <a:gd fmla="*/ 50 h 69" name="T35"/>
              <a:gd fmla="*/ 26 w 69" name="T36"/>
              <a:gd fmla="*/ 58 h 69" name="T37"/>
              <a:gd fmla="*/ 22 w 69" name="T38"/>
              <a:gd fmla="*/ 28 h 69" name="T39"/>
              <a:gd fmla="*/ 13 w 69" name="T40"/>
              <a:gd fmla="*/ 35 h 69" name="T41"/>
              <a:gd fmla="*/ 20 w 69" name="T42"/>
              <a:gd fmla="*/ 36 h 69" name="T43"/>
              <a:gd fmla="*/ 26 w 69" name="T44"/>
              <a:gd fmla="*/ 58 h 69" name="T45"/>
              <a:gd fmla="*/ 6 w 69" name="T46"/>
              <a:gd fmla="*/ 18 h 69" name="T47"/>
              <a:gd fmla="*/ 64 w 69" name="T48"/>
              <a:gd fmla="*/ 6 h 69" name="T49"/>
              <a:gd fmla="*/ 58 w 69" name="T50"/>
              <a:gd fmla="*/ 10 h 69" name="T51"/>
              <a:gd fmla="*/ 53 w 69" name="T52"/>
              <a:gd fmla="*/ 10 h 69" name="T53"/>
              <a:gd fmla="*/ 44 w 69" name="T54"/>
              <a:gd fmla="*/ 6 h 69" name="T55"/>
              <a:gd fmla="*/ 42 w 69" name="T56"/>
              <a:gd fmla="*/ 12 h 69" name="T57"/>
              <a:gd fmla="*/ 39 w 69" name="T58"/>
              <a:gd fmla="*/ 6 h 69" name="T59"/>
              <a:gd fmla="*/ 30 w 69" name="T60"/>
              <a:gd fmla="*/ 10 h 69" name="T61"/>
              <a:gd fmla="*/ 25 w 69" name="T62"/>
              <a:gd fmla="*/ 10 h 69" name="T63"/>
              <a:gd fmla="*/ 16 w 69" name="T64"/>
              <a:gd fmla="*/ 6 h 69" name="T65"/>
              <a:gd fmla="*/ 13 w 69" name="T66"/>
              <a:gd fmla="*/ 12 h 69" name="T67"/>
              <a:gd fmla="*/ 11 w 69" name="T68"/>
              <a:gd fmla="*/ 6 h 69" name="T69"/>
              <a:gd fmla="*/ 6 w 69" name="T70"/>
              <a:gd fmla="*/ 18 h 69" name="T71"/>
              <a:gd fmla="*/ 64 w 69" name="T72"/>
              <a:gd fmla="*/ 21 h 69" name="T73"/>
              <a:gd fmla="*/ 6 w 69" name="T74"/>
              <a:gd fmla="*/ 64 h 69" name="T75"/>
              <a:gd fmla="*/ 64 w 69" name="T76"/>
              <a:gd fmla="*/ 21 h 6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9" w="69">
                <a:moveTo>
                  <a:pt x="3" y="0"/>
                </a:moveTo>
                <a:cubicBezTo>
                  <a:pt x="3" y="0"/>
                  <a:pt x="3" y="0"/>
                  <a:pt x="3" y="0"/>
                </a:cubicBezTo>
                <a:cubicBezTo>
                  <a:pt x="66" y="0"/>
                  <a:pt x="66" y="0"/>
                  <a:pt x="66" y="0"/>
                </a:cubicBezTo>
                <a:cubicBezTo>
                  <a:pt x="68" y="0"/>
                  <a:pt x="69" y="2"/>
                  <a:pt x="69" y="3"/>
                </a:cubicBezTo>
                <a:cubicBezTo>
                  <a:pt x="69" y="3"/>
                  <a:pt x="69" y="3"/>
                  <a:pt x="69" y="3"/>
                </a:cubicBezTo>
                <a:cubicBezTo>
                  <a:pt x="69" y="66"/>
                  <a:pt x="69" y="66"/>
                  <a:pt x="69" y="66"/>
                </a:cubicBezTo>
                <a:cubicBezTo>
                  <a:pt x="69" y="68"/>
                  <a:pt x="68" y="69"/>
                  <a:pt x="66" y="69"/>
                </a:cubicBezTo>
                <a:cubicBezTo>
                  <a:pt x="66" y="69"/>
                  <a:pt x="66" y="69"/>
                  <a:pt x="66" y="69"/>
                </a:cubicBezTo>
                <a:cubicBezTo>
                  <a:pt x="3" y="69"/>
                  <a:pt x="3" y="69"/>
                  <a:pt x="3" y="69"/>
                </a:cubicBezTo>
                <a:cubicBezTo>
                  <a:pt x="2" y="69"/>
                  <a:pt x="0" y="68"/>
                  <a:pt x="0" y="66"/>
                </a:cubicBezTo>
                <a:cubicBezTo>
                  <a:pt x="0" y="66"/>
                  <a:pt x="0" y="66"/>
                  <a:pt x="0" y="66"/>
                </a:cubicBezTo>
                <a:cubicBezTo>
                  <a:pt x="0" y="3"/>
                  <a:pt x="0" y="3"/>
                  <a:pt x="0" y="3"/>
                </a:cubicBezTo>
                <a:cubicBezTo>
                  <a:pt x="0" y="2"/>
                  <a:pt x="2" y="0"/>
                  <a:pt x="3" y="0"/>
                </a:cubicBezTo>
                <a:close/>
                <a:moveTo>
                  <a:pt x="35" y="50"/>
                </a:moveTo>
                <a:cubicBezTo>
                  <a:pt x="35" y="50"/>
                  <a:pt x="35" y="50"/>
                  <a:pt x="35" y="50"/>
                </a:cubicBezTo>
                <a:cubicBezTo>
                  <a:pt x="35" y="53"/>
                  <a:pt x="36" y="55"/>
                  <a:pt x="38" y="56"/>
                </a:cubicBezTo>
                <a:cubicBezTo>
                  <a:pt x="40" y="58"/>
                  <a:pt x="42" y="59"/>
                  <a:pt x="45" y="59"/>
                </a:cubicBezTo>
                <a:cubicBezTo>
                  <a:pt x="49" y="59"/>
                  <a:pt x="51" y="57"/>
                  <a:pt x="53" y="55"/>
                </a:cubicBezTo>
                <a:cubicBezTo>
                  <a:pt x="55" y="53"/>
                  <a:pt x="55" y="50"/>
                  <a:pt x="55" y="48"/>
                </a:cubicBezTo>
                <a:cubicBezTo>
                  <a:pt x="55" y="45"/>
                  <a:pt x="55" y="43"/>
                  <a:pt x="53" y="41"/>
                </a:cubicBezTo>
                <a:cubicBezTo>
                  <a:pt x="51" y="39"/>
                  <a:pt x="49" y="38"/>
                  <a:pt x="46" y="38"/>
                </a:cubicBezTo>
                <a:cubicBezTo>
                  <a:pt x="45" y="38"/>
                  <a:pt x="44" y="38"/>
                  <a:pt x="42" y="39"/>
                </a:cubicBezTo>
                <a:cubicBezTo>
                  <a:pt x="43" y="34"/>
                  <a:pt x="43" y="34"/>
                  <a:pt x="43" y="34"/>
                </a:cubicBezTo>
                <a:cubicBezTo>
                  <a:pt x="54" y="34"/>
                  <a:pt x="54" y="34"/>
                  <a:pt x="54" y="34"/>
                </a:cubicBezTo>
                <a:cubicBezTo>
                  <a:pt x="54" y="28"/>
                  <a:pt x="54" y="28"/>
                  <a:pt x="54" y="28"/>
                </a:cubicBezTo>
                <a:cubicBezTo>
                  <a:pt x="39" y="28"/>
                  <a:pt x="39" y="28"/>
                  <a:pt x="39" y="28"/>
                </a:cubicBezTo>
                <a:cubicBezTo>
                  <a:pt x="36" y="44"/>
                  <a:pt x="36" y="44"/>
                  <a:pt x="36" y="44"/>
                </a:cubicBezTo>
                <a:cubicBezTo>
                  <a:pt x="40" y="45"/>
                  <a:pt x="40" y="45"/>
                  <a:pt x="40" y="45"/>
                </a:cubicBezTo>
                <a:cubicBezTo>
                  <a:pt x="42" y="43"/>
                  <a:pt x="43" y="42"/>
                  <a:pt x="45" y="42"/>
                </a:cubicBezTo>
                <a:cubicBezTo>
                  <a:pt x="46" y="42"/>
                  <a:pt x="47" y="43"/>
                  <a:pt x="48" y="44"/>
                </a:cubicBezTo>
                <a:cubicBezTo>
                  <a:pt x="49" y="45"/>
                  <a:pt x="49" y="46"/>
                  <a:pt x="49" y="48"/>
                </a:cubicBezTo>
                <a:cubicBezTo>
                  <a:pt x="49" y="50"/>
                  <a:pt x="49" y="52"/>
                  <a:pt x="48" y="53"/>
                </a:cubicBezTo>
                <a:cubicBezTo>
                  <a:pt x="47" y="54"/>
                  <a:pt x="46" y="54"/>
                  <a:pt x="45" y="54"/>
                </a:cubicBezTo>
                <a:cubicBezTo>
                  <a:pt x="44" y="54"/>
                  <a:pt x="43" y="54"/>
                  <a:pt x="42" y="53"/>
                </a:cubicBezTo>
                <a:cubicBezTo>
                  <a:pt x="41" y="52"/>
                  <a:pt x="41" y="51"/>
                  <a:pt x="41" y="50"/>
                </a:cubicBezTo>
                <a:cubicBezTo>
                  <a:pt x="35" y="50"/>
                  <a:pt x="35" y="50"/>
                  <a:pt x="35" y="50"/>
                </a:cubicBezTo>
                <a:close/>
                <a:moveTo>
                  <a:pt x="26" y="58"/>
                </a:moveTo>
                <a:cubicBezTo>
                  <a:pt x="26" y="58"/>
                  <a:pt x="26" y="58"/>
                  <a:pt x="26" y="58"/>
                </a:cubicBezTo>
                <a:cubicBezTo>
                  <a:pt x="26" y="28"/>
                  <a:pt x="26" y="28"/>
                  <a:pt x="26" y="28"/>
                </a:cubicBezTo>
                <a:cubicBezTo>
                  <a:pt x="22" y="28"/>
                  <a:pt x="22" y="28"/>
                  <a:pt x="22" y="28"/>
                </a:cubicBezTo>
                <a:cubicBezTo>
                  <a:pt x="21" y="29"/>
                  <a:pt x="20" y="31"/>
                  <a:pt x="18" y="33"/>
                </a:cubicBezTo>
                <a:cubicBezTo>
                  <a:pt x="16" y="34"/>
                  <a:pt x="14" y="35"/>
                  <a:pt x="13" y="35"/>
                </a:cubicBezTo>
                <a:cubicBezTo>
                  <a:pt x="13" y="41"/>
                  <a:pt x="13" y="41"/>
                  <a:pt x="13" y="41"/>
                </a:cubicBezTo>
                <a:cubicBezTo>
                  <a:pt x="16" y="40"/>
                  <a:pt x="18" y="38"/>
                  <a:pt x="20" y="36"/>
                </a:cubicBezTo>
                <a:cubicBezTo>
                  <a:pt x="20" y="58"/>
                  <a:pt x="20" y="58"/>
                  <a:pt x="20" y="58"/>
                </a:cubicBezTo>
                <a:cubicBezTo>
                  <a:pt x="26" y="58"/>
                  <a:pt x="26" y="58"/>
                  <a:pt x="26" y="58"/>
                </a:cubicBezTo>
                <a:close/>
                <a:moveTo>
                  <a:pt x="6" y="18"/>
                </a:moveTo>
                <a:cubicBezTo>
                  <a:pt x="6" y="18"/>
                  <a:pt x="6" y="18"/>
                  <a:pt x="6" y="18"/>
                </a:cubicBezTo>
                <a:cubicBezTo>
                  <a:pt x="64" y="18"/>
                  <a:pt x="64" y="18"/>
                  <a:pt x="64" y="18"/>
                </a:cubicBezTo>
                <a:cubicBezTo>
                  <a:pt x="64" y="6"/>
                  <a:pt x="64" y="6"/>
                  <a:pt x="64" y="6"/>
                </a:cubicBezTo>
                <a:cubicBezTo>
                  <a:pt x="58" y="6"/>
                  <a:pt x="58" y="6"/>
                  <a:pt x="58" y="6"/>
                </a:cubicBezTo>
                <a:cubicBezTo>
                  <a:pt x="58" y="10"/>
                  <a:pt x="58" y="10"/>
                  <a:pt x="58" y="10"/>
                </a:cubicBezTo>
                <a:cubicBezTo>
                  <a:pt x="58" y="11"/>
                  <a:pt x="57" y="12"/>
                  <a:pt x="56" y="12"/>
                </a:cubicBezTo>
                <a:cubicBezTo>
                  <a:pt x="54" y="12"/>
                  <a:pt x="53" y="11"/>
                  <a:pt x="53" y="10"/>
                </a:cubicBezTo>
                <a:cubicBezTo>
                  <a:pt x="53" y="6"/>
                  <a:pt x="53" y="6"/>
                  <a:pt x="53" y="6"/>
                </a:cubicBezTo>
                <a:cubicBezTo>
                  <a:pt x="44" y="6"/>
                  <a:pt x="44" y="6"/>
                  <a:pt x="44" y="6"/>
                </a:cubicBezTo>
                <a:cubicBezTo>
                  <a:pt x="44" y="10"/>
                  <a:pt x="44" y="10"/>
                  <a:pt x="44" y="10"/>
                </a:cubicBezTo>
                <a:cubicBezTo>
                  <a:pt x="44" y="11"/>
                  <a:pt x="43" y="12"/>
                  <a:pt x="42" y="12"/>
                </a:cubicBezTo>
                <a:cubicBezTo>
                  <a:pt x="40" y="12"/>
                  <a:pt x="39" y="11"/>
                  <a:pt x="39" y="10"/>
                </a:cubicBezTo>
                <a:cubicBezTo>
                  <a:pt x="39" y="6"/>
                  <a:pt x="39" y="6"/>
                  <a:pt x="39" y="6"/>
                </a:cubicBezTo>
                <a:cubicBezTo>
                  <a:pt x="30" y="6"/>
                  <a:pt x="30" y="6"/>
                  <a:pt x="30" y="6"/>
                </a:cubicBezTo>
                <a:cubicBezTo>
                  <a:pt x="30" y="10"/>
                  <a:pt x="30" y="10"/>
                  <a:pt x="30" y="10"/>
                </a:cubicBezTo>
                <a:cubicBezTo>
                  <a:pt x="30" y="11"/>
                  <a:pt x="29" y="12"/>
                  <a:pt x="28" y="12"/>
                </a:cubicBezTo>
                <a:cubicBezTo>
                  <a:pt x="26" y="12"/>
                  <a:pt x="25" y="11"/>
                  <a:pt x="25" y="10"/>
                </a:cubicBezTo>
                <a:cubicBezTo>
                  <a:pt x="25" y="6"/>
                  <a:pt x="25" y="6"/>
                  <a:pt x="25" y="6"/>
                </a:cubicBezTo>
                <a:cubicBezTo>
                  <a:pt x="16" y="6"/>
                  <a:pt x="16" y="6"/>
                  <a:pt x="16" y="6"/>
                </a:cubicBezTo>
                <a:cubicBezTo>
                  <a:pt x="16" y="10"/>
                  <a:pt x="16" y="10"/>
                  <a:pt x="16" y="10"/>
                </a:cubicBezTo>
                <a:cubicBezTo>
                  <a:pt x="16" y="11"/>
                  <a:pt x="15" y="12"/>
                  <a:pt x="13" y="12"/>
                </a:cubicBezTo>
                <a:cubicBezTo>
                  <a:pt x="12" y="12"/>
                  <a:pt x="11" y="11"/>
                  <a:pt x="11" y="10"/>
                </a:cubicBezTo>
                <a:cubicBezTo>
                  <a:pt x="11" y="6"/>
                  <a:pt x="11" y="6"/>
                  <a:pt x="11" y="6"/>
                </a:cubicBezTo>
                <a:cubicBezTo>
                  <a:pt x="6" y="6"/>
                  <a:pt x="6" y="6"/>
                  <a:pt x="6" y="6"/>
                </a:cubicBezTo>
                <a:cubicBezTo>
                  <a:pt x="6" y="18"/>
                  <a:pt x="6" y="18"/>
                  <a:pt x="6" y="18"/>
                </a:cubicBezTo>
                <a:close/>
                <a:moveTo>
                  <a:pt x="64" y="21"/>
                </a:moveTo>
                <a:cubicBezTo>
                  <a:pt x="64" y="21"/>
                  <a:pt x="64" y="21"/>
                  <a:pt x="64" y="21"/>
                </a:cubicBezTo>
                <a:cubicBezTo>
                  <a:pt x="6" y="21"/>
                  <a:pt x="6" y="21"/>
                  <a:pt x="6" y="21"/>
                </a:cubicBezTo>
                <a:cubicBezTo>
                  <a:pt x="6" y="64"/>
                  <a:pt x="6" y="64"/>
                  <a:pt x="6" y="64"/>
                </a:cubicBezTo>
                <a:cubicBezTo>
                  <a:pt x="64" y="64"/>
                  <a:pt x="64" y="64"/>
                  <a:pt x="64" y="64"/>
                </a:cubicBezTo>
                <a:cubicBezTo>
                  <a:pt x="64" y="21"/>
                  <a:pt x="64" y="21"/>
                  <a:pt x="64" y="21"/>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114" name="Freeform 175"/>
          <p:cNvSpPr>
            <a:spLocks noEditPoints="1"/>
          </p:cNvSpPr>
          <p:nvPr/>
        </p:nvSpPr>
        <p:spPr bwMode="auto">
          <a:xfrm>
            <a:off x="5518867" y="3270250"/>
            <a:ext cx="484505" cy="505460"/>
          </a:xfrm>
          <a:custGeom>
            <a:gdLst>
              <a:gd fmla="*/ 60 w 71" name="T0"/>
              <a:gd fmla="*/ 10 h 74" name="T1"/>
              <a:gd fmla="*/ 62 w 71" name="T2"/>
              <a:gd fmla="*/ 58 h 74" name="T3"/>
              <a:gd fmla="*/ 65 w 71" name="T4"/>
              <a:gd fmla="*/ 37 h 74" name="T5"/>
              <a:gd fmla="*/ 53 w 71" name="T6"/>
              <a:gd fmla="*/ 50 h 74" name="T7"/>
              <a:gd fmla="*/ 51 w 71" name="T8"/>
              <a:gd fmla="*/ 37 h 74" name="T9"/>
              <a:gd fmla="*/ 21 w 71" name="T10"/>
              <a:gd fmla="*/ 49 h 74" name="T11"/>
              <a:gd fmla="*/ 16 w 71" name="T12"/>
              <a:gd fmla="*/ 37 h 74" name="T13"/>
              <a:gd fmla="*/ 12 w 71" name="T14"/>
              <a:gd fmla="*/ 55 h 74" name="T15"/>
              <a:gd fmla="*/ 0 w 71" name="T16"/>
              <a:gd fmla="*/ 36 h 74" name="T17"/>
              <a:gd fmla="*/ 35 w 71" name="T18"/>
              <a:gd fmla="*/ 0 h 74" name="T19"/>
              <a:gd fmla="*/ 46 w 71" name="T20"/>
              <a:gd fmla="*/ 64 h 74" name="T21"/>
              <a:gd fmla="*/ 43 w 71" name="T22"/>
              <a:gd fmla="*/ 74 h 74" name="T23"/>
              <a:gd fmla="*/ 27 w 71" name="T24"/>
              <a:gd fmla="*/ 74 h 74" name="T25"/>
              <a:gd fmla="*/ 24 w 71" name="T26"/>
              <a:gd fmla="*/ 72 h 74" name="T27"/>
              <a:gd fmla="*/ 16 w 71" name="T28"/>
              <a:gd fmla="*/ 64 h 74" name="T29"/>
              <a:gd fmla="*/ 14 w 71" name="T30"/>
              <a:gd fmla="*/ 60 h 74" name="T31"/>
              <a:gd fmla="*/ 37 w 71" name="T32"/>
              <a:gd fmla="*/ 41 h 74" name="T33"/>
              <a:gd fmla="*/ 56 w 71" name="T34"/>
              <a:gd fmla="*/ 60 h 74" name="T35"/>
              <a:gd fmla="*/ 54 w 71" name="T36"/>
              <a:gd fmla="*/ 64 h 74" name="T37"/>
              <a:gd fmla="*/ 46 w 71" name="T38"/>
              <a:gd fmla="*/ 64 h 74" name="T39"/>
              <a:gd fmla="*/ 40 w 71" name="T40"/>
              <a:gd fmla="*/ 69 h 74" name="T41"/>
              <a:gd fmla="*/ 40 w 71" name="T42"/>
              <a:gd fmla="*/ 61 h 74" name="T43"/>
              <a:gd fmla="*/ 48 w 71" name="T44"/>
              <a:gd fmla="*/ 59 h 74" name="T45"/>
              <a:gd fmla="*/ 23 w 71" name="T46"/>
              <a:gd fmla="*/ 59 h 74" name="T47"/>
              <a:gd fmla="*/ 27 w 71" name="T48"/>
              <a:gd fmla="*/ 59 h 74" name="T49"/>
              <a:gd fmla="*/ 30 w 71" name="T50"/>
              <a:gd fmla="*/ 69 h 74" name="T51"/>
              <a:gd fmla="*/ 56 w 71" name="T52"/>
              <a:gd fmla="*/ 14 h 74" name="T53"/>
              <a:gd fmla="*/ 56 w 71" name="T54"/>
              <a:gd fmla="*/ 14 h 74" name="T55"/>
              <a:gd fmla="*/ 55 w 71" name="T56"/>
              <a:gd fmla="*/ 34 h 74" name="T57"/>
              <a:gd fmla="*/ 56 w 71" name="T58"/>
              <a:gd fmla="*/ 14 h 74" name="T59"/>
              <a:gd fmla="*/ 53 w 71" name="T60"/>
              <a:gd fmla="*/ 11 h 74" name="T61"/>
              <a:gd fmla="*/ 49 w 71" name="T62"/>
              <a:gd fmla="*/ 12 h 74" name="T63"/>
              <a:gd fmla="*/ 53 w 71" name="T64"/>
              <a:gd fmla="*/ 11 h 74" name="T65"/>
              <a:gd fmla="*/ 40 w 71" name="T66"/>
              <a:gd fmla="*/ 6 h 74" name="T67"/>
              <a:gd fmla="*/ 37 w 71" name="T68"/>
              <a:gd fmla="*/ 17 h 74" name="T69"/>
              <a:gd fmla="*/ 47 w 71" name="T70"/>
              <a:gd fmla="*/ 15 h 74" name="T71"/>
              <a:gd fmla="*/ 40 w 71" name="T72"/>
              <a:gd fmla="*/ 6 h 74" name="T73"/>
              <a:gd fmla="*/ 33 w 71" name="T74"/>
              <a:gd fmla="*/ 6 h 74" name="T75"/>
              <a:gd fmla="*/ 24 w 71" name="T76"/>
              <a:gd fmla="*/ 13 h 74" name="T77"/>
              <a:gd fmla="*/ 24 w 71" name="T78"/>
              <a:gd fmla="*/ 15 h 74" name="T79"/>
              <a:gd fmla="*/ 33 w 71" name="T80"/>
              <a:gd fmla="*/ 6 h 74" name="T81"/>
              <a:gd fmla="*/ 23 w 71" name="T82"/>
              <a:gd fmla="*/ 8 h 74" name="T83"/>
              <a:gd fmla="*/ 20 w 71" name="T84"/>
              <a:gd fmla="*/ 13 h 74" name="T85"/>
              <a:gd fmla="*/ 23 w 71" name="T86"/>
              <a:gd fmla="*/ 8 h 74" name="T87"/>
              <a:gd fmla="*/ 15 w 71" name="T88"/>
              <a:gd fmla="*/ 14 h 74" name="T89"/>
              <a:gd fmla="*/ 5 w 71" name="T90"/>
              <a:gd fmla="*/ 34 h 74" name="T91"/>
              <a:gd fmla="*/ 19 w 71" name="T92"/>
              <a:gd fmla="*/ 16 h 74" name="T93"/>
              <a:gd fmla="*/ 48 w 71" name="T94"/>
              <a:gd fmla="*/ 18 h 74" name="T95"/>
              <a:gd fmla="*/ 47 w 71" name="T96"/>
              <a:gd fmla="*/ 18 h 74" name="T97"/>
              <a:gd fmla="*/ 37 w 71" name="T98"/>
              <a:gd fmla="*/ 34 h 74" name="T99"/>
              <a:gd fmla="*/ 48 w 71" name="T100"/>
              <a:gd fmla="*/ 18 h 74" name="T101"/>
              <a:gd fmla="*/ 33 w 71" name="T102"/>
              <a:gd fmla="*/ 20 h 74" name="T103"/>
              <a:gd fmla="*/ 22 w 71" name="T104"/>
              <a:gd fmla="*/ 18 h 74" name="T105"/>
              <a:gd fmla="*/ 33 w 71" name="T106"/>
              <a:gd fmla="*/ 34 h 7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4" w="71">
                <a:moveTo>
                  <a:pt x="35" y="0"/>
                </a:moveTo>
                <a:cubicBezTo>
                  <a:pt x="45" y="0"/>
                  <a:pt x="54" y="4"/>
                  <a:pt x="60" y="10"/>
                </a:cubicBezTo>
                <a:cubicBezTo>
                  <a:pt x="67" y="17"/>
                  <a:pt x="71" y="26"/>
                  <a:pt x="71" y="36"/>
                </a:cubicBezTo>
                <a:cubicBezTo>
                  <a:pt x="71" y="44"/>
                  <a:pt x="67" y="52"/>
                  <a:pt x="62" y="58"/>
                </a:cubicBezTo>
                <a:cubicBezTo>
                  <a:pt x="60" y="61"/>
                  <a:pt x="56" y="58"/>
                  <a:pt x="58" y="55"/>
                </a:cubicBezTo>
                <a:cubicBezTo>
                  <a:pt x="62" y="50"/>
                  <a:pt x="65" y="44"/>
                  <a:pt x="65" y="37"/>
                </a:cubicBezTo>
                <a:cubicBezTo>
                  <a:pt x="55" y="37"/>
                  <a:pt x="55" y="37"/>
                  <a:pt x="55" y="37"/>
                </a:cubicBezTo>
                <a:cubicBezTo>
                  <a:pt x="55" y="42"/>
                  <a:pt x="54" y="46"/>
                  <a:pt x="53" y="50"/>
                </a:cubicBezTo>
                <a:cubicBezTo>
                  <a:pt x="52" y="52"/>
                  <a:pt x="49" y="51"/>
                  <a:pt x="50" y="49"/>
                </a:cubicBezTo>
                <a:cubicBezTo>
                  <a:pt x="51" y="46"/>
                  <a:pt x="51" y="41"/>
                  <a:pt x="51" y="37"/>
                </a:cubicBezTo>
                <a:cubicBezTo>
                  <a:pt x="38" y="37"/>
                  <a:pt x="32" y="37"/>
                  <a:pt x="19" y="37"/>
                </a:cubicBezTo>
                <a:cubicBezTo>
                  <a:pt x="19" y="41"/>
                  <a:pt x="20" y="46"/>
                  <a:pt x="21" y="49"/>
                </a:cubicBezTo>
                <a:cubicBezTo>
                  <a:pt x="21" y="51"/>
                  <a:pt x="18" y="52"/>
                  <a:pt x="17" y="50"/>
                </a:cubicBezTo>
                <a:cubicBezTo>
                  <a:pt x="16" y="46"/>
                  <a:pt x="16" y="42"/>
                  <a:pt x="16" y="37"/>
                </a:cubicBezTo>
                <a:cubicBezTo>
                  <a:pt x="5" y="37"/>
                  <a:pt x="5" y="37"/>
                  <a:pt x="5" y="37"/>
                </a:cubicBezTo>
                <a:cubicBezTo>
                  <a:pt x="6" y="44"/>
                  <a:pt x="8" y="50"/>
                  <a:pt x="12" y="55"/>
                </a:cubicBezTo>
                <a:cubicBezTo>
                  <a:pt x="15" y="58"/>
                  <a:pt x="10" y="61"/>
                  <a:pt x="8" y="58"/>
                </a:cubicBezTo>
                <a:cubicBezTo>
                  <a:pt x="3" y="52"/>
                  <a:pt x="0" y="44"/>
                  <a:pt x="0" y="36"/>
                </a:cubicBezTo>
                <a:cubicBezTo>
                  <a:pt x="0" y="26"/>
                  <a:pt x="4" y="17"/>
                  <a:pt x="10" y="10"/>
                </a:cubicBezTo>
                <a:cubicBezTo>
                  <a:pt x="16" y="4"/>
                  <a:pt x="25" y="0"/>
                  <a:pt x="35" y="0"/>
                </a:cubicBezTo>
                <a:close/>
                <a:moveTo>
                  <a:pt x="46" y="64"/>
                </a:moveTo>
                <a:cubicBezTo>
                  <a:pt x="46" y="64"/>
                  <a:pt x="46" y="64"/>
                  <a:pt x="46" y="64"/>
                </a:cubicBezTo>
                <a:cubicBezTo>
                  <a:pt x="46" y="72"/>
                  <a:pt x="46" y="72"/>
                  <a:pt x="46" y="72"/>
                </a:cubicBezTo>
                <a:cubicBezTo>
                  <a:pt x="46" y="73"/>
                  <a:pt x="45" y="74"/>
                  <a:pt x="43" y="74"/>
                </a:cubicBezTo>
                <a:cubicBezTo>
                  <a:pt x="43" y="74"/>
                  <a:pt x="43" y="74"/>
                  <a:pt x="43" y="74"/>
                </a:cubicBezTo>
                <a:cubicBezTo>
                  <a:pt x="27" y="74"/>
                  <a:pt x="27" y="74"/>
                  <a:pt x="27" y="74"/>
                </a:cubicBezTo>
                <a:cubicBezTo>
                  <a:pt x="26" y="74"/>
                  <a:pt x="24" y="73"/>
                  <a:pt x="24" y="72"/>
                </a:cubicBezTo>
                <a:cubicBezTo>
                  <a:pt x="24" y="72"/>
                  <a:pt x="24" y="72"/>
                  <a:pt x="24" y="72"/>
                </a:cubicBezTo>
                <a:cubicBezTo>
                  <a:pt x="24" y="64"/>
                  <a:pt x="24" y="64"/>
                  <a:pt x="24" y="64"/>
                </a:cubicBezTo>
                <a:cubicBezTo>
                  <a:pt x="16" y="64"/>
                  <a:pt x="16" y="64"/>
                  <a:pt x="16" y="64"/>
                </a:cubicBezTo>
                <a:cubicBezTo>
                  <a:pt x="15" y="64"/>
                  <a:pt x="13" y="63"/>
                  <a:pt x="13" y="61"/>
                </a:cubicBezTo>
                <a:cubicBezTo>
                  <a:pt x="13" y="61"/>
                  <a:pt x="14" y="60"/>
                  <a:pt x="14" y="60"/>
                </a:cubicBezTo>
                <a:cubicBezTo>
                  <a:pt x="33" y="41"/>
                  <a:pt x="33" y="41"/>
                  <a:pt x="33" y="41"/>
                </a:cubicBezTo>
                <a:cubicBezTo>
                  <a:pt x="34" y="40"/>
                  <a:pt x="36" y="40"/>
                  <a:pt x="37" y="41"/>
                </a:cubicBezTo>
                <a:cubicBezTo>
                  <a:pt x="37" y="41"/>
                  <a:pt x="37" y="41"/>
                  <a:pt x="37" y="41"/>
                </a:cubicBezTo>
                <a:cubicBezTo>
                  <a:pt x="56" y="60"/>
                  <a:pt x="56" y="60"/>
                  <a:pt x="56" y="60"/>
                </a:cubicBezTo>
                <a:cubicBezTo>
                  <a:pt x="57" y="61"/>
                  <a:pt x="57" y="62"/>
                  <a:pt x="56" y="63"/>
                </a:cubicBezTo>
                <a:cubicBezTo>
                  <a:pt x="56" y="64"/>
                  <a:pt x="55" y="64"/>
                  <a:pt x="54" y="64"/>
                </a:cubicBezTo>
                <a:cubicBezTo>
                  <a:pt x="54" y="64"/>
                  <a:pt x="54" y="64"/>
                  <a:pt x="54" y="64"/>
                </a:cubicBezTo>
                <a:cubicBezTo>
                  <a:pt x="46" y="64"/>
                  <a:pt x="46" y="64"/>
                  <a:pt x="46" y="64"/>
                </a:cubicBezTo>
                <a:close/>
                <a:moveTo>
                  <a:pt x="40" y="69"/>
                </a:moveTo>
                <a:cubicBezTo>
                  <a:pt x="40" y="69"/>
                  <a:pt x="40" y="69"/>
                  <a:pt x="40" y="69"/>
                </a:cubicBezTo>
                <a:cubicBezTo>
                  <a:pt x="40" y="62"/>
                  <a:pt x="40" y="62"/>
                  <a:pt x="40" y="62"/>
                </a:cubicBezTo>
                <a:cubicBezTo>
                  <a:pt x="40" y="61"/>
                  <a:pt x="40" y="61"/>
                  <a:pt x="40" y="61"/>
                </a:cubicBezTo>
                <a:cubicBezTo>
                  <a:pt x="40" y="60"/>
                  <a:pt x="42" y="59"/>
                  <a:pt x="43" y="59"/>
                </a:cubicBezTo>
                <a:cubicBezTo>
                  <a:pt x="48" y="59"/>
                  <a:pt x="48" y="59"/>
                  <a:pt x="48" y="59"/>
                </a:cubicBezTo>
                <a:cubicBezTo>
                  <a:pt x="35" y="46"/>
                  <a:pt x="35" y="46"/>
                  <a:pt x="35" y="46"/>
                </a:cubicBezTo>
                <a:cubicBezTo>
                  <a:pt x="23" y="59"/>
                  <a:pt x="23" y="59"/>
                  <a:pt x="23" y="59"/>
                </a:cubicBezTo>
                <a:cubicBezTo>
                  <a:pt x="27" y="59"/>
                  <a:pt x="27" y="59"/>
                  <a:pt x="27" y="59"/>
                </a:cubicBezTo>
                <a:cubicBezTo>
                  <a:pt x="27" y="59"/>
                  <a:pt x="27" y="59"/>
                  <a:pt x="27" y="59"/>
                </a:cubicBezTo>
                <a:cubicBezTo>
                  <a:pt x="29" y="59"/>
                  <a:pt x="30" y="60"/>
                  <a:pt x="30" y="61"/>
                </a:cubicBezTo>
                <a:cubicBezTo>
                  <a:pt x="30" y="69"/>
                  <a:pt x="30" y="69"/>
                  <a:pt x="30" y="69"/>
                </a:cubicBezTo>
                <a:cubicBezTo>
                  <a:pt x="40" y="69"/>
                  <a:pt x="40" y="69"/>
                  <a:pt x="40" y="69"/>
                </a:cubicBezTo>
                <a:close/>
                <a:moveTo>
                  <a:pt x="56" y="14"/>
                </a:moveTo>
                <a:cubicBezTo>
                  <a:pt x="56" y="14"/>
                  <a:pt x="56" y="14"/>
                  <a:pt x="56" y="14"/>
                </a:cubicBezTo>
                <a:cubicBezTo>
                  <a:pt x="56" y="14"/>
                  <a:pt x="56" y="14"/>
                  <a:pt x="56" y="14"/>
                </a:cubicBezTo>
                <a:cubicBezTo>
                  <a:pt x="54" y="15"/>
                  <a:pt x="53" y="15"/>
                  <a:pt x="51" y="16"/>
                </a:cubicBezTo>
                <a:cubicBezTo>
                  <a:pt x="53" y="21"/>
                  <a:pt x="55" y="27"/>
                  <a:pt x="55" y="34"/>
                </a:cubicBezTo>
                <a:cubicBezTo>
                  <a:pt x="65" y="34"/>
                  <a:pt x="65" y="34"/>
                  <a:pt x="65" y="34"/>
                </a:cubicBezTo>
                <a:cubicBezTo>
                  <a:pt x="65" y="26"/>
                  <a:pt x="61" y="19"/>
                  <a:pt x="56" y="14"/>
                </a:cubicBezTo>
                <a:close/>
                <a:moveTo>
                  <a:pt x="53" y="11"/>
                </a:moveTo>
                <a:cubicBezTo>
                  <a:pt x="53" y="11"/>
                  <a:pt x="53" y="11"/>
                  <a:pt x="53" y="11"/>
                </a:cubicBezTo>
                <a:cubicBezTo>
                  <a:pt x="51" y="10"/>
                  <a:pt x="49" y="9"/>
                  <a:pt x="47" y="8"/>
                </a:cubicBezTo>
                <a:cubicBezTo>
                  <a:pt x="48" y="9"/>
                  <a:pt x="49" y="10"/>
                  <a:pt x="49" y="12"/>
                </a:cubicBezTo>
                <a:cubicBezTo>
                  <a:pt x="50" y="12"/>
                  <a:pt x="50" y="13"/>
                  <a:pt x="50" y="13"/>
                </a:cubicBezTo>
                <a:cubicBezTo>
                  <a:pt x="51" y="13"/>
                  <a:pt x="52" y="12"/>
                  <a:pt x="53" y="11"/>
                </a:cubicBezTo>
                <a:close/>
                <a:moveTo>
                  <a:pt x="40" y="6"/>
                </a:moveTo>
                <a:cubicBezTo>
                  <a:pt x="40" y="6"/>
                  <a:pt x="40" y="6"/>
                  <a:pt x="40" y="6"/>
                </a:cubicBezTo>
                <a:cubicBezTo>
                  <a:pt x="39" y="6"/>
                  <a:pt x="38" y="6"/>
                  <a:pt x="37" y="6"/>
                </a:cubicBezTo>
                <a:cubicBezTo>
                  <a:pt x="37" y="17"/>
                  <a:pt x="37" y="17"/>
                  <a:pt x="37" y="17"/>
                </a:cubicBezTo>
                <a:cubicBezTo>
                  <a:pt x="40" y="17"/>
                  <a:pt x="43" y="16"/>
                  <a:pt x="46" y="15"/>
                </a:cubicBezTo>
                <a:cubicBezTo>
                  <a:pt x="46" y="15"/>
                  <a:pt x="47" y="15"/>
                  <a:pt x="47" y="15"/>
                </a:cubicBezTo>
                <a:cubicBezTo>
                  <a:pt x="47" y="14"/>
                  <a:pt x="47" y="14"/>
                  <a:pt x="46" y="13"/>
                </a:cubicBezTo>
                <a:cubicBezTo>
                  <a:pt x="45" y="10"/>
                  <a:pt x="42" y="7"/>
                  <a:pt x="40" y="6"/>
                </a:cubicBezTo>
                <a:close/>
                <a:moveTo>
                  <a:pt x="33" y="6"/>
                </a:moveTo>
                <a:cubicBezTo>
                  <a:pt x="33" y="6"/>
                  <a:pt x="33" y="6"/>
                  <a:pt x="33" y="6"/>
                </a:cubicBezTo>
                <a:cubicBezTo>
                  <a:pt x="32" y="6"/>
                  <a:pt x="31" y="6"/>
                  <a:pt x="30" y="6"/>
                </a:cubicBezTo>
                <a:cubicBezTo>
                  <a:pt x="28" y="7"/>
                  <a:pt x="26" y="10"/>
                  <a:pt x="24" y="13"/>
                </a:cubicBezTo>
                <a:cubicBezTo>
                  <a:pt x="24" y="14"/>
                  <a:pt x="23" y="14"/>
                  <a:pt x="23" y="15"/>
                </a:cubicBezTo>
                <a:cubicBezTo>
                  <a:pt x="23" y="15"/>
                  <a:pt x="24" y="15"/>
                  <a:pt x="24" y="15"/>
                </a:cubicBezTo>
                <a:cubicBezTo>
                  <a:pt x="27" y="16"/>
                  <a:pt x="30" y="17"/>
                  <a:pt x="33" y="17"/>
                </a:cubicBezTo>
                <a:cubicBezTo>
                  <a:pt x="33" y="6"/>
                  <a:pt x="33" y="6"/>
                  <a:pt x="33" y="6"/>
                </a:cubicBezTo>
                <a:close/>
                <a:moveTo>
                  <a:pt x="23" y="8"/>
                </a:moveTo>
                <a:cubicBezTo>
                  <a:pt x="23" y="8"/>
                  <a:pt x="23" y="8"/>
                  <a:pt x="23" y="8"/>
                </a:cubicBezTo>
                <a:cubicBezTo>
                  <a:pt x="21" y="9"/>
                  <a:pt x="19" y="10"/>
                  <a:pt x="17" y="11"/>
                </a:cubicBezTo>
                <a:cubicBezTo>
                  <a:pt x="18" y="12"/>
                  <a:pt x="19" y="13"/>
                  <a:pt x="20" y="13"/>
                </a:cubicBezTo>
                <a:cubicBezTo>
                  <a:pt x="20" y="13"/>
                  <a:pt x="21" y="12"/>
                  <a:pt x="21" y="12"/>
                </a:cubicBezTo>
                <a:cubicBezTo>
                  <a:pt x="22" y="10"/>
                  <a:pt x="23" y="9"/>
                  <a:pt x="23" y="8"/>
                </a:cubicBezTo>
                <a:close/>
                <a:moveTo>
                  <a:pt x="15" y="14"/>
                </a:moveTo>
                <a:cubicBezTo>
                  <a:pt x="15" y="14"/>
                  <a:pt x="15" y="14"/>
                  <a:pt x="15" y="14"/>
                </a:cubicBezTo>
                <a:cubicBezTo>
                  <a:pt x="14" y="14"/>
                  <a:pt x="14" y="14"/>
                  <a:pt x="14" y="14"/>
                </a:cubicBezTo>
                <a:cubicBezTo>
                  <a:pt x="9" y="19"/>
                  <a:pt x="6" y="26"/>
                  <a:pt x="5" y="34"/>
                </a:cubicBezTo>
                <a:cubicBezTo>
                  <a:pt x="16" y="34"/>
                  <a:pt x="16" y="34"/>
                  <a:pt x="16" y="34"/>
                </a:cubicBezTo>
                <a:cubicBezTo>
                  <a:pt x="16" y="27"/>
                  <a:pt x="17" y="21"/>
                  <a:pt x="19" y="16"/>
                </a:cubicBezTo>
                <a:cubicBezTo>
                  <a:pt x="17" y="15"/>
                  <a:pt x="16" y="15"/>
                  <a:pt x="15" y="14"/>
                </a:cubicBezTo>
                <a:close/>
                <a:moveTo>
                  <a:pt x="48" y="18"/>
                </a:moveTo>
                <a:cubicBezTo>
                  <a:pt x="48" y="18"/>
                  <a:pt x="48" y="18"/>
                  <a:pt x="48" y="18"/>
                </a:cubicBezTo>
                <a:cubicBezTo>
                  <a:pt x="48" y="18"/>
                  <a:pt x="48" y="18"/>
                  <a:pt x="47" y="18"/>
                </a:cubicBezTo>
                <a:cubicBezTo>
                  <a:pt x="44" y="19"/>
                  <a:pt x="40" y="20"/>
                  <a:pt x="37" y="20"/>
                </a:cubicBezTo>
                <a:cubicBezTo>
                  <a:pt x="37" y="34"/>
                  <a:pt x="37" y="34"/>
                  <a:pt x="37" y="34"/>
                </a:cubicBezTo>
                <a:cubicBezTo>
                  <a:pt x="51" y="34"/>
                  <a:pt x="51" y="34"/>
                  <a:pt x="51" y="34"/>
                </a:cubicBezTo>
                <a:cubicBezTo>
                  <a:pt x="51" y="28"/>
                  <a:pt x="50" y="22"/>
                  <a:pt x="48" y="18"/>
                </a:cubicBezTo>
                <a:close/>
                <a:moveTo>
                  <a:pt x="33" y="20"/>
                </a:moveTo>
                <a:cubicBezTo>
                  <a:pt x="33" y="20"/>
                  <a:pt x="33" y="20"/>
                  <a:pt x="33" y="20"/>
                </a:cubicBezTo>
                <a:cubicBezTo>
                  <a:pt x="30" y="20"/>
                  <a:pt x="26" y="19"/>
                  <a:pt x="23" y="18"/>
                </a:cubicBezTo>
                <a:cubicBezTo>
                  <a:pt x="23" y="18"/>
                  <a:pt x="22" y="18"/>
                  <a:pt x="22" y="18"/>
                </a:cubicBezTo>
                <a:cubicBezTo>
                  <a:pt x="20" y="22"/>
                  <a:pt x="19" y="28"/>
                  <a:pt x="19" y="34"/>
                </a:cubicBezTo>
                <a:cubicBezTo>
                  <a:pt x="33" y="34"/>
                  <a:pt x="33" y="34"/>
                  <a:pt x="33" y="34"/>
                </a:cubicBezTo>
                <a:cubicBezTo>
                  <a:pt x="33" y="20"/>
                  <a:pt x="33" y="20"/>
                  <a:pt x="33" y="2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196"/>
          <p:cNvSpPr/>
          <p:nvPr/>
        </p:nvSpPr>
        <p:spPr bwMode="auto">
          <a:xfrm>
            <a:off x="3585610" y="3251835"/>
            <a:ext cx="562610" cy="493395"/>
          </a:xfrm>
          <a:custGeom>
            <a:gdLst>
              <a:gd fmla="*/ 57 w 81" name="T0"/>
              <a:gd fmla="*/ 69 h 71" name="T1"/>
              <a:gd fmla="*/ 39 w 81" name="T2"/>
              <a:gd fmla="*/ 55 h 71" name="T3"/>
              <a:gd fmla="*/ 37 w 81" name="T4"/>
              <a:gd fmla="*/ 48 h 71" name="T5"/>
              <a:gd fmla="*/ 44 w 81" name="T6"/>
              <a:gd fmla="*/ 36 h 71" name="T7"/>
              <a:gd fmla="*/ 45 w 81" name="T8"/>
              <a:gd fmla="*/ 36 h 71" name="T9"/>
              <a:gd fmla="*/ 46 w 81" name="T10"/>
              <a:gd fmla="*/ 30 h 71" name="T11"/>
              <a:gd fmla="*/ 46 w 81" name="T12"/>
              <a:gd fmla="*/ 27 h 71" name="T13"/>
              <a:gd fmla="*/ 47 w 81" name="T14"/>
              <a:gd fmla="*/ 18 h 71" name="T15"/>
              <a:gd fmla="*/ 38 w 81" name="T16"/>
              <a:gd fmla="*/ 9 h 71" name="T17"/>
              <a:gd fmla="*/ 29 w 81" name="T18"/>
              <a:gd fmla="*/ 6 h 71" name="T19"/>
              <a:gd fmla="*/ 16 w 81" name="T20"/>
              <a:gd fmla="*/ 14 h 71" name="T21"/>
              <a:gd fmla="*/ 16 w 81" name="T22"/>
              <a:gd fmla="*/ 27 h 71" name="T23"/>
              <a:gd fmla="*/ 16 w 81" name="T24"/>
              <a:gd fmla="*/ 30 h 71" name="T25"/>
              <a:gd fmla="*/ 16 w 81" name="T26"/>
              <a:gd fmla="*/ 33 h 71" name="T27"/>
              <a:gd fmla="*/ 18 w 81" name="T28"/>
              <a:gd fmla="*/ 36 h 71" name="T29"/>
              <a:gd fmla="*/ 24 w 81" name="T30"/>
              <a:gd fmla="*/ 46 h 71" name="T31"/>
              <a:gd fmla="*/ 26 w 81" name="T32"/>
              <a:gd fmla="*/ 50 h 71" name="T33"/>
              <a:gd fmla="*/ 9 w 81" name="T34"/>
              <a:gd fmla="*/ 61 h 71" name="T35"/>
              <a:gd fmla="*/ 0 w 81" name="T36"/>
              <a:gd fmla="*/ 69 h 71" name="T37"/>
              <a:gd fmla="*/ 20 w 81" name="T38"/>
              <a:gd fmla="*/ 51 h 71" name="T39"/>
              <a:gd fmla="*/ 14 w 81" name="T40"/>
              <a:gd fmla="*/ 40 h 71" name="T41"/>
              <a:gd fmla="*/ 14 w 81" name="T42"/>
              <a:gd fmla="*/ 40 h 71" name="T43"/>
              <a:gd fmla="*/ 10 w 81" name="T44"/>
              <a:gd fmla="*/ 21 h 71" name="T45"/>
              <a:gd fmla="*/ 29 w 81" name="T46"/>
              <a:gd fmla="*/ 0 h 71" name="T47"/>
              <a:gd fmla="*/ 48 w 81" name="T48"/>
              <a:gd fmla="*/ 8 h 71" name="T49"/>
              <a:gd fmla="*/ 56 w 81" name="T50"/>
              <a:gd fmla="*/ 12 h 71" name="T51"/>
              <a:gd fmla="*/ 73 w 81" name="T52"/>
              <a:gd fmla="*/ 26 h 71" name="T53"/>
              <a:gd fmla="*/ 73 w 81" name="T54"/>
              <a:gd fmla="*/ 41 h 71" name="T55"/>
              <a:gd fmla="*/ 65 w 81" name="T56"/>
              <a:gd fmla="*/ 53 h 71" name="T57"/>
              <a:gd fmla="*/ 77 w 81" name="T58"/>
              <a:gd fmla="*/ 59 h 71" name="T59"/>
              <a:gd fmla="*/ 76 w 81" name="T60"/>
              <a:gd fmla="*/ 69 h 71" name="T61"/>
              <a:gd fmla="*/ 66 w 81" name="T62"/>
              <a:gd fmla="*/ 59 h 71" name="T63"/>
              <a:gd fmla="*/ 61 w 81" name="T64"/>
              <a:gd fmla="*/ 50 h 71" name="T65"/>
              <a:gd fmla="*/ 66 w 81" name="T66"/>
              <a:gd fmla="*/ 41 h 71" name="T67"/>
              <a:gd fmla="*/ 67 w 81" name="T68"/>
              <a:gd fmla="*/ 39 h 71" name="T69"/>
              <a:gd fmla="*/ 67 w 81" name="T70"/>
              <a:gd fmla="*/ 31 h 71" name="T71"/>
              <a:gd fmla="*/ 63 w 81" name="T72"/>
              <a:gd fmla="*/ 20 h 71" name="T73"/>
              <a:gd fmla="*/ 59 w 81" name="T74"/>
              <a:gd fmla="*/ 18 h 71" name="T75"/>
              <a:gd fmla="*/ 55 w 81" name="T76"/>
              <a:gd fmla="*/ 17 h 71" name="T77"/>
              <a:gd fmla="*/ 52 w 81" name="T78"/>
              <a:gd fmla="*/ 17 h 71" name="T79"/>
              <a:gd fmla="*/ 48 w 81" name="T80"/>
              <a:gd fmla="*/ 40 h 71" name="T81"/>
              <a:gd fmla="*/ 48 w 81" name="T82"/>
              <a:gd fmla="*/ 40 h 71" name="T83"/>
              <a:gd fmla="*/ 42 w 81" name="T84"/>
              <a:gd fmla="*/ 50 h 71" name="T85"/>
              <a:gd fmla="*/ 43 w 81" name="T86"/>
              <a:gd fmla="*/ 51 h 71" name="T87"/>
              <a:gd fmla="*/ 62 w 81" name="T88"/>
              <a:gd fmla="*/ 69 h 7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1" w="81">
                <a:moveTo>
                  <a:pt x="62" y="69"/>
                </a:moveTo>
                <a:cubicBezTo>
                  <a:pt x="62" y="70"/>
                  <a:pt x="61" y="71"/>
                  <a:pt x="59" y="71"/>
                </a:cubicBezTo>
                <a:cubicBezTo>
                  <a:pt x="58" y="71"/>
                  <a:pt x="57" y="70"/>
                  <a:pt x="57" y="69"/>
                </a:cubicBezTo>
                <a:cubicBezTo>
                  <a:pt x="57" y="65"/>
                  <a:pt x="55" y="63"/>
                  <a:pt x="53" y="61"/>
                </a:cubicBezTo>
                <a:cubicBezTo>
                  <a:pt x="50" y="58"/>
                  <a:pt x="46" y="57"/>
                  <a:pt x="44" y="57"/>
                </a:cubicBezTo>
                <a:cubicBezTo>
                  <a:pt x="42" y="57"/>
                  <a:pt x="40" y="56"/>
                  <a:pt x="39" y="55"/>
                </a:cubicBezTo>
                <a:cubicBezTo>
                  <a:pt x="39" y="55"/>
                  <a:pt x="39" y="55"/>
                  <a:pt x="39" y="55"/>
                </a:cubicBezTo>
                <a:cubicBezTo>
                  <a:pt x="38" y="53"/>
                  <a:pt x="37" y="52"/>
                  <a:pt x="37" y="50"/>
                </a:cubicBezTo>
                <a:cubicBezTo>
                  <a:pt x="37" y="48"/>
                  <a:pt x="37" y="48"/>
                  <a:pt x="37" y="48"/>
                </a:cubicBezTo>
                <a:cubicBezTo>
                  <a:pt x="37" y="47"/>
                  <a:pt x="38" y="46"/>
                  <a:pt x="38" y="46"/>
                </a:cubicBezTo>
                <a:cubicBezTo>
                  <a:pt x="40" y="45"/>
                  <a:pt x="41" y="42"/>
                  <a:pt x="42" y="40"/>
                </a:cubicBezTo>
                <a:cubicBezTo>
                  <a:pt x="43" y="39"/>
                  <a:pt x="43" y="37"/>
                  <a:pt x="44" y="36"/>
                </a:cubicBezTo>
                <a:cubicBezTo>
                  <a:pt x="44" y="36"/>
                  <a:pt x="44" y="36"/>
                  <a:pt x="44" y="36"/>
                </a:cubicBezTo>
                <a:cubicBezTo>
                  <a:pt x="45" y="36"/>
                  <a:pt x="45" y="36"/>
                  <a:pt x="45" y="36"/>
                </a:cubicBezTo>
                <a:cubicBezTo>
                  <a:pt x="45" y="36"/>
                  <a:pt x="45" y="36"/>
                  <a:pt x="45" y="36"/>
                </a:cubicBezTo>
                <a:cubicBezTo>
                  <a:pt x="45" y="35"/>
                  <a:pt x="46" y="34"/>
                  <a:pt x="47" y="33"/>
                </a:cubicBezTo>
                <a:cubicBezTo>
                  <a:pt x="47" y="32"/>
                  <a:pt x="47" y="31"/>
                  <a:pt x="47" y="30"/>
                </a:cubicBezTo>
                <a:cubicBezTo>
                  <a:pt x="46" y="30"/>
                  <a:pt x="46" y="30"/>
                  <a:pt x="46" y="30"/>
                </a:cubicBezTo>
                <a:cubicBezTo>
                  <a:pt x="46" y="30"/>
                  <a:pt x="46" y="30"/>
                  <a:pt x="46" y="30"/>
                </a:cubicBezTo>
                <a:cubicBezTo>
                  <a:pt x="46" y="29"/>
                  <a:pt x="46" y="28"/>
                  <a:pt x="46" y="27"/>
                </a:cubicBezTo>
                <a:cubicBezTo>
                  <a:pt x="46" y="27"/>
                  <a:pt x="46" y="27"/>
                  <a:pt x="46" y="27"/>
                </a:cubicBezTo>
                <a:cubicBezTo>
                  <a:pt x="46" y="25"/>
                  <a:pt x="47" y="23"/>
                  <a:pt x="47" y="22"/>
                </a:cubicBezTo>
                <a:cubicBezTo>
                  <a:pt x="47" y="20"/>
                  <a:pt x="47" y="19"/>
                  <a:pt x="47" y="18"/>
                </a:cubicBezTo>
                <a:cubicBezTo>
                  <a:pt x="47" y="18"/>
                  <a:pt x="47" y="18"/>
                  <a:pt x="47" y="18"/>
                </a:cubicBezTo>
                <a:cubicBezTo>
                  <a:pt x="47" y="16"/>
                  <a:pt x="46" y="13"/>
                  <a:pt x="44" y="11"/>
                </a:cubicBezTo>
                <a:cubicBezTo>
                  <a:pt x="43" y="10"/>
                  <a:pt x="42" y="9"/>
                  <a:pt x="41" y="10"/>
                </a:cubicBezTo>
                <a:cubicBezTo>
                  <a:pt x="40" y="10"/>
                  <a:pt x="39" y="10"/>
                  <a:pt x="38" y="9"/>
                </a:cubicBezTo>
                <a:cubicBezTo>
                  <a:pt x="37" y="9"/>
                  <a:pt x="37" y="8"/>
                  <a:pt x="36" y="7"/>
                </a:cubicBezTo>
                <a:cubicBezTo>
                  <a:pt x="36" y="7"/>
                  <a:pt x="35" y="6"/>
                  <a:pt x="34" y="6"/>
                </a:cubicBezTo>
                <a:cubicBezTo>
                  <a:pt x="32" y="6"/>
                  <a:pt x="30" y="6"/>
                  <a:pt x="29" y="6"/>
                </a:cubicBezTo>
                <a:cubicBezTo>
                  <a:pt x="26" y="6"/>
                  <a:pt x="23" y="7"/>
                  <a:pt x="21" y="8"/>
                </a:cubicBezTo>
                <a:cubicBezTo>
                  <a:pt x="19" y="9"/>
                  <a:pt x="17" y="11"/>
                  <a:pt x="16" y="14"/>
                </a:cubicBezTo>
                <a:cubicBezTo>
                  <a:pt x="16" y="14"/>
                  <a:pt x="16" y="14"/>
                  <a:pt x="16" y="14"/>
                </a:cubicBezTo>
                <a:cubicBezTo>
                  <a:pt x="16" y="14"/>
                  <a:pt x="16" y="14"/>
                  <a:pt x="16" y="14"/>
                </a:cubicBezTo>
                <a:cubicBezTo>
                  <a:pt x="15" y="16"/>
                  <a:pt x="15" y="19"/>
                  <a:pt x="15" y="21"/>
                </a:cubicBezTo>
                <a:cubicBezTo>
                  <a:pt x="15" y="23"/>
                  <a:pt x="15" y="25"/>
                  <a:pt x="16" y="27"/>
                </a:cubicBezTo>
                <a:cubicBezTo>
                  <a:pt x="16" y="27"/>
                  <a:pt x="16" y="28"/>
                  <a:pt x="16" y="28"/>
                </a:cubicBezTo>
                <a:cubicBezTo>
                  <a:pt x="16" y="29"/>
                  <a:pt x="16" y="29"/>
                  <a:pt x="16" y="30"/>
                </a:cubicBezTo>
                <a:cubicBezTo>
                  <a:pt x="16" y="30"/>
                  <a:pt x="16" y="30"/>
                  <a:pt x="16" y="30"/>
                </a:cubicBezTo>
                <a:cubicBezTo>
                  <a:pt x="16" y="30"/>
                  <a:pt x="16" y="30"/>
                  <a:pt x="16" y="30"/>
                </a:cubicBezTo>
                <a:cubicBezTo>
                  <a:pt x="16" y="30"/>
                  <a:pt x="16" y="30"/>
                  <a:pt x="16" y="30"/>
                </a:cubicBezTo>
                <a:cubicBezTo>
                  <a:pt x="15" y="31"/>
                  <a:pt x="15" y="32"/>
                  <a:pt x="16" y="33"/>
                </a:cubicBezTo>
                <a:cubicBezTo>
                  <a:pt x="16" y="33"/>
                  <a:pt x="16" y="33"/>
                  <a:pt x="16" y="33"/>
                </a:cubicBezTo>
                <a:cubicBezTo>
                  <a:pt x="16" y="34"/>
                  <a:pt x="17" y="35"/>
                  <a:pt x="18" y="36"/>
                </a:cubicBezTo>
                <a:cubicBezTo>
                  <a:pt x="18" y="36"/>
                  <a:pt x="18" y="36"/>
                  <a:pt x="18" y="36"/>
                </a:cubicBezTo>
                <a:cubicBezTo>
                  <a:pt x="18" y="36"/>
                  <a:pt x="18" y="36"/>
                  <a:pt x="18" y="36"/>
                </a:cubicBezTo>
                <a:cubicBezTo>
                  <a:pt x="19" y="37"/>
                  <a:pt x="20" y="39"/>
                  <a:pt x="20" y="40"/>
                </a:cubicBezTo>
                <a:cubicBezTo>
                  <a:pt x="21" y="42"/>
                  <a:pt x="22" y="45"/>
                  <a:pt x="24" y="46"/>
                </a:cubicBezTo>
                <a:cubicBezTo>
                  <a:pt x="25" y="47"/>
                  <a:pt x="26" y="48"/>
                  <a:pt x="26" y="49"/>
                </a:cubicBezTo>
                <a:cubicBezTo>
                  <a:pt x="26" y="49"/>
                  <a:pt x="26" y="49"/>
                  <a:pt x="26" y="49"/>
                </a:cubicBezTo>
                <a:cubicBezTo>
                  <a:pt x="26" y="50"/>
                  <a:pt x="26" y="50"/>
                  <a:pt x="26" y="50"/>
                </a:cubicBezTo>
                <a:cubicBezTo>
                  <a:pt x="26" y="52"/>
                  <a:pt x="25" y="53"/>
                  <a:pt x="23" y="55"/>
                </a:cubicBezTo>
                <a:cubicBezTo>
                  <a:pt x="22" y="56"/>
                  <a:pt x="20" y="57"/>
                  <a:pt x="18" y="57"/>
                </a:cubicBezTo>
                <a:cubicBezTo>
                  <a:pt x="16" y="57"/>
                  <a:pt x="12" y="58"/>
                  <a:pt x="9" y="61"/>
                </a:cubicBezTo>
                <a:cubicBezTo>
                  <a:pt x="7" y="63"/>
                  <a:pt x="6" y="65"/>
                  <a:pt x="6" y="69"/>
                </a:cubicBezTo>
                <a:cubicBezTo>
                  <a:pt x="6" y="70"/>
                  <a:pt x="5" y="71"/>
                  <a:pt x="3" y="71"/>
                </a:cubicBezTo>
                <a:cubicBezTo>
                  <a:pt x="2" y="71"/>
                  <a:pt x="0" y="70"/>
                  <a:pt x="0" y="69"/>
                </a:cubicBezTo>
                <a:cubicBezTo>
                  <a:pt x="0" y="64"/>
                  <a:pt x="3" y="60"/>
                  <a:pt x="5" y="57"/>
                </a:cubicBezTo>
                <a:cubicBezTo>
                  <a:pt x="9" y="53"/>
                  <a:pt x="15" y="52"/>
                  <a:pt x="18" y="51"/>
                </a:cubicBezTo>
                <a:cubicBezTo>
                  <a:pt x="19" y="51"/>
                  <a:pt x="19" y="51"/>
                  <a:pt x="20" y="51"/>
                </a:cubicBezTo>
                <a:cubicBezTo>
                  <a:pt x="20" y="51"/>
                  <a:pt x="20" y="50"/>
                  <a:pt x="20" y="50"/>
                </a:cubicBezTo>
                <a:cubicBezTo>
                  <a:pt x="17" y="48"/>
                  <a:pt x="16" y="45"/>
                  <a:pt x="15" y="42"/>
                </a:cubicBezTo>
                <a:cubicBezTo>
                  <a:pt x="15" y="41"/>
                  <a:pt x="14" y="40"/>
                  <a:pt x="14" y="40"/>
                </a:cubicBezTo>
                <a:cubicBezTo>
                  <a:pt x="14" y="40"/>
                  <a:pt x="14" y="40"/>
                  <a:pt x="14" y="40"/>
                </a:cubicBezTo>
                <a:cubicBezTo>
                  <a:pt x="14" y="40"/>
                  <a:pt x="14" y="40"/>
                  <a:pt x="14" y="40"/>
                </a:cubicBezTo>
                <a:cubicBezTo>
                  <a:pt x="14" y="40"/>
                  <a:pt x="14" y="40"/>
                  <a:pt x="14" y="40"/>
                </a:cubicBezTo>
                <a:cubicBezTo>
                  <a:pt x="14" y="40"/>
                  <a:pt x="14" y="40"/>
                  <a:pt x="14" y="40"/>
                </a:cubicBezTo>
                <a:cubicBezTo>
                  <a:pt x="11" y="37"/>
                  <a:pt x="8" y="32"/>
                  <a:pt x="11" y="28"/>
                </a:cubicBezTo>
                <a:cubicBezTo>
                  <a:pt x="10" y="26"/>
                  <a:pt x="10" y="23"/>
                  <a:pt x="10" y="21"/>
                </a:cubicBezTo>
                <a:cubicBezTo>
                  <a:pt x="10" y="18"/>
                  <a:pt x="10" y="15"/>
                  <a:pt x="11" y="12"/>
                </a:cubicBezTo>
                <a:cubicBezTo>
                  <a:pt x="12" y="8"/>
                  <a:pt x="15" y="6"/>
                  <a:pt x="18" y="4"/>
                </a:cubicBezTo>
                <a:cubicBezTo>
                  <a:pt x="21" y="2"/>
                  <a:pt x="24" y="1"/>
                  <a:pt x="29" y="0"/>
                </a:cubicBezTo>
                <a:cubicBezTo>
                  <a:pt x="30" y="0"/>
                  <a:pt x="32" y="0"/>
                  <a:pt x="35" y="1"/>
                </a:cubicBezTo>
                <a:cubicBezTo>
                  <a:pt x="37" y="1"/>
                  <a:pt x="39" y="2"/>
                  <a:pt x="41" y="4"/>
                </a:cubicBezTo>
                <a:cubicBezTo>
                  <a:pt x="43" y="4"/>
                  <a:pt x="46" y="5"/>
                  <a:pt x="48" y="8"/>
                </a:cubicBezTo>
                <a:cubicBezTo>
                  <a:pt x="49" y="9"/>
                  <a:pt x="50" y="10"/>
                  <a:pt x="50" y="11"/>
                </a:cubicBezTo>
                <a:cubicBezTo>
                  <a:pt x="52" y="11"/>
                  <a:pt x="54" y="11"/>
                  <a:pt x="56" y="12"/>
                </a:cubicBezTo>
                <a:cubicBezTo>
                  <a:pt x="56" y="12"/>
                  <a:pt x="56" y="12"/>
                  <a:pt x="56" y="12"/>
                </a:cubicBezTo>
                <a:cubicBezTo>
                  <a:pt x="59" y="12"/>
                  <a:pt x="62" y="13"/>
                  <a:pt x="63" y="15"/>
                </a:cubicBezTo>
                <a:cubicBezTo>
                  <a:pt x="65" y="15"/>
                  <a:pt x="68" y="16"/>
                  <a:pt x="69" y="18"/>
                </a:cubicBezTo>
                <a:cubicBezTo>
                  <a:pt x="71" y="21"/>
                  <a:pt x="73" y="24"/>
                  <a:pt x="73" y="26"/>
                </a:cubicBezTo>
                <a:cubicBezTo>
                  <a:pt x="73" y="28"/>
                  <a:pt x="73" y="30"/>
                  <a:pt x="73" y="32"/>
                </a:cubicBezTo>
                <a:cubicBezTo>
                  <a:pt x="72" y="33"/>
                  <a:pt x="72" y="34"/>
                  <a:pt x="72" y="34"/>
                </a:cubicBezTo>
                <a:cubicBezTo>
                  <a:pt x="73" y="36"/>
                  <a:pt x="73" y="39"/>
                  <a:pt x="73" y="41"/>
                </a:cubicBezTo>
                <a:cubicBezTo>
                  <a:pt x="72" y="43"/>
                  <a:pt x="71" y="44"/>
                  <a:pt x="69" y="45"/>
                </a:cubicBezTo>
                <a:cubicBezTo>
                  <a:pt x="69" y="46"/>
                  <a:pt x="69" y="47"/>
                  <a:pt x="69" y="47"/>
                </a:cubicBezTo>
                <a:cubicBezTo>
                  <a:pt x="68" y="49"/>
                  <a:pt x="67" y="51"/>
                  <a:pt x="65" y="53"/>
                </a:cubicBezTo>
                <a:cubicBezTo>
                  <a:pt x="65" y="53"/>
                  <a:pt x="65" y="54"/>
                  <a:pt x="65" y="54"/>
                </a:cubicBezTo>
                <a:cubicBezTo>
                  <a:pt x="65" y="54"/>
                  <a:pt x="66" y="54"/>
                  <a:pt x="66" y="54"/>
                </a:cubicBezTo>
                <a:cubicBezTo>
                  <a:pt x="69" y="54"/>
                  <a:pt x="74" y="56"/>
                  <a:pt x="77" y="59"/>
                </a:cubicBezTo>
                <a:cubicBezTo>
                  <a:pt x="79" y="61"/>
                  <a:pt x="81" y="64"/>
                  <a:pt x="81" y="69"/>
                </a:cubicBezTo>
                <a:cubicBezTo>
                  <a:pt x="81" y="70"/>
                  <a:pt x="80" y="71"/>
                  <a:pt x="78" y="71"/>
                </a:cubicBezTo>
                <a:cubicBezTo>
                  <a:pt x="77" y="71"/>
                  <a:pt x="76" y="70"/>
                  <a:pt x="76" y="69"/>
                </a:cubicBezTo>
                <a:cubicBezTo>
                  <a:pt x="76" y="66"/>
                  <a:pt x="74" y="64"/>
                  <a:pt x="73" y="63"/>
                </a:cubicBezTo>
                <a:cubicBezTo>
                  <a:pt x="71" y="61"/>
                  <a:pt x="68" y="60"/>
                  <a:pt x="66" y="59"/>
                </a:cubicBezTo>
                <a:cubicBezTo>
                  <a:pt x="66" y="59"/>
                  <a:pt x="66" y="59"/>
                  <a:pt x="66" y="59"/>
                </a:cubicBezTo>
                <a:cubicBezTo>
                  <a:pt x="64" y="59"/>
                  <a:pt x="62" y="58"/>
                  <a:pt x="61" y="57"/>
                </a:cubicBezTo>
                <a:cubicBezTo>
                  <a:pt x="60" y="56"/>
                  <a:pt x="59" y="54"/>
                  <a:pt x="59" y="52"/>
                </a:cubicBezTo>
                <a:cubicBezTo>
                  <a:pt x="59" y="51"/>
                  <a:pt x="60" y="50"/>
                  <a:pt x="61" y="50"/>
                </a:cubicBezTo>
                <a:cubicBezTo>
                  <a:pt x="62" y="49"/>
                  <a:pt x="63" y="47"/>
                  <a:pt x="64" y="45"/>
                </a:cubicBezTo>
                <a:cubicBezTo>
                  <a:pt x="64" y="45"/>
                  <a:pt x="64" y="45"/>
                  <a:pt x="64" y="45"/>
                </a:cubicBezTo>
                <a:cubicBezTo>
                  <a:pt x="64" y="44"/>
                  <a:pt x="65" y="42"/>
                  <a:pt x="66" y="41"/>
                </a:cubicBezTo>
                <a:cubicBezTo>
                  <a:pt x="66" y="41"/>
                  <a:pt x="66" y="41"/>
                  <a:pt x="66" y="41"/>
                </a:cubicBezTo>
                <a:cubicBezTo>
                  <a:pt x="66" y="41"/>
                  <a:pt x="66" y="41"/>
                  <a:pt x="66" y="41"/>
                </a:cubicBezTo>
                <a:cubicBezTo>
                  <a:pt x="66" y="41"/>
                  <a:pt x="67" y="40"/>
                  <a:pt x="67" y="39"/>
                </a:cubicBezTo>
                <a:cubicBezTo>
                  <a:pt x="68" y="38"/>
                  <a:pt x="68" y="38"/>
                  <a:pt x="67" y="37"/>
                </a:cubicBezTo>
                <a:cubicBezTo>
                  <a:pt x="67" y="37"/>
                  <a:pt x="67" y="36"/>
                  <a:pt x="67" y="35"/>
                </a:cubicBezTo>
                <a:cubicBezTo>
                  <a:pt x="67" y="34"/>
                  <a:pt x="67" y="32"/>
                  <a:pt x="67" y="31"/>
                </a:cubicBezTo>
                <a:cubicBezTo>
                  <a:pt x="68" y="30"/>
                  <a:pt x="68" y="28"/>
                  <a:pt x="68" y="27"/>
                </a:cubicBezTo>
                <a:cubicBezTo>
                  <a:pt x="67" y="26"/>
                  <a:pt x="67" y="23"/>
                  <a:pt x="65" y="22"/>
                </a:cubicBezTo>
                <a:cubicBezTo>
                  <a:pt x="64" y="21"/>
                  <a:pt x="64" y="20"/>
                  <a:pt x="63" y="20"/>
                </a:cubicBezTo>
                <a:cubicBezTo>
                  <a:pt x="62" y="21"/>
                  <a:pt x="62" y="20"/>
                  <a:pt x="61" y="20"/>
                </a:cubicBezTo>
                <a:cubicBezTo>
                  <a:pt x="61" y="20"/>
                  <a:pt x="61" y="20"/>
                  <a:pt x="61" y="20"/>
                </a:cubicBezTo>
                <a:cubicBezTo>
                  <a:pt x="60" y="20"/>
                  <a:pt x="59" y="19"/>
                  <a:pt x="59" y="18"/>
                </a:cubicBezTo>
                <a:cubicBezTo>
                  <a:pt x="59" y="18"/>
                  <a:pt x="59" y="18"/>
                  <a:pt x="59" y="18"/>
                </a:cubicBezTo>
                <a:cubicBezTo>
                  <a:pt x="58" y="18"/>
                  <a:pt x="57" y="17"/>
                  <a:pt x="55" y="17"/>
                </a:cubicBezTo>
                <a:cubicBezTo>
                  <a:pt x="55" y="17"/>
                  <a:pt x="55" y="17"/>
                  <a:pt x="55" y="17"/>
                </a:cubicBezTo>
                <a:cubicBezTo>
                  <a:pt x="54" y="17"/>
                  <a:pt x="53" y="17"/>
                  <a:pt x="52" y="17"/>
                </a:cubicBezTo>
                <a:cubicBezTo>
                  <a:pt x="52" y="17"/>
                  <a:pt x="52" y="17"/>
                  <a:pt x="52" y="17"/>
                </a:cubicBezTo>
                <a:cubicBezTo>
                  <a:pt x="52" y="17"/>
                  <a:pt x="52" y="17"/>
                  <a:pt x="52" y="17"/>
                </a:cubicBezTo>
                <a:cubicBezTo>
                  <a:pt x="53" y="19"/>
                  <a:pt x="53" y="21"/>
                  <a:pt x="52" y="23"/>
                </a:cubicBezTo>
                <a:cubicBezTo>
                  <a:pt x="52" y="24"/>
                  <a:pt x="52" y="26"/>
                  <a:pt x="51" y="27"/>
                </a:cubicBezTo>
                <a:cubicBezTo>
                  <a:pt x="54" y="32"/>
                  <a:pt x="51" y="37"/>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7" y="41"/>
                  <a:pt x="47" y="42"/>
                </a:cubicBezTo>
                <a:cubicBezTo>
                  <a:pt x="46" y="45"/>
                  <a:pt x="45" y="48"/>
                  <a:pt x="42" y="50"/>
                </a:cubicBezTo>
                <a:cubicBezTo>
                  <a:pt x="42" y="50"/>
                  <a:pt x="43" y="50"/>
                  <a:pt x="43" y="51"/>
                </a:cubicBezTo>
                <a:cubicBezTo>
                  <a:pt x="43" y="51"/>
                  <a:pt x="43" y="51"/>
                  <a:pt x="43" y="51"/>
                </a:cubicBezTo>
                <a:cubicBezTo>
                  <a:pt x="43" y="51"/>
                  <a:pt x="43" y="51"/>
                  <a:pt x="43" y="51"/>
                </a:cubicBezTo>
                <a:cubicBezTo>
                  <a:pt x="43" y="51"/>
                  <a:pt x="44" y="51"/>
                  <a:pt x="45" y="51"/>
                </a:cubicBezTo>
                <a:cubicBezTo>
                  <a:pt x="48" y="52"/>
                  <a:pt x="53" y="53"/>
                  <a:pt x="57" y="57"/>
                </a:cubicBezTo>
                <a:cubicBezTo>
                  <a:pt x="60" y="60"/>
                  <a:pt x="62" y="64"/>
                  <a:pt x="62" y="69"/>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24"/>
          <p:cNvSpPr>
            <a:spLocks noEditPoints="1"/>
          </p:cNvSpPr>
          <p:nvPr/>
        </p:nvSpPr>
        <p:spPr bwMode="auto">
          <a:xfrm>
            <a:off x="1738395" y="3199130"/>
            <a:ext cx="466090" cy="545465"/>
          </a:xfrm>
          <a:custGeom>
            <a:gdLst>
              <a:gd fmla="*/ 12 w 60" name="T0"/>
              <a:gd fmla="*/ 42 h 70" name="T1"/>
              <a:gd fmla="*/ 17 w 60" name="T2"/>
              <a:gd fmla="*/ 42 h 70" name="T3"/>
              <a:gd fmla="*/ 14 w 60" name="T4"/>
              <a:gd fmla="*/ 50 h 70" name="T5"/>
              <a:gd fmla="*/ 12 w 60" name="T6"/>
              <a:gd fmla="*/ 53 h 70" name="T7"/>
              <a:gd fmla="*/ 17 w 60" name="T8"/>
              <a:gd fmla="*/ 53 h 70" name="T9"/>
              <a:gd fmla="*/ 14 w 60" name="T10"/>
              <a:gd fmla="*/ 28 h 70" name="T11"/>
              <a:gd fmla="*/ 12 w 60" name="T12"/>
              <a:gd fmla="*/ 31 h 70" name="T13"/>
              <a:gd fmla="*/ 17 w 60" name="T14"/>
              <a:gd fmla="*/ 31 h 70" name="T15"/>
              <a:gd fmla="*/ 57 w 60" name="T16"/>
              <a:gd fmla="*/ 11 h 70" name="T17"/>
              <a:gd fmla="*/ 50 w 60" name="T18"/>
              <a:gd fmla="*/ 11 h 70" name="T19"/>
              <a:gd fmla="*/ 48 w 60" name="T20"/>
              <a:gd fmla="*/ 8 h 70" name="T21"/>
              <a:gd fmla="*/ 37 w 60" name="T22"/>
              <a:gd fmla="*/ 3 h 70" name="T23"/>
              <a:gd fmla="*/ 22 w 60" name="T24"/>
              <a:gd fmla="*/ 3 h 70" name="T25"/>
              <a:gd fmla="*/ 11 w 60" name="T26"/>
              <a:gd fmla="*/ 8 h 70" name="T27"/>
              <a:gd fmla="*/ 10 w 60" name="T28"/>
              <a:gd fmla="*/ 11 h 70" name="T29"/>
              <a:gd fmla="*/ 0 w 60" name="T30"/>
              <a:gd fmla="*/ 14 h 70" name="T31"/>
              <a:gd fmla="*/ 2 w 60" name="T32"/>
              <a:gd fmla="*/ 70 h 70" name="T33"/>
              <a:gd fmla="*/ 60 w 60" name="T34"/>
              <a:gd fmla="*/ 68 h 70" name="T35"/>
              <a:gd fmla="*/ 57 w 60" name="T36"/>
              <a:gd fmla="*/ 11 h 70" name="T37"/>
              <a:gd fmla="*/ 25 w 60" name="T38"/>
              <a:gd fmla="*/ 6 h 70" name="T39"/>
              <a:gd fmla="*/ 35 w 60" name="T40"/>
              <a:gd fmla="*/ 6 h 70" name="T41"/>
              <a:gd fmla="*/ 23 w 60" name="T42"/>
              <a:gd fmla="*/ 8 h 70" name="T43"/>
              <a:gd fmla="*/ 13 w 60" name="T44"/>
              <a:gd fmla="*/ 11 h 70" name="T45"/>
              <a:gd fmla="*/ 47 w 60" name="T46"/>
              <a:gd fmla="*/ 11 h 70" name="T47"/>
              <a:gd fmla="*/ 13 w 60" name="T48"/>
              <a:gd fmla="*/ 16 h 70" name="T49"/>
              <a:gd fmla="*/ 54 w 60" name="T50"/>
              <a:gd fmla="*/ 65 h 70" name="T51"/>
              <a:gd fmla="*/ 5 w 60" name="T52"/>
              <a:gd fmla="*/ 65 h 70" name="T53"/>
              <a:gd fmla="*/ 10 w 60" name="T54"/>
              <a:gd fmla="*/ 17 h 70" name="T55"/>
              <a:gd fmla="*/ 11 w 60" name="T56"/>
              <a:gd fmla="*/ 20 h 70" name="T57"/>
              <a:gd fmla="*/ 50 w 60" name="T58"/>
              <a:gd fmla="*/ 18 h 70" name="T59"/>
              <a:gd fmla="*/ 54 w 60" name="T60"/>
              <a:gd fmla="*/ 17 h 70" name="T61"/>
              <a:gd fmla="*/ 45 w 60" name="T62"/>
              <a:gd fmla="*/ 29 h 70" name="T63"/>
              <a:gd fmla="*/ 22 w 60" name="T64"/>
              <a:gd fmla="*/ 29 h 70" name="T65"/>
              <a:gd fmla="*/ 22 w 60" name="T66"/>
              <a:gd fmla="*/ 32 h 70" name="T67"/>
              <a:gd fmla="*/ 46 w 60" name="T68"/>
              <a:gd fmla="*/ 31 h 70" name="T69"/>
              <a:gd fmla="*/ 45 w 60" name="T70"/>
              <a:gd fmla="*/ 51 h 70" name="T71"/>
              <a:gd fmla="*/ 22 w 60" name="T72"/>
              <a:gd fmla="*/ 51 h 70" name="T73"/>
              <a:gd fmla="*/ 22 w 60" name="T74"/>
              <a:gd fmla="*/ 54 h 70" name="T75"/>
              <a:gd fmla="*/ 46 w 60" name="T76"/>
              <a:gd fmla="*/ 53 h 70" name="T77"/>
              <a:gd fmla="*/ 45 w 60" name="T78"/>
              <a:gd fmla="*/ 40 h 70" name="T79"/>
              <a:gd fmla="*/ 22 w 60" name="T80"/>
              <a:gd fmla="*/ 40 h 70" name="T81"/>
              <a:gd fmla="*/ 22 w 60" name="T82"/>
              <a:gd fmla="*/ 43 h 70" name="T83"/>
              <a:gd fmla="*/ 46 w 60" name="T84"/>
              <a:gd fmla="*/ 42 h 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0" w="60">
                <a:moveTo>
                  <a:pt x="14" y="39"/>
                </a:moveTo>
                <a:cubicBezTo>
                  <a:pt x="13" y="39"/>
                  <a:pt x="12" y="40"/>
                  <a:pt x="12" y="42"/>
                </a:cubicBezTo>
                <a:cubicBezTo>
                  <a:pt x="12" y="43"/>
                  <a:pt x="13" y="44"/>
                  <a:pt x="14" y="44"/>
                </a:cubicBezTo>
                <a:cubicBezTo>
                  <a:pt x="16" y="44"/>
                  <a:pt x="17" y="43"/>
                  <a:pt x="17" y="42"/>
                </a:cubicBezTo>
                <a:cubicBezTo>
                  <a:pt x="17" y="40"/>
                  <a:pt x="16" y="39"/>
                  <a:pt x="14" y="39"/>
                </a:cubicBezTo>
                <a:close/>
                <a:moveTo>
                  <a:pt x="14" y="50"/>
                </a:moveTo>
                <a:cubicBezTo>
                  <a:pt x="14" y="50"/>
                  <a:pt x="14" y="50"/>
                  <a:pt x="14" y="50"/>
                </a:cubicBezTo>
                <a:cubicBezTo>
                  <a:pt x="13" y="50"/>
                  <a:pt x="12" y="51"/>
                  <a:pt x="12" y="53"/>
                </a:cubicBezTo>
                <a:cubicBezTo>
                  <a:pt x="12" y="54"/>
                  <a:pt x="13" y="55"/>
                  <a:pt x="14" y="55"/>
                </a:cubicBezTo>
                <a:cubicBezTo>
                  <a:pt x="16" y="55"/>
                  <a:pt x="17" y="54"/>
                  <a:pt x="17" y="53"/>
                </a:cubicBezTo>
                <a:cubicBezTo>
                  <a:pt x="17" y="51"/>
                  <a:pt x="16" y="50"/>
                  <a:pt x="14" y="50"/>
                </a:cubicBezTo>
                <a:close/>
                <a:moveTo>
                  <a:pt x="14" y="28"/>
                </a:moveTo>
                <a:cubicBezTo>
                  <a:pt x="14" y="28"/>
                  <a:pt x="14" y="28"/>
                  <a:pt x="14" y="28"/>
                </a:cubicBezTo>
                <a:cubicBezTo>
                  <a:pt x="13" y="28"/>
                  <a:pt x="12" y="29"/>
                  <a:pt x="12" y="31"/>
                </a:cubicBezTo>
                <a:cubicBezTo>
                  <a:pt x="12" y="32"/>
                  <a:pt x="13" y="33"/>
                  <a:pt x="14" y="33"/>
                </a:cubicBezTo>
                <a:cubicBezTo>
                  <a:pt x="16" y="33"/>
                  <a:pt x="17" y="32"/>
                  <a:pt x="17" y="31"/>
                </a:cubicBezTo>
                <a:cubicBezTo>
                  <a:pt x="17" y="29"/>
                  <a:pt x="16" y="28"/>
                  <a:pt x="14" y="28"/>
                </a:cubicBezTo>
                <a:close/>
                <a:moveTo>
                  <a:pt x="57" y="11"/>
                </a:moveTo>
                <a:cubicBezTo>
                  <a:pt x="57" y="11"/>
                  <a:pt x="57" y="11"/>
                  <a:pt x="57" y="11"/>
                </a:cubicBezTo>
                <a:cubicBezTo>
                  <a:pt x="50" y="11"/>
                  <a:pt x="50" y="11"/>
                  <a:pt x="50" y="11"/>
                </a:cubicBezTo>
                <a:cubicBezTo>
                  <a:pt x="50" y="10"/>
                  <a:pt x="50" y="10"/>
                  <a:pt x="50" y="10"/>
                </a:cubicBezTo>
                <a:cubicBezTo>
                  <a:pt x="50" y="9"/>
                  <a:pt x="49" y="8"/>
                  <a:pt x="48" y="8"/>
                </a:cubicBezTo>
                <a:cubicBezTo>
                  <a:pt x="40" y="8"/>
                  <a:pt x="40" y="8"/>
                  <a:pt x="40" y="8"/>
                </a:cubicBezTo>
                <a:cubicBezTo>
                  <a:pt x="39" y="6"/>
                  <a:pt x="38" y="5"/>
                  <a:pt x="37" y="3"/>
                </a:cubicBezTo>
                <a:cubicBezTo>
                  <a:pt x="35" y="2"/>
                  <a:pt x="32" y="0"/>
                  <a:pt x="30" y="0"/>
                </a:cubicBezTo>
                <a:cubicBezTo>
                  <a:pt x="27" y="0"/>
                  <a:pt x="24" y="2"/>
                  <a:pt x="22" y="3"/>
                </a:cubicBezTo>
                <a:cubicBezTo>
                  <a:pt x="21" y="5"/>
                  <a:pt x="20" y="6"/>
                  <a:pt x="20" y="8"/>
                </a:cubicBezTo>
                <a:cubicBezTo>
                  <a:pt x="11" y="8"/>
                  <a:pt x="11" y="8"/>
                  <a:pt x="11" y="8"/>
                </a:cubicBezTo>
                <a:cubicBezTo>
                  <a:pt x="10" y="8"/>
                  <a:pt x="10" y="9"/>
                  <a:pt x="10" y="10"/>
                </a:cubicBezTo>
                <a:cubicBezTo>
                  <a:pt x="10" y="11"/>
                  <a:pt x="10" y="11"/>
                  <a:pt x="10" y="11"/>
                </a:cubicBezTo>
                <a:cubicBezTo>
                  <a:pt x="2" y="11"/>
                  <a:pt x="2" y="11"/>
                  <a:pt x="2" y="11"/>
                </a:cubicBezTo>
                <a:cubicBezTo>
                  <a:pt x="1" y="11"/>
                  <a:pt x="0" y="12"/>
                  <a:pt x="0" y="14"/>
                </a:cubicBezTo>
                <a:cubicBezTo>
                  <a:pt x="0" y="68"/>
                  <a:pt x="0" y="68"/>
                  <a:pt x="0" y="68"/>
                </a:cubicBezTo>
                <a:cubicBezTo>
                  <a:pt x="0" y="69"/>
                  <a:pt x="1" y="70"/>
                  <a:pt x="2" y="70"/>
                </a:cubicBezTo>
                <a:cubicBezTo>
                  <a:pt x="57" y="70"/>
                  <a:pt x="57" y="70"/>
                  <a:pt x="57" y="70"/>
                </a:cubicBezTo>
                <a:cubicBezTo>
                  <a:pt x="58" y="70"/>
                  <a:pt x="60" y="69"/>
                  <a:pt x="60" y="68"/>
                </a:cubicBezTo>
                <a:cubicBezTo>
                  <a:pt x="60" y="14"/>
                  <a:pt x="60" y="14"/>
                  <a:pt x="60" y="14"/>
                </a:cubicBezTo>
                <a:cubicBezTo>
                  <a:pt x="60" y="12"/>
                  <a:pt x="58" y="11"/>
                  <a:pt x="57" y="11"/>
                </a:cubicBezTo>
                <a:close/>
                <a:moveTo>
                  <a:pt x="25" y="6"/>
                </a:moveTo>
                <a:cubicBezTo>
                  <a:pt x="25" y="6"/>
                  <a:pt x="25" y="6"/>
                  <a:pt x="25" y="6"/>
                </a:cubicBezTo>
                <a:cubicBezTo>
                  <a:pt x="26" y="4"/>
                  <a:pt x="28" y="4"/>
                  <a:pt x="30" y="4"/>
                </a:cubicBezTo>
                <a:cubicBezTo>
                  <a:pt x="32" y="4"/>
                  <a:pt x="33" y="4"/>
                  <a:pt x="35" y="6"/>
                </a:cubicBezTo>
                <a:cubicBezTo>
                  <a:pt x="35" y="6"/>
                  <a:pt x="36" y="7"/>
                  <a:pt x="36" y="8"/>
                </a:cubicBezTo>
                <a:cubicBezTo>
                  <a:pt x="23" y="8"/>
                  <a:pt x="23" y="8"/>
                  <a:pt x="23" y="8"/>
                </a:cubicBezTo>
                <a:cubicBezTo>
                  <a:pt x="23" y="7"/>
                  <a:pt x="24" y="6"/>
                  <a:pt x="25" y="6"/>
                </a:cubicBezTo>
                <a:close/>
                <a:moveTo>
                  <a:pt x="13" y="11"/>
                </a:moveTo>
                <a:cubicBezTo>
                  <a:pt x="13" y="11"/>
                  <a:pt x="13" y="11"/>
                  <a:pt x="13" y="11"/>
                </a:cubicBezTo>
                <a:cubicBezTo>
                  <a:pt x="47" y="11"/>
                  <a:pt x="47" y="11"/>
                  <a:pt x="47" y="11"/>
                </a:cubicBezTo>
                <a:cubicBezTo>
                  <a:pt x="47" y="16"/>
                  <a:pt x="47" y="16"/>
                  <a:pt x="47" y="16"/>
                </a:cubicBezTo>
                <a:cubicBezTo>
                  <a:pt x="13" y="16"/>
                  <a:pt x="13" y="16"/>
                  <a:pt x="13" y="16"/>
                </a:cubicBezTo>
                <a:cubicBezTo>
                  <a:pt x="13" y="11"/>
                  <a:pt x="13" y="11"/>
                  <a:pt x="13" y="11"/>
                </a:cubicBezTo>
                <a:close/>
                <a:moveTo>
                  <a:pt x="54" y="65"/>
                </a:moveTo>
                <a:cubicBezTo>
                  <a:pt x="54" y="65"/>
                  <a:pt x="54" y="65"/>
                  <a:pt x="54" y="65"/>
                </a:cubicBezTo>
                <a:cubicBezTo>
                  <a:pt x="5" y="65"/>
                  <a:pt x="5" y="65"/>
                  <a:pt x="5" y="65"/>
                </a:cubicBezTo>
                <a:cubicBezTo>
                  <a:pt x="5" y="17"/>
                  <a:pt x="5" y="17"/>
                  <a:pt x="5" y="17"/>
                </a:cubicBezTo>
                <a:cubicBezTo>
                  <a:pt x="10" y="17"/>
                  <a:pt x="10" y="17"/>
                  <a:pt x="10" y="17"/>
                </a:cubicBezTo>
                <a:cubicBezTo>
                  <a:pt x="10" y="18"/>
                  <a:pt x="10" y="18"/>
                  <a:pt x="10" y="18"/>
                </a:cubicBezTo>
                <a:cubicBezTo>
                  <a:pt x="10" y="19"/>
                  <a:pt x="10" y="20"/>
                  <a:pt x="11" y="20"/>
                </a:cubicBezTo>
                <a:cubicBezTo>
                  <a:pt x="48" y="20"/>
                  <a:pt x="48" y="20"/>
                  <a:pt x="48" y="20"/>
                </a:cubicBezTo>
                <a:cubicBezTo>
                  <a:pt x="49" y="20"/>
                  <a:pt x="50" y="19"/>
                  <a:pt x="50" y="18"/>
                </a:cubicBezTo>
                <a:cubicBezTo>
                  <a:pt x="50" y="17"/>
                  <a:pt x="50" y="17"/>
                  <a:pt x="50" y="17"/>
                </a:cubicBezTo>
                <a:cubicBezTo>
                  <a:pt x="54" y="17"/>
                  <a:pt x="54" y="17"/>
                  <a:pt x="54" y="17"/>
                </a:cubicBezTo>
                <a:cubicBezTo>
                  <a:pt x="54" y="65"/>
                  <a:pt x="54" y="65"/>
                  <a:pt x="54" y="65"/>
                </a:cubicBezTo>
                <a:close/>
                <a:moveTo>
                  <a:pt x="45" y="29"/>
                </a:moveTo>
                <a:cubicBezTo>
                  <a:pt x="45" y="29"/>
                  <a:pt x="45" y="29"/>
                  <a:pt x="45" y="29"/>
                </a:cubicBezTo>
                <a:cubicBezTo>
                  <a:pt x="22" y="29"/>
                  <a:pt x="22" y="29"/>
                  <a:pt x="22" y="29"/>
                </a:cubicBezTo>
                <a:cubicBezTo>
                  <a:pt x="21" y="29"/>
                  <a:pt x="20" y="30"/>
                  <a:pt x="20" y="31"/>
                </a:cubicBezTo>
                <a:cubicBezTo>
                  <a:pt x="20" y="31"/>
                  <a:pt x="21" y="32"/>
                  <a:pt x="22" y="32"/>
                </a:cubicBezTo>
                <a:cubicBezTo>
                  <a:pt x="45" y="32"/>
                  <a:pt x="45" y="32"/>
                  <a:pt x="45" y="32"/>
                </a:cubicBezTo>
                <a:cubicBezTo>
                  <a:pt x="46" y="32"/>
                  <a:pt x="46" y="31"/>
                  <a:pt x="46" y="31"/>
                </a:cubicBezTo>
                <a:cubicBezTo>
                  <a:pt x="46" y="30"/>
                  <a:pt x="46" y="29"/>
                  <a:pt x="45" y="29"/>
                </a:cubicBezTo>
                <a:close/>
                <a:moveTo>
                  <a:pt x="45" y="51"/>
                </a:moveTo>
                <a:cubicBezTo>
                  <a:pt x="45" y="51"/>
                  <a:pt x="45" y="51"/>
                  <a:pt x="45" y="51"/>
                </a:cubicBezTo>
                <a:cubicBezTo>
                  <a:pt x="22" y="51"/>
                  <a:pt x="22" y="51"/>
                  <a:pt x="22" y="51"/>
                </a:cubicBezTo>
                <a:cubicBezTo>
                  <a:pt x="21" y="51"/>
                  <a:pt x="20" y="52"/>
                  <a:pt x="20" y="53"/>
                </a:cubicBezTo>
                <a:cubicBezTo>
                  <a:pt x="20" y="54"/>
                  <a:pt x="21" y="54"/>
                  <a:pt x="22" y="54"/>
                </a:cubicBezTo>
                <a:cubicBezTo>
                  <a:pt x="45" y="54"/>
                  <a:pt x="45" y="54"/>
                  <a:pt x="45" y="54"/>
                </a:cubicBezTo>
                <a:cubicBezTo>
                  <a:pt x="46" y="54"/>
                  <a:pt x="46" y="54"/>
                  <a:pt x="46" y="53"/>
                </a:cubicBezTo>
                <a:cubicBezTo>
                  <a:pt x="46" y="52"/>
                  <a:pt x="46" y="51"/>
                  <a:pt x="45" y="51"/>
                </a:cubicBezTo>
                <a:close/>
                <a:moveTo>
                  <a:pt x="45" y="40"/>
                </a:moveTo>
                <a:cubicBezTo>
                  <a:pt x="45" y="40"/>
                  <a:pt x="45" y="40"/>
                  <a:pt x="45" y="40"/>
                </a:cubicBezTo>
                <a:cubicBezTo>
                  <a:pt x="22" y="40"/>
                  <a:pt x="22" y="40"/>
                  <a:pt x="22" y="40"/>
                </a:cubicBezTo>
                <a:cubicBezTo>
                  <a:pt x="21" y="40"/>
                  <a:pt x="20" y="41"/>
                  <a:pt x="20" y="42"/>
                </a:cubicBezTo>
                <a:cubicBezTo>
                  <a:pt x="20" y="43"/>
                  <a:pt x="21" y="43"/>
                  <a:pt x="22" y="43"/>
                </a:cubicBezTo>
                <a:cubicBezTo>
                  <a:pt x="45" y="43"/>
                  <a:pt x="45" y="43"/>
                  <a:pt x="45" y="43"/>
                </a:cubicBezTo>
                <a:cubicBezTo>
                  <a:pt x="46" y="43"/>
                  <a:pt x="46" y="43"/>
                  <a:pt x="46" y="42"/>
                </a:cubicBezTo>
                <a:cubicBezTo>
                  <a:pt x="46" y="41"/>
                  <a:pt x="46" y="40"/>
                  <a:pt x="45" y="40"/>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48" name="Freeform 18"/>
          <p:cNvSpPr>
            <a:spLocks noEditPoints="1"/>
          </p:cNvSpPr>
          <p:nvPr/>
        </p:nvSpPr>
        <p:spPr bwMode="auto">
          <a:xfrm>
            <a:off x="9308865" y="3260725"/>
            <a:ext cx="483235" cy="486410"/>
          </a:xfrm>
          <a:custGeom>
            <a:gdLst>
              <a:gd fmla="*/ 62 w 69" name="T0"/>
              <a:gd fmla="*/ 20 h 69" name="T1"/>
              <a:gd fmla="*/ 62 w 69" name="T2"/>
              <a:gd fmla="*/ 29 h 69" name="T3"/>
              <a:gd fmla="*/ 62 w 69" name="T4"/>
              <a:gd fmla="*/ 41 h 69" name="T5"/>
              <a:gd fmla="*/ 50 w 69" name="T6"/>
              <a:gd fmla="*/ 59 h 69" name="T7"/>
              <a:gd fmla="*/ 40 w 69" name="T8"/>
              <a:gd fmla="*/ 63 h 69" name="T9"/>
              <a:gd fmla="*/ 28 w 69" name="T10"/>
              <a:gd fmla="*/ 63 h 69" name="T11"/>
              <a:gd fmla="*/ 5 w 69" name="T12"/>
              <a:gd fmla="*/ 35 h 69" name="T13"/>
              <a:gd fmla="*/ 28 w 69" name="T14"/>
              <a:gd fmla="*/ 7 h 69" name="T15"/>
              <a:gd fmla="*/ 40 w 69" name="T16"/>
              <a:gd fmla="*/ 7 h 69" name="T17"/>
              <a:gd fmla="*/ 49 w 69" name="T18"/>
              <a:gd fmla="*/ 7 h 69" name="T19"/>
              <a:gd fmla="*/ 41 w 69" name="T20"/>
              <a:gd fmla="*/ 2 h 69" name="T21"/>
              <a:gd fmla="*/ 27 w 69" name="T22"/>
              <a:gd fmla="*/ 2 h 69" name="T23"/>
              <a:gd fmla="*/ 15 w 69" name="T24"/>
              <a:gd fmla="*/ 7 h 69" name="T25"/>
              <a:gd fmla="*/ 1 w 69" name="T26"/>
              <a:gd fmla="*/ 42 h 69" name="T27"/>
              <a:gd fmla="*/ 41 w 69" name="T28"/>
              <a:gd fmla="*/ 69 h 69" name="T29"/>
              <a:gd fmla="*/ 53 w 69" name="T30"/>
              <a:gd fmla="*/ 63 h 69" name="T31"/>
              <a:gd fmla="*/ 68 w 69" name="T32"/>
              <a:gd fmla="*/ 42 h 69" name="T33"/>
              <a:gd fmla="*/ 68 w 69" name="T34"/>
              <a:gd fmla="*/ 28 h 69" name="T35"/>
              <a:gd fmla="*/ 47 w 69" name="T36"/>
              <a:gd fmla="*/ 13 h 69" name="T37"/>
              <a:gd fmla="*/ 46 w 69" name="T38"/>
              <a:gd fmla="*/ 14 h 69" name="T39"/>
              <a:gd fmla="*/ 42 w 69" name="T40"/>
              <a:gd fmla="*/ 25 h 69" name="T41"/>
              <a:gd fmla="*/ 21 w 69" name="T42"/>
              <a:gd fmla="*/ 35 h 69" name="T43"/>
              <a:gd fmla="*/ 47 w 69" name="T44"/>
              <a:gd fmla="*/ 35 h 69" name="T45"/>
              <a:gd fmla="*/ 48 w 69" name="T46"/>
              <a:gd fmla="*/ 23 h 69" name="T47"/>
              <a:gd fmla="*/ 56 w 69" name="T48"/>
              <a:gd fmla="*/ 22 h 69" name="T49"/>
              <a:gd fmla="*/ 68 w 69" name="T50"/>
              <a:gd fmla="*/ 10 h 69" name="T51"/>
              <a:gd fmla="*/ 67 w 69" name="T52"/>
              <a:gd fmla="*/ 8 h 69" name="T53"/>
              <a:gd fmla="*/ 62 w 69" name="T54"/>
              <a:gd fmla="*/ 2 h 69" name="T55"/>
              <a:gd fmla="*/ 59 w 69" name="T56"/>
              <a:gd fmla="*/ 1 h 69" name="T57"/>
              <a:gd fmla="*/ 47 w 69" name="T58"/>
              <a:gd fmla="*/ 13 h 69" name="T59"/>
              <a:gd fmla="*/ 34 w 69" name="T60"/>
              <a:gd fmla="*/ 45 h 69" name="T61"/>
              <a:gd fmla="*/ 34 w 69" name="T62"/>
              <a:gd fmla="*/ 25 h 69" name="T63"/>
              <a:gd fmla="*/ 34 w 69" name="T64"/>
              <a:gd fmla="*/ 32 h 69" name="T65"/>
              <a:gd fmla="*/ 31 w 69" name="T66"/>
              <a:gd fmla="*/ 35 h 69" name="T67"/>
              <a:gd fmla="*/ 37 w 69" name="T68"/>
              <a:gd fmla="*/ 35 h 69" name="T69"/>
              <a:gd fmla="*/ 42 w 69" name="T70"/>
              <a:gd fmla="*/ 29 h 69" name="T71"/>
              <a:gd fmla="*/ 34 w 69" name="T72"/>
              <a:gd fmla="*/ 45 h 69" name="T73"/>
              <a:gd fmla="*/ 61 w 69" name="T74"/>
              <a:gd fmla="*/ 11 h 69" name="T75"/>
              <a:gd fmla="*/ 54 w 69" name="T76"/>
              <a:gd fmla="*/ 20 h 69" name="T77"/>
              <a:gd fmla="*/ 61 w 69" name="T78"/>
              <a:gd fmla="*/ 11 h 69" name="T79"/>
              <a:gd fmla="*/ 49 w 69" name="T80"/>
              <a:gd fmla="*/ 15 h 69" name="T81"/>
              <a:gd fmla="*/ 58 w 69" name="T82"/>
              <a:gd fmla="*/ 9 h 69" name="T83"/>
              <a:gd fmla="*/ 49 w 69" name="T84"/>
              <a:gd fmla="*/ 15 h 69" name="T85"/>
              <a:gd fmla="*/ 30 w 69" name="T86"/>
              <a:gd fmla="*/ 16 h 69" name="T87"/>
              <a:gd fmla="*/ 38 w 69" name="T88"/>
              <a:gd fmla="*/ 16 h 69" name="T89"/>
              <a:gd fmla="*/ 44 w 69" name="T90"/>
              <a:gd fmla="*/ 16 h 69" name="T91"/>
              <a:gd fmla="*/ 39 w 69" name="T92"/>
              <a:gd fmla="*/ 13 h 69" name="T93"/>
              <a:gd fmla="*/ 30 w 69" name="T94"/>
              <a:gd fmla="*/ 13 h 69" name="T95"/>
              <a:gd fmla="*/ 12 w 69" name="T96"/>
              <a:gd fmla="*/ 40 h 69" name="T97"/>
              <a:gd fmla="*/ 34 w 69" name="T98"/>
              <a:gd fmla="*/ 58 h 69" name="T99"/>
              <a:gd fmla="*/ 43 w 69" name="T100"/>
              <a:gd fmla="*/ 56 h 69" name="T101"/>
              <a:gd fmla="*/ 57 w 69" name="T102"/>
              <a:gd fmla="*/ 35 h 69" name="T103"/>
              <a:gd fmla="*/ 55 w 69" name="T104"/>
              <a:gd fmla="*/ 26 h 69" name="T105"/>
              <a:gd fmla="*/ 52 w 69" name="T106"/>
              <a:gd fmla="*/ 27 h 69" name="T107"/>
              <a:gd fmla="*/ 54 w 69" name="T108"/>
              <a:gd fmla="*/ 35 h 69" name="T109"/>
              <a:gd fmla="*/ 30 w 69" name="T110"/>
              <a:gd fmla="*/ 54 h 69" name="T111"/>
              <a:gd fmla="*/ 14 w 69" name="T112"/>
              <a:gd fmla="*/ 35 h 69" name="T113"/>
              <a:gd fmla="*/ 30 w 69" name="T114"/>
              <a:gd fmla="*/ 16 h 6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9" w="69">
                <a:moveTo>
                  <a:pt x="66" y="22"/>
                </a:moveTo>
                <a:cubicBezTo>
                  <a:pt x="65" y="20"/>
                  <a:pt x="63" y="20"/>
                  <a:pt x="62" y="20"/>
                </a:cubicBezTo>
                <a:cubicBezTo>
                  <a:pt x="61" y="21"/>
                  <a:pt x="60" y="22"/>
                  <a:pt x="61" y="24"/>
                </a:cubicBezTo>
                <a:cubicBezTo>
                  <a:pt x="61" y="26"/>
                  <a:pt x="62" y="27"/>
                  <a:pt x="62" y="29"/>
                </a:cubicBezTo>
                <a:cubicBezTo>
                  <a:pt x="63" y="31"/>
                  <a:pt x="63" y="33"/>
                  <a:pt x="63" y="35"/>
                </a:cubicBezTo>
                <a:cubicBezTo>
                  <a:pt x="63" y="37"/>
                  <a:pt x="63" y="39"/>
                  <a:pt x="62" y="41"/>
                </a:cubicBezTo>
                <a:cubicBezTo>
                  <a:pt x="62" y="43"/>
                  <a:pt x="61" y="45"/>
                  <a:pt x="61" y="46"/>
                </a:cubicBezTo>
                <a:cubicBezTo>
                  <a:pt x="59" y="51"/>
                  <a:pt x="55" y="56"/>
                  <a:pt x="50" y="59"/>
                </a:cubicBezTo>
                <a:cubicBezTo>
                  <a:pt x="49" y="60"/>
                  <a:pt x="47" y="61"/>
                  <a:pt x="45" y="62"/>
                </a:cubicBezTo>
                <a:cubicBezTo>
                  <a:pt x="44" y="62"/>
                  <a:pt x="42" y="63"/>
                  <a:pt x="40" y="63"/>
                </a:cubicBezTo>
                <a:cubicBezTo>
                  <a:pt x="38" y="64"/>
                  <a:pt x="36" y="64"/>
                  <a:pt x="34" y="64"/>
                </a:cubicBezTo>
                <a:cubicBezTo>
                  <a:pt x="32" y="64"/>
                  <a:pt x="30" y="64"/>
                  <a:pt x="28" y="63"/>
                </a:cubicBezTo>
                <a:cubicBezTo>
                  <a:pt x="17" y="61"/>
                  <a:pt x="8" y="52"/>
                  <a:pt x="6" y="41"/>
                </a:cubicBezTo>
                <a:cubicBezTo>
                  <a:pt x="5" y="39"/>
                  <a:pt x="5" y="37"/>
                  <a:pt x="5" y="35"/>
                </a:cubicBezTo>
                <a:cubicBezTo>
                  <a:pt x="5" y="24"/>
                  <a:pt x="12" y="13"/>
                  <a:pt x="23" y="8"/>
                </a:cubicBezTo>
                <a:cubicBezTo>
                  <a:pt x="25" y="8"/>
                  <a:pt x="26" y="7"/>
                  <a:pt x="28" y="7"/>
                </a:cubicBezTo>
                <a:cubicBezTo>
                  <a:pt x="30" y="6"/>
                  <a:pt x="32" y="6"/>
                  <a:pt x="34" y="6"/>
                </a:cubicBezTo>
                <a:cubicBezTo>
                  <a:pt x="36" y="6"/>
                  <a:pt x="38" y="6"/>
                  <a:pt x="40" y="7"/>
                </a:cubicBezTo>
                <a:cubicBezTo>
                  <a:pt x="42" y="7"/>
                  <a:pt x="44" y="8"/>
                  <a:pt x="45" y="8"/>
                </a:cubicBezTo>
                <a:cubicBezTo>
                  <a:pt x="47" y="9"/>
                  <a:pt x="48" y="8"/>
                  <a:pt x="49" y="7"/>
                </a:cubicBezTo>
                <a:cubicBezTo>
                  <a:pt x="49" y="6"/>
                  <a:pt x="49" y="4"/>
                  <a:pt x="47" y="4"/>
                </a:cubicBezTo>
                <a:cubicBezTo>
                  <a:pt x="45" y="3"/>
                  <a:pt x="43" y="2"/>
                  <a:pt x="41" y="2"/>
                </a:cubicBezTo>
                <a:cubicBezTo>
                  <a:pt x="39" y="1"/>
                  <a:pt x="36" y="1"/>
                  <a:pt x="34" y="1"/>
                </a:cubicBezTo>
                <a:cubicBezTo>
                  <a:pt x="32" y="1"/>
                  <a:pt x="29" y="1"/>
                  <a:pt x="27" y="2"/>
                </a:cubicBezTo>
                <a:cubicBezTo>
                  <a:pt x="25" y="2"/>
                  <a:pt x="23" y="3"/>
                  <a:pt x="21" y="4"/>
                </a:cubicBezTo>
                <a:cubicBezTo>
                  <a:pt x="19" y="4"/>
                  <a:pt x="17" y="5"/>
                  <a:pt x="15" y="7"/>
                </a:cubicBezTo>
                <a:cubicBezTo>
                  <a:pt x="6" y="13"/>
                  <a:pt x="0" y="24"/>
                  <a:pt x="0" y="35"/>
                </a:cubicBezTo>
                <a:cubicBezTo>
                  <a:pt x="0" y="37"/>
                  <a:pt x="0" y="40"/>
                  <a:pt x="1" y="42"/>
                </a:cubicBezTo>
                <a:cubicBezTo>
                  <a:pt x="4" y="58"/>
                  <a:pt x="18" y="69"/>
                  <a:pt x="34" y="69"/>
                </a:cubicBezTo>
                <a:cubicBezTo>
                  <a:pt x="36" y="69"/>
                  <a:pt x="39" y="69"/>
                  <a:pt x="41" y="69"/>
                </a:cubicBezTo>
                <a:cubicBezTo>
                  <a:pt x="43" y="68"/>
                  <a:pt x="45" y="67"/>
                  <a:pt x="47" y="67"/>
                </a:cubicBezTo>
                <a:cubicBezTo>
                  <a:pt x="49" y="66"/>
                  <a:pt x="51" y="65"/>
                  <a:pt x="53" y="63"/>
                </a:cubicBezTo>
                <a:cubicBezTo>
                  <a:pt x="59" y="60"/>
                  <a:pt x="63" y="54"/>
                  <a:pt x="66" y="48"/>
                </a:cubicBezTo>
                <a:cubicBezTo>
                  <a:pt x="66" y="46"/>
                  <a:pt x="67" y="44"/>
                  <a:pt x="68" y="42"/>
                </a:cubicBezTo>
                <a:cubicBezTo>
                  <a:pt x="68" y="40"/>
                  <a:pt x="68" y="37"/>
                  <a:pt x="68" y="35"/>
                </a:cubicBezTo>
                <a:cubicBezTo>
                  <a:pt x="68" y="33"/>
                  <a:pt x="68" y="30"/>
                  <a:pt x="68" y="28"/>
                </a:cubicBezTo>
                <a:cubicBezTo>
                  <a:pt x="67" y="26"/>
                  <a:pt x="66" y="24"/>
                  <a:pt x="66" y="22"/>
                </a:cubicBezTo>
                <a:close/>
                <a:moveTo>
                  <a:pt x="47" y="13"/>
                </a:moveTo>
                <a:cubicBezTo>
                  <a:pt x="47" y="13"/>
                  <a:pt x="47" y="13"/>
                  <a:pt x="47" y="13"/>
                </a:cubicBezTo>
                <a:cubicBezTo>
                  <a:pt x="46" y="13"/>
                  <a:pt x="46" y="14"/>
                  <a:pt x="46" y="14"/>
                </a:cubicBezTo>
                <a:cubicBezTo>
                  <a:pt x="46" y="21"/>
                  <a:pt x="46" y="21"/>
                  <a:pt x="46" y="21"/>
                </a:cubicBezTo>
                <a:cubicBezTo>
                  <a:pt x="42" y="25"/>
                  <a:pt x="42" y="25"/>
                  <a:pt x="42" y="25"/>
                </a:cubicBezTo>
                <a:cubicBezTo>
                  <a:pt x="40" y="23"/>
                  <a:pt x="37" y="22"/>
                  <a:pt x="34" y="22"/>
                </a:cubicBezTo>
                <a:cubicBezTo>
                  <a:pt x="27" y="22"/>
                  <a:pt x="21" y="28"/>
                  <a:pt x="21" y="35"/>
                </a:cubicBezTo>
                <a:cubicBezTo>
                  <a:pt x="21" y="42"/>
                  <a:pt x="27" y="48"/>
                  <a:pt x="34" y="48"/>
                </a:cubicBezTo>
                <a:cubicBezTo>
                  <a:pt x="41" y="48"/>
                  <a:pt x="47" y="42"/>
                  <a:pt x="47" y="35"/>
                </a:cubicBezTo>
                <a:cubicBezTo>
                  <a:pt x="47" y="32"/>
                  <a:pt x="46" y="29"/>
                  <a:pt x="44" y="27"/>
                </a:cubicBezTo>
                <a:cubicBezTo>
                  <a:pt x="48" y="23"/>
                  <a:pt x="48" y="23"/>
                  <a:pt x="48" y="23"/>
                </a:cubicBezTo>
                <a:cubicBezTo>
                  <a:pt x="55" y="23"/>
                  <a:pt x="55" y="23"/>
                  <a:pt x="55" y="23"/>
                </a:cubicBezTo>
                <a:cubicBezTo>
                  <a:pt x="55" y="23"/>
                  <a:pt x="56" y="23"/>
                  <a:pt x="56" y="22"/>
                </a:cubicBezTo>
                <a:cubicBezTo>
                  <a:pt x="56" y="22"/>
                  <a:pt x="56" y="22"/>
                  <a:pt x="56" y="22"/>
                </a:cubicBezTo>
                <a:cubicBezTo>
                  <a:pt x="68" y="10"/>
                  <a:pt x="68" y="10"/>
                  <a:pt x="68" y="10"/>
                </a:cubicBezTo>
                <a:cubicBezTo>
                  <a:pt x="69" y="10"/>
                  <a:pt x="69" y="9"/>
                  <a:pt x="68" y="8"/>
                </a:cubicBezTo>
                <a:cubicBezTo>
                  <a:pt x="68" y="8"/>
                  <a:pt x="67" y="8"/>
                  <a:pt x="67" y="8"/>
                </a:cubicBezTo>
                <a:cubicBezTo>
                  <a:pt x="61" y="8"/>
                  <a:pt x="61" y="8"/>
                  <a:pt x="61" y="8"/>
                </a:cubicBezTo>
                <a:cubicBezTo>
                  <a:pt x="62" y="2"/>
                  <a:pt x="62" y="2"/>
                  <a:pt x="62" y="2"/>
                </a:cubicBezTo>
                <a:cubicBezTo>
                  <a:pt x="62" y="2"/>
                  <a:pt x="61" y="1"/>
                  <a:pt x="61" y="1"/>
                </a:cubicBezTo>
                <a:cubicBezTo>
                  <a:pt x="60" y="0"/>
                  <a:pt x="59" y="0"/>
                  <a:pt x="59" y="1"/>
                </a:cubicBezTo>
                <a:cubicBezTo>
                  <a:pt x="47" y="13"/>
                  <a:pt x="47" y="13"/>
                  <a:pt x="47" y="13"/>
                </a:cubicBezTo>
                <a:cubicBezTo>
                  <a:pt x="47" y="13"/>
                  <a:pt x="47" y="13"/>
                  <a:pt x="47" y="13"/>
                </a:cubicBezTo>
                <a:close/>
                <a:moveTo>
                  <a:pt x="34" y="45"/>
                </a:moveTo>
                <a:cubicBezTo>
                  <a:pt x="34" y="45"/>
                  <a:pt x="34" y="45"/>
                  <a:pt x="34" y="45"/>
                </a:cubicBezTo>
                <a:cubicBezTo>
                  <a:pt x="29" y="45"/>
                  <a:pt x="24" y="40"/>
                  <a:pt x="24" y="35"/>
                </a:cubicBezTo>
                <a:cubicBezTo>
                  <a:pt x="24" y="30"/>
                  <a:pt x="29" y="25"/>
                  <a:pt x="34" y="25"/>
                </a:cubicBezTo>
                <a:cubicBezTo>
                  <a:pt x="36" y="25"/>
                  <a:pt x="38" y="26"/>
                  <a:pt x="40" y="27"/>
                </a:cubicBezTo>
                <a:cubicBezTo>
                  <a:pt x="34" y="32"/>
                  <a:pt x="34" y="32"/>
                  <a:pt x="34" y="32"/>
                </a:cubicBezTo>
                <a:cubicBezTo>
                  <a:pt x="34" y="32"/>
                  <a:pt x="34" y="32"/>
                  <a:pt x="34" y="32"/>
                </a:cubicBezTo>
                <a:cubicBezTo>
                  <a:pt x="33" y="32"/>
                  <a:pt x="31" y="34"/>
                  <a:pt x="31" y="35"/>
                </a:cubicBezTo>
                <a:cubicBezTo>
                  <a:pt x="31" y="37"/>
                  <a:pt x="33" y="38"/>
                  <a:pt x="34" y="38"/>
                </a:cubicBezTo>
                <a:cubicBezTo>
                  <a:pt x="36" y="38"/>
                  <a:pt x="37" y="37"/>
                  <a:pt x="37" y="35"/>
                </a:cubicBezTo>
                <a:cubicBezTo>
                  <a:pt x="37" y="35"/>
                  <a:pt x="37" y="35"/>
                  <a:pt x="37" y="35"/>
                </a:cubicBezTo>
                <a:cubicBezTo>
                  <a:pt x="42" y="29"/>
                  <a:pt x="42" y="29"/>
                  <a:pt x="42" y="29"/>
                </a:cubicBezTo>
                <a:cubicBezTo>
                  <a:pt x="43" y="31"/>
                  <a:pt x="44" y="33"/>
                  <a:pt x="44" y="35"/>
                </a:cubicBezTo>
                <a:cubicBezTo>
                  <a:pt x="44" y="40"/>
                  <a:pt x="39" y="45"/>
                  <a:pt x="34" y="45"/>
                </a:cubicBezTo>
                <a:close/>
                <a:moveTo>
                  <a:pt x="61" y="11"/>
                </a:moveTo>
                <a:cubicBezTo>
                  <a:pt x="61" y="11"/>
                  <a:pt x="61" y="11"/>
                  <a:pt x="61" y="11"/>
                </a:cubicBezTo>
                <a:cubicBezTo>
                  <a:pt x="63" y="11"/>
                  <a:pt x="63" y="11"/>
                  <a:pt x="63" y="11"/>
                </a:cubicBezTo>
                <a:cubicBezTo>
                  <a:pt x="54" y="20"/>
                  <a:pt x="54" y="20"/>
                  <a:pt x="54" y="20"/>
                </a:cubicBezTo>
                <a:cubicBezTo>
                  <a:pt x="52" y="20"/>
                  <a:pt x="52" y="20"/>
                  <a:pt x="52" y="20"/>
                </a:cubicBezTo>
                <a:cubicBezTo>
                  <a:pt x="61" y="11"/>
                  <a:pt x="61" y="11"/>
                  <a:pt x="61" y="11"/>
                </a:cubicBezTo>
                <a:close/>
                <a:moveTo>
                  <a:pt x="49" y="15"/>
                </a:moveTo>
                <a:cubicBezTo>
                  <a:pt x="49" y="15"/>
                  <a:pt x="49" y="15"/>
                  <a:pt x="49" y="15"/>
                </a:cubicBezTo>
                <a:cubicBezTo>
                  <a:pt x="58" y="6"/>
                  <a:pt x="58" y="6"/>
                  <a:pt x="58" y="6"/>
                </a:cubicBezTo>
                <a:cubicBezTo>
                  <a:pt x="58" y="9"/>
                  <a:pt x="58" y="9"/>
                  <a:pt x="58" y="9"/>
                </a:cubicBezTo>
                <a:cubicBezTo>
                  <a:pt x="49" y="17"/>
                  <a:pt x="49" y="17"/>
                  <a:pt x="49" y="17"/>
                </a:cubicBezTo>
                <a:cubicBezTo>
                  <a:pt x="49" y="15"/>
                  <a:pt x="49" y="15"/>
                  <a:pt x="49" y="15"/>
                </a:cubicBezTo>
                <a:close/>
                <a:moveTo>
                  <a:pt x="30" y="16"/>
                </a:moveTo>
                <a:cubicBezTo>
                  <a:pt x="30" y="16"/>
                  <a:pt x="30" y="16"/>
                  <a:pt x="30" y="16"/>
                </a:cubicBezTo>
                <a:cubicBezTo>
                  <a:pt x="31" y="15"/>
                  <a:pt x="33" y="15"/>
                  <a:pt x="34" y="15"/>
                </a:cubicBezTo>
                <a:cubicBezTo>
                  <a:pt x="35" y="15"/>
                  <a:pt x="37" y="15"/>
                  <a:pt x="38" y="16"/>
                </a:cubicBezTo>
                <a:cubicBezTo>
                  <a:pt x="39" y="16"/>
                  <a:pt x="41" y="16"/>
                  <a:pt x="42" y="17"/>
                </a:cubicBezTo>
                <a:cubicBezTo>
                  <a:pt x="43" y="17"/>
                  <a:pt x="43" y="17"/>
                  <a:pt x="44" y="16"/>
                </a:cubicBezTo>
                <a:cubicBezTo>
                  <a:pt x="44" y="15"/>
                  <a:pt x="44" y="14"/>
                  <a:pt x="43" y="14"/>
                </a:cubicBezTo>
                <a:cubicBezTo>
                  <a:pt x="42" y="13"/>
                  <a:pt x="40" y="13"/>
                  <a:pt x="39" y="13"/>
                </a:cubicBezTo>
                <a:cubicBezTo>
                  <a:pt x="37" y="12"/>
                  <a:pt x="36" y="12"/>
                  <a:pt x="34" y="12"/>
                </a:cubicBezTo>
                <a:cubicBezTo>
                  <a:pt x="33" y="12"/>
                  <a:pt x="31" y="12"/>
                  <a:pt x="30" y="13"/>
                </a:cubicBezTo>
                <a:cubicBezTo>
                  <a:pt x="19" y="15"/>
                  <a:pt x="11" y="24"/>
                  <a:pt x="11" y="35"/>
                </a:cubicBezTo>
                <a:cubicBezTo>
                  <a:pt x="11" y="37"/>
                  <a:pt x="11" y="38"/>
                  <a:pt x="12" y="40"/>
                </a:cubicBezTo>
                <a:cubicBezTo>
                  <a:pt x="13" y="49"/>
                  <a:pt x="21" y="56"/>
                  <a:pt x="30" y="58"/>
                </a:cubicBezTo>
                <a:cubicBezTo>
                  <a:pt x="31" y="58"/>
                  <a:pt x="33" y="58"/>
                  <a:pt x="34" y="58"/>
                </a:cubicBezTo>
                <a:cubicBezTo>
                  <a:pt x="36" y="58"/>
                  <a:pt x="37" y="58"/>
                  <a:pt x="39" y="58"/>
                </a:cubicBezTo>
                <a:cubicBezTo>
                  <a:pt x="40" y="57"/>
                  <a:pt x="42" y="57"/>
                  <a:pt x="43" y="56"/>
                </a:cubicBezTo>
                <a:cubicBezTo>
                  <a:pt x="50" y="53"/>
                  <a:pt x="55" y="47"/>
                  <a:pt x="57" y="40"/>
                </a:cubicBezTo>
                <a:cubicBezTo>
                  <a:pt x="57" y="38"/>
                  <a:pt x="57" y="37"/>
                  <a:pt x="57" y="35"/>
                </a:cubicBezTo>
                <a:cubicBezTo>
                  <a:pt x="57" y="34"/>
                  <a:pt x="57" y="32"/>
                  <a:pt x="57" y="30"/>
                </a:cubicBezTo>
                <a:cubicBezTo>
                  <a:pt x="56" y="29"/>
                  <a:pt x="56" y="28"/>
                  <a:pt x="55" y="26"/>
                </a:cubicBezTo>
                <a:cubicBezTo>
                  <a:pt x="55" y="25"/>
                  <a:pt x="54" y="25"/>
                  <a:pt x="53" y="25"/>
                </a:cubicBezTo>
                <a:cubicBezTo>
                  <a:pt x="52" y="26"/>
                  <a:pt x="52" y="27"/>
                  <a:pt x="52" y="27"/>
                </a:cubicBezTo>
                <a:cubicBezTo>
                  <a:pt x="53" y="29"/>
                  <a:pt x="53" y="30"/>
                  <a:pt x="53" y="31"/>
                </a:cubicBezTo>
                <a:cubicBezTo>
                  <a:pt x="54" y="32"/>
                  <a:pt x="54" y="34"/>
                  <a:pt x="54" y="35"/>
                </a:cubicBezTo>
                <a:cubicBezTo>
                  <a:pt x="54" y="46"/>
                  <a:pt x="45" y="55"/>
                  <a:pt x="34" y="55"/>
                </a:cubicBezTo>
                <a:cubicBezTo>
                  <a:pt x="33" y="55"/>
                  <a:pt x="31" y="55"/>
                  <a:pt x="30" y="54"/>
                </a:cubicBezTo>
                <a:cubicBezTo>
                  <a:pt x="22" y="53"/>
                  <a:pt x="16" y="47"/>
                  <a:pt x="15" y="39"/>
                </a:cubicBezTo>
                <a:cubicBezTo>
                  <a:pt x="14" y="38"/>
                  <a:pt x="14" y="36"/>
                  <a:pt x="14" y="35"/>
                </a:cubicBezTo>
                <a:cubicBezTo>
                  <a:pt x="14" y="34"/>
                  <a:pt x="14" y="32"/>
                  <a:pt x="15" y="31"/>
                </a:cubicBezTo>
                <a:cubicBezTo>
                  <a:pt x="16" y="23"/>
                  <a:pt x="22" y="17"/>
                  <a:pt x="30" y="16"/>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Tree>
    <p:custDataLst>
      <p:tags r:id="rId3"/>
    </p:custDataLst>
  </p:cSld>
  <p:clrMapOvr>
    <a:masterClrMapping/>
  </p:clrMapOvr>
  <mc:AlternateContent>
    <mc:Choice Requires="p14">
      <p:transition advTm="7786" p14:dur="1600" spd="slow">
        <p14:gallery dir="l"/>
      </p:transition>
    </mc:Choice>
    <mc:Fallback>
      <p:transition advTm="7786"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ppt_x"/>
                                          </p:val>
                                        </p:tav>
                                        <p:tav tm="100000">
                                          <p:val>
                                            <p:strVal val="#ppt_x"/>
                                          </p:val>
                                        </p:tav>
                                      </p:tavLst>
                                    </p:anim>
                                    <p:anim calcmode="lin" valueType="num">
                                      <p:cBhvr additive="base">
                                        <p:cTn dur="500" fill="hold" id="22"/>
                                        <p:tgtEl>
                                          <p:spTgt spid="10"/>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54"/>
                                        </p:tgtEl>
                                        <p:attrNameLst>
                                          <p:attrName>style.visibility</p:attrName>
                                        </p:attrNameLst>
                                      </p:cBhvr>
                                      <p:to>
                                        <p:strVal val="visible"/>
                                      </p:to>
                                    </p:set>
                                    <p:anim calcmode="lin" valueType="num">
                                      <p:cBhvr additive="base">
                                        <p:cTn dur="500" fill="hold" id="25"/>
                                        <p:tgtEl>
                                          <p:spTgt spid="54"/>
                                        </p:tgtEl>
                                        <p:attrNameLst>
                                          <p:attrName>ppt_x</p:attrName>
                                        </p:attrNameLst>
                                      </p:cBhvr>
                                      <p:tavLst>
                                        <p:tav tm="0">
                                          <p:val>
                                            <p:strVal val="#ppt_x"/>
                                          </p:val>
                                        </p:tav>
                                        <p:tav tm="100000">
                                          <p:val>
                                            <p:strVal val="#ppt_x"/>
                                          </p:val>
                                        </p:tav>
                                      </p:tavLst>
                                    </p:anim>
                                    <p:anim calcmode="lin" valueType="num">
                                      <p:cBhvr additive="base">
                                        <p:cTn dur="500" fill="hold" id="26"/>
                                        <p:tgtEl>
                                          <p:spTgt spid="54"/>
                                        </p:tgtEl>
                                        <p:attrNameLst>
                                          <p:attrName>ppt_y</p:attrName>
                                        </p:attrNameLst>
                                      </p:cBhvr>
                                      <p:tavLst>
                                        <p:tav tm="0">
                                          <p:val>
                                            <p:strVal val="1+#ppt_h/2"/>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500" id="31"/>
                                        <p:tgtEl>
                                          <p:spTgt spid="23"/>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 presetSubtype="4">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ppt_x"/>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ppt_x"/>
                                          </p:val>
                                        </p:tav>
                                        <p:tav tm="100000">
                                          <p:val>
                                            <p:strVal val="#ppt_x"/>
                                          </p:val>
                                        </p:tav>
                                      </p:tavLst>
                                    </p:anim>
                                    <p:anim calcmode="lin" valueType="num">
                                      <p:cBhvr additive="base">
                                        <p:cTn dur="500" fill="hold" id="41"/>
                                        <p:tgtEl>
                                          <p:spTgt spid="12"/>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35"/>
                                        </p:tgtEl>
                                        <p:attrNameLst>
                                          <p:attrName>style.visibility</p:attrName>
                                        </p:attrNameLst>
                                      </p:cBhvr>
                                      <p:to>
                                        <p:strVal val="visible"/>
                                      </p:to>
                                    </p:set>
                                    <p:anim calcmode="lin" valueType="num">
                                      <p:cBhvr additive="base">
                                        <p:cTn dur="500" fill="hold" id="44"/>
                                        <p:tgtEl>
                                          <p:spTgt spid="135"/>
                                        </p:tgtEl>
                                        <p:attrNameLst>
                                          <p:attrName>ppt_x</p:attrName>
                                        </p:attrNameLst>
                                      </p:cBhvr>
                                      <p:tavLst>
                                        <p:tav tm="0">
                                          <p:val>
                                            <p:strVal val="#ppt_x"/>
                                          </p:val>
                                        </p:tav>
                                        <p:tav tm="100000">
                                          <p:val>
                                            <p:strVal val="#ppt_x"/>
                                          </p:val>
                                        </p:tav>
                                      </p:tavLst>
                                    </p:anim>
                                    <p:anim calcmode="lin" valueType="num">
                                      <p:cBhvr additive="base">
                                        <p:cTn dur="500" fill="hold" id="45"/>
                                        <p:tgtEl>
                                          <p:spTgt spid="135"/>
                                        </p:tgtEl>
                                        <p:attrNameLst>
                                          <p:attrName>ppt_y</p:attrName>
                                        </p:attrNameLst>
                                      </p:cBhvr>
                                      <p:tavLst>
                                        <p:tav tm="0">
                                          <p:val>
                                            <p:strVal val="1+#ppt_h/2"/>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10" presetSubtype="0">
                                  <p:stCondLst>
                                    <p:cond delay="0"/>
                                  </p:stCondLst>
                                  <p:childTnLst>
                                    <p:set>
                                      <p:cBhvr>
                                        <p:cTn dur="1" fill="hold" id="49">
                                          <p:stCondLst>
                                            <p:cond delay="0"/>
                                          </p:stCondLst>
                                        </p:cTn>
                                        <p:tgtEl>
                                          <p:spTgt spid="24"/>
                                        </p:tgtEl>
                                        <p:attrNameLst>
                                          <p:attrName>style.visibility</p:attrName>
                                        </p:attrNameLst>
                                      </p:cBhvr>
                                      <p:to>
                                        <p:strVal val="visible"/>
                                      </p:to>
                                    </p:set>
                                    <p:animEffect filter="fade" transition="in">
                                      <p:cBhvr>
                                        <p:cTn dur="500" id="50"/>
                                        <p:tgtEl>
                                          <p:spTgt spid="24"/>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ppt_x"/>
                                          </p:val>
                                        </p:tav>
                                        <p:tav tm="100000">
                                          <p:val>
                                            <p:strVal val="#ppt_x"/>
                                          </p:val>
                                        </p:tav>
                                      </p:tavLst>
                                    </p:anim>
                                    <p:anim calcmode="lin" valueType="num">
                                      <p:cBhvr additive="base">
                                        <p:cTn dur="500" fill="hold" id="56"/>
                                        <p:tgtEl>
                                          <p:spTgt spid="17"/>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29"/>
                                        </p:tgtEl>
                                        <p:attrNameLst>
                                          <p:attrName>style.visibility</p:attrName>
                                        </p:attrNameLst>
                                      </p:cBhvr>
                                      <p:to>
                                        <p:strVal val="visible"/>
                                      </p:to>
                                    </p:set>
                                    <p:anim calcmode="lin" valueType="num">
                                      <p:cBhvr additive="base">
                                        <p:cTn dur="500" fill="hold" id="59"/>
                                        <p:tgtEl>
                                          <p:spTgt spid="29"/>
                                        </p:tgtEl>
                                        <p:attrNameLst>
                                          <p:attrName>ppt_x</p:attrName>
                                        </p:attrNameLst>
                                      </p:cBhvr>
                                      <p:tavLst>
                                        <p:tav tm="0">
                                          <p:val>
                                            <p:strVal val="#ppt_x"/>
                                          </p:val>
                                        </p:tav>
                                        <p:tav tm="100000">
                                          <p:val>
                                            <p:strVal val="#ppt_x"/>
                                          </p:val>
                                        </p:tav>
                                      </p:tavLst>
                                    </p:anim>
                                    <p:anim calcmode="lin" valueType="num">
                                      <p:cBhvr additive="base">
                                        <p:cTn dur="500" fill="hold" id="60"/>
                                        <p:tgtEl>
                                          <p:spTgt spid="29"/>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0"/>
                                  </p:stCondLst>
                                  <p:childTnLst>
                                    <p:set>
                                      <p:cBhvr>
                                        <p:cTn dur="1" fill="hold" id="62">
                                          <p:stCondLst>
                                            <p:cond delay="0"/>
                                          </p:stCondLst>
                                        </p:cTn>
                                        <p:tgtEl>
                                          <p:spTgt spid="114"/>
                                        </p:tgtEl>
                                        <p:attrNameLst>
                                          <p:attrName>style.visibility</p:attrName>
                                        </p:attrNameLst>
                                      </p:cBhvr>
                                      <p:to>
                                        <p:strVal val="visible"/>
                                      </p:to>
                                    </p:set>
                                    <p:anim calcmode="lin" valueType="num">
                                      <p:cBhvr additive="base">
                                        <p:cTn dur="500" fill="hold" id="63"/>
                                        <p:tgtEl>
                                          <p:spTgt spid="114"/>
                                        </p:tgtEl>
                                        <p:attrNameLst>
                                          <p:attrName>ppt_x</p:attrName>
                                        </p:attrNameLst>
                                      </p:cBhvr>
                                      <p:tavLst>
                                        <p:tav tm="0">
                                          <p:val>
                                            <p:strVal val="#ppt_x"/>
                                          </p:val>
                                        </p:tav>
                                        <p:tav tm="100000">
                                          <p:val>
                                            <p:strVal val="#ppt_x"/>
                                          </p:val>
                                        </p:tav>
                                      </p:tavLst>
                                    </p:anim>
                                    <p:anim calcmode="lin" valueType="num">
                                      <p:cBhvr additive="base">
                                        <p:cTn dur="500" fill="hold" id="64"/>
                                        <p:tgtEl>
                                          <p:spTgt spid="114"/>
                                        </p:tgtEl>
                                        <p:attrNameLst>
                                          <p:attrName>ppt_y</p:attrName>
                                        </p:attrNameLst>
                                      </p:cBhvr>
                                      <p:tavLst>
                                        <p:tav tm="0">
                                          <p:val>
                                            <p:strVal val="1+#ppt_h/2"/>
                                          </p:val>
                                        </p:tav>
                                        <p:tav tm="100000">
                                          <p:val>
                                            <p:strVal val="#ppt_y"/>
                                          </p:val>
                                        </p:tav>
                                      </p:tavLst>
                                    </p:anim>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10" presetSubtype="0">
                                  <p:stCondLst>
                                    <p:cond delay="0"/>
                                  </p:stCondLst>
                                  <p:childTnLst>
                                    <p:set>
                                      <p:cBhvr>
                                        <p:cTn dur="1" fill="hold" id="68">
                                          <p:stCondLst>
                                            <p:cond delay="0"/>
                                          </p:stCondLst>
                                        </p:cTn>
                                        <p:tgtEl>
                                          <p:spTgt spid="25"/>
                                        </p:tgtEl>
                                        <p:attrNameLst>
                                          <p:attrName>style.visibility</p:attrName>
                                        </p:attrNameLst>
                                      </p:cBhvr>
                                      <p:to>
                                        <p:strVal val="visible"/>
                                      </p:to>
                                    </p:set>
                                    <p:animEffect filter="fade" transition="in">
                                      <p:cBhvr>
                                        <p:cTn dur="500" id="69"/>
                                        <p:tgtEl>
                                          <p:spTgt spid="25"/>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grpId="0" id="72" nodeType="clickEffect" presetClass="entr" presetID="2" presetSubtype="4">
                                  <p:stCondLst>
                                    <p:cond delay="0"/>
                                  </p:stCondLst>
                                  <p:childTnLst>
                                    <p:set>
                                      <p:cBhvr>
                                        <p:cTn dur="1" fill="hold" id="73">
                                          <p:stCondLst>
                                            <p:cond delay="0"/>
                                          </p:stCondLst>
                                        </p:cTn>
                                        <p:tgtEl>
                                          <p:spTgt spid="19"/>
                                        </p:tgtEl>
                                        <p:attrNameLst>
                                          <p:attrName>style.visibility</p:attrName>
                                        </p:attrNameLst>
                                      </p:cBhvr>
                                      <p:to>
                                        <p:strVal val="visible"/>
                                      </p:to>
                                    </p:set>
                                    <p:anim calcmode="lin" valueType="num">
                                      <p:cBhvr additive="base">
                                        <p:cTn dur="500" fill="hold" id="74"/>
                                        <p:tgtEl>
                                          <p:spTgt spid="19"/>
                                        </p:tgtEl>
                                        <p:attrNameLst>
                                          <p:attrName>ppt_x</p:attrName>
                                        </p:attrNameLst>
                                      </p:cBhvr>
                                      <p:tavLst>
                                        <p:tav tm="0">
                                          <p:val>
                                            <p:strVal val="#ppt_x"/>
                                          </p:val>
                                        </p:tav>
                                        <p:tav tm="100000">
                                          <p:val>
                                            <p:strVal val="#ppt_x"/>
                                          </p:val>
                                        </p:tav>
                                      </p:tavLst>
                                    </p:anim>
                                    <p:anim calcmode="lin" valueType="num">
                                      <p:cBhvr additive="base">
                                        <p:cTn dur="500" fill="hold" id="75"/>
                                        <p:tgtEl>
                                          <p:spTgt spid="19"/>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0"/>
                                  </p:stCondLst>
                                  <p:childTnLst>
                                    <p:set>
                                      <p:cBhvr>
                                        <p:cTn dur="1" fill="hold" id="77">
                                          <p:stCondLst>
                                            <p:cond delay="0"/>
                                          </p:stCondLst>
                                        </p:cTn>
                                        <p:tgtEl>
                                          <p:spTgt spid="13"/>
                                        </p:tgtEl>
                                        <p:attrNameLst>
                                          <p:attrName>style.visibility</p:attrName>
                                        </p:attrNameLst>
                                      </p:cBhvr>
                                      <p:to>
                                        <p:strVal val="visible"/>
                                      </p:to>
                                    </p:set>
                                    <p:anim calcmode="lin" valueType="num">
                                      <p:cBhvr additive="base">
                                        <p:cTn dur="500" fill="hold" id="78"/>
                                        <p:tgtEl>
                                          <p:spTgt spid="13"/>
                                        </p:tgtEl>
                                        <p:attrNameLst>
                                          <p:attrName>ppt_x</p:attrName>
                                        </p:attrNameLst>
                                      </p:cBhvr>
                                      <p:tavLst>
                                        <p:tav tm="0">
                                          <p:val>
                                            <p:strVal val="#ppt_x"/>
                                          </p:val>
                                        </p:tav>
                                        <p:tav tm="100000">
                                          <p:val>
                                            <p:strVal val="#ppt_x"/>
                                          </p:val>
                                        </p:tav>
                                      </p:tavLst>
                                    </p:anim>
                                    <p:anim calcmode="lin" valueType="num">
                                      <p:cBhvr additive="base">
                                        <p:cTn dur="500" fill="hold" id="79"/>
                                        <p:tgtEl>
                                          <p:spTgt spid="13"/>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0"/>
                                  </p:stCondLst>
                                  <p:childTnLst>
                                    <p:set>
                                      <p:cBhvr>
                                        <p:cTn dur="1" fill="hold" id="81">
                                          <p:stCondLst>
                                            <p:cond delay="0"/>
                                          </p:stCondLst>
                                        </p:cTn>
                                        <p:tgtEl>
                                          <p:spTgt spid="34"/>
                                        </p:tgtEl>
                                        <p:attrNameLst>
                                          <p:attrName>style.visibility</p:attrName>
                                        </p:attrNameLst>
                                      </p:cBhvr>
                                      <p:to>
                                        <p:strVal val="visible"/>
                                      </p:to>
                                    </p:set>
                                    <p:anim calcmode="lin" valueType="num">
                                      <p:cBhvr additive="base">
                                        <p:cTn dur="500" fill="hold" id="82"/>
                                        <p:tgtEl>
                                          <p:spTgt spid="34"/>
                                        </p:tgtEl>
                                        <p:attrNameLst>
                                          <p:attrName>ppt_x</p:attrName>
                                        </p:attrNameLst>
                                      </p:cBhvr>
                                      <p:tavLst>
                                        <p:tav tm="0">
                                          <p:val>
                                            <p:strVal val="#ppt_x"/>
                                          </p:val>
                                        </p:tav>
                                        <p:tav tm="100000">
                                          <p:val>
                                            <p:strVal val="#ppt_x"/>
                                          </p:val>
                                        </p:tav>
                                      </p:tavLst>
                                    </p:anim>
                                    <p:anim calcmode="lin" valueType="num">
                                      <p:cBhvr additive="base">
                                        <p:cTn dur="500" fill="hold" id="83"/>
                                        <p:tgtEl>
                                          <p:spTgt spid="34"/>
                                        </p:tgtEl>
                                        <p:attrNameLst>
                                          <p:attrName>ppt_y</p:attrName>
                                        </p:attrNameLst>
                                      </p:cBhvr>
                                      <p:tavLst>
                                        <p:tav tm="0">
                                          <p:val>
                                            <p:strVal val="1+#ppt_h/2"/>
                                          </p:val>
                                        </p:tav>
                                        <p:tav tm="100000">
                                          <p:val>
                                            <p:strVal val="#ppt_y"/>
                                          </p:val>
                                        </p:tav>
                                      </p:tavLst>
                                    </p:anim>
                                  </p:childTnLst>
                                </p:cTn>
                              </p:par>
                            </p:childTnLst>
                          </p:cTn>
                        </p:par>
                      </p:childTnLst>
                    </p:cTn>
                  </p:par>
                  <p:par>
                    <p:cTn fill="hold" id="84" nodeType="clickPar">
                      <p:stCondLst>
                        <p:cond delay="indefinite"/>
                      </p:stCondLst>
                      <p:childTnLst>
                        <p:par>
                          <p:cTn fill="hold" id="85" nodeType="afterGroup">
                            <p:stCondLst>
                              <p:cond delay="0"/>
                            </p:stCondLst>
                            <p:childTnLst>
                              <p:par>
                                <p:cTn fill="hold" grpId="0" id="86" nodeType="clickEffect" presetClass="entr" presetID="10" presetSubtype="0">
                                  <p:stCondLst>
                                    <p:cond delay="0"/>
                                  </p:stCondLst>
                                  <p:childTnLst>
                                    <p:set>
                                      <p:cBhvr>
                                        <p:cTn dur="1" fill="hold" id="87">
                                          <p:stCondLst>
                                            <p:cond delay="0"/>
                                          </p:stCondLst>
                                        </p:cTn>
                                        <p:tgtEl>
                                          <p:spTgt spid="26"/>
                                        </p:tgtEl>
                                        <p:attrNameLst>
                                          <p:attrName>style.visibility</p:attrName>
                                        </p:attrNameLst>
                                      </p:cBhvr>
                                      <p:to>
                                        <p:strVal val="visible"/>
                                      </p:to>
                                    </p:set>
                                    <p:animEffect filter="fade" transition="in">
                                      <p:cBhvr>
                                        <p:cTn dur="500" id="88"/>
                                        <p:tgtEl>
                                          <p:spTgt spid="26"/>
                                        </p:tgtEl>
                                      </p:cBhvr>
                                    </p:animEffect>
                                  </p:childTnLst>
                                </p:cTn>
                              </p:par>
                            </p:childTnLst>
                          </p:cTn>
                        </p:par>
                      </p:childTnLst>
                    </p:cTn>
                  </p:par>
                  <p:par>
                    <p:cTn fill="hold" id="89" nodeType="clickPar">
                      <p:stCondLst>
                        <p:cond delay="indefinite"/>
                      </p:stCondLst>
                      <p:childTnLst>
                        <p:par>
                          <p:cTn fill="hold" id="90" nodeType="afterGroup">
                            <p:stCondLst>
                              <p:cond delay="0"/>
                            </p:stCondLst>
                            <p:childTnLst>
                              <p:par>
                                <p:cTn fill="hold" grpId="0" id="91" nodeType="clickEffect" presetClass="entr" presetID="2" presetSubtype="4">
                                  <p:stCondLst>
                                    <p:cond delay="0"/>
                                  </p:stCondLst>
                                  <p:childTnLst>
                                    <p:set>
                                      <p:cBhvr>
                                        <p:cTn dur="1" fill="hold" id="92">
                                          <p:stCondLst>
                                            <p:cond delay="0"/>
                                          </p:stCondLst>
                                        </p:cTn>
                                        <p:tgtEl>
                                          <p:spTgt spid="21"/>
                                        </p:tgtEl>
                                        <p:attrNameLst>
                                          <p:attrName>style.visibility</p:attrName>
                                        </p:attrNameLst>
                                      </p:cBhvr>
                                      <p:to>
                                        <p:strVal val="visible"/>
                                      </p:to>
                                    </p:set>
                                    <p:anim calcmode="lin" valueType="num">
                                      <p:cBhvr additive="base">
                                        <p:cTn dur="500" fill="hold" id="93"/>
                                        <p:tgtEl>
                                          <p:spTgt spid="21"/>
                                        </p:tgtEl>
                                        <p:attrNameLst>
                                          <p:attrName>ppt_x</p:attrName>
                                        </p:attrNameLst>
                                      </p:cBhvr>
                                      <p:tavLst>
                                        <p:tav tm="0">
                                          <p:val>
                                            <p:strVal val="#ppt_x"/>
                                          </p:val>
                                        </p:tav>
                                        <p:tav tm="100000">
                                          <p:val>
                                            <p:strVal val="#ppt_x"/>
                                          </p:val>
                                        </p:tav>
                                      </p:tavLst>
                                    </p:anim>
                                    <p:anim calcmode="lin" valueType="num">
                                      <p:cBhvr additive="base">
                                        <p:cTn dur="500" fill="hold" id="94"/>
                                        <p:tgtEl>
                                          <p:spTgt spid="21"/>
                                        </p:tgtEl>
                                        <p:attrNameLst>
                                          <p:attrName>ppt_y</p:attrName>
                                        </p:attrNameLst>
                                      </p:cBhvr>
                                      <p:tavLst>
                                        <p:tav tm="0">
                                          <p:val>
                                            <p:strVal val="1+#ppt_h/2"/>
                                          </p:val>
                                        </p:tav>
                                        <p:tav tm="100000">
                                          <p:val>
                                            <p:strVal val="#ppt_y"/>
                                          </p:val>
                                        </p:tav>
                                      </p:tavLst>
                                    </p:anim>
                                  </p:childTnLst>
                                </p:cTn>
                              </p:par>
                              <p:par>
                                <p:cTn fill="hold" grpId="0" id="95" nodeType="withEffect" presetClass="entr" presetID="2" presetSubtype="4">
                                  <p:stCondLst>
                                    <p:cond delay="0"/>
                                  </p:stCondLst>
                                  <p:childTnLst>
                                    <p:set>
                                      <p:cBhvr>
                                        <p:cTn dur="1" fill="hold" id="96">
                                          <p:stCondLst>
                                            <p:cond delay="0"/>
                                          </p:stCondLst>
                                        </p:cTn>
                                        <p:tgtEl>
                                          <p:spTgt spid="14"/>
                                        </p:tgtEl>
                                        <p:attrNameLst>
                                          <p:attrName>style.visibility</p:attrName>
                                        </p:attrNameLst>
                                      </p:cBhvr>
                                      <p:to>
                                        <p:strVal val="visible"/>
                                      </p:to>
                                    </p:set>
                                    <p:anim calcmode="lin" valueType="num">
                                      <p:cBhvr additive="base">
                                        <p:cTn dur="500" fill="hold" id="97"/>
                                        <p:tgtEl>
                                          <p:spTgt spid="14"/>
                                        </p:tgtEl>
                                        <p:attrNameLst>
                                          <p:attrName>ppt_x</p:attrName>
                                        </p:attrNameLst>
                                      </p:cBhvr>
                                      <p:tavLst>
                                        <p:tav tm="0">
                                          <p:val>
                                            <p:strVal val="#ppt_x"/>
                                          </p:val>
                                        </p:tav>
                                        <p:tav tm="100000">
                                          <p:val>
                                            <p:strVal val="#ppt_x"/>
                                          </p:val>
                                        </p:tav>
                                      </p:tavLst>
                                    </p:anim>
                                    <p:anim calcmode="lin" valueType="num">
                                      <p:cBhvr additive="base">
                                        <p:cTn dur="500" fill="hold" id="98"/>
                                        <p:tgtEl>
                                          <p:spTgt spid="14"/>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0"/>
                                  </p:stCondLst>
                                  <p:childTnLst>
                                    <p:set>
                                      <p:cBhvr>
                                        <p:cTn dur="1" fill="hold" id="100">
                                          <p:stCondLst>
                                            <p:cond delay="0"/>
                                          </p:stCondLst>
                                        </p:cTn>
                                        <p:tgtEl>
                                          <p:spTgt spid="48"/>
                                        </p:tgtEl>
                                        <p:attrNameLst>
                                          <p:attrName>style.visibility</p:attrName>
                                        </p:attrNameLst>
                                      </p:cBhvr>
                                      <p:to>
                                        <p:strVal val="visible"/>
                                      </p:to>
                                    </p:set>
                                    <p:anim calcmode="lin" valueType="num">
                                      <p:cBhvr additive="base">
                                        <p:cTn dur="500" fill="hold" id="101"/>
                                        <p:tgtEl>
                                          <p:spTgt spid="48"/>
                                        </p:tgtEl>
                                        <p:attrNameLst>
                                          <p:attrName>ppt_x</p:attrName>
                                        </p:attrNameLst>
                                      </p:cBhvr>
                                      <p:tavLst>
                                        <p:tav tm="0">
                                          <p:val>
                                            <p:strVal val="#ppt_x"/>
                                          </p:val>
                                        </p:tav>
                                        <p:tav tm="100000">
                                          <p:val>
                                            <p:strVal val="#ppt_x"/>
                                          </p:val>
                                        </p:tav>
                                      </p:tavLst>
                                    </p:anim>
                                    <p:anim calcmode="lin" valueType="num">
                                      <p:cBhvr additive="base">
                                        <p:cTn dur="500" fill="hold" id="102"/>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9"/>
      <p:bldP grpId="0" spid="21"/>
      <p:bldP grpId="0" spid="9"/>
      <p:bldP grpId="0" spid="10"/>
      <p:bldP grpId="0" spid="12"/>
      <p:bldP grpId="0" spid="13"/>
      <p:bldP grpId="0" spid="14"/>
      <p:bldP grpId="0" spid="4"/>
      <p:bldP grpId="0" spid="29"/>
      <p:bldP grpId="0" spid="23"/>
      <p:bldP grpId="0" spid="24"/>
      <p:bldP grpId="0" spid="25"/>
      <p:bldP grpId="0" spid="26"/>
      <p:bldP grpId="0" spid="34"/>
      <p:bldP grpId="0" spid="114"/>
      <p:bldP grpId="0" spid="135"/>
      <p:bldP grpId="0" spid="54"/>
      <p:bldP grpId="0" spid="4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7413172" y="2595971"/>
            <a:ext cx="3697605" cy="1892935"/>
            <a:chOff x="1462" y="2639"/>
            <a:chExt cx="10788" cy="5522"/>
          </a:xfrm>
          <a:solidFill>
            <a:srgbClr val="E4AE57"/>
          </a:solidFill>
        </p:grpSpPr>
        <p:sp>
          <p:nvSpPr>
            <p:cNvPr id="682" name="Freeform 250"/>
            <p:cNvSpPr/>
            <p:nvPr/>
          </p:nvSpPr>
          <p:spPr bwMode="auto">
            <a:xfrm>
              <a:off x="10661" y="5615"/>
              <a:ext cx="42" cy="13"/>
            </a:xfrm>
            <a:custGeom>
              <a:gdLst>
                <a:gd fmla="*/ 0 w 54" name="T0"/>
                <a:gd fmla="*/ 0 h 19" name="T1"/>
                <a:gd fmla="*/ 0 w 54" name="T2"/>
                <a:gd fmla="*/ 0 h 19" name="T3"/>
                <a:gd fmla="*/ 1 w 54" name="T4"/>
                <a:gd fmla="*/ 0 h 19" name="T5"/>
                <a:gd fmla="*/ 0 w 54" name="T6"/>
                <a:gd fmla="*/ 0 h 19" name="T7"/>
                <a:gd fmla="*/ 0 60000 65536" name="T8"/>
                <a:gd fmla="*/ 0 60000 65536" name="T9"/>
                <a:gd fmla="*/ 0 60000 65536" name="T10"/>
                <a:gd fmla="*/ 0 60000 65536" name="T11"/>
                <a:gd fmla="*/ 0 w 54" name="T12"/>
                <a:gd fmla="*/ 0 h 19" name="T13"/>
                <a:gd fmla="*/ 54 w 54" name="T14"/>
                <a:gd fmla="*/ 19 h 19" name="T15"/>
              </a:gdLst>
              <a:cxnLst>
                <a:cxn ang="T8">
                  <a:pos x="T0" y="T1"/>
                </a:cxn>
                <a:cxn ang="T9">
                  <a:pos x="T2" y="T3"/>
                </a:cxn>
                <a:cxn ang="T10">
                  <a:pos x="T4" y="T5"/>
                </a:cxn>
                <a:cxn ang="T11">
                  <a:pos x="T6" y="T7"/>
                </a:cxn>
              </a:cxnLst>
              <a:rect b="T15" l="T12" r="T14" t="T13"/>
              <a:pathLst>
                <a:path h="19" w="54">
                  <a:moveTo>
                    <a:pt x="0" y="0"/>
                  </a:moveTo>
                  <a:lnTo>
                    <a:pt x="3" y="19"/>
                  </a:lnTo>
                  <a:lnTo>
                    <a:pt x="54" y="1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3" name="Freeform 251"/>
            <p:cNvSpPr/>
            <p:nvPr/>
          </p:nvSpPr>
          <p:spPr bwMode="auto">
            <a:xfrm>
              <a:off x="10483" y="6898"/>
              <a:ext cx="568" cy="1118"/>
            </a:xfrm>
            <a:custGeom>
              <a:gdLst>
                <a:gd fmla="*/ 0 w 750" name="T0"/>
                <a:gd fmla="*/ 33 h 1564" name="T1"/>
                <a:gd fmla="*/ 0 w 750" name="T2"/>
                <a:gd fmla="*/ 34 h 1564" name="T3"/>
                <a:gd fmla="*/ 1 w 750" name="T4"/>
                <a:gd fmla="*/ 34 h 1564" name="T5"/>
                <a:gd fmla="*/ 1 w 750" name="T6"/>
                <a:gd fmla="*/ 36 h 1564" name="T7"/>
                <a:gd fmla="*/ 4 w 750" name="T8"/>
                <a:gd fmla="*/ 36 h 1564" name="T9"/>
                <a:gd fmla="*/ 3 w 750" name="T10"/>
                <a:gd fmla="*/ 35 h 1564" name="T11"/>
                <a:gd fmla="*/ 4 w 750" name="T12"/>
                <a:gd fmla="*/ 33 h 1564" name="T13"/>
                <a:gd fmla="*/ 5 w 750" name="T14"/>
                <a:gd fmla="*/ 33 h 1564" name="T15"/>
                <a:gd fmla="*/ 7 w 750" name="T16"/>
                <a:gd fmla="*/ 30 h 1564" name="T17"/>
                <a:gd fmla="*/ 5 w 750" name="T18"/>
                <a:gd fmla="*/ 28 h 1564" name="T19"/>
                <a:gd fmla="*/ 7 w 750" name="T20"/>
                <a:gd fmla="*/ 27 h 1564" name="T21"/>
                <a:gd fmla="*/ 7 w 750" name="T22"/>
                <a:gd fmla="*/ 25 h 1564" name="T23"/>
                <a:gd fmla="*/ 8 w 750" name="T24"/>
                <a:gd fmla="*/ 24 h 1564" name="T25"/>
                <a:gd fmla="*/ 7 w 750" name="T26"/>
                <a:gd fmla="*/ 24 h 1564" name="T27"/>
                <a:gd fmla="*/ 9 w 750" name="T28"/>
                <a:gd fmla="*/ 24 h 1564" name="T29"/>
                <a:gd fmla="*/ 9 w 750" name="T30"/>
                <a:gd fmla="*/ 23 h 1564" name="T31"/>
                <a:gd fmla="*/ 8 w 750" name="T32"/>
                <a:gd fmla="*/ 24 h 1564" name="T33"/>
                <a:gd fmla="*/ 7 w 750" name="T34"/>
                <a:gd fmla="*/ 23 h 1564" name="T35"/>
                <a:gd fmla="*/ 7 w 750" name="T36"/>
                <a:gd fmla="*/ 22 h 1564" name="T37"/>
                <a:gd fmla="*/ 10 w 750" name="T38"/>
                <a:gd fmla="*/ 22 h 1564" name="T39"/>
                <a:gd fmla="*/ 10 w 750" name="T40"/>
                <a:gd fmla="*/ 19 h 1564" name="T41"/>
                <a:gd fmla="*/ 14 w 750" name="T42"/>
                <a:gd fmla="*/ 19 h 1564" name="T43"/>
                <a:gd fmla="*/ 15 w 750" name="T44"/>
                <a:gd fmla="*/ 17 h 1564" name="T45"/>
                <a:gd fmla="*/ 13 w 750" name="T46"/>
                <a:gd fmla="*/ 13 h 1564" name="T47"/>
                <a:gd fmla="*/ 14 w 750" name="T48"/>
                <a:gd fmla="*/ 9 h 1564" name="T49"/>
                <a:gd fmla="*/ 17 w 750" name="T50"/>
                <a:gd fmla="*/ 6 h 1564" name="T51"/>
                <a:gd fmla="*/ 17 w 750" name="T52"/>
                <a:gd fmla="*/ 4 h 1564" name="T53"/>
                <a:gd fmla="*/ 17 w 750" name="T54"/>
                <a:gd fmla="*/ 4 h 1564" name="T55"/>
                <a:gd fmla="*/ 16 w 750" name="T56"/>
                <a:gd fmla="*/ 6 h 1564" name="T57"/>
                <a:gd fmla="*/ 13 w 750" name="T58"/>
                <a:gd fmla="*/ 6 h 1564" name="T59"/>
                <a:gd fmla="*/ 14 w 750" name="T60"/>
                <a:gd fmla="*/ 4 h 1564" name="T61"/>
                <a:gd fmla="*/ 10 w 750" name="T62"/>
                <a:gd fmla="*/ 1 h 1564" name="T63"/>
                <a:gd fmla="*/ 8 w 750" name="T64"/>
                <a:gd fmla="*/ 0 h 1564" name="T65"/>
                <a:gd fmla="*/ 8 w 750" name="T66"/>
                <a:gd fmla="*/ 1 h 1564" name="T67"/>
                <a:gd fmla="*/ 7 w 750" name="T68"/>
                <a:gd fmla="*/ 0 h 1564" name="T69"/>
                <a:gd fmla="*/ 5 w 750" name="T70"/>
                <a:gd fmla="*/ 1 h 1564" name="T71"/>
                <a:gd fmla="*/ 5 w 750" name="T72"/>
                <a:gd fmla="*/ 3 h 1564" name="T73"/>
                <a:gd fmla="*/ 4 w 750" name="T74"/>
                <a:gd fmla="*/ 3 h 1564" name="T75"/>
                <a:gd fmla="*/ 4 w 750" name="T76"/>
                <a:gd fmla="*/ 5 h 1564" name="T77"/>
                <a:gd fmla="*/ 3 w 750" name="T78"/>
                <a:gd fmla="*/ 7 h 1564" name="T79"/>
                <a:gd fmla="*/ 3 w 750" name="T80"/>
                <a:gd fmla="*/ 11 h 1564" name="T81"/>
                <a:gd fmla="*/ 3 w 750" name="T82"/>
                <a:gd fmla="*/ 14 h 1564" name="T83"/>
                <a:gd fmla="*/ 2 w 750" name="T84"/>
                <a:gd fmla="*/ 17 h 1564" name="T85"/>
                <a:gd fmla="*/ 1 w 750" name="T86"/>
                <a:gd fmla="*/ 24 h 1564" name="T87"/>
                <a:gd fmla="*/ 2 w 750" name="T88"/>
                <a:gd fmla="*/ 26 h 1564" name="T89"/>
                <a:gd fmla="*/ 1 w 750" name="T90"/>
                <a:gd fmla="*/ 27 h 1564" name="T91"/>
                <a:gd fmla="*/ 1 w 750" name="T92"/>
                <a:gd fmla="*/ 29 h 1564" name="T93"/>
                <a:gd fmla="*/ 0 w 750" name="T94"/>
                <a:gd fmla="*/ 33 h 156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750" name="T144"/>
                <a:gd fmla="*/ 0 h 1564" name="T145"/>
                <a:gd fmla="*/ 750 w 750" name="T146"/>
                <a:gd fmla="*/ 1564 h 156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564" w="750">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4" name="Freeform 252"/>
            <p:cNvSpPr/>
            <p:nvPr/>
          </p:nvSpPr>
          <p:spPr bwMode="auto">
            <a:xfrm>
              <a:off x="10621" y="8034"/>
              <a:ext cx="98" cy="93"/>
            </a:xfrm>
            <a:custGeom>
              <a:gdLst>
                <a:gd fmla="*/ 0 w 132" name="T0"/>
                <a:gd fmla="*/ 0 h 134" name="T1"/>
                <a:gd fmla="*/ 0 w 132" name="T2"/>
                <a:gd fmla="*/ 3 h 134" name="T3"/>
                <a:gd fmla="*/ 3 w 132" name="T4"/>
                <a:gd fmla="*/ 2 h 134" name="T5"/>
                <a:gd fmla="*/ 1 w 132" name="T6"/>
                <a:gd fmla="*/ 1 h 134" name="T7"/>
                <a:gd fmla="*/ 0 w 132" name="T8"/>
                <a:gd fmla="*/ 0 h 134" name="T9"/>
                <a:gd fmla="*/ 0 60000 65536" name="T10"/>
                <a:gd fmla="*/ 0 60000 65536" name="T11"/>
                <a:gd fmla="*/ 0 60000 65536" name="T12"/>
                <a:gd fmla="*/ 0 60000 65536" name="T13"/>
                <a:gd fmla="*/ 0 60000 65536" name="T14"/>
                <a:gd fmla="*/ 0 w 132" name="T15"/>
                <a:gd fmla="*/ 0 h 134" name="T16"/>
                <a:gd fmla="*/ 132 w 132" name="T17"/>
                <a:gd fmla="*/ 134 h 134" name="T18"/>
              </a:gdLst>
              <a:cxnLst>
                <a:cxn ang="T10">
                  <a:pos x="T0" y="T1"/>
                </a:cxn>
                <a:cxn ang="T11">
                  <a:pos x="T2" y="T3"/>
                </a:cxn>
                <a:cxn ang="T12">
                  <a:pos x="T4" y="T5"/>
                </a:cxn>
                <a:cxn ang="T13">
                  <a:pos x="T6" y="T7"/>
                </a:cxn>
                <a:cxn ang="T14">
                  <a:pos x="T8" y="T9"/>
                </a:cxn>
              </a:cxnLst>
              <a:rect b="T18" l="T15" r="T17" t="T16"/>
              <a:pathLst>
                <a:path h="134" w="132">
                  <a:moveTo>
                    <a:pt x="0" y="0"/>
                  </a:moveTo>
                  <a:lnTo>
                    <a:pt x="2" y="134"/>
                  </a:lnTo>
                  <a:lnTo>
                    <a:pt x="132" y="119"/>
                  </a:lnTo>
                  <a:lnTo>
                    <a:pt x="29" y="64"/>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5" name="Freeform 253"/>
            <p:cNvSpPr/>
            <p:nvPr/>
          </p:nvSpPr>
          <p:spPr bwMode="auto">
            <a:xfrm>
              <a:off x="10592" y="6505"/>
              <a:ext cx="342" cy="431"/>
            </a:xfrm>
            <a:custGeom>
              <a:gdLst>
                <a:gd fmla="*/ 0 w 454" name="T0"/>
                <a:gd fmla="*/ 1 h 601" name="T1"/>
                <a:gd fmla="*/ 1 w 454" name="T2"/>
                <a:gd fmla="*/ 3 h 601" name="T3"/>
                <a:gd fmla="*/ 0 w 454" name="T4"/>
                <a:gd fmla="*/ 6 h 601" name="T5"/>
                <a:gd fmla="*/ 1 w 454" name="T6"/>
                <a:gd fmla="*/ 7 h 601" name="T7"/>
                <a:gd fmla="*/ 1 w 454" name="T8"/>
                <a:gd fmla="*/ 7 h 601" name="T9"/>
                <a:gd fmla="*/ 0 w 454" name="T10"/>
                <a:gd fmla="*/ 8 h 601" name="T11"/>
                <a:gd fmla="*/ 1 w 454" name="T12"/>
                <a:gd fmla="*/ 10 h 601" name="T13"/>
                <a:gd fmla="*/ 1 w 454" name="T14"/>
                <a:gd fmla="*/ 14 h 601" name="T15"/>
                <a:gd fmla="*/ 2 w 454" name="T16"/>
                <a:gd fmla="*/ 14 h 601" name="T17"/>
                <a:gd fmla="*/ 3 w 454" name="T18"/>
                <a:gd fmla="*/ 13 h 601" name="T19"/>
                <a:gd fmla="*/ 5 w 454" name="T20"/>
                <a:gd fmla="*/ 14 h 601" name="T21"/>
                <a:gd fmla="*/ 5 w 454" name="T22"/>
                <a:gd fmla="*/ 13 h 601" name="T23"/>
                <a:gd fmla="*/ 6 w 454" name="T24"/>
                <a:gd fmla="*/ 13 h 601" name="T25"/>
                <a:gd fmla="*/ 7 w 454" name="T26"/>
                <a:gd fmla="*/ 11 h 601" name="T27"/>
                <a:gd fmla="*/ 9 w 454" name="T28"/>
                <a:gd fmla="*/ 10 h 601" name="T29"/>
                <a:gd fmla="*/ 10 w 454" name="T30"/>
                <a:gd fmla="*/ 11 h 601" name="T31"/>
                <a:gd fmla="*/ 11 w 454" name="T32"/>
                <a:gd fmla="*/ 9 h 601" name="T33"/>
                <a:gd fmla="*/ 10 w 454" name="T34"/>
                <a:gd fmla="*/ 7 h 601" name="T35"/>
                <a:gd fmla="*/ 9 w 454" name="T36"/>
                <a:gd fmla="*/ 7 h 601" name="T37"/>
                <a:gd fmla="*/ 8 w 454" name="T38"/>
                <a:gd fmla="*/ 4 h 601" name="T39"/>
                <a:gd fmla="*/ 4 w 454" name="T40"/>
                <a:gd fmla="*/ 2 h 601" name="T41"/>
                <a:gd fmla="*/ 4 w 454" name="T42"/>
                <a:gd fmla="*/ 0 h 601" name="T43"/>
                <a:gd fmla="*/ 1 w 454" name="T44"/>
                <a:gd fmla="*/ 1 h 601" name="T45"/>
                <a:gd fmla="*/ 0 w 454" name="T46"/>
                <a:gd fmla="*/ 1 h 60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54" name="T72"/>
                <a:gd fmla="*/ 0 h 601" name="T73"/>
                <a:gd fmla="*/ 454 w 454" name="T74"/>
                <a:gd fmla="*/ 601 h 60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601" w="453">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6" name="Freeform 254"/>
            <p:cNvSpPr/>
            <p:nvPr/>
          </p:nvSpPr>
          <p:spPr bwMode="auto">
            <a:xfrm>
              <a:off x="10470" y="6041"/>
              <a:ext cx="1125" cy="1263"/>
            </a:xfrm>
            <a:custGeom>
              <a:gdLst>
                <a:gd fmla="*/ 1 w 1487" name="T0"/>
                <a:gd fmla="*/ 15 h 1768" name="T1"/>
                <a:gd fmla="*/ 3 w 1487" name="T2"/>
                <a:gd fmla="*/ 15 h 1768" name="T3"/>
                <a:gd fmla="*/ 4 w 1487" name="T4"/>
                <a:gd fmla="*/ 17 h 1768" name="T5"/>
                <a:gd fmla="*/ 7 w 1487" name="T6"/>
                <a:gd fmla="*/ 15 h 1768" name="T7"/>
                <a:gd fmla="*/ 11 w 1487" name="T8"/>
                <a:gd fmla="*/ 19 h 1768" name="T9"/>
                <a:gd fmla="*/ 14 w 1487" name="T10"/>
                <a:gd fmla="*/ 22 h 1768" name="T11"/>
                <a:gd fmla="*/ 14 w 1487" name="T12"/>
                <a:gd fmla="*/ 26 h 1768" name="T13"/>
                <a:gd fmla="*/ 16 w 1487" name="T14"/>
                <a:gd fmla="*/ 29 h 1768" name="T15"/>
                <a:gd fmla="*/ 17 w 1487" name="T16"/>
                <a:gd fmla="*/ 30 h 1768" name="T17"/>
                <a:gd fmla="*/ 18 w 1487" name="T18"/>
                <a:gd fmla="*/ 32 h 1768" name="T19"/>
                <a:gd fmla="*/ 14 w 1487" name="T20"/>
                <a:gd fmla="*/ 37 h 1768" name="T21"/>
                <a:gd fmla="*/ 18 w 1487" name="T22"/>
                <a:gd fmla="*/ 39 h 1768" name="T23"/>
                <a:gd fmla="*/ 18 w 1487" name="T24"/>
                <a:gd fmla="*/ 41 h 1768" name="T25"/>
                <a:gd fmla="*/ 23 w 1487" name="T26"/>
                <a:gd fmla="*/ 32 h 1768" name="T27"/>
                <a:gd fmla="*/ 28 w 1487" name="T28"/>
                <a:gd fmla="*/ 29 h 1768" name="T29"/>
                <a:gd fmla="*/ 31 w 1487" name="T30"/>
                <a:gd fmla="*/ 23 h 1768" name="T31"/>
                <a:gd fmla="*/ 34 w 1487" name="T32"/>
                <a:gd fmla="*/ 15 h 1768" name="T33"/>
                <a:gd fmla="*/ 34 w 1487" name="T34"/>
                <a:gd fmla="*/ 11 h 1768" name="T35"/>
                <a:gd fmla="*/ 30 w 1487" name="T36"/>
                <a:gd fmla="*/ 8 h 1768" name="T37"/>
                <a:gd fmla="*/ 26 w 1487" name="T38"/>
                <a:gd fmla="*/ 7 h 1768" name="T39"/>
                <a:gd fmla="*/ 23 w 1487" name="T40"/>
                <a:gd fmla="*/ 6 h 1768" name="T41"/>
                <a:gd fmla="*/ 22 w 1487" name="T42"/>
                <a:gd fmla="*/ 7 h 1768" name="T43"/>
                <a:gd fmla="*/ 21 w 1487" name="T44"/>
                <a:gd fmla="*/ 7 h 1768" name="T45"/>
                <a:gd fmla="*/ 21 w 1487" name="T46"/>
                <a:gd fmla="*/ 4 h 1768" name="T47"/>
                <a:gd fmla="*/ 19 w 1487" name="T48"/>
                <a:gd fmla="*/ 3 h 1768" name="T49"/>
                <a:gd fmla="*/ 15 w 1487" name="T50"/>
                <a:gd fmla="*/ 3 h 1768" name="T51"/>
                <a:gd fmla="*/ 12 w 1487" name="T52"/>
                <a:gd fmla="*/ 3 h 1768" name="T53"/>
                <a:gd fmla="*/ 12 w 1487" name="T54"/>
                <a:gd fmla="*/ 0 h 1768" name="T55"/>
                <a:gd fmla="*/ 8 w 1487" name="T56"/>
                <a:gd fmla="*/ 1 h 1768" name="T57"/>
                <a:gd fmla="*/ 9 w 1487" name="T58"/>
                <a:gd fmla="*/ 3 h 1768" name="T59"/>
                <a:gd fmla="*/ 6 w 1487" name="T60"/>
                <a:gd fmla="*/ 4 h 1768" name="T61"/>
                <a:gd fmla="*/ 4 w 1487" name="T62"/>
                <a:gd fmla="*/ 4 h 1768" name="T63"/>
                <a:gd fmla="*/ 3 w 1487" name="T64"/>
                <a:gd fmla="*/ 5 h 1768" name="T65"/>
                <a:gd fmla="*/ 3 w 1487" name="T66"/>
                <a:gd fmla="*/ 9 h 1768" name="T67"/>
                <a:gd fmla="*/ 0 w 1487" name="T68"/>
                <a:gd fmla="*/ 13 h 176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487" name="T105"/>
                <a:gd fmla="*/ 0 h 1768" name="T106"/>
                <a:gd fmla="*/ 1487 w 1487" name="T107"/>
                <a:gd fmla="*/ 1768 h 176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768" w="1487">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7" name="Freeform 255"/>
            <p:cNvSpPr/>
            <p:nvPr/>
          </p:nvSpPr>
          <p:spPr bwMode="auto">
            <a:xfrm>
              <a:off x="10029" y="5615"/>
              <a:ext cx="21" cy="83"/>
            </a:xfrm>
            <a:custGeom>
              <a:gdLst>
                <a:gd fmla="*/ 0 w 31" name="T0"/>
                <a:gd fmla="*/ 1 h 115" name="T1"/>
                <a:gd fmla="*/ 0 w 31" name="T2"/>
                <a:gd fmla="*/ 3 h 115" name="T3"/>
                <a:gd fmla="*/ 1 w 31" name="T4"/>
                <a:gd fmla="*/ 0 h 115" name="T5"/>
                <a:gd fmla="*/ 0 w 31" name="T6"/>
                <a:gd fmla="*/ 1 h 115" name="T7"/>
                <a:gd fmla="*/ 0 60000 65536" name="T8"/>
                <a:gd fmla="*/ 0 60000 65536" name="T9"/>
                <a:gd fmla="*/ 0 60000 65536" name="T10"/>
                <a:gd fmla="*/ 0 60000 65536" name="T11"/>
                <a:gd fmla="*/ 0 w 31" name="T12"/>
                <a:gd fmla="*/ 0 h 115" name="T13"/>
                <a:gd fmla="*/ 31 w 31" name="T14"/>
                <a:gd fmla="*/ 115 h 115" name="T15"/>
              </a:gdLst>
              <a:cxnLst>
                <a:cxn ang="T8">
                  <a:pos x="T0" y="T1"/>
                </a:cxn>
                <a:cxn ang="T9">
                  <a:pos x="T2" y="T3"/>
                </a:cxn>
                <a:cxn ang="T10">
                  <a:pos x="T4" y="T5"/>
                </a:cxn>
                <a:cxn ang="T11">
                  <a:pos x="T6" y="T7"/>
                </a:cxn>
              </a:cxnLst>
              <a:rect b="T15" l="T12" r="T14" t="T13"/>
              <a:pathLst>
                <a:path h="115" w="31">
                  <a:moveTo>
                    <a:pt x="0" y="25"/>
                  </a:moveTo>
                  <a:lnTo>
                    <a:pt x="11" y="115"/>
                  </a:lnTo>
                  <a:lnTo>
                    <a:pt x="31" y="0"/>
                  </a:lnTo>
                  <a:lnTo>
                    <a:pt x="0" y="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8" name="Freeform 256"/>
            <p:cNvSpPr/>
            <p:nvPr/>
          </p:nvSpPr>
          <p:spPr bwMode="auto">
            <a:xfrm>
              <a:off x="8530" y="3425"/>
              <a:ext cx="2465" cy="1376"/>
            </a:xfrm>
            <a:custGeom>
              <a:gdLst>
                <a:gd fmla="*/ 6 w 3259" name="T0"/>
                <a:gd fmla="*/ 5 h 1930" name="T1"/>
                <a:gd fmla="*/ 9 w 3259" name="T2"/>
                <a:gd fmla="*/ 5 h 1930" name="T3"/>
                <a:gd fmla="*/ 13 w 3259" name="T4"/>
                <a:gd fmla="*/ 5 h 1930" name="T5"/>
                <a:gd fmla="*/ 21 w 3259" name="T6"/>
                <a:gd fmla="*/ 5 h 1930" name="T7"/>
                <a:gd fmla="*/ 23 w 3259" name="T8"/>
                <a:gd fmla="*/ 7 h 1930" name="T9"/>
                <a:gd fmla="*/ 30 w 3259" name="T10"/>
                <a:gd fmla="*/ 9 h 1930" name="T11"/>
                <a:gd fmla="*/ 29 w 3259" name="T12"/>
                <a:gd fmla="*/ 7 h 1930" name="T13"/>
                <a:gd fmla="*/ 34 w 3259" name="T14"/>
                <a:gd fmla="*/ 8 h 1930" name="T15"/>
                <a:gd fmla="*/ 39 w 3259" name="T16"/>
                <a:gd fmla="*/ 7 h 1930" name="T17"/>
                <a:gd fmla="*/ 39 w 3259" name="T18"/>
                <a:gd fmla="*/ 7 h 1930" name="T19"/>
                <a:gd fmla="*/ 40 w 3259" name="T20"/>
                <a:gd fmla="*/ 7 h 1930" name="T21"/>
                <a:gd fmla="*/ 42 w 3259" name="T22"/>
                <a:gd fmla="*/ 5 h 1930" name="T23"/>
                <a:gd fmla="*/ 40 w 3259" name="T24"/>
                <a:gd fmla="*/ 0 h 1930" name="T25"/>
                <a:gd fmla="*/ 43 w 3259" name="T26"/>
                <a:gd fmla="*/ 3 h 1930" name="T27"/>
                <a:gd fmla="*/ 44 w 3259" name="T28"/>
                <a:gd fmla="*/ 5 h 1930" name="T29"/>
                <a:gd fmla="*/ 47 w 3259" name="T30"/>
                <a:gd fmla="*/ 7 h 1930" name="T31"/>
                <a:gd fmla="*/ 49 w 3259" name="T32"/>
                <a:gd fmla="*/ 6 h 1930" name="T33"/>
                <a:gd fmla="*/ 53 w 3259" name="T34"/>
                <a:gd fmla="*/ 5 h 1930" name="T35"/>
                <a:gd fmla="*/ 53 w 3259" name="T36"/>
                <a:gd fmla="*/ 9 h 1930" name="T37"/>
                <a:gd fmla="*/ 48 w 3259" name="T38"/>
                <a:gd fmla="*/ 10 h 1930" name="T39"/>
                <a:gd fmla="*/ 46 w 3259" name="T40"/>
                <a:gd fmla="*/ 12 h 1930" name="T41"/>
                <a:gd fmla="*/ 44 w 3259" name="T42"/>
                <a:gd fmla="*/ 15 h 1930" name="T43"/>
                <a:gd fmla="*/ 43 w 3259" name="T44"/>
                <a:gd fmla="*/ 16 h 1930" name="T45"/>
                <a:gd fmla="*/ 41 w 3259" name="T46"/>
                <a:gd fmla="*/ 18 h 1930" name="T47"/>
                <a:gd fmla="*/ 43 w 3259" name="T48"/>
                <a:gd fmla="*/ 24 h 1930" name="T49"/>
                <a:gd fmla="*/ 49 w 3259" name="T50"/>
                <a:gd fmla="*/ 28 h 1930" name="T51"/>
                <a:gd fmla="*/ 52 w 3259" name="T52"/>
                <a:gd fmla="*/ 31 h 1930" name="T53"/>
                <a:gd fmla="*/ 54 w 3259" name="T54"/>
                <a:gd fmla="*/ 33 h 1930" name="T55"/>
                <a:gd fmla="*/ 57 w 3259" name="T56"/>
                <a:gd fmla="*/ 26 h 1930" name="T57"/>
                <a:gd fmla="*/ 56 w 3259" name="T58"/>
                <a:gd fmla="*/ 21 h 1930" name="T59"/>
                <a:gd fmla="*/ 56 w 3259" name="T60"/>
                <a:gd fmla="*/ 18 h 1930" name="T61"/>
                <a:gd fmla="*/ 59 w 3259" name="T62"/>
                <a:gd fmla="*/ 16 h 1930" name="T63"/>
                <a:gd fmla="*/ 63 w 3259" name="T64"/>
                <a:gd fmla="*/ 20 h 1930" name="T65"/>
                <a:gd fmla="*/ 62 w 3259" name="T66"/>
                <a:gd fmla="*/ 22 h 1930" name="T67"/>
                <a:gd fmla="*/ 65 w 3259" name="T68"/>
                <a:gd fmla="*/ 22 h 1930" name="T69"/>
                <a:gd fmla="*/ 67 w 3259" name="T70"/>
                <a:gd fmla="*/ 21 h 1930" name="T71"/>
                <a:gd fmla="*/ 68 w 3259" name="T72"/>
                <a:gd fmla="*/ 22 h 1930" name="T73"/>
                <a:gd fmla="*/ 69 w 3259" name="T74"/>
                <a:gd fmla="*/ 22 h 1930" name="T75"/>
                <a:gd fmla="*/ 70 w 3259" name="T76"/>
                <a:gd fmla="*/ 24 h 1930" name="T77"/>
                <a:gd fmla="*/ 70 w 3259" name="T78"/>
                <a:gd fmla="*/ 26 h 1930" name="T79"/>
                <a:gd fmla="*/ 74 w 3259" name="T80"/>
                <a:gd fmla="*/ 28 h 1930" name="T81"/>
                <a:gd fmla="*/ 74 w 3259" name="T82"/>
                <a:gd fmla="*/ 30 h 1930" name="T83"/>
                <a:gd fmla="*/ 76 w 3259" name="T84"/>
                <a:gd fmla="*/ 31 h 1930" name="T85"/>
                <a:gd fmla="*/ 62 w 3259" name="T86"/>
                <a:gd fmla="*/ 38 h 1930" name="T87"/>
                <a:gd fmla="*/ 66 w 3259" name="T88"/>
                <a:gd fmla="*/ 37 h 1930" name="T89"/>
                <a:gd fmla="*/ 70 w 3259" name="T90"/>
                <a:gd fmla="*/ 40 h 1930" name="T91"/>
                <a:gd fmla="*/ 71 w 3259" name="T92"/>
                <a:gd fmla="*/ 40 h 1930" name="T93"/>
                <a:gd fmla="*/ 69 w 3259" name="T94"/>
                <a:gd fmla="*/ 40 h 1930" name="T95"/>
                <a:gd fmla="*/ 65 w 3259" name="T96"/>
                <a:gd fmla="*/ 40 h 1930" name="T97"/>
                <a:gd fmla="*/ 58 w 3259" name="T98"/>
                <a:gd fmla="*/ 41 h 1930" name="T99"/>
                <a:gd fmla="*/ 55 w 3259" name="T100"/>
                <a:gd fmla="*/ 43 h 1930" name="T101"/>
                <a:gd fmla="*/ 52 w 3259" name="T102"/>
                <a:gd fmla="*/ 43 h 1930" name="T103"/>
                <a:gd fmla="*/ 54 w 3259" name="T104"/>
                <a:gd fmla="*/ 41 h 1930" name="T105"/>
                <a:gd fmla="*/ 50 w 3259" name="T106"/>
                <a:gd fmla="*/ 37 h 1930" name="T107"/>
                <a:gd fmla="*/ 48 w 3259" name="T108"/>
                <a:gd fmla="*/ 36 h 1930" name="T109"/>
                <a:gd fmla="*/ 41 w 3259" name="T110"/>
                <a:gd fmla="*/ 35 h 1930" name="T111"/>
                <a:gd fmla="*/ 15 w 3259" name="T112"/>
                <a:gd fmla="*/ 34 h 1930" name="T113"/>
                <a:gd fmla="*/ 11 w 3259" name="T114"/>
                <a:gd fmla="*/ 31 h 1930" name="T115"/>
                <a:gd fmla="*/ 10 w 3259" name="T116"/>
                <a:gd fmla="*/ 26 h 1930" name="T117"/>
                <a:gd fmla="*/ 3 w 3259" name="T118"/>
                <a:gd fmla="*/ 21 h 193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3259" name="T180"/>
                <a:gd fmla="*/ 0 h 1930" name="T181"/>
                <a:gd fmla="*/ 3259 w 3259" name="T182"/>
                <a:gd fmla="*/ 1930 h 193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929" w="3259">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9" name="Freeform 257"/>
            <p:cNvSpPr/>
            <p:nvPr/>
          </p:nvSpPr>
          <p:spPr bwMode="auto">
            <a:xfrm>
              <a:off x="8899" y="4455"/>
              <a:ext cx="143" cy="90"/>
            </a:xfrm>
            <a:custGeom>
              <a:gdLst>
                <a:gd fmla="*/ 0 w 191" name="T0"/>
                <a:gd fmla="*/ 0 h 128" name="T1"/>
                <a:gd fmla="*/ 2 w 191" name="T2"/>
                <a:gd fmla="*/ 1 h 128" name="T3"/>
                <a:gd fmla="*/ 4 w 191" name="T4"/>
                <a:gd fmla="*/ 3 h 128" name="T5"/>
                <a:gd fmla="*/ 3 w 191" name="T6"/>
                <a:gd fmla="*/ 3 h 128" name="T7"/>
                <a:gd fmla="*/ 0 w 191" name="T8"/>
                <a:gd fmla="*/ 0 h 128" name="T9"/>
                <a:gd fmla="*/ 0 60000 65536" name="T10"/>
                <a:gd fmla="*/ 0 60000 65536" name="T11"/>
                <a:gd fmla="*/ 0 60000 65536" name="T12"/>
                <a:gd fmla="*/ 0 60000 65536" name="T13"/>
                <a:gd fmla="*/ 0 60000 65536" name="T14"/>
                <a:gd fmla="*/ 0 w 191" name="T15"/>
                <a:gd fmla="*/ 0 h 128" name="T16"/>
                <a:gd fmla="*/ 191 w 191" name="T17"/>
                <a:gd fmla="*/ 128 h 128" name="T18"/>
              </a:gdLst>
              <a:cxnLst>
                <a:cxn ang="T10">
                  <a:pos x="T0" y="T1"/>
                </a:cxn>
                <a:cxn ang="T11">
                  <a:pos x="T2" y="T3"/>
                </a:cxn>
                <a:cxn ang="T12">
                  <a:pos x="T4" y="T5"/>
                </a:cxn>
                <a:cxn ang="T13">
                  <a:pos x="T6" y="T7"/>
                </a:cxn>
                <a:cxn ang="T14">
                  <a:pos x="T8" y="T9"/>
                </a:cxn>
              </a:cxnLst>
              <a:rect b="T18" l="T15" r="T17" t="T16"/>
              <a:pathLst>
                <a:path h="128" w="191">
                  <a:moveTo>
                    <a:pt x="0" y="0"/>
                  </a:moveTo>
                  <a:lnTo>
                    <a:pt x="103" y="27"/>
                  </a:lnTo>
                  <a:lnTo>
                    <a:pt x="191" y="128"/>
                  </a:lnTo>
                  <a:lnTo>
                    <a:pt x="140" y="109"/>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0" name="Freeform 258"/>
            <p:cNvSpPr/>
            <p:nvPr/>
          </p:nvSpPr>
          <p:spPr bwMode="auto">
            <a:xfrm>
              <a:off x="8965" y="3265"/>
              <a:ext cx="302" cy="208"/>
            </a:xfrm>
            <a:custGeom>
              <a:gdLst>
                <a:gd fmla="*/ 0 w 399" name="T0"/>
                <a:gd fmla="*/ 5 h 289" name="T1"/>
                <a:gd fmla="*/ 0 w 399" name="T2"/>
                <a:gd fmla="*/ 4 h 289" name="T3"/>
                <a:gd fmla="*/ 2 w 399" name="T4"/>
                <a:gd fmla="*/ 1 h 289" name="T5"/>
                <a:gd fmla="*/ 1 w 399" name="T6"/>
                <a:gd fmla="*/ 0 h 289" name="T7"/>
                <a:gd fmla="*/ 4 w 399" name="T8"/>
                <a:gd fmla="*/ 0 h 289" name="T9"/>
                <a:gd fmla="*/ 6 w 399" name="T10"/>
                <a:gd fmla="*/ 1 h 289" name="T11"/>
                <a:gd fmla="*/ 7 w 399" name="T12"/>
                <a:gd fmla="*/ 1 h 289" name="T13"/>
                <a:gd fmla="*/ 9 w 399" name="T14"/>
                <a:gd fmla="*/ 2 h 289" name="T15"/>
                <a:gd fmla="*/ 5 w 399" name="T16"/>
                <a:gd fmla="*/ 5 h 289" name="T17"/>
                <a:gd fmla="*/ 5 w 399" name="T18"/>
                <a:gd fmla="*/ 6 h 289" name="T19"/>
                <a:gd fmla="*/ 3 w 399" name="T20"/>
                <a:gd fmla="*/ 7 h 289" name="T21"/>
                <a:gd fmla="*/ 2 w 399" name="T22"/>
                <a:gd fmla="*/ 6 h 289" name="T23"/>
                <a:gd fmla="*/ 0 w 399" name="T24"/>
                <a:gd fmla="*/ 5 h 28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99" name="T39"/>
                <a:gd fmla="*/ 0 h 289" name="T40"/>
                <a:gd fmla="*/ 399 w 399" name="T41"/>
                <a:gd fmla="*/ 289 h 28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89" w="39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1" name="Freeform 259"/>
            <p:cNvSpPr/>
            <p:nvPr/>
          </p:nvSpPr>
          <p:spPr bwMode="auto">
            <a:xfrm>
              <a:off x="9056" y="3075"/>
              <a:ext cx="210" cy="115"/>
            </a:xfrm>
            <a:custGeom>
              <a:gdLst>
                <a:gd fmla="*/ 0 w 279" name="T0"/>
                <a:gd fmla="*/ 3 h 161" name="T1"/>
                <a:gd fmla="*/ 1 w 279" name="T2"/>
                <a:gd fmla="*/ 3 h 161" name="T3"/>
                <a:gd fmla="*/ 2 w 279" name="T4"/>
                <a:gd fmla="*/ 3 h 161" name="T5"/>
                <a:gd fmla="*/ 2 w 279" name="T6"/>
                <a:gd fmla="*/ 4 h 161" name="T7"/>
                <a:gd fmla="*/ 3 w 279" name="T8"/>
                <a:gd fmla="*/ 3 h 161" name="T9"/>
                <a:gd fmla="*/ 3 w 279" name="T10"/>
                <a:gd fmla="*/ 3 h 161" name="T11"/>
                <a:gd fmla="*/ 3 w 279" name="T12"/>
                <a:gd fmla="*/ 3 h 161" name="T13"/>
                <a:gd fmla="*/ 4 w 279" name="T14"/>
                <a:gd fmla="*/ 2 h 161" name="T15"/>
                <a:gd fmla="*/ 4 w 279" name="T16"/>
                <a:gd fmla="*/ 1 h 161" name="T17"/>
                <a:gd fmla="*/ 5 w 279" name="T18"/>
                <a:gd fmla="*/ 3 h 161" name="T19"/>
                <a:gd fmla="*/ 6 w 279" name="T20"/>
                <a:gd fmla="*/ 2 h 161" name="T21"/>
                <a:gd fmla="*/ 5 w 279" name="T22"/>
                <a:gd fmla="*/ 1 h 161" name="T23"/>
                <a:gd fmla="*/ 6 w 279" name="T24"/>
                <a:gd fmla="*/ 1 h 161" name="T25"/>
                <a:gd fmla="*/ 5 w 279" name="T26"/>
                <a:gd fmla="*/ 0 h 161" name="T27"/>
                <a:gd fmla="*/ 3 w 279" name="T28"/>
                <a:gd fmla="*/ 1 h 161" name="T29"/>
                <a:gd fmla="*/ 0 w 279" name="T30"/>
                <a:gd fmla="*/ 3 h 16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79" name="T48"/>
                <a:gd fmla="*/ 0 h 161" name="T49"/>
                <a:gd fmla="*/ 279 w 279" name="T50"/>
                <a:gd fmla="*/ 161 h 161"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61" w="279">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2" name="Freeform 260"/>
            <p:cNvSpPr/>
            <p:nvPr/>
          </p:nvSpPr>
          <p:spPr bwMode="auto">
            <a:xfrm>
              <a:off x="9167" y="3340"/>
              <a:ext cx="517" cy="281"/>
            </a:xfrm>
            <a:custGeom>
              <a:gdLst>
                <a:gd fmla="*/ 0 w 688" name="T0"/>
                <a:gd fmla="*/ 3 h 394" name="T1"/>
                <a:gd fmla="*/ 1 w 688" name="T2"/>
                <a:gd fmla="*/ 2 h 394" name="T3"/>
                <a:gd fmla="*/ 0 w 688" name="T4"/>
                <a:gd fmla="*/ 2 h 394" name="T5"/>
                <a:gd fmla="*/ 2 w 688" name="T6"/>
                <a:gd fmla="*/ 1 h 394" name="T7"/>
                <a:gd fmla="*/ 4 w 688" name="T8"/>
                <a:gd fmla="*/ 0 h 394" name="T9"/>
                <a:gd fmla="*/ 4 w 688" name="T10"/>
                <a:gd fmla="*/ 1 h 394" name="T11"/>
                <a:gd fmla="*/ 4 w 688" name="T12"/>
                <a:gd fmla="*/ 1 h 394" name="T13"/>
                <a:gd fmla="*/ 5 w 688" name="T14"/>
                <a:gd fmla="*/ 1 h 394" name="T15"/>
                <a:gd fmla="*/ 7 w 688" name="T16"/>
                <a:gd fmla="*/ 1 h 394" name="T17"/>
                <a:gd fmla="*/ 6 w 688" name="T18"/>
                <a:gd fmla="*/ 2 h 394" name="T19"/>
                <a:gd fmla="*/ 8 w 688" name="T20"/>
                <a:gd fmla="*/ 2 h 394" name="T21"/>
                <a:gd fmla="*/ 7 w 688" name="T22"/>
                <a:gd fmla="*/ 1 h 394" name="T23"/>
                <a:gd fmla="*/ 8 w 688" name="T24"/>
                <a:gd fmla="*/ 1 h 394" name="T25"/>
                <a:gd fmla="*/ 9 w 688" name="T26"/>
                <a:gd fmla="*/ 3 h 394" name="T27"/>
                <a:gd fmla="*/ 10 w 688" name="T28"/>
                <a:gd fmla="*/ 3 h 394" name="T29"/>
                <a:gd fmla="*/ 9 w 688" name="T30"/>
                <a:gd fmla="*/ 0 h 394" name="T31"/>
                <a:gd fmla="*/ 10 w 688" name="T32"/>
                <a:gd fmla="*/ 0 h 394" name="T33"/>
                <a:gd fmla="*/ 12 w 688" name="T34"/>
                <a:gd fmla="*/ 1 h 394" name="T35"/>
                <a:gd fmla="*/ 12 w 688" name="T36"/>
                <a:gd fmla="*/ 4 h 394" name="T37"/>
                <a:gd fmla="*/ 16 w 688" name="T38"/>
                <a:gd fmla="*/ 6 h 394" name="T39"/>
                <a:gd fmla="*/ 16 w 688" name="T40"/>
                <a:gd fmla="*/ 7 h 394" name="T41"/>
                <a:gd fmla="*/ 15 w 688" name="T42"/>
                <a:gd fmla="*/ 7 h 394" name="T43"/>
                <a:gd fmla="*/ 14 w 688" name="T44"/>
                <a:gd fmla="*/ 7 h 394" name="T45"/>
                <a:gd fmla="*/ 15 w 688" name="T46"/>
                <a:gd fmla="*/ 8 h 394" name="T47"/>
                <a:gd fmla="*/ 14 w 688" name="T48"/>
                <a:gd fmla="*/ 9 h 394" name="T49"/>
                <a:gd fmla="*/ 12 w 688" name="T50"/>
                <a:gd fmla="*/ 8 h 394" name="T51"/>
                <a:gd fmla="*/ 11 w 688" name="T52"/>
                <a:gd fmla="*/ 7 h 394" name="T53"/>
                <a:gd fmla="*/ 8 w 688" name="T54"/>
                <a:gd fmla="*/ 9 h 394" name="T55"/>
                <a:gd fmla="*/ 5 w 688" name="T56"/>
                <a:gd fmla="*/ 9 h 394" name="T57"/>
                <a:gd fmla="*/ 4 w 688" name="T58"/>
                <a:gd fmla="*/ 8 h 394" name="T59"/>
                <a:gd fmla="*/ 3 w 688" name="T60"/>
                <a:gd fmla="*/ 8 h 394" name="T61"/>
                <a:gd fmla="*/ 1 w 688" name="T62"/>
                <a:gd fmla="*/ 6 h 394" name="T63"/>
                <a:gd fmla="*/ 6 w 688" name="T64"/>
                <a:gd fmla="*/ 6 h 394" name="T65"/>
                <a:gd fmla="*/ 1 w 688" name="T66"/>
                <a:gd fmla="*/ 5 h 394" name="T67"/>
                <a:gd fmla="*/ 1 w 688" name="T68"/>
                <a:gd fmla="*/ 5 h 394" name="T69"/>
                <a:gd fmla="*/ 3 w 688" name="T70"/>
                <a:gd fmla="*/ 4 h 394" name="T71"/>
                <a:gd fmla="*/ 1 w 688" name="T72"/>
                <a:gd fmla="*/ 4 h 394" name="T73"/>
                <a:gd fmla="*/ 1 w 688" name="T74"/>
                <a:gd fmla="*/ 3 h 394" name="T75"/>
                <a:gd fmla="*/ 0 w 688" name="T76"/>
                <a:gd fmla="*/ 3 h 39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688" name="T117"/>
                <a:gd fmla="*/ 0 h 394" name="T118"/>
                <a:gd fmla="*/ 688 w 688" name="T119"/>
                <a:gd fmla="*/ 394 h 394"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394" w="688">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3" name="Freeform 261"/>
            <p:cNvSpPr/>
            <p:nvPr/>
          </p:nvSpPr>
          <p:spPr bwMode="auto">
            <a:xfrm>
              <a:off x="9202" y="3120"/>
              <a:ext cx="356" cy="155"/>
            </a:xfrm>
            <a:custGeom>
              <a:gdLst>
                <a:gd fmla="*/ 0 w 468" name="T0"/>
                <a:gd fmla="*/ 3 h 217" name="T1"/>
                <a:gd fmla="*/ 0 w 468" name="T2"/>
                <a:gd fmla="*/ 3 h 217" name="T3"/>
                <a:gd fmla="*/ 2 w 468" name="T4"/>
                <a:gd fmla="*/ 3 h 217" name="T5"/>
                <a:gd fmla="*/ 0 w 468" name="T6"/>
                <a:gd fmla="*/ 3 h 217" name="T7"/>
                <a:gd fmla="*/ 3 w 468" name="T8"/>
                <a:gd fmla="*/ 2 h 217" name="T9"/>
                <a:gd fmla="*/ 1 w 468" name="T10"/>
                <a:gd fmla="*/ 2 h 217" name="T11"/>
                <a:gd fmla="*/ 1 w 468" name="T12"/>
                <a:gd fmla="*/ 1 h 217" name="T13"/>
                <a:gd fmla="*/ 3 w 468" name="T14"/>
                <a:gd fmla="*/ 1 h 217" name="T15"/>
                <a:gd fmla="*/ 1 w 468" name="T16"/>
                <a:gd fmla="*/ 1 h 217" name="T17"/>
                <a:gd fmla="*/ 3 w 468" name="T18"/>
                <a:gd fmla="*/ 1 h 217" name="T19"/>
                <a:gd fmla="*/ 5 w 468" name="T20"/>
                <a:gd fmla="*/ 1 h 217" name="T21"/>
                <a:gd fmla="*/ 6 w 468" name="T22"/>
                <a:gd fmla="*/ 3 h 217" name="T23"/>
                <a:gd fmla="*/ 8 w 468" name="T24"/>
                <a:gd fmla="*/ 3 h 217" name="T25"/>
                <a:gd fmla="*/ 7 w 468" name="T26"/>
                <a:gd fmla="*/ 2 h 217" name="T27"/>
                <a:gd fmla="*/ 7 w 468" name="T28"/>
                <a:gd fmla="*/ 1 h 217" name="T29"/>
                <a:gd fmla="*/ 7 w 468" name="T30"/>
                <a:gd fmla="*/ 1 h 217" name="T31"/>
                <a:gd fmla="*/ 8 w 468" name="T32"/>
                <a:gd fmla="*/ 0 h 217" name="T33"/>
                <a:gd fmla="*/ 9 w 468" name="T34"/>
                <a:gd fmla="*/ 1 h 217" name="T35"/>
                <a:gd fmla="*/ 8 w 468" name="T36"/>
                <a:gd fmla="*/ 2 h 217" name="T37"/>
                <a:gd fmla="*/ 9 w 468" name="T38"/>
                <a:gd fmla="*/ 2 h 217" name="T39"/>
                <a:gd fmla="*/ 9 w 468" name="T40"/>
                <a:gd fmla="*/ 2 h 217" name="T41"/>
                <a:gd fmla="*/ 10 w 468" name="T42"/>
                <a:gd fmla="*/ 3 h 217" name="T43"/>
                <a:gd fmla="*/ 10 w 468" name="T44"/>
                <a:gd fmla="*/ 2 h 217" name="T45"/>
                <a:gd fmla="*/ 11 w 468" name="T46"/>
                <a:gd fmla="*/ 3 h 217" name="T47"/>
                <a:gd fmla="*/ 11 w 468" name="T48"/>
                <a:gd fmla="*/ 4 h 217" name="T49"/>
                <a:gd fmla="*/ 8 w 468" name="T50"/>
                <a:gd fmla="*/ 4 h 217" name="T51"/>
                <a:gd fmla="*/ 5 w 468" name="T52"/>
                <a:gd fmla="*/ 5 h 217" name="T53"/>
                <a:gd fmla="*/ 3 w 468" name="T54"/>
                <a:gd fmla="*/ 4 h 217" name="T55"/>
                <a:gd fmla="*/ 6 w 468" name="T56"/>
                <a:gd fmla="*/ 3 h 217" name="T57"/>
                <a:gd fmla="*/ 3 w 468" name="T58"/>
                <a:gd fmla="*/ 4 h 217" name="T59"/>
                <a:gd fmla="*/ 4 w 468" name="T60"/>
                <a:gd fmla="*/ 3 h 217" name="T61"/>
                <a:gd fmla="*/ 3 w 468" name="T62"/>
                <a:gd fmla="*/ 4 h 217" name="T63"/>
                <a:gd fmla="*/ 1 w 468" name="T64"/>
                <a:gd fmla="*/ 4 h 217" name="T65"/>
                <a:gd fmla="*/ 0 w 468" name="T66"/>
                <a:gd fmla="*/ 3 h 21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468" name="T102"/>
                <a:gd fmla="*/ 0 h 217" name="T103"/>
                <a:gd fmla="*/ 468 w 468" name="T104"/>
                <a:gd fmla="*/ 217 h 217"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216" w="468">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4" name="Freeform 262"/>
            <p:cNvSpPr/>
            <p:nvPr/>
          </p:nvSpPr>
          <p:spPr bwMode="auto">
            <a:xfrm>
              <a:off x="9557" y="2957"/>
              <a:ext cx="183" cy="95"/>
            </a:xfrm>
            <a:custGeom>
              <a:gdLst>
                <a:gd fmla="*/ 0 w 244" name="T0"/>
                <a:gd fmla="*/ 0 h 134" name="T1"/>
                <a:gd fmla="*/ 1 w 244" name="T2"/>
                <a:gd fmla="*/ 1 h 134" name="T3"/>
                <a:gd fmla="*/ 2 w 244" name="T4"/>
                <a:gd fmla="*/ 1 h 134" name="T5"/>
                <a:gd fmla="*/ 1 w 244" name="T6"/>
                <a:gd fmla="*/ 1 h 134" name="T7"/>
                <a:gd fmla="*/ 2 w 244" name="T8"/>
                <a:gd fmla="*/ 2 h 134" name="T9"/>
                <a:gd fmla="*/ 1 w 244" name="T10"/>
                <a:gd fmla="*/ 2 h 134" name="T11"/>
                <a:gd fmla="*/ 2 w 244" name="T12"/>
                <a:gd fmla="*/ 2 h 134" name="T13"/>
                <a:gd fmla="*/ 6 w 244" name="T14"/>
                <a:gd fmla="*/ 3 h 134" name="T15"/>
                <a:gd fmla="*/ 5 w 244" name="T16"/>
                <a:gd fmla="*/ 1 h 134" name="T17"/>
                <a:gd fmla="*/ 3 w 244" name="T18"/>
                <a:gd fmla="*/ 0 h 134" name="T19"/>
                <a:gd fmla="*/ 2 w 244" name="T20"/>
                <a:gd fmla="*/ 1 h 134" name="T21"/>
                <a:gd fmla="*/ 2 w 244" name="T22"/>
                <a:gd fmla="*/ 0 h 134" name="T23"/>
                <a:gd fmla="*/ 0 w 244" name="T24"/>
                <a:gd fmla="*/ 0 h 13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44" name="T39"/>
                <a:gd fmla="*/ 0 h 134" name="T40"/>
                <a:gd fmla="*/ 244 w 244" name="T41"/>
                <a:gd fmla="*/ 134 h 134"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34" w="24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5" name="Freeform 263"/>
            <p:cNvSpPr/>
            <p:nvPr/>
          </p:nvSpPr>
          <p:spPr bwMode="auto">
            <a:xfrm>
              <a:off x="9639" y="3140"/>
              <a:ext cx="149" cy="98"/>
            </a:xfrm>
            <a:custGeom>
              <a:gdLst>
                <a:gd fmla="*/ 0 w 195" name="T0"/>
                <a:gd fmla="*/ 2 h 137" name="T1"/>
                <a:gd fmla="*/ 1 w 195" name="T2"/>
                <a:gd fmla="*/ 1 h 137" name="T3"/>
                <a:gd fmla="*/ 1 w 195" name="T4"/>
                <a:gd fmla="*/ 1 h 137" name="T5"/>
                <a:gd fmla="*/ 0 w 195" name="T6"/>
                <a:gd fmla="*/ 1 h 137" name="T7"/>
                <a:gd fmla="*/ 1 w 195" name="T8"/>
                <a:gd fmla="*/ 0 h 137" name="T9"/>
                <a:gd fmla="*/ 2 w 195" name="T10"/>
                <a:gd fmla="*/ 1 h 137" name="T11"/>
                <a:gd fmla="*/ 1 w 195" name="T12"/>
                <a:gd fmla="*/ 0 h 137" name="T13"/>
                <a:gd fmla="*/ 4 w 195" name="T14"/>
                <a:gd fmla="*/ 0 h 137" name="T15"/>
                <a:gd fmla="*/ 5 w 195" name="T16"/>
                <a:gd fmla="*/ 2 h 137" name="T17"/>
                <a:gd fmla="*/ 4 w 195" name="T18"/>
                <a:gd fmla="*/ 2 h 137" name="T19"/>
                <a:gd fmla="*/ 4 w 195" name="T20"/>
                <a:gd fmla="*/ 3 h 137" name="T21"/>
                <a:gd fmla="*/ 2 w 195" name="T22"/>
                <a:gd fmla="*/ 3 h 137" name="T23"/>
                <a:gd fmla="*/ 2 w 195" name="T24"/>
                <a:gd fmla="*/ 3 h 137" name="T25"/>
                <a:gd fmla="*/ 2 w 195" name="T26"/>
                <a:gd fmla="*/ 2 h 137" name="T27"/>
                <a:gd fmla="*/ 3 w 195" name="T28"/>
                <a:gd fmla="*/ 2 h 137" name="T29"/>
                <a:gd fmla="*/ 0 w 195" name="T30"/>
                <a:gd fmla="*/ 2 h 13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95" name="T48"/>
                <a:gd fmla="*/ 0 h 137" name="T49"/>
                <a:gd fmla="*/ 195 w 195" name="T50"/>
                <a:gd fmla="*/ 137 h 137"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37" w="195">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6" name="Freeform 264"/>
            <p:cNvSpPr/>
            <p:nvPr/>
          </p:nvSpPr>
          <p:spPr bwMode="auto">
            <a:xfrm>
              <a:off x="9642" y="3310"/>
              <a:ext cx="172" cy="153"/>
            </a:xfrm>
            <a:custGeom>
              <a:gdLst>
                <a:gd fmla="*/ 0 w 228" name="T0"/>
                <a:gd fmla="*/ 3 h 214" name="T1"/>
                <a:gd fmla="*/ 0 w 228" name="T2"/>
                <a:gd fmla="*/ 2 h 214" name="T3"/>
                <a:gd fmla="*/ 2 w 228" name="T4"/>
                <a:gd fmla="*/ 2 h 214" name="T5"/>
                <a:gd fmla="*/ 2 w 228" name="T6"/>
                <a:gd fmla="*/ 1 h 214" name="T7"/>
                <a:gd fmla="*/ 2 w 228" name="T8"/>
                <a:gd fmla="*/ 1 h 214" name="T9"/>
                <a:gd fmla="*/ 1 w 228" name="T10"/>
                <a:gd fmla="*/ 1 h 214" name="T11"/>
                <a:gd fmla="*/ 2 w 228" name="T12"/>
                <a:gd fmla="*/ 1 h 214" name="T13"/>
                <a:gd fmla="*/ 1 w 228" name="T14"/>
                <a:gd fmla="*/ 0 h 214" name="T15"/>
                <a:gd fmla="*/ 5 w 228" name="T16"/>
                <a:gd fmla="*/ 0 h 214" name="T17"/>
                <a:gd fmla="*/ 5 w 228" name="T18"/>
                <a:gd fmla="*/ 1 h 214" name="T19"/>
                <a:gd fmla="*/ 4 w 228" name="T20"/>
                <a:gd fmla="*/ 2 h 214" name="T21"/>
                <a:gd fmla="*/ 5 w 228" name="T22"/>
                <a:gd fmla="*/ 2 h 214" name="T23"/>
                <a:gd fmla="*/ 5 w 228" name="T24"/>
                <a:gd fmla="*/ 4 h 214" name="T25"/>
                <a:gd fmla="*/ 3 w 228" name="T26"/>
                <a:gd fmla="*/ 5 h 214" name="T27"/>
                <a:gd fmla="*/ 2 w 228" name="T28"/>
                <a:gd fmla="*/ 4 h 214" name="T29"/>
                <a:gd fmla="*/ 0 w 228" name="T30"/>
                <a:gd fmla="*/ 3 h 21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28" name="T48"/>
                <a:gd fmla="*/ 0 h 214" name="T49"/>
                <a:gd fmla="*/ 228 w 228" name="T50"/>
                <a:gd fmla="*/ 214 h 214"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14" w="228">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7" name="Freeform 265"/>
            <p:cNvSpPr/>
            <p:nvPr/>
          </p:nvSpPr>
          <p:spPr bwMode="auto">
            <a:xfrm>
              <a:off x="9764" y="2982"/>
              <a:ext cx="103" cy="78"/>
            </a:xfrm>
            <a:custGeom>
              <a:gdLst>
                <a:gd fmla="*/ 0 w 136" name="T0"/>
                <a:gd fmla="*/ 0 h 109" name="T1"/>
                <a:gd fmla="*/ 0 w 136" name="T2"/>
                <a:gd fmla="*/ 1 h 109" name="T3"/>
                <a:gd fmla="*/ 1 w 136" name="T4"/>
                <a:gd fmla="*/ 2 h 109" name="T5"/>
                <a:gd fmla="*/ 1 w 136" name="T6"/>
                <a:gd fmla="*/ 2 h 109" name="T7"/>
                <a:gd fmla="*/ 1 w 136" name="T8"/>
                <a:gd fmla="*/ 3 h 109" name="T9"/>
                <a:gd fmla="*/ 3 w 136" name="T10"/>
                <a:gd fmla="*/ 2 h 109" name="T11"/>
                <a:gd fmla="*/ 3 w 136" name="T12"/>
                <a:gd fmla="*/ 1 h 109" name="T13"/>
                <a:gd fmla="*/ 0 w 136" name="T14"/>
                <a:gd fmla="*/ 0 h 109" name="T15"/>
                <a:gd fmla="*/ 0 60000 65536" name="T16"/>
                <a:gd fmla="*/ 0 60000 65536" name="T17"/>
                <a:gd fmla="*/ 0 60000 65536" name="T18"/>
                <a:gd fmla="*/ 0 60000 65536" name="T19"/>
                <a:gd fmla="*/ 0 60000 65536" name="T20"/>
                <a:gd fmla="*/ 0 60000 65536" name="T21"/>
                <a:gd fmla="*/ 0 60000 65536" name="T22"/>
                <a:gd fmla="*/ 0 60000 65536" name="T23"/>
                <a:gd fmla="*/ 0 w 136" name="T24"/>
                <a:gd fmla="*/ 0 h 109" name="T25"/>
                <a:gd fmla="*/ 136 w 136" name="T26"/>
                <a:gd fmla="*/ 109 h 10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9" w="136">
                  <a:moveTo>
                    <a:pt x="0" y="0"/>
                  </a:moveTo>
                  <a:lnTo>
                    <a:pt x="18" y="65"/>
                  </a:lnTo>
                  <a:lnTo>
                    <a:pt x="59" y="71"/>
                  </a:lnTo>
                  <a:lnTo>
                    <a:pt x="23" y="79"/>
                  </a:lnTo>
                  <a:lnTo>
                    <a:pt x="42" y="109"/>
                  </a:lnTo>
                  <a:lnTo>
                    <a:pt x="127" y="91"/>
                  </a:lnTo>
                  <a:lnTo>
                    <a:pt x="136" y="54"/>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8" name="Freeform 266"/>
            <p:cNvSpPr/>
            <p:nvPr/>
          </p:nvSpPr>
          <p:spPr bwMode="auto">
            <a:xfrm>
              <a:off x="9801" y="3102"/>
              <a:ext cx="499" cy="173"/>
            </a:xfrm>
            <a:custGeom>
              <a:gdLst>
                <a:gd fmla="*/ 0 w 659" name="T0"/>
                <a:gd fmla="*/ 1 h 241" name="T1"/>
                <a:gd fmla="*/ 1 w 659" name="T2"/>
                <a:gd fmla="*/ 0 h 241" name="T3"/>
                <a:gd fmla="*/ 2 w 659" name="T4"/>
                <a:gd fmla="*/ 0 h 241" name="T5"/>
                <a:gd fmla="*/ 3 w 659" name="T6"/>
                <a:gd fmla="*/ 1 h 241" name="T7"/>
                <a:gd fmla="*/ 3 w 659" name="T8"/>
                <a:gd fmla="*/ 1 h 241" name="T9"/>
                <a:gd fmla="*/ 5 w 659" name="T10"/>
                <a:gd fmla="*/ 1 h 241" name="T11"/>
                <a:gd fmla="*/ 6 w 659" name="T12"/>
                <a:gd fmla="*/ 1 h 241" name="T13"/>
                <a:gd fmla="*/ 5 w 659" name="T14"/>
                <a:gd fmla="*/ 1 h 241" name="T15"/>
                <a:gd fmla="*/ 7 w 659" name="T16"/>
                <a:gd fmla="*/ 2 h 241" name="T17"/>
                <a:gd fmla="*/ 5 w 659" name="T18"/>
                <a:gd fmla="*/ 2 h 241" name="T19"/>
                <a:gd fmla="*/ 6 w 659" name="T20"/>
                <a:gd fmla="*/ 3 h 241" name="T21"/>
                <a:gd fmla="*/ 5 w 659" name="T22"/>
                <a:gd fmla="*/ 3 h 241" name="T23"/>
                <a:gd fmla="*/ 6 w 659" name="T24"/>
                <a:gd fmla="*/ 3 h 241" name="T25"/>
                <a:gd fmla="*/ 7 w 659" name="T26"/>
                <a:gd fmla="*/ 4 h 241" name="T27"/>
                <a:gd fmla="*/ 7 w 659" name="T28"/>
                <a:gd fmla="*/ 3 h 241" name="T29"/>
                <a:gd fmla="*/ 10 w 659" name="T30"/>
                <a:gd fmla="*/ 4 h 241" name="T31"/>
                <a:gd fmla="*/ 13 w 659" name="T32"/>
                <a:gd fmla="*/ 3 h 241" name="T33"/>
                <a:gd fmla="*/ 15 w 659" name="T34"/>
                <a:gd fmla="*/ 4 h 241" name="T35"/>
                <a:gd fmla="*/ 15 w 659" name="T36"/>
                <a:gd fmla="*/ 5 h 241" name="T37"/>
                <a:gd fmla="*/ 15 w 659" name="T38"/>
                <a:gd fmla="*/ 5 h 241" name="T39"/>
                <a:gd fmla="*/ 13 w 659" name="T40"/>
                <a:gd fmla="*/ 6 h 241" name="T41"/>
                <a:gd fmla="*/ 12 w 659" name="T42"/>
                <a:gd fmla="*/ 5 h 241" name="T43"/>
                <a:gd fmla="*/ 12 w 659" name="T44"/>
                <a:gd fmla="*/ 5 h 241" name="T45"/>
                <a:gd fmla="*/ 11 w 659" name="T46"/>
                <a:gd fmla="*/ 5 h 241" name="T47"/>
                <a:gd fmla="*/ 8 w 659" name="T48"/>
                <a:gd fmla="*/ 6 h 241" name="T49"/>
                <a:gd fmla="*/ 7 w 659" name="T50"/>
                <a:gd fmla="*/ 5 h 241" name="T51"/>
                <a:gd fmla="*/ 6 w 659" name="T52"/>
                <a:gd fmla="*/ 5 h 241" name="T53"/>
                <a:gd fmla="*/ 5 w 659" name="T54"/>
                <a:gd fmla="*/ 5 h 241" name="T55"/>
                <a:gd fmla="*/ 5 w 659" name="T56"/>
                <a:gd fmla="*/ 5 h 241" name="T57"/>
                <a:gd fmla="*/ 3 w 659" name="T58"/>
                <a:gd fmla="*/ 2 h 241" name="T59"/>
                <a:gd fmla="*/ 2 w 659" name="T60"/>
                <a:gd fmla="*/ 2 h 241" name="T61"/>
                <a:gd fmla="*/ 0 w 659" name="T62"/>
                <a:gd fmla="*/ 1 h 24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59" name="T96"/>
                <a:gd fmla="*/ 0 h 241" name="T97"/>
                <a:gd fmla="*/ 659 w 659" name="T98"/>
                <a:gd fmla="*/ 241 h 241"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241" w="659">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99" name="Freeform 267"/>
            <p:cNvSpPr/>
            <p:nvPr/>
          </p:nvSpPr>
          <p:spPr bwMode="auto">
            <a:xfrm>
              <a:off x="9822" y="2807"/>
              <a:ext cx="321" cy="231"/>
            </a:xfrm>
            <a:custGeom>
              <a:gdLst>
                <a:gd fmla="*/ 0 w 428" name="T0"/>
                <a:gd fmla="*/ 2 h 323" name="T1"/>
                <a:gd fmla="*/ 2 w 428" name="T2"/>
                <a:gd fmla="*/ 2 h 323" name="T3"/>
                <a:gd fmla="*/ 1 w 428" name="T4"/>
                <a:gd fmla="*/ 1 h 323" name="T5"/>
                <a:gd fmla="*/ 3 w 428" name="T6"/>
                <a:gd fmla="*/ 1 h 323" name="T7"/>
                <a:gd fmla="*/ 1 w 428" name="T8"/>
                <a:gd fmla="*/ 0 h 323" name="T9"/>
                <a:gd fmla="*/ 4 w 428" name="T10"/>
                <a:gd fmla="*/ 1 h 323" name="T11"/>
                <a:gd fmla="*/ 5 w 428" name="T12"/>
                <a:gd fmla="*/ 2 h 323" name="T13"/>
                <a:gd fmla="*/ 6 w 428" name="T14"/>
                <a:gd fmla="*/ 2 h 323" name="T15"/>
                <a:gd fmla="*/ 7 w 428" name="T16"/>
                <a:gd fmla="*/ 3 h 323" name="T17"/>
                <a:gd fmla="*/ 7 w 428" name="T18"/>
                <a:gd fmla="*/ 2 h 323" name="T19"/>
                <a:gd fmla="*/ 8 w 428" name="T20"/>
                <a:gd fmla="*/ 2 h 323" name="T21"/>
                <a:gd fmla="*/ 7 w 428" name="T22"/>
                <a:gd fmla="*/ 3 h 323" name="T23"/>
                <a:gd fmla="*/ 8 w 428" name="T24"/>
                <a:gd fmla="*/ 3 h 323" name="T25"/>
                <a:gd fmla="*/ 8 w 428" name="T26"/>
                <a:gd fmla="*/ 4 h 323" name="T27"/>
                <a:gd fmla="*/ 9 w 428" name="T28"/>
                <a:gd fmla="*/ 4 h 323" name="T29"/>
                <a:gd fmla="*/ 10 w 428" name="T30"/>
                <a:gd fmla="*/ 5 h 323" name="T31"/>
                <a:gd fmla="*/ 8 w 428" name="T32"/>
                <a:gd fmla="*/ 5 h 323" name="T33"/>
                <a:gd fmla="*/ 7 w 428" name="T34"/>
                <a:gd fmla="*/ 6 h 323" name="T35"/>
                <a:gd fmla="*/ 7 w 428" name="T36"/>
                <a:gd fmla="*/ 5 h 323" name="T37"/>
                <a:gd fmla="*/ 7 w 428" name="T38"/>
                <a:gd fmla="*/ 7 h 323" name="T39"/>
                <a:gd fmla="*/ 5 w 428" name="T40"/>
                <a:gd fmla="*/ 6 h 323" name="T41"/>
                <a:gd fmla="*/ 6 w 428" name="T42"/>
                <a:gd fmla="*/ 7 h 323" name="T43"/>
                <a:gd fmla="*/ 4 w 428" name="T44"/>
                <a:gd fmla="*/ 7 h 323" name="T45"/>
                <a:gd fmla="*/ 3 w 428" name="T46"/>
                <a:gd fmla="*/ 7 h 323" name="T47"/>
                <a:gd fmla="*/ 4 w 428" name="T48"/>
                <a:gd fmla="*/ 7 h 323" name="T49"/>
                <a:gd fmla="*/ 3 w 428" name="T50"/>
                <a:gd fmla="*/ 7 h 323" name="T51"/>
                <a:gd fmla="*/ 3 w 428" name="T52"/>
                <a:gd fmla="*/ 6 h 323" name="T53"/>
                <a:gd fmla="*/ 3 w 428" name="T54"/>
                <a:gd fmla="*/ 6 h 323" name="T55"/>
                <a:gd fmla="*/ 2 w 428" name="T56"/>
                <a:gd fmla="*/ 5 h 323" name="T57"/>
                <a:gd fmla="*/ 5 w 428" name="T58"/>
                <a:gd fmla="*/ 5 h 323" name="T59"/>
                <a:gd fmla="*/ 1 w 428" name="T60"/>
                <a:gd fmla="*/ 5 h 323" name="T61"/>
                <a:gd fmla="*/ 1 w 428" name="T62"/>
                <a:gd fmla="*/ 4 h 323" name="T63"/>
                <a:gd fmla="*/ 2 w 428" name="T64"/>
                <a:gd fmla="*/ 4 h 323" name="T65"/>
                <a:gd fmla="*/ 0 w 428" name="T66"/>
                <a:gd fmla="*/ 3 h 323" name="T67"/>
                <a:gd fmla="*/ 1 w 428" name="T68"/>
                <a:gd fmla="*/ 3 h 323" name="T69"/>
                <a:gd fmla="*/ 0 w 428" name="T70"/>
                <a:gd fmla="*/ 3 h 323" name="T71"/>
                <a:gd fmla="*/ 2 w 428" name="T72"/>
                <a:gd fmla="*/ 3 h 323" name="T73"/>
                <a:gd fmla="*/ 0 w 428" name="T74"/>
                <a:gd fmla="*/ 2 h 32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428" name="T114"/>
                <a:gd fmla="*/ 0 h 323" name="T115"/>
                <a:gd fmla="*/ 428 w 428" name="T116"/>
                <a:gd fmla="*/ 323 h 32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323" w="428">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0" name="Freeform 268"/>
            <p:cNvSpPr/>
            <p:nvPr/>
          </p:nvSpPr>
          <p:spPr bwMode="auto">
            <a:xfrm>
              <a:off x="9822" y="3202"/>
              <a:ext cx="77" cy="60"/>
            </a:xfrm>
            <a:custGeom>
              <a:gdLst>
                <a:gd fmla="*/ 0 w 103" name="T0"/>
                <a:gd fmla="*/ 1 h 82" name="T1"/>
                <a:gd fmla="*/ 0 w 103" name="T2"/>
                <a:gd fmla="*/ 0 h 82" name="T3"/>
                <a:gd fmla="*/ 2 w 103" name="T4"/>
                <a:gd fmla="*/ 0 h 82" name="T5"/>
                <a:gd fmla="*/ 2 w 103" name="T6"/>
                <a:gd fmla="*/ 2 h 82" name="T7"/>
                <a:gd fmla="*/ 0 w 103" name="T8"/>
                <a:gd fmla="*/ 1 h 82" name="T9"/>
                <a:gd fmla="*/ 0 60000 65536" name="T10"/>
                <a:gd fmla="*/ 0 60000 65536" name="T11"/>
                <a:gd fmla="*/ 0 60000 65536" name="T12"/>
                <a:gd fmla="*/ 0 60000 65536" name="T13"/>
                <a:gd fmla="*/ 0 60000 65536" name="T14"/>
                <a:gd fmla="*/ 0 w 103" name="T15"/>
                <a:gd fmla="*/ 0 h 82" name="T16"/>
                <a:gd fmla="*/ 103 w 103" name="T17"/>
                <a:gd fmla="*/ 82 h 82" name="T18"/>
              </a:gdLst>
              <a:cxnLst>
                <a:cxn ang="T10">
                  <a:pos x="T0" y="T1"/>
                </a:cxn>
                <a:cxn ang="T11">
                  <a:pos x="T2" y="T3"/>
                </a:cxn>
                <a:cxn ang="T12">
                  <a:pos x="T4" y="T5"/>
                </a:cxn>
                <a:cxn ang="T13">
                  <a:pos x="T6" y="T7"/>
                </a:cxn>
                <a:cxn ang="T14">
                  <a:pos x="T8" y="T9"/>
                </a:cxn>
              </a:cxnLst>
              <a:rect b="T18" l="T15" r="T17" t="T16"/>
              <a:pathLst>
                <a:path h="82" w="103">
                  <a:moveTo>
                    <a:pt x="0" y="55"/>
                  </a:moveTo>
                  <a:lnTo>
                    <a:pt x="18" y="0"/>
                  </a:lnTo>
                  <a:lnTo>
                    <a:pt x="86" y="16"/>
                  </a:lnTo>
                  <a:lnTo>
                    <a:pt x="103" y="82"/>
                  </a:lnTo>
                  <a:lnTo>
                    <a:pt x="0" y="5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1" name="Freeform 269"/>
            <p:cNvSpPr/>
            <p:nvPr/>
          </p:nvSpPr>
          <p:spPr bwMode="auto">
            <a:xfrm>
              <a:off x="9825" y="3060"/>
              <a:ext cx="85" cy="20"/>
            </a:xfrm>
            <a:custGeom>
              <a:gdLst>
                <a:gd fmla="*/ 0 w 116" name="T0"/>
                <a:gd fmla="*/ 0 h 29" name="T1"/>
                <a:gd fmla="*/ 1 w 116" name="T2"/>
                <a:gd fmla="*/ 1 h 29" name="T3"/>
                <a:gd fmla="*/ 2 w 116" name="T4"/>
                <a:gd fmla="*/ 0 h 29" name="T5"/>
                <a:gd fmla="*/ 1 w 116" name="T6"/>
                <a:gd fmla="*/ 0 h 29" name="T7"/>
                <a:gd fmla="*/ 0 w 116" name="T8"/>
                <a:gd fmla="*/ 0 h 29" name="T9"/>
                <a:gd fmla="*/ 0 60000 65536" name="T10"/>
                <a:gd fmla="*/ 0 60000 65536" name="T11"/>
                <a:gd fmla="*/ 0 60000 65536" name="T12"/>
                <a:gd fmla="*/ 0 60000 65536" name="T13"/>
                <a:gd fmla="*/ 0 60000 65536" name="T14"/>
                <a:gd fmla="*/ 0 w 116" name="T15"/>
                <a:gd fmla="*/ 0 h 29" name="T16"/>
                <a:gd fmla="*/ 116 w 116" name="T17"/>
                <a:gd fmla="*/ 29 h 29" name="T18"/>
              </a:gdLst>
              <a:cxnLst>
                <a:cxn ang="T10">
                  <a:pos x="T0" y="T1"/>
                </a:cxn>
                <a:cxn ang="T11">
                  <a:pos x="T2" y="T3"/>
                </a:cxn>
                <a:cxn ang="T12">
                  <a:pos x="T4" y="T5"/>
                </a:cxn>
                <a:cxn ang="T13">
                  <a:pos x="T6" y="T7"/>
                </a:cxn>
                <a:cxn ang="T14">
                  <a:pos x="T8" y="T9"/>
                </a:cxn>
              </a:cxnLst>
              <a:rect b="T18" l="T15" r="T17" t="T16"/>
              <a:pathLst>
                <a:path h="28" w="115">
                  <a:moveTo>
                    <a:pt x="0" y="12"/>
                  </a:moveTo>
                  <a:lnTo>
                    <a:pt x="26" y="29"/>
                  </a:lnTo>
                  <a:lnTo>
                    <a:pt x="116" y="12"/>
                  </a:lnTo>
                  <a:lnTo>
                    <a:pt x="31" y="0"/>
                  </a:lnTo>
                  <a:lnTo>
                    <a:pt x="0" y="1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2" name="Freeform 270"/>
            <p:cNvSpPr/>
            <p:nvPr/>
          </p:nvSpPr>
          <p:spPr bwMode="auto">
            <a:xfrm>
              <a:off x="9841" y="3300"/>
              <a:ext cx="154" cy="125"/>
            </a:xfrm>
            <a:custGeom>
              <a:gdLst>
                <a:gd fmla="*/ 0 w 204" name="T0"/>
                <a:gd fmla="*/ 1 h 172" name="T1"/>
                <a:gd fmla="*/ 0 w 204" name="T2"/>
                <a:gd fmla="*/ 3 h 172" name="T3"/>
                <a:gd fmla="*/ 1 w 204" name="T4"/>
                <a:gd fmla="*/ 3 h 172" name="T5"/>
                <a:gd fmla="*/ 1 w 204" name="T6"/>
                <a:gd fmla="*/ 4 h 172" name="T7"/>
                <a:gd fmla="*/ 1 w 204" name="T8"/>
                <a:gd fmla="*/ 4 h 172" name="T9"/>
                <a:gd fmla="*/ 2 w 204" name="T10"/>
                <a:gd fmla="*/ 3 h 172" name="T11"/>
                <a:gd fmla="*/ 1 w 204" name="T12"/>
                <a:gd fmla="*/ 3 h 172" name="T13"/>
                <a:gd fmla="*/ 3 w 204" name="T14"/>
                <a:gd fmla="*/ 3 h 172" name="T15"/>
                <a:gd fmla="*/ 5 w 204" name="T16"/>
                <a:gd fmla="*/ 0 h 172" name="T17"/>
                <a:gd fmla="*/ 0 w 204" name="T18"/>
                <a:gd fmla="*/ 0 h 172" name="T19"/>
                <a:gd fmla="*/ 1 w 204" name="T20"/>
                <a:gd fmla="*/ 1 h 172" name="T21"/>
                <a:gd fmla="*/ 0 w 204" name="T22"/>
                <a:gd fmla="*/ 1 h 17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04" name="T36"/>
                <a:gd fmla="*/ 0 h 172" name="T37"/>
                <a:gd fmla="*/ 204 w 204" name="T38"/>
                <a:gd fmla="*/ 172 h 17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2" w="204">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3" name="Freeform 271"/>
            <p:cNvSpPr/>
            <p:nvPr/>
          </p:nvSpPr>
          <p:spPr bwMode="auto">
            <a:xfrm>
              <a:off x="9944" y="2671"/>
              <a:ext cx="886" cy="496"/>
            </a:xfrm>
            <a:custGeom>
              <a:gdLst>
                <a:gd fmla="*/ 1 w 1173" name="T0"/>
                <a:gd fmla="*/ 4 h 695" name="T1"/>
                <a:gd fmla="*/ 3 w 1173" name="T2"/>
                <a:gd fmla="*/ 5 h 695" name="T3"/>
                <a:gd fmla="*/ 7 w 1173" name="T4"/>
                <a:gd fmla="*/ 5 h 695" name="T5"/>
                <a:gd fmla="*/ 6 w 1173" name="T6"/>
                <a:gd fmla="*/ 5 h 695" name="T7"/>
                <a:gd fmla="*/ 5 w 1173" name="T8"/>
                <a:gd fmla="*/ 6 h 695" name="T9"/>
                <a:gd fmla="*/ 7 w 1173" name="T10"/>
                <a:gd fmla="*/ 6 h 695" name="T11"/>
                <a:gd fmla="*/ 11 w 1173" name="T12"/>
                <a:gd fmla="*/ 5 h 695" name="T13"/>
                <a:gd fmla="*/ 15 w 1173" name="T14"/>
                <a:gd fmla="*/ 5 h 695" name="T15"/>
                <a:gd fmla="*/ 11 w 1173" name="T16"/>
                <a:gd fmla="*/ 8 h 695" name="T17"/>
                <a:gd fmla="*/ 5 w 1173" name="T18"/>
                <a:gd fmla="*/ 7 h 695" name="T19"/>
                <a:gd fmla="*/ 5 w 1173" name="T20"/>
                <a:gd fmla="*/ 8 h 695" name="T21"/>
                <a:gd fmla="*/ 9 w 1173" name="T22"/>
                <a:gd fmla="*/ 10 h 695" name="T23"/>
                <a:gd fmla="*/ 6 w 1173" name="T24"/>
                <a:gd fmla="*/ 10 h 695" name="T25"/>
                <a:gd fmla="*/ 5 w 1173" name="T26"/>
                <a:gd fmla="*/ 11 h 695" name="T27"/>
                <a:gd fmla="*/ 7 w 1173" name="T28"/>
                <a:gd fmla="*/ 11 h 695" name="T29"/>
                <a:gd fmla="*/ 5 w 1173" name="T30"/>
                <a:gd fmla="*/ 12 h 695" name="T31"/>
                <a:gd fmla="*/ 6 w 1173" name="T32"/>
                <a:gd fmla="*/ 13 h 695" name="T33"/>
                <a:gd fmla="*/ 7 w 1173" name="T34"/>
                <a:gd fmla="*/ 14 h 695" name="T35"/>
                <a:gd fmla="*/ 5 w 1173" name="T36"/>
                <a:gd fmla="*/ 14 h 695" name="T37"/>
                <a:gd fmla="*/ 3 w 1173" name="T38"/>
                <a:gd fmla="*/ 15 h 695" name="T39"/>
                <a:gd fmla="*/ 6 w 1173" name="T40"/>
                <a:gd fmla="*/ 16 h 695" name="T41"/>
                <a:gd fmla="*/ 7 w 1173" name="T42"/>
                <a:gd fmla="*/ 15 h 695" name="T43"/>
                <a:gd fmla="*/ 9 w 1173" name="T44"/>
                <a:gd fmla="*/ 15 h 695" name="T45"/>
                <a:gd fmla="*/ 10 w 1173" name="T46"/>
                <a:gd fmla="*/ 16 h 695" name="T47"/>
                <a:gd fmla="*/ 11 w 1173" name="T48"/>
                <a:gd fmla="*/ 15 h 695" name="T49"/>
                <a:gd fmla="*/ 12 w 1173" name="T50"/>
                <a:gd fmla="*/ 14 h 695" name="T51"/>
                <a:gd fmla="*/ 14 w 1173" name="T52"/>
                <a:gd fmla="*/ 12 h 695" name="T53"/>
                <a:gd fmla="*/ 15 w 1173" name="T54"/>
                <a:gd fmla="*/ 11 h 695" name="T55"/>
                <a:gd fmla="*/ 15 w 1173" name="T56"/>
                <a:gd fmla="*/ 10 h 695" name="T57"/>
                <a:gd fmla="*/ 13 w 1173" name="T58"/>
                <a:gd fmla="*/ 10 h 695" name="T59"/>
                <a:gd fmla="*/ 13 w 1173" name="T60"/>
                <a:gd fmla="*/ 9 h 695" name="T61"/>
                <a:gd fmla="*/ 18 w 1173" name="T62"/>
                <a:gd fmla="*/ 8 h 695" name="T63"/>
                <a:gd fmla="*/ 19 w 1173" name="T64"/>
                <a:gd fmla="*/ 7 h 695" name="T65"/>
                <a:gd fmla="*/ 24 w 1173" name="T66"/>
                <a:gd fmla="*/ 4 h 695" name="T67"/>
                <a:gd fmla="*/ 20 w 1173" name="T68"/>
                <a:gd fmla="*/ 4 h 695" name="T69"/>
                <a:gd fmla="*/ 27 w 1173" name="T70"/>
                <a:gd fmla="*/ 3 h 695" name="T71"/>
                <a:gd fmla="*/ 25 w 1173" name="T72"/>
                <a:gd fmla="*/ 1 h 695" name="T73"/>
                <a:gd fmla="*/ 16 w 1173" name="T74"/>
                <a:gd fmla="*/ 0 h 695" name="T75"/>
                <a:gd fmla="*/ 15 w 1173" name="T76"/>
                <a:gd fmla="*/ 0 h 695" name="T77"/>
                <a:gd fmla="*/ 13 w 1173" name="T78"/>
                <a:gd fmla="*/ 2 h 695" name="T79"/>
                <a:gd fmla="*/ 10 w 1173" name="T80"/>
                <a:gd fmla="*/ 1 h 695" name="T81"/>
                <a:gd fmla="*/ 8 w 1173" name="T82"/>
                <a:gd fmla="*/ 1 h 695" name="T83"/>
                <a:gd fmla="*/ 9 w 1173" name="T84"/>
                <a:gd fmla="*/ 3 h 695" name="T85"/>
                <a:gd fmla="*/ 6 w 1173" name="T86"/>
                <a:gd fmla="*/ 3 h 69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173" name="T132"/>
                <a:gd fmla="*/ 0 h 695" name="T133"/>
                <a:gd fmla="*/ 1173 w 1173" name="T134"/>
                <a:gd fmla="*/ 695 h 69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95" w="1173">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4" name="Freeform 272"/>
            <p:cNvSpPr/>
            <p:nvPr/>
          </p:nvSpPr>
          <p:spPr bwMode="auto">
            <a:xfrm>
              <a:off x="10000" y="3313"/>
              <a:ext cx="828" cy="644"/>
            </a:xfrm>
            <a:custGeom>
              <a:gdLst>
                <a:gd fmla="*/ 0 w 1094" name="T0"/>
                <a:gd fmla="*/ 2 h 902" name="T1"/>
                <a:gd fmla="*/ 3 w 1094" name="T2"/>
                <a:gd fmla="*/ 0 h 902" name="T3"/>
                <a:gd fmla="*/ 3 w 1094" name="T4"/>
                <a:gd fmla="*/ 2 h 902" name="T5"/>
                <a:gd fmla="*/ 4 w 1094" name="T6"/>
                <a:gd fmla="*/ 5 h 902" name="T7"/>
                <a:gd fmla="*/ 5 w 1094" name="T8"/>
                <a:gd fmla="*/ 5 h 902" name="T9"/>
                <a:gd fmla="*/ 4 w 1094" name="T10"/>
                <a:gd fmla="*/ 4 h 902" name="T11"/>
                <a:gd fmla="*/ 4 w 1094" name="T12"/>
                <a:gd fmla="*/ 2 h 902" name="T13"/>
                <a:gd fmla="*/ 4 w 1094" name="T14"/>
                <a:gd fmla="*/ 1 h 902" name="T15"/>
                <a:gd fmla="*/ 4 w 1094" name="T16"/>
                <a:gd fmla="*/ 1 h 902" name="T17"/>
                <a:gd fmla="*/ 7 w 1094" name="T18"/>
                <a:gd fmla="*/ 0 h 902" name="T19"/>
                <a:gd fmla="*/ 8 w 1094" name="T20"/>
                <a:gd fmla="*/ 1 h 902" name="T21"/>
                <a:gd fmla="*/ 8 w 1094" name="T22"/>
                <a:gd fmla="*/ 4 h 902" name="T23"/>
                <a:gd fmla="*/ 10 w 1094" name="T24"/>
                <a:gd fmla="*/ 3 h 902" name="T25"/>
                <a:gd fmla="*/ 13 w 1094" name="T26"/>
                <a:gd fmla="*/ 3 h 902" name="T27"/>
                <a:gd fmla="*/ 13 w 1094" name="T28"/>
                <a:gd fmla="*/ 4 h 902" name="T29"/>
                <a:gd fmla="*/ 14 w 1094" name="T30"/>
                <a:gd fmla="*/ 5 h 902" name="T31"/>
                <a:gd fmla="*/ 15 w 1094" name="T32"/>
                <a:gd fmla="*/ 4 h 902" name="T33"/>
                <a:gd fmla="*/ 17 w 1094" name="T34"/>
                <a:gd fmla="*/ 5 h 902" name="T35"/>
                <a:gd fmla="*/ 17 w 1094" name="T36"/>
                <a:gd fmla="*/ 5 h 902" name="T37"/>
                <a:gd fmla="*/ 18 w 1094" name="T38"/>
                <a:gd fmla="*/ 6 h 902" name="T39"/>
                <a:gd fmla="*/ 19 w 1094" name="T40"/>
                <a:gd fmla="*/ 6 h 902" name="T41"/>
                <a:gd fmla="*/ 19 w 1094" name="T42"/>
                <a:gd fmla="*/ 7 h 902" name="T43"/>
                <a:gd fmla="*/ 19 w 1094" name="T44"/>
                <a:gd fmla="*/ 7 h 902" name="T45"/>
                <a:gd fmla="*/ 19 w 1094" name="T46"/>
                <a:gd fmla="*/ 8 h 902" name="T47"/>
                <a:gd fmla="*/ 19 w 1094" name="T48"/>
                <a:gd fmla="*/ 9 h 902" name="T49"/>
                <a:gd fmla="*/ 19 w 1094" name="T50"/>
                <a:gd fmla="*/ 10 h 902" name="T51"/>
                <a:gd fmla="*/ 23 w 1094" name="T52"/>
                <a:gd fmla="*/ 11 h 902" name="T53"/>
                <a:gd fmla="*/ 24 w 1094" name="T54"/>
                <a:gd fmla="*/ 12 h 902" name="T55"/>
                <a:gd fmla="*/ 25 w 1094" name="T56"/>
                <a:gd fmla="*/ 13 h 902" name="T57"/>
                <a:gd fmla="*/ 25 w 1094" name="T58"/>
                <a:gd fmla="*/ 14 h 902" name="T59"/>
                <a:gd fmla="*/ 25 w 1094" name="T60"/>
                <a:gd fmla="*/ 15 h 902" name="T61"/>
                <a:gd fmla="*/ 23 w 1094" name="T62"/>
                <a:gd fmla="*/ 16 h 902" name="T63"/>
                <a:gd fmla="*/ 19 w 1094" name="T64"/>
                <a:gd fmla="*/ 14 h 902" name="T65"/>
                <a:gd fmla="*/ 20 w 1094" name="T66"/>
                <a:gd fmla="*/ 15 h 902" name="T67"/>
                <a:gd fmla="*/ 21 w 1094" name="T68"/>
                <a:gd fmla="*/ 16 h 902" name="T69"/>
                <a:gd fmla="*/ 22 w 1094" name="T70"/>
                <a:gd fmla="*/ 17 h 902" name="T71"/>
                <a:gd fmla="*/ 23 w 1094" name="T72"/>
                <a:gd fmla="*/ 20 h 902" name="T73"/>
                <a:gd fmla="*/ 21 w 1094" name="T74"/>
                <a:gd fmla="*/ 21 h 902" name="T75"/>
                <a:gd fmla="*/ 16 w 1094" name="T76"/>
                <a:gd fmla="*/ 18 h 902" name="T77"/>
                <a:gd fmla="*/ 15 w 1094" name="T78"/>
                <a:gd fmla="*/ 18 h 902" name="T79"/>
                <a:gd fmla="*/ 14 w 1094" name="T80"/>
                <a:gd fmla="*/ 16 h 902" name="T81"/>
                <a:gd fmla="*/ 13 w 1094" name="T82"/>
                <a:gd fmla="*/ 17 h 902" name="T83"/>
                <a:gd fmla="*/ 11 w 1094" name="T84"/>
                <a:gd fmla="*/ 17 h 902" name="T85"/>
                <a:gd fmla="*/ 15 w 1094" name="T86"/>
                <a:gd fmla="*/ 15 h 902" name="T87"/>
                <a:gd fmla="*/ 16 w 1094" name="T88"/>
                <a:gd fmla="*/ 12 h 902" name="T89"/>
                <a:gd fmla="*/ 13 w 1094" name="T90"/>
                <a:gd fmla="*/ 9 h 902" name="T91"/>
                <a:gd fmla="*/ 12 w 1094" name="T92"/>
                <a:gd fmla="*/ 10 h 902" name="T93"/>
                <a:gd fmla="*/ 13 w 1094" name="T94"/>
                <a:gd fmla="*/ 9 h 902" name="T95"/>
                <a:gd fmla="*/ 11 w 1094" name="T96"/>
                <a:gd fmla="*/ 7 h 902" name="T97"/>
                <a:gd fmla="*/ 10 w 1094" name="T98"/>
                <a:gd fmla="*/ 7 h 902" name="T99"/>
                <a:gd fmla="*/ 8 w 1094" name="T100"/>
                <a:gd fmla="*/ 8 h 902" name="T101"/>
                <a:gd fmla="*/ 1 w 1094" name="T102"/>
                <a:gd fmla="*/ 5 h 902" name="T103"/>
                <a:gd fmla="*/ 0 w 1094" name="T104"/>
                <a:gd fmla="*/ 5 h 90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094" name="T159"/>
                <a:gd fmla="*/ 0 h 902" name="T160"/>
                <a:gd fmla="*/ 1094 w 1094" name="T161"/>
                <a:gd fmla="*/ 902 h 90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902" w="1094">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5" name="Freeform 273"/>
            <p:cNvSpPr/>
            <p:nvPr/>
          </p:nvSpPr>
          <p:spPr bwMode="auto">
            <a:xfrm>
              <a:off x="10085" y="3756"/>
              <a:ext cx="191" cy="140"/>
            </a:xfrm>
            <a:custGeom>
              <a:gdLst>
                <a:gd fmla="*/ 0 w 254" name="T0"/>
                <a:gd fmla="*/ 4 h 197" name="T1"/>
                <a:gd fmla="*/ 1 w 254" name="T2"/>
                <a:gd fmla="*/ 3 h 197" name="T3"/>
                <a:gd fmla="*/ 1 w 254" name="T4"/>
                <a:gd fmla="*/ 0 h 197" name="T5"/>
                <a:gd fmla="*/ 2 w 254" name="T6"/>
                <a:gd fmla="*/ 1 h 197" name="T7"/>
                <a:gd fmla="*/ 3 w 254" name="T8"/>
                <a:gd fmla="*/ 1 h 197" name="T9"/>
                <a:gd fmla="*/ 6 w 254" name="T10"/>
                <a:gd fmla="*/ 3 h 197" name="T11"/>
                <a:gd fmla="*/ 5 w 254" name="T12"/>
                <a:gd fmla="*/ 4 h 197" name="T13"/>
                <a:gd fmla="*/ 3 w 254" name="T14"/>
                <a:gd fmla="*/ 3 h 197" name="T15"/>
                <a:gd fmla="*/ 2 w 254" name="T16"/>
                <a:gd fmla="*/ 5 h 197" name="T17"/>
                <a:gd fmla="*/ 1 w 254" name="T18"/>
                <a:gd fmla="*/ 3 h 197" name="T19"/>
                <a:gd fmla="*/ 0 w 254" name="T20"/>
                <a:gd fmla="*/ 4 h 19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54" name="T33"/>
                <a:gd fmla="*/ 0 h 197" name="T34"/>
                <a:gd fmla="*/ 254 w 254" name="T35"/>
                <a:gd fmla="*/ 197 h 19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97" w="254">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6" name="Freeform 274"/>
            <p:cNvSpPr/>
            <p:nvPr/>
          </p:nvSpPr>
          <p:spPr bwMode="auto">
            <a:xfrm>
              <a:off x="10889" y="4418"/>
              <a:ext cx="191" cy="208"/>
            </a:xfrm>
            <a:custGeom>
              <a:gdLst>
                <a:gd fmla="*/ 0 w 255" name="T0"/>
                <a:gd fmla="*/ 6 h 286" name="T1"/>
                <a:gd fmla="*/ 2 w 255" name="T2"/>
                <a:gd fmla="*/ 0 h 286" name="T3"/>
                <a:gd fmla="*/ 3 w 255" name="T4"/>
                <a:gd fmla="*/ 0 h 286" name="T5"/>
                <a:gd fmla="*/ 2 w 255" name="T6"/>
                <a:gd fmla="*/ 3 h 286" name="T7"/>
                <a:gd fmla="*/ 3 w 255" name="T8"/>
                <a:gd fmla="*/ 2 h 286" name="T9"/>
                <a:gd fmla="*/ 3 w 255" name="T10"/>
                <a:gd fmla="*/ 3 h 286" name="T11"/>
                <a:gd fmla="*/ 5 w 255" name="T12"/>
                <a:gd fmla="*/ 3 h 286" name="T13"/>
                <a:gd fmla="*/ 5 w 255" name="T14"/>
                <a:gd fmla="*/ 4 h 286" name="T15"/>
                <a:gd fmla="*/ 5 w 255" name="T16"/>
                <a:gd fmla="*/ 4 h 286" name="T17"/>
                <a:gd fmla="*/ 5 w 255" name="T18"/>
                <a:gd fmla="*/ 6 h 286" name="T19"/>
                <a:gd fmla="*/ 6 w 255" name="T20"/>
                <a:gd fmla="*/ 5 h 286" name="T21"/>
                <a:gd fmla="*/ 6 w 255" name="T22"/>
                <a:gd fmla="*/ 6 h 286" name="T23"/>
                <a:gd fmla="*/ 5 w 255" name="T24"/>
                <a:gd fmla="*/ 7 h 286" name="T25"/>
                <a:gd fmla="*/ 5 w 255" name="T26"/>
                <a:gd fmla="*/ 6 h 286" name="T27"/>
                <a:gd fmla="*/ 5 w 255" name="T28"/>
                <a:gd fmla="*/ 7 h 286" name="T29"/>
                <a:gd fmla="*/ 5 w 255" name="T30"/>
                <a:gd fmla="*/ 5 h 286" name="T31"/>
                <a:gd fmla="*/ 3 w 255" name="T32"/>
                <a:gd fmla="*/ 7 h 286" name="T33"/>
                <a:gd fmla="*/ 4 w 255" name="T34"/>
                <a:gd fmla="*/ 6 h 286" name="T35"/>
                <a:gd fmla="*/ 3 w 255" name="T36"/>
                <a:gd fmla="*/ 6 h 286" name="T37"/>
                <a:gd fmla="*/ 3 w 255" name="T38"/>
                <a:gd fmla="*/ 5 h 286" name="T39"/>
                <a:gd fmla="*/ 0 w 255" name="T40"/>
                <a:gd fmla="*/ 6 h 28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55" name="T63"/>
                <a:gd fmla="*/ 0 h 286" name="T64"/>
                <a:gd fmla="*/ 255 w 255" name="T65"/>
                <a:gd fmla="*/ 286 h 286"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86" w="255">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7" name="Freeform 275"/>
            <p:cNvSpPr/>
            <p:nvPr/>
          </p:nvSpPr>
          <p:spPr bwMode="auto">
            <a:xfrm>
              <a:off x="10422" y="6758"/>
              <a:ext cx="239" cy="1321"/>
            </a:xfrm>
            <a:custGeom>
              <a:gdLst>
                <a:gd fmla="*/ 0 w 317" name="T0"/>
                <a:gd fmla="*/ 33 h 1850" name="T1"/>
                <a:gd fmla="*/ 1 w 317" name="T2"/>
                <a:gd fmla="*/ 32 h 1850" name="T3"/>
                <a:gd fmla="*/ 1 w 317" name="T4"/>
                <a:gd fmla="*/ 33 h 1850" name="T5"/>
                <a:gd fmla="*/ 3 w 317" name="T6"/>
                <a:gd fmla="*/ 31 h 1850" name="T7"/>
                <a:gd fmla="*/ 2 w 317" name="T8"/>
                <a:gd fmla="*/ 30 h 1850" name="T9"/>
                <a:gd fmla="*/ 3 w 317" name="T10"/>
                <a:gd fmla="*/ 27 h 1850" name="T11"/>
                <a:gd fmla="*/ 1 w 317" name="T12"/>
                <a:gd fmla="*/ 27 h 1850" name="T13"/>
                <a:gd fmla="*/ 2 w 317" name="T14"/>
                <a:gd fmla="*/ 22 h 1850" name="T15"/>
                <a:gd fmla="*/ 3 w 317" name="T16"/>
                <a:gd fmla="*/ 17 h 1850" name="T17"/>
                <a:gd fmla="*/ 3 w 317" name="T18"/>
                <a:gd fmla="*/ 13 h 1850" name="T19"/>
                <a:gd fmla="*/ 5 w 317" name="T20"/>
                <a:gd fmla="*/ 4 h 1850" name="T21"/>
                <a:gd fmla="*/ 4 w 317" name="T22"/>
                <a:gd fmla="*/ 1 h 1850" name="T23"/>
                <a:gd fmla="*/ 5 w 317" name="T24"/>
                <a:gd fmla="*/ 0 h 1850" name="T25"/>
                <a:gd fmla="*/ 6 w 317" name="T26"/>
                <a:gd fmla="*/ 2 h 1850" name="T27"/>
                <a:gd fmla="*/ 7 w 317" name="T28"/>
                <a:gd fmla="*/ 6 h 1850" name="T29"/>
                <a:gd fmla="*/ 7 w 317" name="T30"/>
                <a:gd fmla="*/ 6 h 1850" name="T31"/>
                <a:gd fmla="*/ 7 w 317" name="T32"/>
                <a:gd fmla="*/ 7 h 1850" name="T33"/>
                <a:gd fmla="*/ 6 w 317" name="T34"/>
                <a:gd fmla="*/ 7 h 1850" name="T35"/>
                <a:gd fmla="*/ 6 w 317" name="T36"/>
                <a:gd fmla="*/ 10 h 1850" name="T37"/>
                <a:gd fmla="*/ 5 w 317" name="T38"/>
                <a:gd fmla="*/ 11 h 1850" name="T39"/>
                <a:gd fmla="*/ 5 w 317" name="T40"/>
                <a:gd fmla="*/ 15 h 1850" name="T41"/>
                <a:gd fmla="*/ 5 w 317" name="T42"/>
                <a:gd fmla="*/ 18 h 1850" name="T43"/>
                <a:gd fmla="*/ 4 w 317" name="T44"/>
                <a:gd fmla="*/ 21 h 1850" name="T45"/>
                <a:gd fmla="*/ 3 w 317" name="T46"/>
                <a:gd fmla="*/ 28 h 1850" name="T47"/>
                <a:gd fmla="*/ 4 w 317" name="T48"/>
                <a:gd fmla="*/ 31 h 1850" name="T49"/>
                <a:gd fmla="*/ 3 w 317" name="T50"/>
                <a:gd fmla="*/ 31 h 1850" name="T51"/>
                <a:gd fmla="*/ 3 w 317" name="T52"/>
                <a:gd fmla="*/ 33 h 1850" name="T53"/>
                <a:gd fmla="*/ 2 w 317" name="T54"/>
                <a:gd fmla="*/ 38 h 1850" name="T55"/>
                <a:gd fmla="*/ 2 w 317" name="T56"/>
                <a:gd fmla="*/ 39 h 1850" name="T57"/>
                <a:gd fmla="*/ 3 w 317" name="T58"/>
                <a:gd fmla="*/ 38 h 1850" name="T59"/>
                <a:gd fmla="*/ 3 w 317" name="T60"/>
                <a:gd fmla="*/ 40 h 1850" name="T61"/>
                <a:gd fmla="*/ 6 w 317" name="T62"/>
                <a:gd fmla="*/ 41 h 1850" name="T63"/>
                <a:gd fmla="*/ 4 w 317" name="T64"/>
                <a:gd fmla="*/ 41 h 1850" name="T65"/>
                <a:gd fmla="*/ 4 w 317" name="T66"/>
                <a:gd fmla="*/ 43 h 1850" name="T67"/>
                <a:gd fmla="*/ 3 w 317" name="T68"/>
                <a:gd fmla="*/ 42 h 1850" name="T69"/>
                <a:gd fmla="*/ 4 w 317" name="T70"/>
                <a:gd fmla="*/ 42 h 1850" name="T71"/>
                <a:gd fmla="*/ 3 w 317" name="T72"/>
                <a:gd fmla="*/ 41 h 1850" name="T73"/>
                <a:gd fmla="*/ 2 w 317" name="T74"/>
                <a:gd fmla="*/ 40 h 1850" name="T75"/>
                <a:gd fmla="*/ 2 w 317" name="T76"/>
                <a:gd fmla="*/ 40 h 1850" name="T77"/>
                <a:gd fmla="*/ 1 w 317" name="T78"/>
                <a:gd fmla="*/ 39 h 1850" name="T79"/>
                <a:gd fmla="*/ 1 w 317" name="T80"/>
                <a:gd fmla="*/ 38 h 1850" name="T81"/>
                <a:gd fmla="*/ 1 w 317" name="T82"/>
                <a:gd fmla="*/ 38 h 1850" name="T83"/>
                <a:gd fmla="*/ 1 w 317" name="T84"/>
                <a:gd fmla="*/ 37 h 1850" name="T85"/>
                <a:gd fmla="*/ 1 w 317" name="T86"/>
                <a:gd fmla="*/ 35 h 1850" name="T87"/>
                <a:gd fmla="*/ 2 w 317" name="T88"/>
                <a:gd fmla="*/ 35 h 1850" name="T89"/>
                <a:gd fmla="*/ 1 w 317" name="T90"/>
                <a:gd fmla="*/ 34 h 1850" name="T91"/>
                <a:gd fmla="*/ 1 w 317" name="T92"/>
                <a:gd fmla="*/ 33 h 1850" name="T93"/>
                <a:gd fmla="*/ 0 w 317" name="T94"/>
                <a:gd fmla="*/ 33 h 185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317" name="T144"/>
                <a:gd fmla="*/ 0 h 1850" name="T145"/>
                <a:gd fmla="*/ 317 w 317" name="T146"/>
                <a:gd fmla="*/ 1850 h 1850"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849" w="317">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8" name="Freeform 276"/>
            <p:cNvSpPr/>
            <p:nvPr/>
          </p:nvSpPr>
          <p:spPr bwMode="auto">
            <a:xfrm>
              <a:off x="10433" y="7868"/>
              <a:ext cx="19" cy="50"/>
            </a:xfrm>
            <a:custGeom>
              <a:gdLst>
                <a:gd fmla="*/ 0 w 23" name="T0"/>
                <a:gd fmla="*/ 1 h 69" name="T1"/>
                <a:gd fmla="*/ 0 w 23" name="T2"/>
                <a:gd fmla="*/ 0 h 69" name="T3"/>
                <a:gd fmla="*/ 1 w 23" name="T4"/>
                <a:gd fmla="*/ 2 h 69" name="T5"/>
                <a:gd fmla="*/ 0 w 23" name="T6"/>
                <a:gd fmla="*/ 1 h 69" name="T7"/>
                <a:gd fmla="*/ 0 60000 65536" name="T8"/>
                <a:gd fmla="*/ 0 60000 65536" name="T9"/>
                <a:gd fmla="*/ 0 60000 65536" name="T10"/>
                <a:gd fmla="*/ 0 60000 65536" name="T11"/>
                <a:gd fmla="*/ 0 w 23" name="T12"/>
                <a:gd fmla="*/ 0 h 69" name="T13"/>
                <a:gd fmla="*/ 23 w 23" name="T14"/>
                <a:gd fmla="*/ 69 h 69" name="T15"/>
              </a:gdLst>
              <a:cxnLst>
                <a:cxn ang="T8">
                  <a:pos x="T0" y="T1"/>
                </a:cxn>
                <a:cxn ang="T9">
                  <a:pos x="T2" y="T3"/>
                </a:cxn>
                <a:cxn ang="T10">
                  <a:pos x="T4" y="T5"/>
                </a:cxn>
                <a:cxn ang="T11">
                  <a:pos x="T6" y="T7"/>
                </a:cxn>
              </a:cxnLst>
              <a:rect b="T15" l="T12" r="T14" t="T13"/>
              <a:pathLst>
                <a:path h="69" w="23">
                  <a:moveTo>
                    <a:pt x="0" y="31"/>
                  </a:moveTo>
                  <a:lnTo>
                    <a:pt x="7" y="0"/>
                  </a:lnTo>
                  <a:lnTo>
                    <a:pt x="23" y="69"/>
                  </a:lnTo>
                  <a:lnTo>
                    <a:pt x="0" y="3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09" name="Freeform 277"/>
            <p:cNvSpPr/>
            <p:nvPr/>
          </p:nvSpPr>
          <p:spPr bwMode="auto">
            <a:xfrm>
              <a:off x="10454" y="7600"/>
              <a:ext cx="16" cy="60"/>
            </a:xfrm>
            <a:custGeom>
              <a:gdLst>
                <a:gd fmla="*/ 0 w 23" name="T0"/>
                <a:gd fmla="*/ 2 h 85" name="T1"/>
                <a:gd fmla="*/ 1 w 23" name="T2"/>
                <a:gd fmla="*/ 0 h 85" name="T3"/>
                <a:gd fmla="*/ 1 w 23" name="T4"/>
                <a:gd fmla="*/ 2 h 85" name="T5"/>
                <a:gd fmla="*/ 0 w 23" name="T6"/>
                <a:gd fmla="*/ 2 h 85" name="T7"/>
                <a:gd fmla="*/ 0 60000 65536" name="T8"/>
                <a:gd fmla="*/ 0 60000 65536" name="T9"/>
                <a:gd fmla="*/ 0 60000 65536" name="T10"/>
                <a:gd fmla="*/ 0 60000 65536" name="T11"/>
                <a:gd fmla="*/ 0 w 23" name="T12"/>
                <a:gd fmla="*/ 0 h 85" name="T13"/>
                <a:gd fmla="*/ 23 w 23" name="T14"/>
                <a:gd fmla="*/ 85 h 85" name="T15"/>
              </a:gdLst>
              <a:cxnLst>
                <a:cxn ang="T8">
                  <a:pos x="T0" y="T1"/>
                </a:cxn>
                <a:cxn ang="T9">
                  <a:pos x="T2" y="T3"/>
                </a:cxn>
                <a:cxn ang="T10">
                  <a:pos x="T4" y="T5"/>
                </a:cxn>
                <a:cxn ang="T11">
                  <a:pos x="T6" y="T7"/>
                </a:cxn>
              </a:cxnLst>
              <a:rect b="T15" l="T12" r="T14" t="T13"/>
              <a:pathLst>
                <a:path h="85" w="23">
                  <a:moveTo>
                    <a:pt x="0" y="75"/>
                  </a:moveTo>
                  <a:lnTo>
                    <a:pt x="23" y="0"/>
                  </a:lnTo>
                  <a:lnTo>
                    <a:pt x="23" y="85"/>
                  </a:lnTo>
                  <a:lnTo>
                    <a:pt x="0" y="7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0" name="Freeform 278"/>
            <p:cNvSpPr/>
            <p:nvPr/>
          </p:nvSpPr>
          <p:spPr bwMode="auto">
            <a:xfrm>
              <a:off x="10472" y="8064"/>
              <a:ext cx="40" cy="28"/>
            </a:xfrm>
            <a:custGeom>
              <a:gdLst>
                <a:gd fmla="*/ 0 w 51" name="T0"/>
                <a:gd fmla="*/ 0 h 39" name="T1"/>
                <a:gd fmla="*/ 1 w 51" name="T2"/>
                <a:gd fmla="*/ 0 h 39" name="T3"/>
                <a:gd fmla="*/ 1 w 51" name="T4"/>
                <a:gd fmla="*/ 1 h 39" name="T5"/>
                <a:gd fmla="*/ 0 w 51" name="T6"/>
                <a:gd fmla="*/ 0 h 39" name="T7"/>
                <a:gd fmla="*/ 0 60000 65536" name="T8"/>
                <a:gd fmla="*/ 0 60000 65536" name="T9"/>
                <a:gd fmla="*/ 0 60000 65536" name="T10"/>
                <a:gd fmla="*/ 0 60000 65536" name="T11"/>
                <a:gd fmla="*/ 0 w 51" name="T12"/>
                <a:gd fmla="*/ 0 h 39" name="T13"/>
                <a:gd fmla="*/ 51 w 51" name="T14"/>
                <a:gd fmla="*/ 39 h 39" name="T15"/>
              </a:gdLst>
              <a:cxnLst>
                <a:cxn ang="T8">
                  <a:pos x="T0" y="T1"/>
                </a:cxn>
                <a:cxn ang="T9">
                  <a:pos x="T2" y="T3"/>
                </a:cxn>
                <a:cxn ang="T10">
                  <a:pos x="T4" y="T5"/>
                </a:cxn>
                <a:cxn ang="T11">
                  <a:pos x="T6" y="T7"/>
                </a:cxn>
              </a:cxnLst>
              <a:rect b="T15" l="T12" r="T14" t="T13"/>
              <a:pathLst>
                <a:path h="39" w="51">
                  <a:moveTo>
                    <a:pt x="0" y="0"/>
                  </a:moveTo>
                  <a:lnTo>
                    <a:pt x="49" y="9"/>
                  </a:lnTo>
                  <a:lnTo>
                    <a:pt x="51" y="39"/>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4020202020204" pitchFamily="34" typeface="Arial"/>
                <a:cs charset="0" panose="020b0604020202020204" pitchFamily="34" typeface="Arial"/>
              </a:endParaRPr>
            </a:p>
          </p:txBody>
        </p:sp>
        <p:sp>
          <p:nvSpPr>
            <p:cNvPr id="711" name="Freeform 279"/>
            <p:cNvSpPr/>
            <p:nvPr/>
          </p:nvSpPr>
          <p:spPr bwMode="auto">
            <a:xfrm>
              <a:off x="10480" y="8004"/>
              <a:ext cx="56" cy="63"/>
            </a:xfrm>
            <a:custGeom>
              <a:gdLst>
                <a:gd fmla="*/ 0 w 75" name="T0"/>
                <a:gd fmla="*/ 0 h 88" name="T1"/>
                <a:gd fmla="*/ 1 w 75" name="T2"/>
                <a:gd fmla="*/ 0 h 88" name="T3"/>
                <a:gd fmla="*/ 0 w 75" name="T4"/>
                <a:gd fmla="*/ 1 h 88" name="T5"/>
                <a:gd fmla="*/ 2 w 75" name="T6"/>
                <a:gd fmla="*/ 1 h 88" name="T7"/>
                <a:gd fmla="*/ 1 w 75" name="T8"/>
                <a:gd fmla="*/ 2 h 88" name="T9"/>
                <a:gd fmla="*/ 0 w 75" name="T10"/>
                <a:gd fmla="*/ 0 h 88" name="T11"/>
                <a:gd fmla="*/ 0 60000 65536" name="T12"/>
                <a:gd fmla="*/ 0 60000 65536" name="T13"/>
                <a:gd fmla="*/ 0 60000 65536" name="T14"/>
                <a:gd fmla="*/ 0 60000 65536" name="T15"/>
                <a:gd fmla="*/ 0 60000 65536" name="T16"/>
                <a:gd fmla="*/ 0 60000 65536" name="T17"/>
                <a:gd fmla="*/ 0 w 75" name="T18"/>
                <a:gd fmla="*/ 0 h 88" name="T19"/>
                <a:gd fmla="*/ 75 w 75" name="T20"/>
                <a:gd fmla="*/ 88 h 88" name="T21"/>
              </a:gdLst>
              <a:cxnLst>
                <a:cxn ang="T12">
                  <a:pos x="T0" y="T1"/>
                </a:cxn>
                <a:cxn ang="T13">
                  <a:pos x="T2" y="T3"/>
                </a:cxn>
                <a:cxn ang="T14">
                  <a:pos x="T4" y="T5"/>
                </a:cxn>
                <a:cxn ang="T15">
                  <a:pos x="T6" y="T7"/>
                </a:cxn>
                <a:cxn ang="T16">
                  <a:pos x="T8" y="T9"/>
                </a:cxn>
                <a:cxn ang="T17">
                  <a:pos x="T10" y="T11"/>
                </a:cxn>
              </a:cxnLst>
              <a:rect b="T21" l="T18" r="T20" t="T19"/>
              <a:pathLst>
                <a:path h="88" w="75">
                  <a:moveTo>
                    <a:pt x="0" y="15"/>
                  </a:moveTo>
                  <a:lnTo>
                    <a:pt x="21" y="0"/>
                  </a:lnTo>
                  <a:lnTo>
                    <a:pt x="19" y="42"/>
                  </a:lnTo>
                  <a:lnTo>
                    <a:pt x="75" y="57"/>
                  </a:lnTo>
                  <a:lnTo>
                    <a:pt x="39" y="88"/>
                  </a:lnTo>
                  <a:lnTo>
                    <a:pt x="0" y="1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2" name="Freeform 280"/>
            <p:cNvSpPr/>
            <p:nvPr/>
          </p:nvSpPr>
          <p:spPr bwMode="auto">
            <a:xfrm>
              <a:off x="10523" y="8084"/>
              <a:ext cx="29" cy="18"/>
            </a:xfrm>
            <a:custGeom>
              <a:gdLst>
                <a:gd fmla="*/ 0 w 40" name="T0"/>
                <a:gd fmla="*/ 1 h 23" name="T1"/>
                <a:gd fmla="*/ 0 w 40" name="T2"/>
                <a:gd fmla="*/ 0 h 23" name="T3"/>
                <a:gd fmla="*/ 1 w 40" name="T4"/>
                <a:gd fmla="*/ 1 h 23" name="T5"/>
                <a:gd fmla="*/ 0 w 40" name="T6"/>
                <a:gd fmla="*/ 1 h 23" name="T7"/>
                <a:gd fmla="*/ 0 60000 65536" name="T8"/>
                <a:gd fmla="*/ 0 60000 65536" name="T9"/>
                <a:gd fmla="*/ 0 60000 65536" name="T10"/>
                <a:gd fmla="*/ 0 60000 65536" name="T11"/>
                <a:gd fmla="*/ 0 w 40" name="T12"/>
                <a:gd fmla="*/ 0 h 23" name="T13"/>
                <a:gd fmla="*/ 40 w 40" name="T14"/>
                <a:gd fmla="*/ 23 h 23" name="T15"/>
              </a:gdLst>
              <a:cxnLst>
                <a:cxn ang="T8">
                  <a:pos x="T0" y="T1"/>
                </a:cxn>
                <a:cxn ang="T9">
                  <a:pos x="T2" y="T3"/>
                </a:cxn>
                <a:cxn ang="T10">
                  <a:pos x="T4" y="T5"/>
                </a:cxn>
                <a:cxn ang="T11">
                  <a:pos x="T6" y="T7"/>
                </a:cxn>
              </a:cxnLst>
              <a:rect b="T15" l="T12" r="T14" t="T13"/>
              <a:pathLst>
                <a:path h="23" w="40">
                  <a:moveTo>
                    <a:pt x="0" y="17"/>
                  </a:moveTo>
                  <a:lnTo>
                    <a:pt x="11" y="0"/>
                  </a:lnTo>
                  <a:lnTo>
                    <a:pt x="40" y="23"/>
                  </a:lnTo>
                  <a:lnTo>
                    <a:pt x="0" y="1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3" name="Freeform 281"/>
            <p:cNvSpPr/>
            <p:nvPr/>
          </p:nvSpPr>
          <p:spPr bwMode="auto">
            <a:xfrm>
              <a:off x="10544" y="8034"/>
              <a:ext cx="80" cy="93"/>
            </a:xfrm>
            <a:custGeom>
              <a:gdLst>
                <a:gd fmla="*/ 0 w 104" name="T0"/>
                <a:gd fmla="*/ 2 h 134" name="T1"/>
                <a:gd fmla="*/ 0 w 104" name="T2"/>
                <a:gd fmla="*/ 2 h 134" name="T3"/>
                <a:gd fmla="*/ 2 w 104" name="T4"/>
                <a:gd fmla="*/ 2 h 134" name="T5"/>
                <a:gd fmla="*/ 1 w 104" name="T6"/>
                <a:gd fmla="*/ 1 h 134" name="T7"/>
                <a:gd fmla="*/ 2 w 104" name="T8"/>
                <a:gd fmla="*/ 1 h 134" name="T9"/>
                <a:gd fmla="*/ 1 w 104" name="T10"/>
                <a:gd fmla="*/ 1 h 134" name="T11"/>
                <a:gd fmla="*/ 1 w 104" name="T12"/>
                <a:gd fmla="*/ 0 h 134" name="T13"/>
                <a:gd fmla="*/ 2 w 104" name="T14"/>
                <a:gd fmla="*/ 0 h 134" name="T15"/>
                <a:gd fmla="*/ 3 w 104" name="T16"/>
                <a:gd fmla="*/ 3 h 134" name="T17"/>
                <a:gd fmla="*/ 0 w 104" name="T18"/>
                <a:gd fmla="*/ 2 h 13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4" name="T30"/>
                <a:gd fmla="*/ 0 h 134" name="T31"/>
                <a:gd fmla="*/ 104 w 104" name="T32"/>
                <a:gd fmla="*/ 134 h 13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34" w="10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4" name="Freeform 282"/>
            <p:cNvSpPr/>
            <p:nvPr/>
          </p:nvSpPr>
          <p:spPr bwMode="auto">
            <a:xfrm>
              <a:off x="10584" y="8141"/>
              <a:ext cx="58" cy="20"/>
            </a:xfrm>
            <a:custGeom>
              <a:gdLst>
                <a:gd fmla="*/ 0 w 78" name="T0"/>
                <a:gd fmla="*/ 0 h 28" name="T1"/>
                <a:gd fmla="*/ 2 w 78" name="T2"/>
                <a:gd fmla="*/ 0 h 28" name="T3"/>
                <a:gd fmla="*/ 2 w 78" name="T4"/>
                <a:gd fmla="*/ 1 h 28" name="T5"/>
                <a:gd fmla="*/ 0 w 78" name="T6"/>
                <a:gd fmla="*/ 0 h 28" name="T7"/>
                <a:gd fmla="*/ 0 60000 65536" name="T8"/>
                <a:gd fmla="*/ 0 60000 65536" name="T9"/>
                <a:gd fmla="*/ 0 60000 65536" name="T10"/>
                <a:gd fmla="*/ 0 60000 65536" name="T11"/>
                <a:gd fmla="*/ 0 w 78" name="T12"/>
                <a:gd fmla="*/ 0 h 28" name="T13"/>
                <a:gd fmla="*/ 78 w 78" name="T14"/>
                <a:gd fmla="*/ 28 h 28" name="T15"/>
              </a:gdLst>
              <a:cxnLst>
                <a:cxn ang="T8">
                  <a:pos x="T0" y="T1"/>
                </a:cxn>
                <a:cxn ang="T9">
                  <a:pos x="T2" y="T3"/>
                </a:cxn>
                <a:cxn ang="T10">
                  <a:pos x="T4" y="T5"/>
                </a:cxn>
                <a:cxn ang="T11">
                  <a:pos x="T6" y="T7"/>
                </a:cxn>
              </a:cxnLst>
              <a:rect b="T15" l="T12" r="T14" t="T13"/>
              <a:pathLst>
                <a:path h="28" w="78">
                  <a:moveTo>
                    <a:pt x="0" y="0"/>
                  </a:moveTo>
                  <a:lnTo>
                    <a:pt x="71" y="7"/>
                  </a:lnTo>
                  <a:lnTo>
                    <a:pt x="78" y="28"/>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5" name="Freeform 283"/>
            <p:cNvSpPr/>
            <p:nvPr/>
          </p:nvSpPr>
          <p:spPr bwMode="auto">
            <a:xfrm>
              <a:off x="10640" y="8129"/>
              <a:ext cx="29" cy="13"/>
            </a:xfrm>
            <a:custGeom>
              <a:gdLst>
                <a:gd fmla="*/ 0 w 37" name="T0"/>
                <a:gd fmla="*/ 0 h 18" name="T1"/>
                <a:gd fmla="*/ 0 w 37" name="T2"/>
                <a:gd fmla="*/ 0 h 18" name="T3"/>
                <a:gd fmla="*/ 1 w 37" name="T4"/>
                <a:gd fmla="*/ 0 h 18" name="T5"/>
                <a:gd fmla="*/ 0 w 37" name="T6"/>
                <a:gd fmla="*/ 0 h 18" name="T7"/>
                <a:gd fmla="*/ 0 60000 65536" name="T8"/>
                <a:gd fmla="*/ 0 60000 65536" name="T9"/>
                <a:gd fmla="*/ 0 60000 65536" name="T10"/>
                <a:gd fmla="*/ 0 60000 65536" name="T11"/>
                <a:gd fmla="*/ 0 w 37" name="T12"/>
                <a:gd fmla="*/ 0 h 18" name="T13"/>
                <a:gd fmla="*/ 37 w 37" name="T14"/>
                <a:gd fmla="*/ 18 h 18" name="T15"/>
              </a:gdLst>
              <a:cxnLst>
                <a:cxn ang="T8">
                  <a:pos x="T0" y="T1"/>
                </a:cxn>
                <a:cxn ang="T9">
                  <a:pos x="T2" y="T3"/>
                </a:cxn>
                <a:cxn ang="T10">
                  <a:pos x="T4" y="T5"/>
                </a:cxn>
                <a:cxn ang="T11">
                  <a:pos x="T6" y="T7"/>
                </a:cxn>
              </a:cxnLst>
              <a:rect b="T15" l="T12" r="T14" t="T13"/>
              <a:pathLst>
                <a:path h="18" w="37">
                  <a:moveTo>
                    <a:pt x="0" y="18"/>
                  </a:moveTo>
                  <a:lnTo>
                    <a:pt x="8" y="0"/>
                  </a:lnTo>
                  <a:lnTo>
                    <a:pt x="37" y="18"/>
                  </a:lnTo>
                  <a:lnTo>
                    <a:pt x="0" y="1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6" name="Freeform 284"/>
            <p:cNvSpPr/>
            <p:nvPr/>
          </p:nvSpPr>
          <p:spPr bwMode="auto">
            <a:xfrm>
              <a:off x="10326" y="5813"/>
              <a:ext cx="345" cy="521"/>
            </a:xfrm>
            <a:custGeom>
              <a:gdLst>
                <a:gd fmla="*/ 0 w 459" name="T0"/>
                <a:gd fmla="*/ 11 h 730" name="T1"/>
                <a:gd fmla="*/ 1 w 459" name="T2"/>
                <a:gd fmla="*/ 13 h 730" name="T3"/>
                <a:gd fmla="*/ 3 w 459" name="T4"/>
                <a:gd fmla="*/ 13 h 730" name="T5"/>
                <a:gd fmla="*/ 5 w 459" name="T6"/>
                <a:gd fmla="*/ 15 h 730" name="T7"/>
                <a:gd fmla="*/ 7 w 459" name="T8"/>
                <a:gd fmla="*/ 15 h 730" name="T9"/>
                <a:gd fmla="*/ 7 w 459" name="T10"/>
                <a:gd fmla="*/ 17 h 730" name="T11"/>
                <a:gd fmla="*/ 8 w 459" name="T12"/>
                <a:gd fmla="*/ 17 h 730" name="T13"/>
                <a:gd fmla="*/ 8 w 459" name="T14"/>
                <a:gd fmla="*/ 14 h 730" name="T15"/>
                <a:gd fmla="*/ 8 w 459" name="T16"/>
                <a:gd fmla="*/ 12 h 730" name="T17"/>
                <a:gd fmla="*/ 8 w 459" name="T18"/>
                <a:gd fmla="*/ 12 h 730" name="T19"/>
                <a:gd fmla="*/ 8 w 459" name="T20"/>
                <a:gd fmla="*/ 11 h 730" name="T21"/>
                <a:gd fmla="*/ 10 w 459" name="T22"/>
                <a:gd fmla="*/ 11 h 730" name="T23"/>
                <a:gd fmla="*/ 10 w 459" name="T24"/>
                <a:gd fmla="*/ 11 h 730" name="T25"/>
                <a:gd fmla="*/ 10 w 459" name="T26"/>
                <a:gd fmla="*/ 10 h 730" name="T27"/>
                <a:gd fmla="*/ 10 w 459" name="T28"/>
                <a:gd fmla="*/ 6 h 730" name="T29"/>
                <a:gd fmla="*/ 8 w 459" name="T30"/>
                <a:gd fmla="*/ 7 h 730" name="T31"/>
                <a:gd fmla="*/ 8 w 459" name="T32"/>
                <a:gd fmla="*/ 6 h 730" name="T33"/>
                <a:gd fmla="*/ 6 w 459" name="T34"/>
                <a:gd fmla="*/ 5 h 730" name="T35"/>
                <a:gd fmla="*/ 5 w 459" name="T36"/>
                <a:gd fmla="*/ 3 h 730" name="T37"/>
                <a:gd fmla="*/ 7 w 459" name="T38"/>
                <a:gd fmla="*/ 1 h 730" name="T39"/>
                <a:gd fmla="*/ 6 w 459" name="T40"/>
                <a:gd fmla="*/ 0 h 730" name="T41"/>
                <a:gd fmla="*/ 3 w 459" name="T42"/>
                <a:gd fmla="*/ 1 h 730" name="T43"/>
                <a:gd fmla="*/ 2 w 459" name="T44"/>
                <a:gd fmla="*/ 5 h 730" name="T45"/>
                <a:gd fmla="*/ 1 w 459" name="T46"/>
                <a:gd fmla="*/ 4 h 730" name="T47"/>
                <a:gd fmla="*/ 1 w 459" name="T48"/>
                <a:gd fmla="*/ 5 h 730" name="T49"/>
                <a:gd fmla="*/ 1 w 459" name="T50"/>
                <a:gd fmla="*/ 9 h 730" name="T51"/>
                <a:gd fmla="*/ 2 w 459" name="T52"/>
                <a:gd fmla="*/ 9 h 730" name="T53"/>
                <a:gd fmla="*/ 0 w 459" name="T54"/>
                <a:gd fmla="*/ 11 h 73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59" name="T84"/>
                <a:gd fmla="*/ 0 h 730" name="T85"/>
                <a:gd fmla="*/ 459 w 459" name="T86"/>
                <a:gd fmla="*/ 730 h 730"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730" w="459">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7" name="Freeform 285"/>
            <p:cNvSpPr/>
            <p:nvPr/>
          </p:nvSpPr>
          <p:spPr bwMode="auto">
            <a:xfrm>
              <a:off x="10128" y="5856"/>
              <a:ext cx="90" cy="85"/>
            </a:xfrm>
            <a:custGeom>
              <a:gdLst>
                <a:gd fmla="*/ 0 w 118" name="T0"/>
                <a:gd fmla="*/ 0 h 118" name="T1"/>
                <a:gd fmla="*/ 0 w 118" name="T2"/>
                <a:gd fmla="*/ 1 h 118" name="T3"/>
                <a:gd fmla="*/ 1 w 118" name="T4"/>
                <a:gd fmla="*/ 1 h 118" name="T5"/>
                <a:gd fmla="*/ 2 w 118" name="T6"/>
                <a:gd fmla="*/ 3 h 118" name="T7"/>
                <a:gd fmla="*/ 3 w 118" name="T8"/>
                <a:gd fmla="*/ 1 h 118" name="T9"/>
                <a:gd fmla="*/ 2 w 118" name="T10"/>
                <a:gd fmla="*/ 0 h 118" name="T11"/>
                <a:gd fmla="*/ 0 w 118" name="T12"/>
                <a:gd fmla="*/ 0 h 118" name="T13"/>
                <a:gd fmla="*/ 0 60000 65536" name="T14"/>
                <a:gd fmla="*/ 0 60000 65536" name="T15"/>
                <a:gd fmla="*/ 0 60000 65536" name="T16"/>
                <a:gd fmla="*/ 0 60000 65536" name="T17"/>
                <a:gd fmla="*/ 0 60000 65536" name="T18"/>
                <a:gd fmla="*/ 0 60000 65536" name="T19"/>
                <a:gd fmla="*/ 0 60000 65536" name="T20"/>
                <a:gd fmla="*/ 0 w 118" name="T21"/>
                <a:gd fmla="*/ 0 h 118" name="T22"/>
                <a:gd fmla="*/ 118 w 118" name="T23"/>
                <a:gd fmla="*/ 118 h 1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18" w="118">
                  <a:moveTo>
                    <a:pt x="0" y="0"/>
                  </a:moveTo>
                  <a:lnTo>
                    <a:pt x="1" y="46"/>
                  </a:lnTo>
                  <a:lnTo>
                    <a:pt x="26" y="39"/>
                  </a:lnTo>
                  <a:lnTo>
                    <a:pt x="100" y="118"/>
                  </a:lnTo>
                  <a:lnTo>
                    <a:pt x="118" y="58"/>
                  </a:lnTo>
                  <a:lnTo>
                    <a:pt x="79" y="4"/>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8" name="Freeform 286"/>
            <p:cNvSpPr/>
            <p:nvPr/>
          </p:nvSpPr>
          <p:spPr bwMode="auto">
            <a:xfrm>
              <a:off x="10149" y="5465"/>
              <a:ext cx="310" cy="105"/>
            </a:xfrm>
            <a:custGeom>
              <a:gdLst>
                <a:gd fmla="*/ 0 w 412" name="T0"/>
                <a:gd fmla="*/ 1 h 149" name="T1"/>
                <a:gd fmla="*/ 1 w 412" name="T2"/>
                <a:gd fmla="*/ 0 h 149" name="T3"/>
                <a:gd fmla="*/ 4 w 412" name="T4"/>
                <a:gd fmla="*/ 0 h 149" name="T5"/>
                <a:gd fmla="*/ 9 w 412" name="T6"/>
                <a:gd fmla="*/ 3 h 149" name="T7"/>
                <a:gd fmla="*/ 6 w 412" name="T8"/>
                <a:gd fmla="*/ 3 h 149" name="T9"/>
                <a:gd fmla="*/ 7 w 412" name="T10"/>
                <a:gd fmla="*/ 3 h 149" name="T11"/>
                <a:gd fmla="*/ 5 w 412" name="T12"/>
                <a:gd fmla="*/ 2 h 149" name="T13"/>
                <a:gd fmla="*/ 3 w 412" name="T14"/>
                <a:gd fmla="*/ 1 h 149" name="T15"/>
                <a:gd fmla="*/ 3 w 412" name="T16"/>
                <a:gd fmla="*/ 1 h 149" name="T17"/>
                <a:gd fmla="*/ 0 w 412" name="T18"/>
                <a:gd fmla="*/ 1 h 14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12" name="T30"/>
                <a:gd fmla="*/ 0 h 149" name="T31"/>
                <a:gd fmla="*/ 412 w 412" name="T32"/>
                <a:gd fmla="*/ 149 h 14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9" w="412">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19" name="Freeform 287"/>
            <p:cNvSpPr/>
            <p:nvPr/>
          </p:nvSpPr>
          <p:spPr bwMode="auto">
            <a:xfrm>
              <a:off x="10531" y="5570"/>
              <a:ext cx="93" cy="58"/>
            </a:xfrm>
            <a:custGeom>
              <a:gdLst>
                <a:gd fmla="*/ 0 w 127" name="T0"/>
                <a:gd fmla="*/ 0 h 82" name="T1"/>
                <a:gd fmla="*/ 0 w 127" name="T2"/>
                <a:gd fmla="*/ 2 h 82" name="T3"/>
                <a:gd fmla="*/ 3 w 127" name="T4"/>
                <a:gd fmla="*/ 1 h 82" name="T5"/>
                <a:gd fmla="*/ 2 w 127" name="T6"/>
                <a:gd fmla="*/ 0 h 82" name="T7"/>
                <a:gd fmla="*/ 0 w 127" name="T8"/>
                <a:gd fmla="*/ 0 h 82" name="T9"/>
                <a:gd fmla="*/ 0 60000 65536" name="T10"/>
                <a:gd fmla="*/ 0 60000 65536" name="T11"/>
                <a:gd fmla="*/ 0 60000 65536" name="T12"/>
                <a:gd fmla="*/ 0 60000 65536" name="T13"/>
                <a:gd fmla="*/ 0 60000 65536" name="T14"/>
                <a:gd fmla="*/ 0 w 127" name="T15"/>
                <a:gd fmla="*/ 0 h 82" name="T16"/>
                <a:gd fmla="*/ 127 w 127" name="T17"/>
                <a:gd fmla="*/ 82 h 82" name="T18"/>
              </a:gdLst>
              <a:cxnLst>
                <a:cxn ang="T10">
                  <a:pos x="T0" y="T1"/>
                </a:cxn>
                <a:cxn ang="T11">
                  <a:pos x="T2" y="T3"/>
                </a:cxn>
                <a:cxn ang="T12">
                  <a:pos x="T4" y="T5"/>
                </a:cxn>
                <a:cxn ang="T13">
                  <a:pos x="T6" y="T7"/>
                </a:cxn>
                <a:cxn ang="T14">
                  <a:pos x="T8" y="T9"/>
                </a:cxn>
              </a:cxnLst>
              <a:rect b="T18" l="T15" r="T17" t="T16"/>
              <a:pathLst>
                <a:path h="82" w="127">
                  <a:moveTo>
                    <a:pt x="0" y="0"/>
                  </a:moveTo>
                  <a:lnTo>
                    <a:pt x="0" y="82"/>
                  </a:lnTo>
                  <a:lnTo>
                    <a:pt x="127" y="58"/>
                  </a:lnTo>
                  <a:lnTo>
                    <a:pt x="72" y="9"/>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0" name="Freeform 288"/>
            <p:cNvSpPr/>
            <p:nvPr/>
          </p:nvSpPr>
          <p:spPr bwMode="auto">
            <a:xfrm>
              <a:off x="10268" y="6159"/>
              <a:ext cx="162" cy="198"/>
            </a:xfrm>
            <a:custGeom>
              <a:gdLst>
                <a:gd fmla="*/ 0 w 212" name="T0"/>
                <a:gd fmla="*/ 3 h 275" name="T1"/>
                <a:gd fmla="*/ 0 w 212" name="T2"/>
                <a:gd fmla="*/ 4 h 275" name="T3"/>
                <a:gd fmla="*/ 1 w 212" name="T4"/>
                <a:gd fmla="*/ 4 h 275" name="T5"/>
                <a:gd fmla="*/ 0 w 212" name="T6"/>
                <a:gd fmla="*/ 5 h 275" name="T7"/>
                <a:gd fmla="*/ 0 w 212" name="T8"/>
                <a:gd fmla="*/ 6 h 275" name="T9"/>
                <a:gd fmla="*/ 1 w 212" name="T10"/>
                <a:gd fmla="*/ 7 h 275" name="T11"/>
                <a:gd fmla="*/ 3 w 212" name="T12"/>
                <a:gd fmla="*/ 5 h 275" name="T13"/>
                <a:gd fmla="*/ 5 w 212" name="T14"/>
                <a:gd fmla="*/ 3 h 275" name="T15"/>
                <a:gd fmla="*/ 5 w 212" name="T16"/>
                <a:gd fmla="*/ 1 h 275" name="T17"/>
                <a:gd fmla="*/ 3 w 212" name="T18"/>
                <a:gd fmla="*/ 1 h 275" name="T19"/>
                <a:gd fmla="*/ 2 w 212" name="T20"/>
                <a:gd fmla="*/ 0 h 275" name="T21"/>
                <a:gd fmla="*/ 1 w 212" name="T22"/>
                <a:gd fmla="*/ 1 h 275" name="T23"/>
                <a:gd fmla="*/ 0 w 212" name="T24"/>
                <a:gd fmla="*/ 3 h 27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12" name="T39"/>
                <a:gd fmla="*/ 0 h 275" name="T40"/>
                <a:gd fmla="*/ 212 w 212" name="T41"/>
                <a:gd fmla="*/ 275 h 27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75" w="211">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1" name="Freeform 289"/>
            <p:cNvSpPr/>
            <p:nvPr/>
          </p:nvSpPr>
          <p:spPr bwMode="auto">
            <a:xfrm>
              <a:off x="10000" y="5746"/>
              <a:ext cx="69" cy="33"/>
            </a:xfrm>
            <a:custGeom>
              <a:gdLst>
                <a:gd fmla="*/ 0 w 89" name="T0"/>
                <a:gd fmla="*/ 1 h 44" name="T1"/>
                <a:gd fmla="*/ 1 w 89" name="T2"/>
                <a:gd fmla="*/ 0 h 44" name="T3"/>
                <a:gd fmla="*/ 2 w 89" name="T4"/>
                <a:gd fmla="*/ 1 h 44" name="T5"/>
                <a:gd fmla="*/ 0 w 89" name="T6"/>
                <a:gd fmla="*/ 1 h 44" name="T7"/>
                <a:gd fmla="*/ 0 60000 65536" name="T8"/>
                <a:gd fmla="*/ 0 60000 65536" name="T9"/>
                <a:gd fmla="*/ 0 60000 65536" name="T10"/>
                <a:gd fmla="*/ 0 60000 65536" name="T11"/>
                <a:gd fmla="*/ 0 w 89" name="T12"/>
                <a:gd fmla="*/ 0 h 44" name="T13"/>
                <a:gd fmla="*/ 89 w 89" name="T14"/>
                <a:gd fmla="*/ 44 h 44" name="T15"/>
              </a:gdLst>
              <a:cxnLst>
                <a:cxn ang="T8">
                  <a:pos x="T0" y="T1"/>
                </a:cxn>
                <a:cxn ang="T9">
                  <a:pos x="T2" y="T3"/>
                </a:cxn>
                <a:cxn ang="T10">
                  <a:pos x="T4" y="T5"/>
                </a:cxn>
                <a:cxn ang="T11">
                  <a:pos x="T6" y="T7"/>
                </a:cxn>
              </a:cxnLst>
              <a:rect b="T15" l="T12" r="T14" t="T13"/>
              <a:pathLst>
                <a:path h="44" w="89">
                  <a:moveTo>
                    <a:pt x="0" y="32"/>
                  </a:moveTo>
                  <a:lnTo>
                    <a:pt x="27" y="0"/>
                  </a:lnTo>
                  <a:lnTo>
                    <a:pt x="89" y="44"/>
                  </a:lnTo>
                  <a:lnTo>
                    <a:pt x="0" y="3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2" name="Freeform 290"/>
            <p:cNvSpPr/>
            <p:nvPr/>
          </p:nvSpPr>
          <p:spPr bwMode="auto">
            <a:xfrm>
              <a:off x="10844" y="7976"/>
              <a:ext cx="45" cy="30"/>
            </a:xfrm>
            <a:custGeom>
              <a:gdLst>
                <a:gd fmla="*/ 0 w 59" name="T0"/>
                <a:gd fmla="*/ 1 h 41" name="T1"/>
                <a:gd fmla="*/ 1 w 59" name="T2"/>
                <a:gd fmla="*/ 1 h 41" name="T3"/>
                <a:gd fmla="*/ 0 w 59" name="T4"/>
                <a:gd fmla="*/ 0 h 41" name="T5"/>
                <a:gd fmla="*/ 1 w 59" name="T6"/>
                <a:gd fmla="*/ 0 h 41" name="T7"/>
                <a:gd fmla="*/ 0 w 59" name="T8"/>
                <a:gd fmla="*/ 1 h 41" name="T9"/>
                <a:gd fmla="*/ 0 60000 65536" name="T10"/>
                <a:gd fmla="*/ 0 60000 65536" name="T11"/>
                <a:gd fmla="*/ 0 60000 65536" name="T12"/>
                <a:gd fmla="*/ 0 60000 65536" name="T13"/>
                <a:gd fmla="*/ 0 60000 65536" name="T14"/>
                <a:gd fmla="*/ 0 w 59" name="T15"/>
                <a:gd fmla="*/ 0 h 41" name="T16"/>
                <a:gd fmla="*/ 59 w 59" name="T17"/>
                <a:gd fmla="*/ 41 h 41" name="T18"/>
              </a:gdLst>
              <a:cxnLst>
                <a:cxn ang="T10">
                  <a:pos x="T0" y="T1"/>
                </a:cxn>
                <a:cxn ang="T11">
                  <a:pos x="T2" y="T3"/>
                </a:cxn>
                <a:cxn ang="T12">
                  <a:pos x="T4" y="T5"/>
                </a:cxn>
                <a:cxn ang="T13">
                  <a:pos x="T6" y="T7"/>
                </a:cxn>
                <a:cxn ang="T14">
                  <a:pos x="T8" y="T9"/>
                </a:cxn>
              </a:cxnLst>
              <a:rect b="T18" l="T15" r="T17" t="T16"/>
              <a:pathLst>
                <a:path h="41" w="59">
                  <a:moveTo>
                    <a:pt x="0" y="41"/>
                  </a:moveTo>
                  <a:lnTo>
                    <a:pt x="32" y="19"/>
                  </a:lnTo>
                  <a:lnTo>
                    <a:pt x="19" y="0"/>
                  </a:lnTo>
                  <a:lnTo>
                    <a:pt x="59" y="6"/>
                  </a:lnTo>
                  <a:lnTo>
                    <a:pt x="0" y="4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3" name="Freeform 291"/>
            <p:cNvSpPr/>
            <p:nvPr/>
          </p:nvSpPr>
          <p:spPr bwMode="auto">
            <a:xfrm>
              <a:off x="10878" y="7976"/>
              <a:ext cx="50" cy="30"/>
            </a:xfrm>
            <a:custGeom>
              <a:gdLst>
                <a:gd fmla="*/ 0 w 68" name="T0"/>
                <a:gd fmla="*/ 1 h 47" name="T1"/>
                <a:gd fmla="*/ 1 w 68" name="T2"/>
                <a:gd fmla="*/ 0 h 47" name="T3"/>
                <a:gd fmla="*/ 1 w 68" name="T4"/>
                <a:gd fmla="*/ 0 h 47" name="T5"/>
                <a:gd fmla="*/ 0 w 68" name="T6"/>
                <a:gd fmla="*/ 1 h 47" name="T7"/>
                <a:gd fmla="*/ 0 60000 65536" name="T8"/>
                <a:gd fmla="*/ 0 60000 65536" name="T9"/>
                <a:gd fmla="*/ 0 60000 65536" name="T10"/>
                <a:gd fmla="*/ 0 60000 65536" name="T11"/>
                <a:gd fmla="*/ 0 w 68" name="T12"/>
                <a:gd fmla="*/ 0 h 47" name="T13"/>
                <a:gd fmla="*/ 68 w 68" name="T14"/>
                <a:gd fmla="*/ 47 h 47" name="T15"/>
              </a:gdLst>
              <a:cxnLst>
                <a:cxn ang="T8">
                  <a:pos x="T0" y="T1"/>
                </a:cxn>
                <a:cxn ang="T9">
                  <a:pos x="T2" y="T3"/>
                </a:cxn>
                <a:cxn ang="T10">
                  <a:pos x="T4" y="T5"/>
                </a:cxn>
                <a:cxn ang="T11">
                  <a:pos x="T6" y="T7"/>
                </a:cxn>
              </a:cxnLst>
              <a:rect b="T15" l="T12" r="T14" t="T13"/>
              <a:pathLst>
                <a:path h="47" w="68">
                  <a:moveTo>
                    <a:pt x="0" y="47"/>
                  </a:moveTo>
                  <a:lnTo>
                    <a:pt x="34" y="0"/>
                  </a:lnTo>
                  <a:lnTo>
                    <a:pt x="68" y="16"/>
                  </a:lnTo>
                  <a:lnTo>
                    <a:pt x="0" y="4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4" name="Freeform 292"/>
            <p:cNvSpPr/>
            <p:nvPr/>
          </p:nvSpPr>
          <p:spPr bwMode="auto">
            <a:xfrm>
              <a:off x="11032" y="6029"/>
              <a:ext cx="82" cy="110"/>
            </a:xfrm>
            <a:custGeom>
              <a:gdLst>
                <a:gd fmla="*/ 0 w 107" name="T0"/>
                <a:gd fmla="*/ 3 h 154" name="T1"/>
                <a:gd fmla="*/ 0 w 107" name="T2"/>
                <a:gd fmla="*/ 0 h 154" name="T3"/>
                <a:gd fmla="*/ 3 w 107" name="T4"/>
                <a:gd fmla="*/ 1 h 154" name="T5"/>
                <a:gd fmla="*/ 1 w 107" name="T6"/>
                <a:gd fmla="*/ 4 h 154" name="T7"/>
                <a:gd fmla="*/ 0 w 107" name="T8"/>
                <a:gd fmla="*/ 3 h 154" name="T9"/>
                <a:gd fmla="*/ 0 60000 65536" name="T10"/>
                <a:gd fmla="*/ 0 60000 65536" name="T11"/>
                <a:gd fmla="*/ 0 60000 65536" name="T12"/>
                <a:gd fmla="*/ 0 60000 65536" name="T13"/>
                <a:gd fmla="*/ 0 60000 65536" name="T14"/>
                <a:gd fmla="*/ 0 w 107" name="T15"/>
                <a:gd fmla="*/ 0 h 154" name="T16"/>
                <a:gd fmla="*/ 107 w 107" name="T17"/>
                <a:gd fmla="*/ 154 h 154" name="T18"/>
              </a:gdLst>
              <a:cxnLst>
                <a:cxn ang="T10">
                  <a:pos x="T0" y="T1"/>
                </a:cxn>
                <a:cxn ang="T11">
                  <a:pos x="T2" y="T3"/>
                </a:cxn>
                <a:cxn ang="T12">
                  <a:pos x="T4" y="T5"/>
                </a:cxn>
                <a:cxn ang="T13">
                  <a:pos x="T6" y="T7"/>
                </a:cxn>
                <a:cxn ang="T14">
                  <a:pos x="T8" y="T9"/>
                </a:cxn>
              </a:cxnLst>
              <a:rect b="T18" l="T15" r="T17" t="T16"/>
              <a:pathLst>
                <a:path h="154" w="107">
                  <a:moveTo>
                    <a:pt x="0" y="149"/>
                  </a:moveTo>
                  <a:lnTo>
                    <a:pt x="13" y="0"/>
                  </a:lnTo>
                  <a:lnTo>
                    <a:pt x="107" y="67"/>
                  </a:lnTo>
                  <a:lnTo>
                    <a:pt x="52" y="154"/>
                  </a:lnTo>
                  <a:lnTo>
                    <a:pt x="0" y="14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5" name="Freeform 293"/>
            <p:cNvSpPr/>
            <p:nvPr/>
          </p:nvSpPr>
          <p:spPr bwMode="auto">
            <a:xfrm>
              <a:off x="10496" y="2639"/>
              <a:ext cx="1754" cy="1403"/>
            </a:xfrm>
            <a:custGeom>
              <a:gdLst>
                <a:gd fmla="*/ 6 w 2319" name="T0"/>
                <a:gd fmla="*/ 11 h 1964" name="T1"/>
                <a:gd fmla="*/ 7 w 2319" name="T2"/>
                <a:gd fmla="*/ 9 h 1964" name="T3"/>
                <a:gd fmla="*/ 5 w 2319" name="T4"/>
                <a:gd fmla="*/ 8 h 1964" name="T5"/>
                <a:gd fmla="*/ 10 w 2319" name="T6"/>
                <a:gd fmla="*/ 4 h 1964" name="T7"/>
                <a:gd fmla="*/ 15 w 2319" name="T8"/>
                <a:gd fmla="*/ 3 h 1964" name="T9"/>
                <a:gd fmla="*/ 20 w 2319" name="T10"/>
                <a:gd fmla="*/ 5 h 1964" name="T11"/>
                <a:gd fmla="*/ 19 w 2319" name="T12"/>
                <a:gd fmla="*/ 3 h 1964" name="T13"/>
                <a:gd fmla="*/ 25 w 2319" name="T14"/>
                <a:gd fmla="*/ 4 h 1964" name="T15"/>
                <a:gd fmla="*/ 29 w 2319" name="T16"/>
                <a:gd fmla="*/ 3 h 1964" name="T17"/>
                <a:gd fmla="*/ 24 w 2319" name="T18"/>
                <a:gd fmla="*/ 1 h 1964" name="T19"/>
                <a:gd fmla="*/ 29 w 2319" name="T20"/>
                <a:gd fmla="*/ 2 h 1964" name="T21"/>
                <a:gd fmla="*/ 29 w 2319" name="T22"/>
                <a:gd fmla="*/ 0 h 1964" name="T23"/>
                <a:gd fmla="*/ 40 w 2319" name="T24"/>
                <a:gd fmla="*/ 1 h 1964" name="T25"/>
                <a:gd fmla="*/ 41 w 2319" name="T26"/>
                <a:gd fmla="*/ 1 h 1964" name="T27"/>
                <a:gd fmla="*/ 45 w 2319" name="T28"/>
                <a:gd fmla="*/ 3 h 1964" name="T29"/>
                <a:gd fmla="*/ 34 w 2319" name="T30"/>
                <a:gd fmla="*/ 4 h 1964" name="T31"/>
                <a:gd fmla="*/ 40 w 2319" name="T32"/>
                <a:gd fmla="*/ 5 h 1964" name="T33"/>
                <a:gd fmla="*/ 46 w 2319" name="T34"/>
                <a:gd fmla="*/ 5 h 1964" name="T35"/>
                <a:gd fmla="*/ 51 w 2319" name="T36"/>
                <a:gd fmla="*/ 4 h 1964" name="T37"/>
                <a:gd fmla="*/ 46 w 2319" name="T38"/>
                <a:gd fmla="*/ 7 h 1964" name="T39"/>
                <a:gd fmla="*/ 49 w 2319" name="T40"/>
                <a:gd fmla="*/ 9 h 1964" name="T41"/>
                <a:gd fmla="*/ 46 w 2319" name="T42"/>
                <a:gd fmla="*/ 11 h 1964" name="T43"/>
                <a:gd fmla="*/ 46 w 2319" name="T44"/>
                <a:gd fmla="*/ 14 h 1964" name="T45"/>
                <a:gd fmla="*/ 45 w 2319" name="T46"/>
                <a:gd fmla="*/ 15 h 1964" name="T47"/>
                <a:gd fmla="*/ 47 w 2319" name="T48"/>
                <a:gd fmla="*/ 17 h 1964" name="T49"/>
                <a:gd fmla="*/ 45 w 2319" name="T50"/>
                <a:gd fmla="*/ 19 h 1964" name="T51"/>
                <a:gd fmla="*/ 46 w 2319" name="T52"/>
                <a:gd fmla="*/ 20 h 1964" name="T53"/>
                <a:gd fmla="*/ 46 w 2319" name="T54"/>
                <a:gd fmla="*/ 22 h 1964" name="T55"/>
                <a:gd fmla="*/ 41 w 2319" name="T56"/>
                <a:gd fmla="*/ 23 h 1964" name="T57"/>
                <a:gd fmla="*/ 42 w 2319" name="T58"/>
                <a:gd fmla="*/ 25 h 1964" name="T59"/>
                <a:gd fmla="*/ 45 w 2319" name="T60"/>
                <a:gd fmla="*/ 26 h 1964" name="T61"/>
                <a:gd fmla="*/ 44 w 2319" name="T62"/>
                <a:gd fmla="*/ 28 h 1964" name="T63"/>
                <a:gd fmla="*/ 40 w 2319" name="T64"/>
                <a:gd fmla="*/ 26 h 1964" name="T65"/>
                <a:gd fmla="*/ 41 w 2319" name="T66"/>
                <a:gd fmla="*/ 29 h 1964" name="T67"/>
                <a:gd fmla="*/ 41 w 2319" name="T68"/>
                <a:gd fmla="*/ 32 h 1964" name="T69"/>
                <a:gd fmla="*/ 36 w 2319" name="T70"/>
                <a:gd fmla="*/ 33 h 1964" name="T71"/>
                <a:gd fmla="*/ 32 w 2319" name="T72"/>
                <a:gd fmla="*/ 36 h 1964" name="T73"/>
                <a:gd fmla="*/ 31 w 2319" name="T74"/>
                <a:gd fmla="*/ 36 h 1964" name="T75"/>
                <a:gd fmla="*/ 28 w 2319" name="T76"/>
                <a:gd fmla="*/ 38 h 1964" name="T77"/>
                <a:gd fmla="*/ 28 w 2319" name="T78"/>
                <a:gd fmla="*/ 40 h 1964" name="T79"/>
                <a:gd fmla="*/ 28 w 2319" name="T80"/>
                <a:gd fmla="*/ 41 h 1964" name="T81"/>
                <a:gd fmla="*/ 26 w 2319" name="T82"/>
                <a:gd fmla="*/ 45 h 1964" name="T83"/>
                <a:gd fmla="*/ 22 w 2319" name="T84"/>
                <a:gd fmla="*/ 44 h 1964" name="T85"/>
                <a:gd fmla="*/ 21 w 2319" name="T86"/>
                <a:gd fmla="*/ 43 h 1964" name="T87"/>
                <a:gd fmla="*/ 19 w 2319" name="T88"/>
                <a:gd fmla="*/ 39 h 1964" name="T89"/>
                <a:gd fmla="*/ 19 w 2319" name="T90"/>
                <a:gd fmla="*/ 37 h 1964" name="T91"/>
                <a:gd fmla="*/ 18 w 2319" name="T92"/>
                <a:gd fmla="*/ 33 h 1964" name="T93"/>
                <a:gd fmla="*/ 18 w 2319" name="T94"/>
                <a:gd fmla="*/ 32 h 1964" name="T95"/>
                <a:gd fmla="*/ 18 w 2319" name="T96"/>
                <a:gd fmla="*/ 29 h 1964" name="T97"/>
                <a:gd fmla="*/ 20 w 2319" name="T98"/>
                <a:gd fmla="*/ 28 h 1964" name="T99"/>
                <a:gd fmla="*/ 19 w 2319" name="T100"/>
                <a:gd fmla="*/ 27 h 1964" name="T101"/>
                <a:gd fmla="*/ 17 w 2319" name="T102"/>
                <a:gd fmla="*/ 27 h 1964" name="T103"/>
                <a:gd fmla="*/ 15 w 2319" name="T104"/>
                <a:gd fmla="*/ 25 h 1964" name="T105"/>
                <a:gd fmla="*/ 14 w 2319" name="T106"/>
                <a:gd fmla="*/ 21 h 1964" name="T107"/>
                <a:gd fmla="*/ 11 w 2319" name="T108"/>
                <a:gd fmla="*/ 17 h 1964" name="T109"/>
                <a:gd fmla="*/ 6 w 2319" name="T110"/>
                <a:gd fmla="*/ 18 h 1964" name="T111"/>
                <a:gd fmla="*/ 1 w 2319" name="T112"/>
                <a:gd fmla="*/ 15 h 1964" name="T113"/>
                <a:gd fmla="*/ 6 w 2319" name="T114"/>
                <a:gd fmla="*/ 14 h 196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2319" name="T174"/>
                <a:gd fmla="*/ 0 h 1964" name="T175"/>
                <a:gd fmla="*/ 2319 w 2319" name="T176"/>
                <a:gd fmla="*/ 1964 h 1964"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964" w="2319">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6" name="Freeform 294"/>
            <p:cNvSpPr/>
            <p:nvPr/>
          </p:nvSpPr>
          <p:spPr bwMode="auto">
            <a:xfrm>
              <a:off x="9936" y="5633"/>
              <a:ext cx="114" cy="138"/>
            </a:xfrm>
            <a:custGeom>
              <a:gdLst>
                <a:gd fmla="*/ 0 w 154" name="T0"/>
                <a:gd fmla="*/ 4 h 190" name="T1"/>
                <a:gd fmla="*/ 1 w 154" name="T2"/>
                <a:gd fmla="*/ 2 h 190" name="T3"/>
                <a:gd fmla="*/ 2 w 154" name="T4"/>
                <a:gd fmla="*/ 2 h 190" name="T5"/>
                <a:gd fmla="*/ 1 w 154" name="T6"/>
                <a:gd fmla="*/ 1 h 190" name="T7"/>
                <a:gd fmla="*/ 3 w 154" name="T8"/>
                <a:gd fmla="*/ 0 h 190" name="T9"/>
                <a:gd fmla="*/ 3 w 154" name="T10"/>
                <a:gd fmla="*/ 2 h 190" name="T11"/>
                <a:gd fmla="*/ 3 w 154" name="T12"/>
                <a:gd fmla="*/ 2 h 190" name="T13"/>
                <a:gd fmla="*/ 3 w 154" name="T14"/>
                <a:gd fmla="*/ 4 h 190" name="T15"/>
                <a:gd fmla="*/ 2 w 154" name="T16"/>
                <a:gd fmla="*/ 5 h 190" name="T17"/>
                <a:gd fmla="*/ 0 w 154" name="T18"/>
                <a:gd fmla="*/ 4 h 19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4" name="T30"/>
                <a:gd fmla="*/ 0 h 190" name="T31"/>
                <a:gd fmla="*/ 154 w 154" name="T32"/>
                <a:gd fmla="*/ 190 h 19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90" w="154">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7" name="Freeform 295"/>
            <p:cNvSpPr/>
            <p:nvPr/>
          </p:nvSpPr>
          <p:spPr bwMode="auto">
            <a:xfrm>
              <a:off x="10833" y="5941"/>
              <a:ext cx="135" cy="215"/>
            </a:xfrm>
            <a:custGeom>
              <a:gdLst>
                <a:gd fmla="*/ 0 w 181" name="T0"/>
                <a:gd fmla="*/ 2 h 301" name="T1"/>
                <a:gd fmla="*/ 1 w 181" name="T2"/>
                <a:gd fmla="*/ 3 h 301" name="T3"/>
                <a:gd fmla="*/ 1 w 181" name="T4"/>
                <a:gd fmla="*/ 4 h 301" name="T5"/>
                <a:gd fmla="*/ 1 w 181" name="T6"/>
                <a:gd fmla="*/ 6 h 301" name="T7"/>
                <a:gd fmla="*/ 2 w 181" name="T8"/>
                <a:gd fmla="*/ 7 h 301" name="T9"/>
                <a:gd fmla="*/ 4 w 181" name="T10"/>
                <a:gd fmla="*/ 7 h 301" name="T11"/>
                <a:gd fmla="*/ 3 w 181" name="T12"/>
                <a:gd fmla="*/ 4 h 301" name="T13"/>
                <a:gd fmla="*/ 4 w 181" name="T14"/>
                <a:gd fmla="*/ 3 h 301" name="T15"/>
                <a:gd fmla="*/ 1 w 181" name="T16"/>
                <a:gd fmla="*/ 0 h 301" name="T17"/>
                <a:gd fmla="*/ 1 w 181" name="T18"/>
                <a:gd fmla="*/ 1 h 301" name="T19"/>
                <a:gd fmla="*/ 1 w 181" name="T20"/>
                <a:gd fmla="*/ 1 h 301" name="T21"/>
                <a:gd fmla="*/ 0 w 181" name="T22"/>
                <a:gd fmla="*/ 2 h 3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81" name="T36"/>
                <a:gd fmla="*/ 0 h 301" name="T37"/>
                <a:gd fmla="*/ 181 w 181" name="T38"/>
                <a:gd fmla="*/ 301 h 30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01" w="18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8" name="Freeform 296"/>
            <p:cNvSpPr/>
            <p:nvPr/>
          </p:nvSpPr>
          <p:spPr bwMode="auto">
            <a:xfrm>
              <a:off x="10454" y="5570"/>
              <a:ext cx="77" cy="58"/>
            </a:xfrm>
            <a:custGeom>
              <a:gdLst>
                <a:gd fmla="*/ 0 w 99" name="T0"/>
                <a:gd fmla="*/ 1 h 82" name="T1"/>
                <a:gd fmla="*/ 2 w 99" name="T2"/>
                <a:gd fmla="*/ 1 h 82" name="T3"/>
                <a:gd fmla="*/ 1 w 99" name="T4"/>
                <a:gd fmla="*/ 0 h 82" name="T5"/>
                <a:gd fmla="*/ 2 w 99" name="T6"/>
                <a:gd fmla="*/ 0 h 82" name="T7"/>
                <a:gd fmla="*/ 2 w 99" name="T8"/>
                <a:gd fmla="*/ 2 h 82" name="T9"/>
                <a:gd fmla="*/ 0 w 99" name="T10"/>
                <a:gd fmla="*/ 1 h 82" name="T11"/>
                <a:gd fmla="*/ 0 60000 65536" name="T12"/>
                <a:gd fmla="*/ 0 60000 65536" name="T13"/>
                <a:gd fmla="*/ 0 60000 65536" name="T14"/>
                <a:gd fmla="*/ 0 60000 65536" name="T15"/>
                <a:gd fmla="*/ 0 60000 65536" name="T16"/>
                <a:gd fmla="*/ 0 60000 65536" name="T17"/>
                <a:gd fmla="*/ 0 w 99" name="T18"/>
                <a:gd fmla="*/ 0 h 82" name="T19"/>
                <a:gd fmla="*/ 99 w 99" name="T20"/>
                <a:gd fmla="*/ 82 h 82" name="T21"/>
              </a:gdLst>
              <a:cxnLst>
                <a:cxn ang="T12">
                  <a:pos x="T0" y="T1"/>
                </a:cxn>
                <a:cxn ang="T13">
                  <a:pos x="T2" y="T3"/>
                </a:cxn>
                <a:cxn ang="T14">
                  <a:pos x="T4" y="T5"/>
                </a:cxn>
                <a:cxn ang="T15">
                  <a:pos x="T6" y="T7"/>
                </a:cxn>
                <a:cxn ang="T16">
                  <a:pos x="T8" y="T9"/>
                </a:cxn>
                <a:cxn ang="T17">
                  <a:pos x="T10" y="T11"/>
                </a:cxn>
              </a:cxnLst>
              <a:rect b="T21" l="T18" r="T20" t="T19"/>
              <a:pathLst>
                <a:path h="82" w="99">
                  <a:moveTo>
                    <a:pt x="0" y="63"/>
                  </a:moveTo>
                  <a:lnTo>
                    <a:pt x="74" y="60"/>
                  </a:lnTo>
                  <a:lnTo>
                    <a:pt x="37" y="6"/>
                  </a:lnTo>
                  <a:lnTo>
                    <a:pt x="99" y="0"/>
                  </a:lnTo>
                  <a:lnTo>
                    <a:pt x="99" y="82"/>
                  </a:lnTo>
                  <a:lnTo>
                    <a:pt x="0" y="6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29" name="Freeform 297"/>
            <p:cNvSpPr/>
            <p:nvPr/>
          </p:nvSpPr>
          <p:spPr bwMode="auto">
            <a:xfrm>
              <a:off x="10021" y="5698"/>
              <a:ext cx="175" cy="95"/>
            </a:xfrm>
            <a:custGeom>
              <a:gdLst>
                <a:gd fmla="*/ 0 w 231" name="T0"/>
                <a:gd fmla="*/ 1 h 133" name="T1"/>
                <a:gd fmla="*/ 1 w 231" name="T2"/>
                <a:gd fmla="*/ 0 h 133" name="T3"/>
                <a:gd fmla="*/ 4 w 231" name="T4"/>
                <a:gd fmla="*/ 0 h 133" name="T5"/>
                <a:gd fmla="*/ 5 w 231" name="T6"/>
                <a:gd fmla="*/ 1 h 133" name="T7"/>
                <a:gd fmla="*/ 4 w 231" name="T8"/>
                <a:gd fmla="*/ 1 h 133" name="T9"/>
                <a:gd fmla="*/ 2 w 231" name="T10"/>
                <a:gd fmla="*/ 3 h 133" name="T11"/>
                <a:gd fmla="*/ 1 w 231" name="T12"/>
                <a:gd fmla="*/ 3 h 133" name="T13"/>
                <a:gd fmla="*/ 0 w 231" name="T14"/>
                <a:gd fmla="*/ 1 h 133" name="T15"/>
                <a:gd fmla="*/ 0 60000 65536" name="T16"/>
                <a:gd fmla="*/ 0 60000 65536" name="T17"/>
                <a:gd fmla="*/ 0 60000 65536" name="T18"/>
                <a:gd fmla="*/ 0 60000 65536" name="T19"/>
                <a:gd fmla="*/ 0 60000 65536" name="T20"/>
                <a:gd fmla="*/ 0 60000 65536" name="T21"/>
                <a:gd fmla="*/ 0 60000 65536" name="T22"/>
                <a:gd fmla="*/ 0 60000 65536" name="T23"/>
                <a:gd fmla="*/ 0 w 231" name="T24"/>
                <a:gd fmla="*/ 0 h 133" name="T25"/>
                <a:gd fmla="*/ 231 w 231" name="T26"/>
                <a:gd fmla="*/ 133 h 13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33" w="231">
                  <a:moveTo>
                    <a:pt x="0" y="68"/>
                  </a:moveTo>
                  <a:lnTo>
                    <a:pt x="40" y="8"/>
                  </a:lnTo>
                  <a:lnTo>
                    <a:pt x="163" y="0"/>
                  </a:lnTo>
                  <a:lnTo>
                    <a:pt x="231" y="42"/>
                  </a:lnTo>
                  <a:lnTo>
                    <a:pt x="176" y="52"/>
                  </a:lnTo>
                  <a:lnTo>
                    <a:pt x="79" y="133"/>
                  </a:lnTo>
                  <a:lnTo>
                    <a:pt x="62" y="112"/>
                  </a:lnTo>
                  <a:lnTo>
                    <a:pt x="0" y="6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0" name="Freeform 298"/>
            <p:cNvSpPr/>
            <p:nvPr/>
          </p:nvSpPr>
          <p:spPr bwMode="auto">
            <a:xfrm>
              <a:off x="11892" y="3724"/>
              <a:ext cx="318" cy="163"/>
            </a:xfrm>
            <a:custGeom>
              <a:gdLst>
                <a:gd fmla="*/ 0 w 420" name="T0"/>
                <a:gd fmla="*/ 2 h 223" name="T1"/>
                <a:gd fmla="*/ 1 w 420" name="T2"/>
                <a:gd fmla="*/ 2 h 223" name="T3"/>
                <a:gd fmla="*/ 0 w 420" name="T4"/>
                <a:gd fmla="*/ 1 h 223" name="T5"/>
                <a:gd fmla="*/ 1 w 420" name="T6"/>
                <a:gd fmla="*/ 1 h 223" name="T7"/>
                <a:gd fmla="*/ 1 w 420" name="T8"/>
                <a:gd fmla="*/ 1 h 223" name="T9"/>
                <a:gd fmla="*/ 2 w 420" name="T10"/>
                <a:gd fmla="*/ 1 h 223" name="T11"/>
                <a:gd fmla="*/ 1 w 420" name="T12"/>
                <a:gd fmla="*/ 0 h 223" name="T13"/>
                <a:gd fmla="*/ 3 w 420" name="T14"/>
                <a:gd fmla="*/ 1 h 223" name="T15"/>
                <a:gd fmla="*/ 3 w 420" name="T16"/>
                <a:gd fmla="*/ 2 h 223" name="T17"/>
                <a:gd fmla="*/ 4 w 420" name="T18"/>
                <a:gd fmla="*/ 1 h 223" name="T19"/>
                <a:gd fmla="*/ 5 w 420" name="T20"/>
                <a:gd fmla="*/ 1 h 223" name="T21"/>
                <a:gd fmla="*/ 5 w 420" name="T22"/>
                <a:gd fmla="*/ 1 h 223" name="T23"/>
                <a:gd fmla="*/ 6 w 420" name="T24"/>
                <a:gd fmla="*/ 1 h 223" name="T25"/>
                <a:gd fmla="*/ 5 w 420" name="T26"/>
                <a:gd fmla="*/ 1 h 223" name="T27"/>
                <a:gd fmla="*/ 7 w 420" name="T28"/>
                <a:gd fmla="*/ 1 h 223" name="T29"/>
                <a:gd fmla="*/ 7 w 420" name="T30"/>
                <a:gd fmla="*/ 0 h 223" name="T31"/>
                <a:gd fmla="*/ 8 w 420" name="T32"/>
                <a:gd fmla="*/ 1 h 223" name="T33"/>
                <a:gd fmla="*/ 9 w 420" name="T34"/>
                <a:gd fmla="*/ 0 h 223" name="T35"/>
                <a:gd fmla="*/ 8 w 420" name="T36"/>
                <a:gd fmla="*/ 1 h 223" name="T37"/>
                <a:gd fmla="*/ 10 w 420" name="T38"/>
                <a:gd fmla="*/ 3 h 223" name="T39"/>
                <a:gd fmla="*/ 9 w 420" name="T40"/>
                <a:gd fmla="*/ 4 h 223" name="T41"/>
                <a:gd fmla="*/ 5 w 420" name="T42"/>
                <a:gd fmla="*/ 6 h 223" name="T43"/>
                <a:gd fmla="*/ 2 w 420" name="T44"/>
                <a:gd fmla="*/ 5 h 223" name="T45"/>
                <a:gd fmla="*/ 3 w 420" name="T46"/>
                <a:gd fmla="*/ 3 h 223" name="T47"/>
                <a:gd fmla="*/ 1 w 420" name="T48"/>
                <a:gd fmla="*/ 3 h 223" name="T49"/>
                <a:gd fmla="*/ 3 w 420" name="T50"/>
                <a:gd fmla="*/ 3 h 223" name="T51"/>
                <a:gd fmla="*/ 2 w 420" name="T52"/>
                <a:gd fmla="*/ 2 h 223" name="T53"/>
                <a:gd fmla="*/ 3 w 420" name="T54"/>
                <a:gd fmla="*/ 2 h 223" name="T55"/>
                <a:gd fmla="*/ 0 w 420" name="T56"/>
                <a:gd fmla="*/ 2 h 22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420" name="T87"/>
                <a:gd fmla="*/ 0 h 223" name="T88"/>
                <a:gd fmla="*/ 420 w 420" name="T89"/>
                <a:gd fmla="*/ 223 h 223"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223" w="420">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1" name="Freeform 299"/>
            <p:cNvSpPr/>
            <p:nvPr/>
          </p:nvSpPr>
          <p:spPr bwMode="auto">
            <a:xfrm>
              <a:off x="9223" y="5139"/>
              <a:ext cx="870" cy="606"/>
            </a:xfrm>
            <a:custGeom>
              <a:gdLst>
                <a:gd fmla="*/ 0 w 1151" name="T0"/>
                <a:gd fmla="*/ 0 h 847" name="T1"/>
                <a:gd fmla="*/ 1 w 1151" name="T2"/>
                <a:gd fmla="*/ 3 h 847" name="T3"/>
                <a:gd fmla="*/ 3 w 1151" name="T4"/>
                <a:gd fmla="*/ 5 h 847" name="T5"/>
                <a:gd fmla="*/ 3 w 1151" name="T6"/>
                <a:gd fmla="*/ 5 h 847" name="T7"/>
                <a:gd fmla="*/ 2 w 1151" name="T8"/>
                <a:gd fmla="*/ 6 h 847" name="T9"/>
                <a:gd fmla="*/ 3 w 1151" name="T10"/>
                <a:gd fmla="*/ 7 h 847" name="T11"/>
                <a:gd fmla="*/ 4 w 1151" name="T12"/>
                <a:gd fmla="*/ 8 h 847" name="T13"/>
                <a:gd fmla="*/ 4 w 1151" name="T14"/>
                <a:gd fmla="*/ 9 h 847" name="T15"/>
                <a:gd fmla="*/ 6 w 1151" name="T16"/>
                <a:gd fmla="*/ 11 h 847" name="T17"/>
                <a:gd fmla="*/ 7 w 1151" name="T18"/>
                <a:gd fmla="*/ 10 h 847" name="T19"/>
                <a:gd fmla="*/ 2 w 1151" name="T20"/>
                <a:gd fmla="*/ 3 h 847" name="T21"/>
                <a:gd fmla="*/ 2 w 1151" name="T22"/>
                <a:gd fmla="*/ 1 h 847" name="T23"/>
                <a:gd fmla="*/ 3 w 1151" name="T24"/>
                <a:gd fmla="*/ 1 h 847" name="T25"/>
                <a:gd fmla="*/ 5 w 1151" name="T26"/>
                <a:gd fmla="*/ 5 h 847" name="T27"/>
                <a:gd fmla="*/ 7 w 1151" name="T28"/>
                <a:gd fmla="*/ 7 h 847" name="T29"/>
                <a:gd fmla="*/ 7 w 1151" name="T30"/>
                <a:gd fmla="*/ 8 h 847" name="T31"/>
                <a:gd fmla="*/ 10 w 1151" name="T32"/>
                <a:gd fmla="*/ 11 h 847" name="T33"/>
                <a:gd fmla="*/ 11 w 1151" name="T34"/>
                <a:gd fmla="*/ 13 h 847" name="T35"/>
                <a:gd fmla="*/ 10 w 1151" name="T36"/>
                <a:gd fmla="*/ 14 h 847" name="T37"/>
                <a:gd fmla="*/ 11 w 1151" name="T38"/>
                <a:gd fmla="*/ 15 h 847" name="T39"/>
                <a:gd fmla="*/ 17 w 1151" name="T40"/>
                <a:gd fmla="*/ 18 h 847" name="T41"/>
                <a:gd fmla="*/ 20 w 1151" name="T42"/>
                <a:gd fmla="*/ 18 h 847" name="T43"/>
                <a:gd fmla="*/ 22 w 1151" name="T44"/>
                <a:gd fmla="*/ 20 h 847" name="T45"/>
                <a:gd fmla="*/ 23 w 1151" name="T46"/>
                <a:gd fmla="*/ 18 h 847" name="T47"/>
                <a:gd fmla="*/ 23 w 1151" name="T48"/>
                <a:gd fmla="*/ 18 h 847" name="T49"/>
                <a:gd fmla="*/ 23 w 1151" name="T50"/>
                <a:gd fmla="*/ 17 h 847" name="T51"/>
                <a:gd fmla="*/ 25 w 1151" name="T52"/>
                <a:gd fmla="*/ 16 h 847" name="T53"/>
                <a:gd fmla="*/ 25 w 1151" name="T54"/>
                <a:gd fmla="*/ 16 h 847" name="T55"/>
                <a:gd fmla="*/ 25 w 1151" name="T56"/>
                <a:gd fmla="*/ 15 h 847" name="T57"/>
                <a:gd fmla="*/ 26 w 1151" name="T58"/>
                <a:gd fmla="*/ 16 h 847" name="T59"/>
                <a:gd fmla="*/ 27 w 1151" name="T60"/>
                <a:gd fmla="*/ 13 h 847" name="T61"/>
                <a:gd fmla="*/ 25 w 1151" name="T62"/>
                <a:gd fmla="*/ 12 h 847" name="T63"/>
                <a:gd fmla="*/ 24 w 1151" name="T64"/>
                <a:gd fmla="*/ 13 h 847" name="T65"/>
                <a:gd fmla="*/ 23 w 1151" name="T66"/>
                <a:gd fmla="*/ 16 h 847" name="T67"/>
                <a:gd fmla="*/ 20 w 1151" name="T68"/>
                <a:gd fmla="*/ 16 h 847" name="T69"/>
                <a:gd fmla="*/ 19 w 1151" name="T70"/>
                <a:gd fmla="*/ 15 h 847" name="T71"/>
                <a:gd fmla="*/ 17 w 1151" name="T72"/>
                <a:gd fmla="*/ 12 h 847" name="T73"/>
                <a:gd fmla="*/ 17 w 1151" name="T74"/>
                <a:gd fmla="*/ 9 h 847" name="T75"/>
                <a:gd fmla="*/ 18 w 1151" name="T76"/>
                <a:gd fmla="*/ 8 h 847" name="T77"/>
                <a:gd fmla="*/ 16 w 1151" name="T78"/>
                <a:gd fmla="*/ 7 h 847" name="T79"/>
                <a:gd fmla="*/ 14 w 1151" name="T80"/>
                <a:gd fmla="*/ 3 h 847" name="T81"/>
                <a:gd fmla="*/ 12 w 1151" name="T82"/>
                <a:gd fmla="*/ 4 h 847" name="T83"/>
                <a:gd fmla="*/ 9 w 1151" name="T84"/>
                <a:gd fmla="*/ 1 h 847" name="T85"/>
                <a:gd fmla="*/ 5 w 1151" name="T86"/>
                <a:gd fmla="*/ 2 h 847" name="T87"/>
                <a:gd fmla="*/ 2 w 1151" name="T88"/>
                <a:gd fmla="*/ 0 h 847" name="T89"/>
                <a:gd fmla="*/ 0 w 1151" name="T90"/>
                <a:gd fmla="*/ 0 h 84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151" name="T138"/>
                <a:gd fmla="*/ 0 h 847" name="T139"/>
                <a:gd fmla="*/ 1151 w 1151" name="T140"/>
                <a:gd fmla="*/ 847 h 84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846" w="1151">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2" name="Freeform 300"/>
            <p:cNvSpPr/>
            <p:nvPr/>
          </p:nvSpPr>
          <p:spPr bwMode="auto">
            <a:xfrm>
              <a:off x="10080" y="5728"/>
              <a:ext cx="117" cy="133"/>
            </a:xfrm>
            <a:custGeom>
              <a:gdLst>
                <a:gd fmla="*/ 0 w 152" name="T0"/>
                <a:gd fmla="*/ 2 h 184" name="T1"/>
                <a:gd fmla="*/ 1 w 152" name="T2"/>
                <a:gd fmla="*/ 4 h 184" name="T3"/>
                <a:gd fmla="*/ 3 w 152" name="T4"/>
                <a:gd fmla="*/ 4 h 184" name="T5"/>
                <a:gd fmla="*/ 4 w 152" name="T6"/>
                <a:gd fmla="*/ 0 h 184" name="T7"/>
                <a:gd fmla="*/ 2 w 152" name="T8"/>
                <a:gd fmla="*/ 0 h 184" name="T9"/>
                <a:gd fmla="*/ 0 w 152" name="T10"/>
                <a:gd fmla="*/ 2 h 184" name="T11"/>
                <a:gd fmla="*/ 0 60000 65536" name="T12"/>
                <a:gd fmla="*/ 0 60000 65536" name="T13"/>
                <a:gd fmla="*/ 0 60000 65536" name="T14"/>
                <a:gd fmla="*/ 0 60000 65536" name="T15"/>
                <a:gd fmla="*/ 0 60000 65536" name="T16"/>
                <a:gd fmla="*/ 0 60000 65536" name="T17"/>
                <a:gd fmla="*/ 0 w 152" name="T18"/>
                <a:gd fmla="*/ 0 h 184" name="T19"/>
                <a:gd fmla="*/ 152 w 152" name="T20"/>
                <a:gd fmla="*/ 184 h 184" name="T21"/>
              </a:gdLst>
              <a:cxnLst>
                <a:cxn ang="T12">
                  <a:pos x="T0" y="T1"/>
                </a:cxn>
                <a:cxn ang="T13">
                  <a:pos x="T2" y="T3"/>
                </a:cxn>
                <a:cxn ang="T14">
                  <a:pos x="T4" y="T5"/>
                </a:cxn>
                <a:cxn ang="T15">
                  <a:pos x="T6" y="T7"/>
                </a:cxn>
                <a:cxn ang="T16">
                  <a:pos x="T8" y="T9"/>
                </a:cxn>
                <a:cxn ang="T17">
                  <a:pos x="T10" y="T11"/>
                </a:cxn>
              </a:cxnLst>
              <a:rect b="T21" l="T18" r="T20" t="T19"/>
              <a:pathLst>
                <a:path h="184" w="152">
                  <a:moveTo>
                    <a:pt x="0" y="91"/>
                  </a:moveTo>
                  <a:lnTo>
                    <a:pt x="61" y="180"/>
                  </a:lnTo>
                  <a:lnTo>
                    <a:pt x="140" y="184"/>
                  </a:lnTo>
                  <a:lnTo>
                    <a:pt x="152" y="0"/>
                  </a:lnTo>
                  <a:lnTo>
                    <a:pt x="97" y="10"/>
                  </a:lnTo>
                  <a:lnTo>
                    <a:pt x="0" y="9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3" name="Freeform 301"/>
            <p:cNvSpPr/>
            <p:nvPr/>
          </p:nvSpPr>
          <p:spPr bwMode="auto">
            <a:xfrm>
              <a:off x="10202" y="5899"/>
              <a:ext cx="164" cy="80"/>
            </a:xfrm>
            <a:custGeom>
              <a:gdLst>
                <a:gd fmla="*/ 0 w 215" name="T0"/>
                <a:gd fmla="*/ 1 h 111" name="T1"/>
                <a:gd fmla="*/ 0 w 215" name="T2"/>
                <a:gd fmla="*/ 0 h 111" name="T3"/>
                <a:gd fmla="*/ 1 w 215" name="T4"/>
                <a:gd fmla="*/ 1 h 111" name="T5"/>
                <a:gd fmla="*/ 3 w 215" name="T6"/>
                <a:gd fmla="*/ 0 h 111" name="T7"/>
                <a:gd fmla="*/ 5 w 215" name="T8"/>
                <a:gd fmla="*/ 1 h 111" name="T9"/>
                <a:gd fmla="*/ 5 w 215" name="T10"/>
                <a:gd fmla="*/ 3 h 111" name="T11"/>
                <a:gd fmla="*/ 5 w 215" name="T12"/>
                <a:gd fmla="*/ 1 h 111" name="T13"/>
                <a:gd fmla="*/ 3 w 215" name="T14"/>
                <a:gd fmla="*/ 1 h 111" name="T15"/>
                <a:gd fmla="*/ 3 w 215" name="T16"/>
                <a:gd fmla="*/ 1 h 111" name="T17"/>
                <a:gd fmla="*/ 3 w 215" name="T18"/>
                <a:gd fmla="*/ 2 h 111" name="T19"/>
                <a:gd fmla="*/ 2 w 215" name="T20"/>
                <a:gd fmla="*/ 3 h 111" name="T21"/>
                <a:gd fmla="*/ 0 w 215" name="T22"/>
                <a:gd fmla="*/ 1 h 11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5" name="T36"/>
                <a:gd fmla="*/ 0 h 111" name="T37"/>
                <a:gd fmla="*/ 215 w 215" name="T38"/>
                <a:gd fmla="*/ 111 h 11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10" w="215">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4" name="Freeform 302"/>
            <p:cNvSpPr/>
            <p:nvPr/>
          </p:nvSpPr>
          <p:spPr bwMode="auto">
            <a:xfrm>
              <a:off x="10796" y="6816"/>
              <a:ext cx="236" cy="268"/>
            </a:xfrm>
            <a:custGeom>
              <a:gdLst>
                <a:gd fmla="*/ 0 w 311" name="T0"/>
                <a:gd fmla="*/ 3 h 377" name="T1"/>
                <a:gd fmla="*/ 1 w 311" name="T2"/>
                <a:gd fmla="*/ 1 h 377" name="T3"/>
                <a:gd fmla="*/ 3 w 311" name="T4"/>
                <a:gd fmla="*/ 0 h 377" name="T5"/>
                <a:gd fmla="*/ 4 w 311" name="T6"/>
                <a:gd fmla="*/ 1 h 377" name="T7"/>
                <a:gd fmla="*/ 4 w 311" name="T8"/>
                <a:gd fmla="*/ 3 h 377" name="T9"/>
                <a:gd fmla="*/ 6 w 311" name="T10"/>
                <a:gd fmla="*/ 3 h 377" name="T11"/>
                <a:gd fmla="*/ 6 w 311" name="T12"/>
                <a:gd fmla="*/ 5 h 377" name="T13"/>
                <a:gd fmla="*/ 7 w 311" name="T14"/>
                <a:gd fmla="*/ 5 h 377" name="T15"/>
                <a:gd fmla="*/ 7 w 311" name="T16"/>
                <a:gd fmla="*/ 7 h 377" name="T17"/>
                <a:gd fmla="*/ 6 w 311" name="T18"/>
                <a:gd fmla="*/ 9 h 377" name="T19"/>
                <a:gd fmla="*/ 4 w 311" name="T20"/>
                <a:gd fmla="*/ 9 h 377" name="T21"/>
                <a:gd fmla="*/ 4 w 311" name="T22"/>
                <a:gd fmla="*/ 7 h 377" name="T23"/>
                <a:gd fmla="*/ 0 w 311" name="T24"/>
                <a:gd fmla="*/ 3 h 3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11" name="T39"/>
                <a:gd fmla="*/ 0 h 377" name="T40"/>
                <a:gd fmla="*/ 311 w 311" name="T41"/>
                <a:gd fmla="*/ 377 h 37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77" w="311">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5" name="Freeform 303"/>
            <p:cNvSpPr/>
            <p:nvPr/>
          </p:nvSpPr>
          <p:spPr bwMode="auto">
            <a:xfrm>
              <a:off x="10255" y="6207"/>
              <a:ext cx="358" cy="574"/>
            </a:xfrm>
            <a:custGeom>
              <a:gdLst>
                <a:gd fmla="*/ 0 w 476" name="T0"/>
                <a:gd fmla="*/ 4 h 803" name="T1"/>
                <a:gd fmla="*/ 0 w 476" name="T2"/>
                <a:gd fmla="*/ 6 h 803" name="T3"/>
                <a:gd fmla="*/ 2 w 476" name="T4"/>
                <a:gd fmla="*/ 9 h 803" name="T5"/>
                <a:gd fmla="*/ 4 w 476" name="T6"/>
                <a:gd fmla="*/ 15 h 803" name="T7"/>
                <a:gd fmla="*/ 9 w 476" name="T8"/>
                <a:gd fmla="*/ 19 h 803" name="T9"/>
                <a:gd fmla="*/ 10 w 476" name="T10"/>
                <a:gd fmla="*/ 18 h 803" name="T11"/>
                <a:gd fmla="*/ 11 w 476" name="T12"/>
                <a:gd fmla="*/ 17 h 803" name="T13"/>
                <a:gd fmla="*/ 10 w 476" name="T14"/>
                <a:gd fmla="*/ 16 h 803" name="T15"/>
                <a:gd fmla="*/ 10 w 476" name="T16"/>
                <a:gd fmla="*/ 16 h 803" name="T17"/>
                <a:gd fmla="*/ 11 w 476" name="T18"/>
                <a:gd fmla="*/ 13 h 803" name="T19"/>
                <a:gd fmla="*/ 10 w 476" name="T20"/>
                <a:gd fmla="*/ 11 h 803" name="T21"/>
                <a:gd fmla="*/ 9 w 476" name="T22"/>
                <a:gd fmla="*/ 11 h 803" name="T23"/>
                <a:gd fmla="*/ 9 w 476" name="T24"/>
                <a:gd fmla="*/ 9 h 803" name="T25"/>
                <a:gd fmla="*/ 9 w 476" name="T26"/>
                <a:gd fmla="*/ 10 h 803" name="T27"/>
                <a:gd fmla="*/ 7 w 476" name="T28"/>
                <a:gd fmla="*/ 9 h 803" name="T29"/>
                <a:gd fmla="*/ 7 w 476" name="T30"/>
                <a:gd fmla="*/ 8 h 803" name="T31"/>
                <a:gd fmla="*/ 8 w 476" name="T32"/>
                <a:gd fmla="*/ 5 h 803" name="T33"/>
                <a:gd fmla="*/ 10 w 476" name="T34"/>
                <a:gd fmla="*/ 4 h 803" name="T35"/>
                <a:gd fmla="*/ 9 w 476" name="T36"/>
                <a:gd fmla="*/ 4 h 803" name="T37"/>
                <a:gd fmla="*/ 10 w 476" name="T38"/>
                <a:gd fmla="*/ 3 h 803" name="T39"/>
                <a:gd fmla="*/ 7 w 476" name="T40"/>
                <a:gd fmla="*/ 2 h 803" name="T41"/>
                <a:gd fmla="*/ 5 w 476" name="T42"/>
                <a:gd fmla="*/ 0 h 803" name="T43"/>
                <a:gd fmla="*/ 5 w 476" name="T44"/>
                <a:gd fmla="*/ 2 h 803" name="T45"/>
                <a:gd fmla="*/ 3 w 476" name="T46"/>
                <a:gd fmla="*/ 3 h 803" name="T47"/>
                <a:gd fmla="*/ 2 w 476" name="T48"/>
                <a:gd fmla="*/ 5 h 803" name="T49"/>
                <a:gd fmla="*/ 1 w 476" name="T50"/>
                <a:gd fmla="*/ 5 h 803" name="T51"/>
                <a:gd fmla="*/ 1 w 476" name="T52"/>
                <a:gd fmla="*/ 3 h 803" name="T53"/>
                <a:gd fmla="*/ 0 w 476" name="T54"/>
                <a:gd fmla="*/ 4 h 80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76" name="T84"/>
                <a:gd fmla="*/ 0 h 803" name="T85"/>
                <a:gd fmla="*/ 476 w 476" name="T86"/>
                <a:gd fmla="*/ 803 h 803"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803" w="476">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6" name="Freeform 304"/>
            <p:cNvSpPr/>
            <p:nvPr/>
          </p:nvSpPr>
          <p:spPr bwMode="auto">
            <a:xfrm>
              <a:off x="10923" y="6021"/>
              <a:ext cx="122" cy="123"/>
            </a:xfrm>
            <a:custGeom>
              <a:gdLst>
                <a:gd fmla="*/ 0 w 159" name="T0"/>
                <a:gd fmla="*/ 2 h 173" name="T1"/>
                <a:gd fmla="*/ 1 w 159" name="T2"/>
                <a:gd fmla="*/ 0 h 173" name="T3"/>
                <a:gd fmla="*/ 4 w 159" name="T4"/>
                <a:gd fmla="*/ 0 h 173" name="T5"/>
                <a:gd fmla="*/ 3 w 159" name="T6"/>
                <a:gd fmla="*/ 4 h 173" name="T7"/>
                <a:gd fmla="*/ 1 w 159" name="T8"/>
                <a:gd fmla="*/ 4 h 173" name="T9"/>
                <a:gd fmla="*/ 0 w 159" name="T10"/>
                <a:gd fmla="*/ 2 h 173" name="T11"/>
                <a:gd fmla="*/ 0 60000 65536" name="T12"/>
                <a:gd fmla="*/ 0 60000 65536" name="T13"/>
                <a:gd fmla="*/ 0 60000 65536" name="T14"/>
                <a:gd fmla="*/ 0 60000 65536" name="T15"/>
                <a:gd fmla="*/ 0 60000 65536" name="T16"/>
                <a:gd fmla="*/ 0 60000 65536" name="T17"/>
                <a:gd fmla="*/ 0 w 159" name="T18"/>
                <a:gd fmla="*/ 0 h 173" name="T19"/>
                <a:gd fmla="*/ 159 w 159" name="T20"/>
                <a:gd fmla="*/ 173 h 173" name="T21"/>
              </a:gdLst>
              <a:cxnLst>
                <a:cxn ang="T12">
                  <a:pos x="T0" y="T1"/>
                </a:cxn>
                <a:cxn ang="T13">
                  <a:pos x="T2" y="T3"/>
                </a:cxn>
                <a:cxn ang="T14">
                  <a:pos x="T4" y="T5"/>
                </a:cxn>
                <a:cxn ang="T15">
                  <a:pos x="T6" y="T7"/>
                </a:cxn>
                <a:cxn ang="T16">
                  <a:pos x="T8" y="T9"/>
                </a:cxn>
                <a:cxn ang="T17">
                  <a:pos x="T10" y="T11"/>
                </a:cxn>
              </a:cxnLst>
              <a:rect b="T21" l="T18" r="T20" t="T19"/>
              <a:pathLst>
                <a:path h="173" w="159">
                  <a:moveTo>
                    <a:pt x="0" y="79"/>
                  </a:moveTo>
                  <a:lnTo>
                    <a:pt x="44" y="0"/>
                  </a:lnTo>
                  <a:lnTo>
                    <a:pt x="159" y="12"/>
                  </a:lnTo>
                  <a:lnTo>
                    <a:pt x="146" y="161"/>
                  </a:lnTo>
                  <a:lnTo>
                    <a:pt x="62" y="173"/>
                  </a:lnTo>
                  <a:lnTo>
                    <a:pt x="0" y="7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7" name="Freeform 305"/>
            <p:cNvSpPr/>
            <p:nvPr/>
          </p:nvSpPr>
          <p:spPr bwMode="auto">
            <a:xfrm>
              <a:off x="10812" y="5866"/>
              <a:ext cx="29" cy="23"/>
            </a:xfrm>
            <a:custGeom>
              <a:gdLst>
                <a:gd fmla="*/ 0 w 39" name="T0"/>
                <a:gd fmla="*/ 1 h 32" name="T1"/>
                <a:gd fmla="*/ 1 w 39" name="T2"/>
                <a:gd fmla="*/ 1 h 32" name="T3"/>
                <a:gd fmla="*/ 1 w 39" name="T4"/>
                <a:gd fmla="*/ 0 h 32" name="T5"/>
                <a:gd fmla="*/ 0 w 39" name="T6"/>
                <a:gd fmla="*/ 1 h 32" name="T7"/>
                <a:gd fmla="*/ 0 60000 65536" name="T8"/>
                <a:gd fmla="*/ 0 60000 65536" name="T9"/>
                <a:gd fmla="*/ 0 60000 65536" name="T10"/>
                <a:gd fmla="*/ 0 60000 65536" name="T11"/>
                <a:gd fmla="*/ 0 w 39" name="T12"/>
                <a:gd fmla="*/ 0 h 32" name="T13"/>
                <a:gd fmla="*/ 39 w 39" name="T14"/>
                <a:gd fmla="*/ 32 h 32" name="T15"/>
              </a:gdLst>
              <a:cxnLst>
                <a:cxn ang="T8">
                  <a:pos x="T0" y="T1"/>
                </a:cxn>
                <a:cxn ang="T9">
                  <a:pos x="T2" y="T3"/>
                </a:cxn>
                <a:cxn ang="T10">
                  <a:pos x="T4" y="T5"/>
                </a:cxn>
                <a:cxn ang="T11">
                  <a:pos x="T6" y="T7"/>
                </a:cxn>
              </a:cxnLst>
              <a:rect b="T15" l="T12" r="T14" t="T13"/>
              <a:pathLst>
                <a:path h="32" w="39">
                  <a:moveTo>
                    <a:pt x="0" y="32"/>
                  </a:moveTo>
                  <a:lnTo>
                    <a:pt x="36" y="26"/>
                  </a:lnTo>
                  <a:lnTo>
                    <a:pt x="39" y="0"/>
                  </a:lnTo>
                  <a:lnTo>
                    <a:pt x="0" y="3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8" name="Freeform 306"/>
            <p:cNvSpPr/>
            <p:nvPr/>
          </p:nvSpPr>
          <p:spPr bwMode="auto">
            <a:xfrm>
              <a:off x="7750" y="3458"/>
              <a:ext cx="860" cy="822"/>
            </a:xfrm>
            <a:custGeom>
              <a:gdLst>
                <a:gd fmla="*/ 2 w 1139" name="T0"/>
                <a:gd fmla="*/ 11 h 1152" name="T1"/>
                <a:gd fmla="*/ 2 w 1139" name="T2"/>
                <a:gd fmla="*/ 12 h 1152" name="T3"/>
                <a:gd fmla="*/ 5 w 1139" name="T4"/>
                <a:gd fmla="*/ 13 h 1152" name="T5"/>
                <a:gd fmla="*/ 6 w 1139" name="T6"/>
                <a:gd fmla="*/ 12 h 1152" name="T7"/>
                <a:gd fmla="*/ 3 w 1139" name="T8"/>
                <a:gd fmla="*/ 15 h 1152" name="T9"/>
                <a:gd fmla="*/ 3 w 1139" name="T10"/>
                <a:gd fmla="*/ 17 h 1152" name="T11"/>
                <a:gd fmla="*/ 3 w 1139" name="T12"/>
                <a:gd fmla="*/ 18 h 1152" name="T13"/>
                <a:gd fmla="*/ 3 w 1139" name="T14"/>
                <a:gd fmla="*/ 19 h 1152" name="T15"/>
                <a:gd fmla="*/ 4 w 1139" name="T16"/>
                <a:gd fmla="*/ 20 h 1152" name="T17"/>
                <a:gd fmla="*/ 5 w 1139" name="T18"/>
                <a:gd fmla="*/ 19 h 1152" name="T19"/>
                <a:gd fmla="*/ 5 w 1139" name="T20"/>
                <a:gd fmla="*/ 21 h 1152" name="T21"/>
                <a:gd fmla="*/ 8 w 1139" name="T22"/>
                <a:gd fmla="*/ 21 h 1152" name="T23"/>
                <a:gd fmla="*/ 9 w 1139" name="T24"/>
                <a:gd fmla="*/ 21 h 1152" name="T25"/>
                <a:gd fmla="*/ 8 w 1139" name="T26"/>
                <a:gd fmla="*/ 24 h 1152" name="T27"/>
                <a:gd fmla="*/ 7 w 1139" name="T28"/>
                <a:gd fmla="*/ 25 h 1152" name="T29"/>
                <a:gd fmla="*/ 4 w 1139" name="T30"/>
                <a:gd fmla="*/ 26 h 1152" name="T31"/>
                <a:gd fmla="*/ 7 w 1139" name="T32"/>
                <a:gd fmla="*/ 26 h 1152" name="T33"/>
                <a:gd fmla="*/ 8 w 1139" name="T34"/>
                <a:gd fmla="*/ 24 h 1152" name="T35"/>
                <a:gd fmla="*/ 12 w 1139" name="T36"/>
                <a:gd fmla="*/ 22 h 1152" name="T37"/>
                <a:gd fmla="*/ 12 w 1139" name="T38"/>
                <a:gd fmla="*/ 20 h 1152" name="T39"/>
                <a:gd fmla="*/ 16 w 1139" name="T40"/>
                <a:gd fmla="*/ 16 h 1152" name="T41"/>
                <a:gd fmla="*/ 16 w 1139" name="T42"/>
                <a:gd fmla="*/ 17 h 1152" name="T43"/>
                <a:gd fmla="*/ 17 w 1139" name="T44"/>
                <a:gd fmla="*/ 18 h 1152" name="T45"/>
                <a:gd fmla="*/ 14 w 1139" name="T46"/>
                <a:gd fmla="*/ 19 h 1152" name="T47"/>
                <a:gd fmla="*/ 14 w 1139" name="T48"/>
                <a:gd fmla="*/ 20 h 1152" name="T49"/>
                <a:gd fmla="*/ 17 w 1139" name="T50"/>
                <a:gd fmla="*/ 18 h 1152" name="T51"/>
                <a:gd fmla="*/ 18 w 1139" name="T52"/>
                <a:gd fmla="*/ 17 h 1152" name="T53"/>
                <a:gd fmla="*/ 19 w 1139" name="T54"/>
                <a:gd fmla="*/ 17 h 1152" name="T55"/>
                <a:gd fmla="*/ 21 w 1139" name="T56"/>
                <a:gd fmla="*/ 19 h 1152" name="T57"/>
                <a:gd fmla="*/ 25 w 1139" name="T58"/>
                <a:gd fmla="*/ 19 h 1152" name="T59"/>
                <a:gd fmla="*/ 25 w 1139" name="T60"/>
                <a:gd fmla="*/ 20 h 1152" name="T61"/>
                <a:gd fmla="*/ 26 w 1139" name="T62"/>
                <a:gd fmla="*/ 20 h 1152" name="T63"/>
                <a:gd fmla="*/ 24 w 1139" name="T64"/>
                <a:gd fmla="*/ 19 h 1152" name="T65"/>
                <a:gd fmla="*/ 14 w 1139" name="T66"/>
                <a:gd fmla="*/ 2 h 1152" name="T67"/>
                <a:gd fmla="*/ 11 w 1139" name="T68"/>
                <a:gd fmla="*/ 1 h 1152" name="T69"/>
                <a:gd fmla="*/ 10 w 1139" name="T70"/>
                <a:gd fmla="*/ 1 h 1152" name="T71"/>
                <a:gd fmla="*/ 10 w 1139" name="T72"/>
                <a:gd fmla="*/ 0 h 1152" name="T73"/>
                <a:gd fmla="*/ 7 w 1139" name="T74"/>
                <a:gd fmla="*/ 1 h 1152" name="T75"/>
                <a:gd fmla="*/ 7 w 1139" name="T76"/>
                <a:gd fmla="*/ 1 h 1152" name="T77"/>
                <a:gd fmla="*/ 6 w 1139" name="T78"/>
                <a:gd fmla="*/ 3 h 1152" name="T79"/>
                <a:gd fmla="*/ 4 w 1139" name="T80"/>
                <a:gd fmla="*/ 4 h 1152" name="T81"/>
                <a:gd fmla="*/ 2 w 1139" name="T82"/>
                <a:gd fmla="*/ 5 h 1152" name="T83"/>
                <a:gd fmla="*/ 4 w 1139" name="T84"/>
                <a:gd fmla="*/ 8 h 1152" name="T85"/>
                <a:gd fmla="*/ 5 w 1139" name="T86"/>
                <a:gd fmla="*/ 9 h 1152" name="T87"/>
                <a:gd fmla="*/ 6 w 1139" name="T88"/>
                <a:gd fmla="*/ 9 h 1152" name="T89"/>
                <a:gd fmla="*/ 4 w 1139" name="T90"/>
                <a:gd fmla="*/ 9 h 1152" name="T91"/>
                <a:gd fmla="*/ 3 w 1139" name="T92"/>
                <a:gd fmla="*/ 9 h 115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139" name="T141"/>
                <a:gd fmla="*/ 0 h 1152" name="T142"/>
                <a:gd fmla="*/ 1139 w 1139" name="T143"/>
                <a:gd fmla="*/ 1152 h 115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52" w="1139">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39" name="Freeform 307"/>
            <p:cNvSpPr/>
            <p:nvPr/>
          </p:nvSpPr>
          <p:spPr bwMode="auto">
            <a:xfrm>
              <a:off x="8101" y="5565"/>
              <a:ext cx="34" cy="43"/>
            </a:xfrm>
            <a:custGeom>
              <a:gdLst>
                <a:gd fmla="*/ 0 w 45" name="T0"/>
                <a:gd fmla="*/ 1 h 62" name="T1"/>
                <a:gd fmla="*/ 0 w 45" name="T2"/>
                <a:gd fmla="*/ 0 h 62" name="T3"/>
                <a:gd fmla="*/ 1 w 45" name="T4"/>
                <a:gd fmla="*/ 1 h 62" name="T5"/>
                <a:gd fmla="*/ 0 w 45" name="T6"/>
                <a:gd fmla="*/ 1 h 62" name="T7"/>
                <a:gd fmla="*/ 0 w 45" name="T8"/>
                <a:gd fmla="*/ 1 h 62" name="T9"/>
                <a:gd fmla="*/ 0 60000 65536" name="T10"/>
                <a:gd fmla="*/ 0 60000 65536" name="T11"/>
                <a:gd fmla="*/ 0 60000 65536" name="T12"/>
                <a:gd fmla="*/ 0 60000 65536" name="T13"/>
                <a:gd fmla="*/ 0 60000 65536" name="T14"/>
                <a:gd fmla="*/ 0 w 45" name="T15"/>
                <a:gd fmla="*/ 0 h 62" name="T16"/>
                <a:gd fmla="*/ 45 w 45" name="T17"/>
                <a:gd fmla="*/ 62 h 62" name="T18"/>
              </a:gdLst>
              <a:cxnLst>
                <a:cxn ang="T10">
                  <a:pos x="T0" y="T1"/>
                </a:cxn>
                <a:cxn ang="T11">
                  <a:pos x="T2" y="T3"/>
                </a:cxn>
                <a:cxn ang="T12">
                  <a:pos x="T4" y="T5"/>
                </a:cxn>
                <a:cxn ang="T13">
                  <a:pos x="T6" y="T7"/>
                </a:cxn>
                <a:cxn ang="T14">
                  <a:pos x="T8" y="T9"/>
                </a:cxn>
              </a:cxnLst>
              <a:rect b="T18" l="T15" r="T17" t="T16"/>
              <a:pathLst>
                <a:path h="62" w="45">
                  <a:moveTo>
                    <a:pt x="0" y="23"/>
                  </a:moveTo>
                  <a:lnTo>
                    <a:pt x="4" y="0"/>
                  </a:lnTo>
                  <a:lnTo>
                    <a:pt x="45" y="38"/>
                  </a:lnTo>
                  <a:lnTo>
                    <a:pt x="14" y="62"/>
                  </a:lnTo>
                  <a:lnTo>
                    <a:pt x="0" y="2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0" name="Freeform 308"/>
            <p:cNvSpPr/>
            <p:nvPr/>
          </p:nvSpPr>
          <p:spPr bwMode="auto">
            <a:xfrm>
              <a:off x="8132" y="4150"/>
              <a:ext cx="74" cy="48"/>
            </a:xfrm>
            <a:custGeom>
              <a:gdLst>
                <a:gd fmla="*/ 0 w 100" name="T0"/>
                <a:gd fmla="*/ 1 h 69" name="T1"/>
                <a:gd fmla="*/ 1 w 100" name="T2"/>
                <a:gd fmla="*/ 1 h 69" name="T3"/>
                <a:gd fmla="*/ 2 w 100" name="T4"/>
                <a:gd fmla="*/ 0 h 69" name="T5"/>
                <a:gd fmla="*/ 1 w 100" name="T6"/>
                <a:gd fmla="*/ 0 h 69" name="T7"/>
                <a:gd fmla="*/ 1 w 100" name="T8"/>
                <a:gd fmla="*/ 1 h 69" name="T9"/>
                <a:gd fmla="*/ 0 w 100" name="T10"/>
                <a:gd fmla="*/ 1 h 69" name="T11"/>
                <a:gd fmla="*/ 0 60000 65536" name="T12"/>
                <a:gd fmla="*/ 0 60000 65536" name="T13"/>
                <a:gd fmla="*/ 0 60000 65536" name="T14"/>
                <a:gd fmla="*/ 0 60000 65536" name="T15"/>
                <a:gd fmla="*/ 0 60000 65536" name="T16"/>
                <a:gd fmla="*/ 0 60000 65536" name="T17"/>
                <a:gd fmla="*/ 0 w 100" name="T18"/>
                <a:gd fmla="*/ 0 h 69" name="T19"/>
                <a:gd fmla="*/ 100 w 100" name="T20"/>
                <a:gd fmla="*/ 69 h 69" name="T21"/>
              </a:gdLst>
              <a:cxnLst>
                <a:cxn ang="T12">
                  <a:pos x="T0" y="T1"/>
                </a:cxn>
                <a:cxn ang="T13">
                  <a:pos x="T2" y="T3"/>
                </a:cxn>
                <a:cxn ang="T14">
                  <a:pos x="T4" y="T5"/>
                </a:cxn>
                <a:cxn ang="T15">
                  <a:pos x="T6" y="T7"/>
                </a:cxn>
                <a:cxn ang="T16">
                  <a:pos x="T8" y="T9"/>
                </a:cxn>
                <a:cxn ang="T17">
                  <a:pos x="T10" y="T11"/>
                </a:cxn>
              </a:cxnLst>
              <a:rect b="T21" l="T18" r="T20" t="T19"/>
              <a:pathLst>
                <a:path h="69" w="100">
                  <a:moveTo>
                    <a:pt x="0" y="28"/>
                  </a:moveTo>
                  <a:lnTo>
                    <a:pt x="28" y="69"/>
                  </a:lnTo>
                  <a:lnTo>
                    <a:pt x="100" y="11"/>
                  </a:lnTo>
                  <a:lnTo>
                    <a:pt x="32" y="0"/>
                  </a:lnTo>
                  <a:lnTo>
                    <a:pt x="41" y="27"/>
                  </a:lnTo>
                  <a:lnTo>
                    <a:pt x="0" y="2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1" name="Freeform 309"/>
            <p:cNvSpPr/>
            <p:nvPr/>
          </p:nvSpPr>
          <p:spPr bwMode="auto">
            <a:xfrm>
              <a:off x="8615" y="4059"/>
              <a:ext cx="231" cy="226"/>
            </a:xfrm>
            <a:custGeom>
              <a:gdLst>
                <a:gd fmla="*/ 0 w 306" name="T0"/>
                <a:gd fmla="*/ 1 h 315" name="T1"/>
                <a:gd fmla="*/ 0 w 306" name="T2"/>
                <a:gd fmla="*/ 2 h 315" name="T3"/>
                <a:gd fmla="*/ 1 w 306" name="T4"/>
                <a:gd fmla="*/ 2 h 315" name="T5"/>
                <a:gd fmla="*/ 2 w 306" name="T6"/>
                <a:gd fmla="*/ 2 h 315" name="T7"/>
                <a:gd fmla="*/ 1 w 306" name="T8"/>
                <a:gd fmla="*/ 1 h 315" name="T9"/>
                <a:gd fmla="*/ 2 w 306" name="T10"/>
                <a:gd fmla="*/ 1 h 315" name="T11"/>
                <a:gd fmla="*/ 3 w 306" name="T12"/>
                <a:gd fmla="*/ 2 h 315" name="T13"/>
                <a:gd fmla="*/ 2 w 306" name="T14"/>
                <a:gd fmla="*/ 1 h 315" name="T15"/>
                <a:gd fmla="*/ 3 w 306" name="T16"/>
                <a:gd fmla="*/ 2 h 315" name="T17"/>
                <a:gd fmla="*/ 4 w 306" name="T18"/>
                <a:gd fmla="*/ 3 h 315" name="T19"/>
                <a:gd fmla="*/ 4 w 306" name="T20"/>
                <a:gd fmla="*/ 4 h 315" name="T21"/>
                <a:gd fmla="*/ 6 w 306" name="T22"/>
                <a:gd fmla="*/ 5 h 315" name="T23"/>
                <a:gd fmla="*/ 5 w 306" name="T24"/>
                <a:gd fmla="*/ 6 h 315" name="T25"/>
                <a:gd fmla="*/ 6 w 306" name="T26"/>
                <a:gd fmla="*/ 5 h 315" name="T27"/>
                <a:gd fmla="*/ 6 w 306" name="T28"/>
                <a:gd fmla="*/ 7 h 315" name="T29"/>
                <a:gd fmla="*/ 7 w 306" name="T30"/>
                <a:gd fmla="*/ 7 h 315" name="T31"/>
                <a:gd fmla="*/ 7 w 306" name="T32"/>
                <a:gd fmla="*/ 6 h 315" name="T33"/>
                <a:gd fmla="*/ 5 w 306" name="T34"/>
                <a:gd fmla="*/ 5 h 315" name="T35"/>
                <a:gd fmla="*/ 2 w 306" name="T36"/>
                <a:gd fmla="*/ 0 h 315" name="T37"/>
                <a:gd fmla="*/ 1 w 306" name="T38"/>
                <a:gd fmla="*/ 1 h 315" name="T39"/>
                <a:gd fmla="*/ 0 w 306" name="T40"/>
                <a:gd fmla="*/ 1 h 31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06" name="T63"/>
                <a:gd fmla="*/ 0 h 315" name="T64"/>
                <a:gd fmla="*/ 306 w 306" name="T65"/>
                <a:gd fmla="*/ 315 h 315"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15" w="306">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2" name="Freeform 310"/>
            <p:cNvSpPr/>
            <p:nvPr/>
          </p:nvSpPr>
          <p:spPr bwMode="auto">
            <a:xfrm>
              <a:off x="8666" y="4132"/>
              <a:ext cx="37" cy="35"/>
            </a:xfrm>
            <a:custGeom>
              <a:gdLst>
                <a:gd fmla="*/ 0 w 50" name="T0"/>
                <a:gd fmla="*/ 0 h 51" name="T1"/>
                <a:gd fmla="*/ 0 w 50" name="T2"/>
                <a:gd fmla="*/ 1 h 51" name="T3"/>
                <a:gd fmla="*/ 0 w 50" name="T4"/>
                <a:gd fmla="*/ 1 h 51" name="T5"/>
                <a:gd fmla="*/ 1 w 50" name="T6"/>
                <a:gd fmla="*/ 1 h 51" name="T7"/>
                <a:gd fmla="*/ 1 w 50" name="T8"/>
                <a:gd fmla="*/ 1 h 51" name="T9"/>
                <a:gd fmla="*/ 1 w 50" name="T10"/>
                <a:gd fmla="*/ 0 h 51" name="T11"/>
                <a:gd fmla="*/ 0 w 50" name="T12"/>
                <a:gd fmla="*/ 0 h 51" name="T13"/>
                <a:gd fmla="*/ 0 60000 65536" name="T14"/>
                <a:gd fmla="*/ 0 60000 65536" name="T15"/>
                <a:gd fmla="*/ 0 60000 65536" name="T16"/>
                <a:gd fmla="*/ 0 60000 65536" name="T17"/>
                <a:gd fmla="*/ 0 60000 65536" name="T18"/>
                <a:gd fmla="*/ 0 60000 65536" name="T19"/>
                <a:gd fmla="*/ 0 60000 65536" name="T20"/>
                <a:gd fmla="*/ 0 w 50" name="T21"/>
                <a:gd fmla="*/ 0 h 51" name="T22"/>
                <a:gd fmla="*/ 50 w 50" name="T23"/>
                <a:gd fmla="*/ 51 h 5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1" w="50">
                  <a:moveTo>
                    <a:pt x="0" y="0"/>
                  </a:moveTo>
                  <a:lnTo>
                    <a:pt x="13" y="51"/>
                  </a:lnTo>
                  <a:lnTo>
                    <a:pt x="18" y="24"/>
                  </a:lnTo>
                  <a:lnTo>
                    <a:pt x="50" y="46"/>
                  </a:lnTo>
                  <a:lnTo>
                    <a:pt x="21" y="24"/>
                  </a:lnTo>
                  <a:lnTo>
                    <a:pt x="49" y="8"/>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3" name="Freeform 311"/>
            <p:cNvSpPr/>
            <p:nvPr/>
          </p:nvSpPr>
          <p:spPr bwMode="auto">
            <a:xfrm>
              <a:off x="8682" y="4162"/>
              <a:ext cx="24" cy="58"/>
            </a:xfrm>
            <a:custGeom>
              <a:gdLst>
                <a:gd fmla="*/ 0 w 29" name="T0"/>
                <a:gd fmla="*/ 0 h 80" name="T1"/>
                <a:gd fmla="*/ 1 w 29" name="T2"/>
                <a:gd fmla="*/ 0 h 80" name="T3"/>
                <a:gd fmla="*/ 1 w 29" name="T4"/>
                <a:gd fmla="*/ 2 h 80" name="T5"/>
                <a:gd fmla="*/ 0 w 29" name="T6"/>
                <a:gd fmla="*/ 0 h 80" name="T7"/>
                <a:gd fmla="*/ 0 60000 65536" name="T8"/>
                <a:gd fmla="*/ 0 60000 65536" name="T9"/>
                <a:gd fmla="*/ 0 60000 65536" name="T10"/>
                <a:gd fmla="*/ 0 60000 65536" name="T11"/>
                <a:gd fmla="*/ 0 w 29" name="T12"/>
                <a:gd fmla="*/ 0 h 80" name="T13"/>
                <a:gd fmla="*/ 29 w 29" name="T14"/>
                <a:gd fmla="*/ 80 h 80" name="T15"/>
              </a:gdLst>
              <a:cxnLst>
                <a:cxn ang="T8">
                  <a:pos x="T0" y="T1"/>
                </a:cxn>
                <a:cxn ang="T9">
                  <a:pos x="T2" y="T3"/>
                </a:cxn>
                <a:cxn ang="T10">
                  <a:pos x="T4" y="T5"/>
                </a:cxn>
                <a:cxn ang="T11">
                  <a:pos x="T6" y="T7"/>
                </a:cxn>
              </a:cxnLst>
              <a:rect b="T15" l="T12" r="T14" t="T13"/>
              <a:pathLst>
                <a:path h="80" w="28">
                  <a:moveTo>
                    <a:pt x="0" y="0"/>
                  </a:moveTo>
                  <a:lnTo>
                    <a:pt x="28" y="15"/>
                  </a:lnTo>
                  <a:lnTo>
                    <a:pt x="29" y="8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4" name="Freeform 312"/>
            <p:cNvSpPr/>
            <p:nvPr/>
          </p:nvSpPr>
          <p:spPr bwMode="auto">
            <a:xfrm>
              <a:off x="8708" y="4135"/>
              <a:ext cx="29" cy="33"/>
            </a:xfrm>
            <a:custGeom>
              <a:gdLst>
                <a:gd fmla="*/ 0 w 39" name="T0"/>
                <a:gd fmla="*/ 0 h 47" name="T1"/>
                <a:gd fmla="*/ 0 w 39" name="T2"/>
                <a:gd fmla="*/ 1 h 47" name="T3"/>
                <a:gd fmla="*/ 1 w 39" name="T4"/>
                <a:gd fmla="*/ 1 h 47" name="T5"/>
                <a:gd fmla="*/ 1 w 39" name="T6"/>
                <a:gd fmla="*/ 0 h 47" name="T7"/>
                <a:gd fmla="*/ 1 w 39" name="T8"/>
                <a:gd fmla="*/ 1 h 47" name="T9"/>
                <a:gd fmla="*/ 1 w 39" name="T10"/>
                <a:gd fmla="*/ 0 h 47" name="T11"/>
                <a:gd fmla="*/ 0 w 39" name="T12"/>
                <a:gd fmla="*/ 0 h 47" name="T13"/>
                <a:gd fmla="*/ 0 60000 65536" name="T14"/>
                <a:gd fmla="*/ 0 60000 65536" name="T15"/>
                <a:gd fmla="*/ 0 60000 65536" name="T16"/>
                <a:gd fmla="*/ 0 60000 65536" name="T17"/>
                <a:gd fmla="*/ 0 60000 65536" name="T18"/>
                <a:gd fmla="*/ 0 60000 65536" name="T19"/>
                <a:gd fmla="*/ 0 60000 65536" name="T20"/>
                <a:gd fmla="*/ 0 w 39" name="T21"/>
                <a:gd fmla="*/ 0 h 47" name="T22"/>
                <a:gd fmla="*/ 39 w 39" name="T23"/>
                <a:gd fmla="*/ 47 h 4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7" w="39">
                  <a:moveTo>
                    <a:pt x="0" y="0"/>
                  </a:moveTo>
                  <a:lnTo>
                    <a:pt x="7" y="47"/>
                  </a:lnTo>
                  <a:lnTo>
                    <a:pt x="32" y="47"/>
                  </a:lnTo>
                  <a:lnTo>
                    <a:pt x="22" y="4"/>
                  </a:lnTo>
                  <a:lnTo>
                    <a:pt x="39" y="35"/>
                  </a:lnTo>
                  <a:lnTo>
                    <a:pt x="24" y="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5" name="Freeform 313"/>
            <p:cNvSpPr/>
            <p:nvPr/>
          </p:nvSpPr>
          <p:spPr bwMode="auto">
            <a:xfrm>
              <a:off x="8732" y="4182"/>
              <a:ext cx="27" cy="28"/>
            </a:xfrm>
            <a:custGeom>
              <a:gdLst>
                <a:gd fmla="*/ 0 w 34" name="T0"/>
                <a:gd fmla="*/ 0 h 35" name="T1"/>
                <a:gd fmla="*/ 1 w 34" name="T2"/>
                <a:gd fmla="*/ 1 h 35" name="T3"/>
                <a:gd fmla="*/ 1 w 34" name="T4"/>
                <a:gd fmla="*/ 0 h 35" name="T5"/>
                <a:gd fmla="*/ 0 w 34" name="T6"/>
                <a:gd fmla="*/ 0 h 35" name="T7"/>
                <a:gd fmla="*/ 0 60000 65536" name="T8"/>
                <a:gd fmla="*/ 0 60000 65536" name="T9"/>
                <a:gd fmla="*/ 0 60000 65536" name="T10"/>
                <a:gd fmla="*/ 0 60000 65536" name="T11"/>
                <a:gd fmla="*/ 0 w 34" name="T12"/>
                <a:gd fmla="*/ 0 h 35" name="T13"/>
                <a:gd fmla="*/ 34 w 34" name="T14"/>
                <a:gd fmla="*/ 35 h 35" name="T15"/>
              </a:gdLst>
              <a:cxnLst>
                <a:cxn ang="T8">
                  <a:pos x="T0" y="T1"/>
                </a:cxn>
                <a:cxn ang="T9">
                  <a:pos x="T2" y="T3"/>
                </a:cxn>
                <a:cxn ang="T10">
                  <a:pos x="T4" y="T5"/>
                </a:cxn>
                <a:cxn ang="T11">
                  <a:pos x="T6" y="T7"/>
                </a:cxn>
              </a:cxnLst>
              <a:rect b="T15" l="T12" r="T14" t="T13"/>
              <a:pathLst>
                <a:path h="35" w="34">
                  <a:moveTo>
                    <a:pt x="0" y="0"/>
                  </a:moveTo>
                  <a:lnTo>
                    <a:pt x="31" y="35"/>
                  </a:lnTo>
                  <a:lnTo>
                    <a:pt x="34" y="5"/>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6" name="Freeform 314"/>
            <p:cNvSpPr/>
            <p:nvPr/>
          </p:nvSpPr>
          <p:spPr bwMode="auto">
            <a:xfrm>
              <a:off x="8740" y="4217"/>
              <a:ext cx="40" cy="58"/>
            </a:xfrm>
            <a:custGeom>
              <a:gdLst>
                <a:gd fmla="*/ 0 w 53" name="T0"/>
                <a:gd fmla="*/ 0 h 81" name="T1"/>
                <a:gd fmla="*/ 1 w 53" name="T2"/>
                <a:gd fmla="*/ 1 h 81" name="T3"/>
                <a:gd fmla="*/ 1 w 53" name="T4"/>
                <a:gd fmla="*/ 2 h 81" name="T5"/>
                <a:gd fmla="*/ 0 w 53" name="T6"/>
                <a:gd fmla="*/ 0 h 81" name="T7"/>
                <a:gd fmla="*/ 0 60000 65536" name="T8"/>
                <a:gd fmla="*/ 0 60000 65536" name="T9"/>
                <a:gd fmla="*/ 0 60000 65536" name="T10"/>
                <a:gd fmla="*/ 0 60000 65536" name="T11"/>
                <a:gd fmla="*/ 0 w 53" name="T12"/>
                <a:gd fmla="*/ 0 h 81" name="T13"/>
                <a:gd fmla="*/ 53 w 53" name="T14"/>
                <a:gd fmla="*/ 81 h 81" name="T15"/>
              </a:gdLst>
              <a:cxnLst>
                <a:cxn ang="T8">
                  <a:pos x="T0" y="T1"/>
                </a:cxn>
                <a:cxn ang="T9">
                  <a:pos x="T2" y="T3"/>
                </a:cxn>
                <a:cxn ang="T10">
                  <a:pos x="T4" y="T5"/>
                </a:cxn>
                <a:cxn ang="T11">
                  <a:pos x="T6" y="T7"/>
                </a:cxn>
              </a:cxnLst>
              <a:rect b="T15" l="T12" r="T14" t="T13"/>
              <a:pathLst>
                <a:path h="81" w="52">
                  <a:moveTo>
                    <a:pt x="0" y="0"/>
                  </a:moveTo>
                  <a:lnTo>
                    <a:pt x="42" y="30"/>
                  </a:lnTo>
                  <a:lnTo>
                    <a:pt x="53" y="81"/>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7" name="Freeform 315"/>
            <p:cNvSpPr/>
            <p:nvPr/>
          </p:nvSpPr>
          <p:spPr bwMode="auto">
            <a:xfrm>
              <a:off x="8804" y="4232"/>
              <a:ext cx="19" cy="38"/>
            </a:xfrm>
            <a:custGeom>
              <a:gdLst>
                <a:gd fmla="*/ 0 w 26" name="T0"/>
                <a:gd fmla="*/ 1 h 49" name="T1"/>
                <a:gd fmla="*/ 0 w 26" name="T2"/>
                <a:gd fmla="*/ 0 h 49" name="T3"/>
                <a:gd fmla="*/ 1 w 26" name="T4"/>
                <a:gd fmla="*/ 2 h 49" name="T5"/>
                <a:gd fmla="*/ 0 w 26" name="T6"/>
                <a:gd fmla="*/ 1 h 49" name="T7"/>
                <a:gd fmla="*/ 0 60000 65536" name="T8"/>
                <a:gd fmla="*/ 0 60000 65536" name="T9"/>
                <a:gd fmla="*/ 0 60000 65536" name="T10"/>
                <a:gd fmla="*/ 0 60000 65536" name="T11"/>
                <a:gd fmla="*/ 0 w 26" name="T12"/>
                <a:gd fmla="*/ 0 h 49" name="T13"/>
                <a:gd fmla="*/ 26 w 26" name="T14"/>
                <a:gd fmla="*/ 49 h 49" name="T15"/>
              </a:gdLst>
              <a:cxnLst>
                <a:cxn ang="T8">
                  <a:pos x="T0" y="T1"/>
                </a:cxn>
                <a:cxn ang="T9">
                  <a:pos x="T2" y="T3"/>
                </a:cxn>
                <a:cxn ang="T10">
                  <a:pos x="T4" y="T5"/>
                </a:cxn>
                <a:cxn ang="T11">
                  <a:pos x="T6" y="T7"/>
                </a:cxn>
              </a:cxnLst>
              <a:rect b="T15" l="T12" r="T14" t="T13"/>
              <a:pathLst>
                <a:path h="49" w="26">
                  <a:moveTo>
                    <a:pt x="0" y="29"/>
                  </a:moveTo>
                  <a:lnTo>
                    <a:pt x="10" y="0"/>
                  </a:lnTo>
                  <a:lnTo>
                    <a:pt x="26" y="49"/>
                  </a:lnTo>
                  <a:lnTo>
                    <a:pt x="0" y="2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8" name="Freeform 316"/>
            <p:cNvSpPr/>
            <p:nvPr/>
          </p:nvSpPr>
          <p:spPr bwMode="auto">
            <a:xfrm>
              <a:off x="9003" y="4510"/>
              <a:ext cx="1666" cy="882"/>
            </a:xfrm>
            <a:custGeom>
              <a:gdLst>
                <a:gd fmla="*/ 1 w 2200" name="T0"/>
                <a:gd fmla="*/ 4 h 1238" name="T1"/>
                <a:gd fmla="*/ 1 w 2200" name="T2"/>
                <a:gd fmla="*/ 4 h 1238" name="T3"/>
                <a:gd fmla="*/ 2 w 2200" name="T4"/>
                <a:gd fmla="*/ 14 h 1238" name="T5"/>
                <a:gd fmla="*/ 2 w 2200" name="T6"/>
                <a:gd fmla="*/ 15 h 1238" name="T7"/>
                <a:gd fmla="*/ 5 w 2200" name="T8"/>
                <a:gd fmla="*/ 19 h 1238" name="T9"/>
                <a:gd fmla="*/ 9 w 2200" name="T10"/>
                <a:gd fmla="*/ 20 h 1238" name="T11"/>
                <a:gd fmla="*/ 16 w 2200" name="T12"/>
                <a:gd fmla="*/ 21 h 1238" name="T13"/>
                <a:gd fmla="*/ 21 w 2200" name="T14"/>
                <a:gd fmla="*/ 23 h 1238" name="T15"/>
                <a:gd fmla="*/ 25 w 2200" name="T16"/>
                <a:gd fmla="*/ 28 h 1238" name="T17"/>
                <a:gd fmla="*/ 26 w 2200" name="T18"/>
                <a:gd fmla="*/ 24 h 1238" name="T19"/>
                <a:gd fmla="*/ 29 w 2200" name="T20"/>
                <a:gd fmla="*/ 23 h 1238" name="T21"/>
                <a:gd fmla="*/ 31 w 2200" name="T22"/>
                <a:gd fmla="*/ 23 h 1238" name="T23"/>
                <a:gd fmla="*/ 32 w 2200" name="T24"/>
                <a:gd fmla="*/ 23 h 1238" name="T25"/>
                <a:gd fmla="*/ 33 w 2200" name="T26"/>
                <a:gd fmla="*/ 23 h 1238" name="T27"/>
                <a:gd fmla="*/ 37 w 2200" name="T28"/>
                <a:gd fmla="*/ 24 h 1238" name="T29"/>
                <a:gd fmla="*/ 39 w 2200" name="T30"/>
                <a:gd fmla="*/ 28 h 1238" name="T31"/>
                <a:gd fmla="*/ 39 w 2200" name="T32"/>
                <a:gd fmla="*/ 27 h 1238" name="T33"/>
                <a:gd fmla="*/ 39 w 2200" name="T34"/>
                <a:gd fmla="*/ 20 h 1238" name="T35"/>
                <a:gd fmla="*/ 43 w 2200" name="T36"/>
                <a:gd fmla="*/ 16 h 1238" name="T37"/>
                <a:gd fmla="*/ 43 w 2200" name="T38"/>
                <a:gd fmla="*/ 15 h 1238" name="T39"/>
                <a:gd fmla="*/ 42 w 2200" name="T40"/>
                <a:gd fmla="*/ 13 h 1238" name="T41"/>
                <a:gd fmla="*/ 43 w 2200" name="T42"/>
                <a:gd fmla="*/ 13 h 1238" name="T43"/>
                <a:gd fmla="*/ 43 w 2200" name="T44"/>
                <a:gd fmla="*/ 15 h 1238" name="T45"/>
                <a:gd fmla="*/ 44 w 2200" name="T46"/>
                <a:gd fmla="*/ 12 h 1238" name="T47"/>
                <a:gd fmla="*/ 45 w 2200" name="T48"/>
                <a:gd fmla="*/ 11 h 1238" name="T49"/>
                <a:gd fmla="*/ 48 w 2200" name="T50"/>
                <a:gd fmla="*/ 9 h 1238" name="T51"/>
                <a:gd fmla="*/ 51 w 2200" name="T52"/>
                <a:gd fmla="*/ 6 h 1238" name="T53"/>
                <a:gd fmla="*/ 51 w 2200" name="T54"/>
                <a:gd fmla="*/ 5 h 1238" name="T55"/>
                <a:gd fmla="*/ 49 w 2200" name="T56"/>
                <a:gd fmla="*/ 3 h 1238" name="T57"/>
                <a:gd fmla="*/ 43 w 2200" name="T58"/>
                <a:gd fmla="*/ 6 h 1238" name="T59"/>
                <a:gd fmla="*/ 41 w 2200" name="T60"/>
                <a:gd fmla="*/ 8 h 1238" name="T61"/>
                <a:gd fmla="*/ 38 w 2200" name="T62"/>
                <a:gd fmla="*/ 10 h 1238" name="T63"/>
                <a:gd fmla="*/ 37 w 2200" name="T64"/>
                <a:gd fmla="*/ 9 h 1238" name="T65"/>
                <a:gd fmla="*/ 37 w 2200" name="T66"/>
                <a:gd fmla="*/ 9 h 1238" name="T67"/>
                <a:gd fmla="*/ 37 w 2200" name="T68"/>
                <a:gd fmla="*/ 7 h 1238" name="T69"/>
                <a:gd fmla="*/ 37 w 2200" name="T70"/>
                <a:gd fmla="*/ 5 h 1238" name="T71"/>
                <a:gd fmla="*/ 34 w 2200" name="T72"/>
                <a:gd fmla="*/ 6 h 1238" name="T73"/>
                <a:gd fmla="*/ 33 w 2200" name="T74"/>
                <a:gd fmla="*/ 10 h 1238" name="T75"/>
                <a:gd fmla="*/ 33 w 2200" name="T76"/>
                <a:gd fmla="*/ 5 h 1238" name="T77"/>
                <a:gd fmla="*/ 34 w 2200" name="T78"/>
                <a:gd fmla="*/ 5 h 1238" name="T79"/>
                <a:gd fmla="*/ 36 w 2200" name="T80"/>
                <a:gd fmla="*/ 4 h 1238" name="T81"/>
                <a:gd fmla="*/ 32 w 2200" name="T82"/>
                <a:gd fmla="*/ 3 h 1238" name="T83"/>
                <a:gd fmla="*/ 31 w 2200" name="T84"/>
                <a:gd fmla="*/ 4 h 1238" name="T85"/>
                <a:gd fmla="*/ 31 w 2200" name="T86"/>
                <a:gd fmla="*/ 2 h 1238" name="T87"/>
                <a:gd fmla="*/ 26 w 2200" name="T88"/>
                <a:gd fmla="*/ 0 h 1238" name="T89"/>
                <a:gd fmla="*/ 2 w 2200" name="T90"/>
                <a:gd fmla="*/ 1 h 1238" name="T91"/>
                <a:gd fmla="*/ 2 w 2200" name="T92"/>
                <a:gd fmla="*/ 3 h 1238" name="T93"/>
                <a:gd fmla="*/ 0 w 2200" name="T94"/>
                <a:gd fmla="*/ 2 h 123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00" name="T144"/>
                <a:gd fmla="*/ 0 h 1238" name="T145"/>
                <a:gd fmla="*/ 2200 w 2200" name="T146"/>
                <a:gd fmla="*/ 1238 h 123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238" w="2200">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49" name="Freeform 317"/>
            <p:cNvSpPr/>
            <p:nvPr/>
          </p:nvSpPr>
          <p:spPr bwMode="auto">
            <a:xfrm>
              <a:off x="10915" y="7177"/>
              <a:ext cx="149" cy="170"/>
            </a:xfrm>
            <a:custGeom>
              <a:gdLst>
                <a:gd fmla="*/ 0 w 199" name="T0"/>
                <a:gd fmla="*/ 5 h 238" name="T1"/>
                <a:gd fmla="*/ 1 w 199" name="T2"/>
                <a:gd fmla="*/ 0 h 238" name="T3"/>
                <a:gd fmla="*/ 1 w 199" name="T4"/>
                <a:gd fmla="*/ 0 h 238" name="T5"/>
                <a:gd fmla="*/ 4 w 199" name="T6"/>
                <a:gd fmla="*/ 2 h 238" name="T7"/>
                <a:gd fmla="*/ 5 w 199" name="T8"/>
                <a:gd fmla="*/ 3 h 238" name="T9"/>
                <a:gd fmla="*/ 4 w 199" name="T10"/>
                <a:gd fmla="*/ 4 h 238" name="T11"/>
                <a:gd fmla="*/ 3 w 199" name="T12"/>
                <a:gd fmla="*/ 5 h 238" name="T13"/>
                <a:gd fmla="*/ 0 w 199" name="T14"/>
                <a:gd fmla="*/ 5 h 238" name="T15"/>
                <a:gd fmla="*/ 0 60000 65536" name="T16"/>
                <a:gd fmla="*/ 0 60000 65536" name="T17"/>
                <a:gd fmla="*/ 0 60000 65536" name="T18"/>
                <a:gd fmla="*/ 0 60000 65536" name="T19"/>
                <a:gd fmla="*/ 0 60000 65536" name="T20"/>
                <a:gd fmla="*/ 0 60000 65536" name="T21"/>
                <a:gd fmla="*/ 0 60000 65536" name="T22"/>
                <a:gd fmla="*/ 0 60000 65536" name="T23"/>
                <a:gd fmla="*/ 0 w 199" name="T24"/>
                <a:gd fmla="*/ 0 h 238" name="T25"/>
                <a:gd fmla="*/ 199 w 199" name="T26"/>
                <a:gd fmla="*/ 238 h 23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38" w="199">
                  <a:moveTo>
                    <a:pt x="0" y="192"/>
                  </a:moveTo>
                  <a:lnTo>
                    <a:pt x="31" y="8"/>
                  </a:lnTo>
                  <a:lnTo>
                    <a:pt x="62" y="0"/>
                  </a:lnTo>
                  <a:lnTo>
                    <a:pt x="174" y="94"/>
                  </a:lnTo>
                  <a:lnTo>
                    <a:pt x="199" y="131"/>
                  </a:lnTo>
                  <a:lnTo>
                    <a:pt x="189" y="178"/>
                  </a:lnTo>
                  <a:lnTo>
                    <a:pt x="136" y="238"/>
                  </a:lnTo>
                  <a:lnTo>
                    <a:pt x="0" y="19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750" name="Freeform 318"/>
            <p:cNvSpPr/>
            <p:nvPr/>
          </p:nvSpPr>
          <p:spPr bwMode="auto">
            <a:xfrm>
              <a:off x="10488" y="5816"/>
              <a:ext cx="387" cy="361"/>
            </a:xfrm>
            <a:custGeom>
              <a:gdLst>
                <a:gd fmla="*/ 0 w 510" name="T0"/>
                <a:gd fmla="*/ 3 h 507" name="T1"/>
                <a:gd fmla="*/ 1 w 510" name="T2"/>
                <a:gd fmla="*/ 5 h 507" name="T3"/>
                <a:gd fmla="*/ 3 w 510" name="T4"/>
                <a:gd fmla="*/ 5 h 507" name="T5"/>
                <a:gd fmla="*/ 3 w 510" name="T6"/>
                <a:gd fmla="*/ 6 h 507" name="T7"/>
                <a:gd fmla="*/ 5 w 510" name="T8"/>
                <a:gd fmla="*/ 6 h 507" name="T9"/>
                <a:gd fmla="*/ 5 w 510" name="T10"/>
                <a:gd fmla="*/ 10 h 507" name="T11"/>
                <a:gd fmla="*/ 6 w 510" name="T12"/>
                <a:gd fmla="*/ 11 h 507" name="T13"/>
                <a:gd fmla="*/ 7 w 510" name="T14"/>
                <a:gd fmla="*/ 12 h 507" name="T15"/>
                <a:gd fmla="*/ 9 w 510" name="T16"/>
                <a:gd fmla="*/ 10 h 507" name="T17"/>
                <a:gd fmla="*/ 8 w 510" name="T18"/>
                <a:gd fmla="*/ 10 h 507" name="T19"/>
                <a:gd fmla="*/ 8 w 510" name="T20"/>
                <a:gd fmla="*/ 8 h 507" name="T21"/>
                <a:gd fmla="*/ 9 w 510" name="T22"/>
                <a:gd fmla="*/ 9 h 507" name="T23"/>
                <a:gd fmla="*/ 11 w 510" name="T24"/>
                <a:gd fmla="*/ 7 h 507" name="T25"/>
                <a:gd fmla="*/ 11 w 510" name="T26"/>
                <a:gd fmla="*/ 6 h 507" name="T27"/>
                <a:gd fmla="*/ 11 w 510" name="T28"/>
                <a:gd fmla="*/ 5 h 507" name="T29"/>
                <a:gd fmla="*/ 11 w 510" name="T30"/>
                <a:gd fmla="*/ 5 h 507" name="T31"/>
                <a:gd fmla="*/ 12 w 510" name="T32"/>
                <a:gd fmla="*/ 4 h 507" name="T33"/>
                <a:gd fmla="*/ 11 w 510" name="T34"/>
                <a:gd fmla="*/ 4 h 507" name="T35"/>
                <a:gd fmla="*/ 11 w 510" name="T36"/>
                <a:gd fmla="*/ 3 h 507" name="T37"/>
                <a:gd fmla="*/ 9 w 510" name="T38"/>
                <a:gd fmla="*/ 2 h 507" name="T39"/>
                <a:gd fmla="*/ 10 w 510" name="T40"/>
                <a:gd fmla="*/ 2 h 507" name="T41"/>
                <a:gd fmla="*/ 5 w 510" name="T42"/>
                <a:gd fmla="*/ 2 h 507" name="T43"/>
                <a:gd fmla="*/ 3 w 510" name="T44"/>
                <a:gd fmla="*/ 0 h 507" name="T45"/>
                <a:gd fmla="*/ 3 w 510" name="T46"/>
                <a:gd fmla="*/ 1 h 507" name="T47"/>
                <a:gd fmla="*/ 1 w 510" name="T48"/>
                <a:gd fmla="*/ 1 h 507" name="T49"/>
                <a:gd fmla="*/ 2 w 510" name="T50"/>
                <a:gd fmla="*/ 3 h 507" name="T51"/>
                <a:gd fmla="*/ 1 w 510" name="T52"/>
                <a:gd fmla="*/ 3 h 507" name="T53"/>
                <a:gd fmla="*/ 1 w 510" name="T54"/>
                <a:gd fmla="*/ 2 h 507" name="T55"/>
                <a:gd fmla="*/ 2 w 510" name="T56"/>
                <a:gd fmla="*/ 1 h 507" name="T57"/>
                <a:gd fmla="*/ 0 w 510" name="T58"/>
                <a:gd fmla="*/ 3 h 507"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10" name="T90"/>
                <a:gd fmla="*/ 0 h 507" name="T91"/>
                <a:gd fmla="*/ 510 w 510" name="T92"/>
                <a:gd fmla="*/ 507 h 507"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07" w="510">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05" name="Freeform 320"/>
            <p:cNvSpPr/>
            <p:nvPr/>
          </p:nvSpPr>
          <p:spPr bwMode="auto">
            <a:xfrm>
              <a:off x="3718" y="4931"/>
              <a:ext cx="409" cy="321"/>
            </a:xfrm>
            <a:custGeom>
              <a:gdLst>
                <a:gd fmla="*/ 0 w 542" name="T0"/>
                <a:gd fmla="*/ 5 h 449" name="T1"/>
                <a:gd fmla="*/ 0 w 542" name="T2"/>
                <a:gd fmla="*/ 8 h 449" name="T3"/>
                <a:gd fmla="*/ 1 w 542" name="T4"/>
                <a:gd fmla="*/ 9 h 449" name="T5"/>
                <a:gd fmla="*/ 0 w 542" name="T6"/>
                <a:gd fmla="*/ 10 h 449" name="T7"/>
                <a:gd fmla="*/ 2 w 542" name="T8"/>
                <a:gd fmla="*/ 10 h 449" name="T9"/>
                <a:gd fmla="*/ 5 w 542" name="T10"/>
                <a:gd fmla="*/ 10 h 449" name="T11"/>
                <a:gd fmla="*/ 5 w 542" name="T12"/>
                <a:gd fmla="*/ 8 h 449" name="T13"/>
                <a:gd fmla="*/ 8 w 542" name="T14"/>
                <a:gd fmla="*/ 8 h 449" name="T15"/>
                <a:gd fmla="*/ 8 w 542" name="T16"/>
                <a:gd fmla="*/ 6 h 449" name="T17"/>
                <a:gd fmla="*/ 9 w 542" name="T18"/>
                <a:gd fmla="*/ 6 h 449" name="T19"/>
                <a:gd fmla="*/ 8 w 542" name="T20"/>
                <a:gd fmla="*/ 5 h 449" name="T21"/>
                <a:gd fmla="*/ 9 w 542" name="T22"/>
                <a:gd fmla="*/ 5 h 449" name="T23"/>
                <a:gd fmla="*/ 10 w 542" name="T24"/>
                <a:gd fmla="*/ 4 h 449" name="T25"/>
                <a:gd fmla="*/ 9 w 542" name="T26"/>
                <a:gd fmla="*/ 3 h 449" name="T27"/>
                <a:gd fmla="*/ 12 w 542" name="T28"/>
                <a:gd fmla="*/ 2 h 449" name="T29"/>
                <a:gd fmla="*/ 13 w 542" name="T30"/>
                <a:gd fmla="*/ 1 h 449" name="T31"/>
                <a:gd fmla="*/ 11 w 542" name="T32"/>
                <a:gd fmla="*/ 1 h 449" name="T33"/>
                <a:gd fmla="*/ 10 w 542" name="T34"/>
                <a:gd fmla="*/ 2 h 449" name="T35"/>
                <a:gd fmla="*/ 9 w 542" name="T36"/>
                <a:gd fmla="*/ 0 h 449" name="T37"/>
                <a:gd fmla="*/ 8 w 542" name="T38"/>
                <a:gd fmla="*/ 1 h 449" name="T39"/>
                <a:gd fmla="*/ 4 w 542" name="T40"/>
                <a:gd fmla="*/ 1 h 449" name="T41"/>
                <a:gd fmla="*/ 2 w 542" name="T42"/>
                <a:gd fmla="*/ 4 h 449" name="T43"/>
                <a:gd fmla="*/ 1 w 542" name="T44"/>
                <a:gd fmla="*/ 3 h 449" name="T45"/>
                <a:gd fmla="*/ 0 w 542" name="T46"/>
                <a:gd fmla="*/ 5 h 449"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542" name="T72"/>
                <a:gd fmla="*/ 0 h 449" name="T73"/>
                <a:gd fmla="*/ 542 w 542" name="T74"/>
                <a:gd fmla="*/ 449 h 449"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449" w="542">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06" name="Freeform 321"/>
            <p:cNvSpPr/>
            <p:nvPr/>
          </p:nvSpPr>
          <p:spPr bwMode="auto">
            <a:xfrm>
              <a:off x="2524" y="4779"/>
              <a:ext cx="53" cy="108"/>
            </a:xfrm>
            <a:custGeom>
              <a:gdLst>
                <a:gd fmla="*/ 0 w 71" name="T0"/>
                <a:gd fmla="*/ 3 h 151" name="T1"/>
                <a:gd fmla="*/ 0 w 71" name="T2"/>
                <a:gd fmla="*/ 1 h 151" name="T3"/>
                <a:gd fmla="*/ 1 w 71" name="T4"/>
                <a:gd fmla="*/ 0 h 151" name="T5"/>
                <a:gd fmla="*/ 2 w 71" name="T6"/>
                <a:gd fmla="*/ 2 h 151" name="T7"/>
                <a:gd fmla="*/ 1 w 71" name="T8"/>
                <a:gd fmla="*/ 3 h 151" name="T9"/>
                <a:gd fmla="*/ 0 w 71" name="T10"/>
                <a:gd fmla="*/ 3 h 151" name="T11"/>
                <a:gd fmla="*/ 0 60000 65536" name="T12"/>
                <a:gd fmla="*/ 0 60000 65536" name="T13"/>
                <a:gd fmla="*/ 0 60000 65536" name="T14"/>
                <a:gd fmla="*/ 0 60000 65536" name="T15"/>
                <a:gd fmla="*/ 0 60000 65536" name="T16"/>
                <a:gd fmla="*/ 0 60000 65536" name="T17"/>
                <a:gd fmla="*/ 0 w 71" name="T18"/>
                <a:gd fmla="*/ 0 h 151" name="T19"/>
                <a:gd fmla="*/ 71 w 71" name="T20"/>
                <a:gd fmla="*/ 151 h 151" name="T21"/>
              </a:gdLst>
              <a:cxnLst>
                <a:cxn ang="T12">
                  <a:pos x="T0" y="T1"/>
                </a:cxn>
                <a:cxn ang="T13">
                  <a:pos x="T2" y="T3"/>
                </a:cxn>
                <a:cxn ang="T14">
                  <a:pos x="T4" y="T5"/>
                </a:cxn>
                <a:cxn ang="T15">
                  <a:pos x="T6" y="T7"/>
                </a:cxn>
                <a:cxn ang="T16">
                  <a:pos x="T8" y="T9"/>
                </a:cxn>
                <a:cxn ang="T17">
                  <a:pos x="T10" y="T11"/>
                </a:cxn>
              </a:cxnLst>
              <a:rect b="T21" l="T18" r="T20" t="T19"/>
              <a:pathLst>
                <a:path h="151" w="71">
                  <a:moveTo>
                    <a:pt x="0" y="114"/>
                  </a:moveTo>
                  <a:lnTo>
                    <a:pt x="1" y="37"/>
                  </a:lnTo>
                  <a:lnTo>
                    <a:pt x="33" y="0"/>
                  </a:lnTo>
                  <a:lnTo>
                    <a:pt x="71" y="88"/>
                  </a:lnTo>
                  <a:lnTo>
                    <a:pt x="35" y="151"/>
                  </a:lnTo>
                  <a:lnTo>
                    <a:pt x="0" y="11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07" name="Freeform 322"/>
            <p:cNvSpPr/>
            <p:nvPr/>
          </p:nvSpPr>
          <p:spPr bwMode="auto">
            <a:xfrm>
              <a:off x="1717" y="4987"/>
              <a:ext cx="589" cy="611"/>
            </a:xfrm>
            <a:custGeom>
              <a:gdLst>
                <a:gd fmla="*/ 0 w 776" name="T0"/>
                <a:gd fmla="*/ 11 h 857" name="T1"/>
                <a:gd fmla="*/ 0 w 776" name="T2"/>
                <a:gd fmla="*/ 11 h 857" name="T3"/>
                <a:gd fmla="*/ 3 w 776" name="T4"/>
                <a:gd fmla="*/ 13 h 857" name="T5"/>
                <a:gd fmla="*/ 11 w 776" name="T6"/>
                <a:gd fmla="*/ 19 h 857" name="T7"/>
                <a:gd fmla="*/ 11 w 776" name="T8"/>
                <a:gd fmla="*/ 20 h 857" name="T9"/>
                <a:gd fmla="*/ 11 w 776" name="T10"/>
                <a:gd fmla="*/ 20 h 857" name="T11"/>
                <a:gd fmla="*/ 13 w 776" name="T12"/>
                <a:gd fmla="*/ 19 h 857" name="T13"/>
                <a:gd fmla="*/ 18 w 776" name="T14"/>
                <a:gd fmla="*/ 15 h 857" name="T15"/>
                <a:gd fmla="*/ 16 w 776" name="T16"/>
                <a:gd fmla="*/ 12 h 857" name="T17"/>
                <a:gd fmla="*/ 16 w 776" name="T18"/>
                <a:gd fmla="*/ 8 h 857" name="T19"/>
                <a:gd fmla="*/ 16 w 776" name="T20"/>
                <a:gd fmla="*/ 6 h 857" name="T21"/>
                <a:gd fmla="*/ 14 w 776" name="T22"/>
                <a:gd fmla="*/ 3 h 857" name="T23"/>
                <a:gd fmla="*/ 15 w 776" name="T24"/>
                <a:gd fmla="*/ 3 h 857" name="T25"/>
                <a:gd fmla="*/ 15 w 776" name="T26"/>
                <a:gd fmla="*/ 0 h 857" name="T27"/>
                <a:gd fmla="*/ 9 w 776" name="T28"/>
                <a:gd fmla="*/ 1 h 857" name="T29"/>
                <a:gd fmla="*/ 6 w 776" name="T30"/>
                <a:gd fmla="*/ 2 h 857" name="T31"/>
                <a:gd fmla="*/ 7 w 776" name="T32"/>
                <a:gd fmla="*/ 5 h 857" name="T33"/>
                <a:gd fmla="*/ 5 w 776" name="T34"/>
                <a:gd fmla="*/ 6 h 857" name="T35"/>
                <a:gd fmla="*/ 4 w 776" name="T36"/>
                <a:gd fmla="*/ 6 h 857" name="T37"/>
                <a:gd fmla="*/ 5 w 776" name="T38"/>
                <a:gd fmla="*/ 7 h 857" name="T39"/>
                <a:gd fmla="*/ 1 w 776" name="T40"/>
                <a:gd fmla="*/ 9 h 857" name="T41"/>
                <a:gd fmla="*/ 0 w 776" name="T42"/>
                <a:gd fmla="*/ 11 h 85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776" name="T66"/>
                <a:gd fmla="*/ 0 h 857" name="T67"/>
                <a:gd fmla="*/ 776 w 776" name="T68"/>
                <a:gd fmla="*/ 857 h 85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57" w="776">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08" name="Freeform 323"/>
            <p:cNvSpPr/>
            <p:nvPr/>
          </p:nvSpPr>
          <p:spPr bwMode="auto">
            <a:xfrm>
              <a:off x="5235" y="6543"/>
              <a:ext cx="1165" cy="960"/>
            </a:xfrm>
            <a:custGeom>
              <a:gdLst>
                <a:gd fmla="*/ 1 w 1543" name="T0"/>
                <a:gd fmla="*/ 17 h 1343" name="T1"/>
                <a:gd fmla="*/ 1 w 1543" name="T2"/>
                <a:gd fmla="*/ 16 h 1343" name="T3"/>
                <a:gd fmla="*/ 1 w 1543" name="T4"/>
                <a:gd fmla="*/ 12 h 1343" name="T5"/>
                <a:gd fmla="*/ 3 w 1543" name="T6"/>
                <a:gd fmla="*/ 10 h 1343" name="T7"/>
                <a:gd fmla="*/ 8 w 1543" name="T8"/>
                <a:gd fmla="*/ 8 h 1343" name="T9"/>
                <a:gd fmla="*/ 9 w 1543" name="T10"/>
                <a:gd fmla="*/ 6 h 1343" name="T11"/>
                <a:gd fmla="*/ 9 w 1543" name="T12"/>
                <a:gd fmla="*/ 6 h 1343" name="T13"/>
                <a:gd fmla="*/ 10 w 1543" name="T14"/>
                <a:gd fmla="*/ 5 h 1343" name="T15"/>
                <a:gd fmla="*/ 13 w 1543" name="T16"/>
                <a:gd fmla="*/ 4 h 1343" name="T17"/>
                <a:gd fmla="*/ 14 w 1543" name="T18"/>
                <a:gd fmla="*/ 4 h 1343" name="T19"/>
                <a:gd fmla="*/ 14 w 1543" name="T20"/>
                <a:gd fmla="*/ 4 h 1343" name="T21"/>
                <a:gd fmla="*/ 17 w 1543" name="T22"/>
                <a:gd fmla="*/ 1 h 1343" name="T23"/>
                <a:gd fmla="*/ 20 w 1543" name="T24"/>
                <a:gd fmla="*/ 2 h 1343" name="T25"/>
                <a:gd fmla="*/ 24 w 1543" name="T26"/>
                <a:gd fmla="*/ 7 h 1343" name="T27"/>
                <a:gd fmla="*/ 25 w 1543" name="T28"/>
                <a:gd fmla="*/ 1 h 1343" name="T29"/>
                <a:gd fmla="*/ 27 w 1543" name="T30"/>
                <a:gd fmla="*/ 4 h 1343" name="T31"/>
                <a:gd fmla="*/ 29 w 1543" name="T32"/>
                <a:gd fmla="*/ 9 h 1343" name="T33"/>
                <a:gd fmla="*/ 32 w 1543" name="T34"/>
                <a:gd fmla="*/ 13 h 1343" name="T35"/>
                <a:gd fmla="*/ 33 w 1543" name="T36"/>
                <a:gd fmla="*/ 14 h 1343" name="T37"/>
                <a:gd fmla="*/ 36 w 1543" name="T38"/>
                <a:gd fmla="*/ 19 h 1343" name="T39"/>
                <a:gd fmla="*/ 34 w 1543" name="T40"/>
                <a:gd fmla="*/ 25 h 1343" name="T41"/>
                <a:gd fmla="*/ 30 w 1543" name="T42"/>
                <a:gd fmla="*/ 30 h 1343" name="T43"/>
                <a:gd fmla="*/ 29 w 1543" name="T44"/>
                <a:gd fmla="*/ 31 h 1343" name="T45"/>
                <a:gd fmla="*/ 27 w 1543" name="T46"/>
                <a:gd fmla="*/ 31 h 1343" name="T47"/>
                <a:gd fmla="*/ 24 w 1543" name="T48"/>
                <a:gd fmla="*/ 29 h 1343" name="T49"/>
                <a:gd fmla="*/ 22 w 1543" name="T50"/>
                <a:gd fmla="*/ 27 h 1343" name="T51"/>
                <a:gd fmla="*/ 22 w 1543" name="T52"/>
                <a:gd fmla="*/ 27 h 1343" name="T53"/>
                <a:gd fmla="*/ 22 w 1543" name="T54"/>
                <a:gd fmla="*/ 23 h 1343" name="T55"/>
                <a:gd fmla="*/ 19 w 1543" name="T56"/>
                <a:gd fmla="*/ 26 h 1343" name="T57"/>
                <a:gd fmla="*/ 16 w 1543" name="T58"/>
                <a:gd fmla="*/ 22 h 1343" name="T59"/>
                <a:gd fmla="*/ 9 w 1543" name="T60"/>
                <a:gd fmla="*/ 25 h 1343" name="T61"/>
                <a:gd fmla="*/ 4 w 1543" name="T62"/>
                <a:gd fmla="*/ 27 h 1343" name="T63"/>
                <a:gd fmla="*/ 2 w 1543" name="T64"/>
                <a:gd fmla="*/ 22 h 134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543" name="T99"/>
                <a:gd fmla="*/ 0 h 1343" name="T100"/>
                <a:gd fmla="*/ 1543 w 1543" name="T101"/>
                <a:gd fmla="*/ 1343 h 1343"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343" w="15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09" name="Freeform 324"/>
            <p:cNvSpPr/>
            <p:nvPr/>
          </p:nvSpPr>
          <p:spPr bwMode="auto">
            <a:xfrm>
              <a:off x="6148" y="7557"/>
              <a:ext cx="103" cy="108"/>
            </a:xfrm>
            <a:custGeom>
              <a:gdLst>
                <a:gd fmla="*/ 0 w 134" name="T0"/>
                <a:gd fmla="*/ 1 h 150" name="T1"/>
                <a:gd fmla="*/ 0 w 134" name="T2"/>
                <a:gd fmla="*/ 0 h 150" name="T3"/>
                <a:gd fmla="*/ 2 w 134" name="T4"/>
                <a:gd fmla="*/ 1 h 150" name="T5"/>
                <a:gd fmla="*/ 3 w 134" name="T6"/>
                <a:gd fmla="*/ 0 h 150" name="T7"/>
                <a:gd fmla="*/ 3 w 134" name="T8"/>
                <a:gd fmla="*/ 1 h 150" name="T9"/>
                <a:gd fmla="*/ 3 w 134" name="T10"/>
                <a:gd fmla="*/ 2 h 150" name="T11"/>
                <a:gd fmla="*/ 2 w 134" name="T12"/>
                <a:gd fmla="*/ 3 h 150" name="T13"/>
                <a:gd fmla="*/ 1 w 134" name="T14"/>
                <a:gd fmla="*/ 3 h 150" name="T15"/>
                <a:gd fmla="*/ 0 w 134" name="T16"/>
                <a:gd fmla="*/ 1 h 1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4" name="T27"/>
                <a:gd fmla="*/ 0 h 150" name="T28"/>
                <a:gd fmla="*/ 134 w 134" name="T29"/>
                <a:gd fmla="*/ 150 h 1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0" w="134">
                  <a:moveTo>
                    <a:pt x="0" y="25"/>
                  </a:moveTo>
                  <a:lnTo>
                    <a:pt x="1" y="0"/>
                  </a:lnTo>
                  <a:lnTo>
                    <a:pt x="67" y="20"/>
                  </a:lnTo>
                  <a:lnTo>
                    <a:pt x="121" y="2"/>
                  </a:lnTo>
                  <a:lnTo>
                    <a:pt x="134" y="40"/>
                  </a:lnTo>
                  <a:lnTo>
                    <a:pt x="134" y="86"/>
                  </a:lnTo>
                  <a:lnTo>
                    <a:pt x="83" y="150"/>
                  </a:lnTo>
                  <a:lnTo>
                    <a:pt x="50" y="147"/>
                  </a:lnTo>
                  <a:lnTo>
                    <a:pt x="0" y="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0" name="Freeform 325"/>
            <p:cNvSpPr/>
            <p:nvPr/>
          </p:nvSpPr>
          <p:spPr bwMode="auto">
            <a:xfrm>
              <a:off x="2240" y="4536"/>
              <a:ext cx="223" cy="90"/>
            </a:xfrm>
            <a:custGeom>
              <a:gdLst>
                <a:gd fmla="*/ 0 w 296" name="T0"/>
                <a:gd fmla="*/ 2 h 128" name="T1"/>
                <a:gd fmla="*/ 0 w 296" name="T2"/>
                <a:gd fmla="*/ 2 h 128" name="T3"/>
                <a:gd fmla="*/ 0 w 296" name="T4"/>
                <a:gd fmla="*/ 2 h 128" name="T5"/>
                <a:gd fmla="*/ 1 w 296" name="T6"/>
                <a:gd fmla="*/ 2 h 128" name="T7"/>
                <a:gd fmla="*/ 2 w 296" name="T8"/>
                <a:gd fmla="*/ 2 h 128" name="T9"/>
                <a:gd fmla="*/ 4 w 296" name="T10"/>
                <a:gd fmla="*/ 3 h 128" name="T11"/>
                <a:gd fmla="*/ 6 w 296" name="T12"/>
                <a:gd fmla="*/ 2 h 128" name="T13"/>
                <a:gd fmla="*/ 7 w 296" name="T14"/>
                <a:gd fmla="*/ 1 h 128" name="T15"/>
                <a:gd fmla="*/ 6 w 296" name="T16"/>
                <a:gd fmla="*/ 0 h 128" name="T17"/>
                <a:gd fmla="*/ 4 w 296" name="T18"/>
                <a:gd fmla="*/ 0 h 128" name="T19"/>
                <a:gd fmla="*/ 3 w 296" name="T20"/>
                <a:gd fmla="*/ 2 h 128" name="T21"/>
                <a:gd fmla="*/ 0 w 296" name="T22"/>
                <a:gd fmla="*/ 2 h 12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96" name="T36"/>
                <a:gd fmla="*/ 0 h 128" name="T37"/>
                <a:gd fmla="*/ 296 w 296" name="T38"/>
                <a:gd fmla="*/ 128 h 12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8" w="296">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1" name="Freeform 326"/>
            <p:cNvSpPr/>
            <p:nvPr/>
          </p:nvSpPr>
          <p:spPr bwMode="auto">
            <a:xfrm>
              <a:off x="4506" y="5350"/>
              <a:ext cx="138" cy="188"/>
            </a:xfrm>
            <a:custGeom>
              <a:gdLst>
                <a:gd fmla="*/ 0 w 179" name="T0"/>
                <a:gd fmla="*/ 2 h 262" name="T1"/>
                <a:gd fmla="*/ 1 w 179" name="T2"/>
                <a:gd fmla="*/ 3 h 262" name="T3"/>
                <a:gd fmla="*/ 1 w 179" name="T4"/>
                <a:gd fmla="*/ 5 h 262" name="T5"/>
                <a:gd fmla="*/ 2 w 179" name="T6"/>
                <a:gd fmla="*/ 5 h 262" name="T7"/>
                <a:gd fmla="*/ 3 w 179" name="T8"/>
                <a:gd fmla="*/ 4 h 262" name="T9"/>
                <a:gd fmla="*/ 3 w 179" name="T10"/>
                <a:gd fmla="*/ 4 h 262" name="T11"/>
                <a:gd fmla="*/ 4 w 179" name="T12"/>
                <a:gd fmla="*/ 6 h 262" name="T13"/>
                <a:gd fmla="*/ 4 w 179" name="T14"/>
                <a:gd fmla="*/ 5 h 262" name="T15"/>
                <a:gd fmla="*/ 4 w 179" name="T16"/>
                <a:gd fmla="*/ 3 h 262" name="T17"/>
                <a:gd fmla="*/ 3 w 179" name="T18"/>
                <a:gd fmla="*/ 4 h 262" name="T19"/>
                <a:gd fmla="*/ 3 w 179" name="T20"/>
                <a:gd fmla="*/ 3 h 262" name="T21"/>
                <a:gd fmla="*/ 4 w 179" name="T22"/>
                <a:gd fmla="*/ 1 h 262" name="T23"/>
                <a:gd fmla="*/ 2 w 179" name="T24"/>
                <a:gd fmla="*/ 1 h 262" name="T25"/>
                <a:gd fmla="*/ 1 w 179" name="T26"/>
                <a:gd fmla="*/ 0 h 262" name="T27"/>
                <a:gd fmla="*/ 0 w 179" name="T28"/>
                <a:gd fmla="*/ 1 h 262" name="T29"/>
                <a:gd fmla="*/ 1 w 179" name="T30"/>
                <a:gd fmla="*/ 1 h 262" name="T31"/>
                <a:gd fmla="*/ 0 w 179" name="T32"/>
                <a:gd fmla="*/ 2 h 26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79" name="T51"/>
                <a:gd fmla="*/ 0 h 262" name="T52"/>
                <a:gd fmla="*/ 179 w 179" name="T53"/>
                <a:gd fmla="*/ 262 h 26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62" w="179">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2" name="Freeform 327"/>
            <p:cNvSpPr/>
            <p:nvPr/>
          </p:nvSpPr>
          <p:spPr bwMode="auto">
            <a:xfrm>
              <a:off x="2049" y="4428"/>
              <a:ext cx="96" cy="73"/>
            </a:xfrm>
            <a:custGeom>
              <a:gdLst>
                <a:gd fmla="*/ 0 w 125" name="T0"/>
                <a:gd fmla="*/ 1 h 104" name="T1"/>
                <a:gd fmla="*/ 1 w 125" name="T2"/>
                <a:gd fmla="*/ 0 h 104" name="T3"/>
                <a:gd fmla="*/ 2 w 125" name="T4"/>
                <a:gd fmla="*/ 0 h 104" name="T5"/>
                <a:gd fmla="*/ 3 w 125" name="T6"/>
                <a:gd fmla="*/ 1 h 104" name="T7"/>
                <a:gd fmla="*/ 3 w 125" name="T8"/>
                <a:gd fmla="*/ 2 h 104" name="T9"/>
                <a:gd fmla="*/ 3 w 125" name="T10"/>
                <a:gd fmla="*/ 2 h 104" name="T11"/>
                <a:gd fmla="*/ 0 w 125" name="T12"/>
                <a:gd fmla="*/ 1 h 104" name="T13"/>
                <a:gd fmla="*/ 0 60000 65536" name="T14"/>
                <a:gd fmla="*/ 0 60000 65536" name="T15"/>
                <a:gd fmla="*/ 0 60000 65536" name="T16"/>
                <a:gd fmla="*/ 0 60000 65536" name="T17"/>
                <a:gd fmla="*/ 0 60000 65536" name="T18"/>
                <a:gd fmla="*/ 0 60000 65536" name="T19"/>
                <a:gd fmla="*/ 0 60000 65536" name="T20"/>
                <a:gd fmla="*/ 0 w 125" name="T21"/>
                <a:gd fmla="*/ 0 h 104" name="T22"/>
                <a:gd fmla="*/ 125 w 125" name="T23"/>
                <a:gd fmla="*/ 104 h 10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4" w="125">
                  <a:moveTo>
                    <a:pt x="0" y="20"/>
                  </a:moveTo>
                  <a:lnTo>
                    <a:pt x="27" y="5"/>
                  </a:lnTo>
                  <a:lnTo>
                    <a:pt x="84" y="0"/>
                  </a:lnTo>
                  <a:lnTo>
                    <a:pt x="122" y="42"/>
                  </a:lnTo>
                  <a:lnTo>
                    <a:pt x="125" y="74"/>
                  </a:lnTo>
                  <a:lnTo>
                    <a:pt x="112" y="104"/>
                  </a:lnTo>
                  <a:lnTo>
                    <a:pt x="0" y="2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3" name="Freeform 328"/>
            <p:cNvSpPr/>
            <p:nvPr/>
          </p:nvSpPr>
          <p:spPr bwMode="auto">
            <a:xfrm>
              <a:off x="4532" y="5290"/>
              <a:ext cx="96" cy="55"/>
            </a:xfrm>
            <a:custGeom>
              <a:gdLst>
                <a:gd fmla="*/ 0 w 121" name="T0"/>
                <a:gd fmla="*/ 1 h 75" name="T1"/>
                <a:gd fmla="*/ 0 w 121" name="T2"/>
                <a:gd fmla="*/ 2 h 75" name="T3"/>
                <a:gd fmla="*/ 3 w 121" name="T4"/>
                <a:gd fmla="*/ 1 h 75" name="T5"/>
                <a:gd fmla="*/ 3 w 121" name="T6"/>
                <a:gd fmla="*/ 1 h 75" name="T7"/>
                <a:gd fmla="*/ 1 w 121" name="T8"/>
                <a:gd fmla="*/ 0 h 75" name="T9"/>
                <a:gd fmla="*/ 0 w 121" name="T10"/>
                <a:gd fmla="*/ 1 h 75" name="T11"/>
                <a:gd fmla="*/ 0 60000 65536" name="T12"/>
                <a:gd fmla="*/ 0 60000 65536" name="T13"/>
                <a:gd fmla="*/ 0 60000 65536" name="T14"/>
                <a:gd fmla="*/ 0 60000 65536" name="T15"/>
                <a:gd fmla="*/ 0 60000 65536" name="T16"/>
                <a:gd fmla="*/ 0 60000 65536" name="T17"/>
                <a:gd fmla="*/ 0 w 121" name="T18"/>
                <a:gd fmla="*/ 0 h 75" name="T19"/>
                <a:gd fmla="*/ 121 w 121" name="T20"/>
                <a:gd fmla="*/ 75 h 75" name="T21"/>
              </a:gdLst>
              <a:cxnLst>
                <a:cxn ang="T12">
                  <a:pos x="T0" y="T1"/>
                </a:cxn>
                <a:cxn ang="T13">
                  <a:pos x="T2" y="T3"/>
                </a:cxn>
                <a:cxn ang="T14">
                  <a:pos x="T4" y="T5"/>
                </a:cxn>
                <a:cxn ang="T15">
                  <a:pos x="T6" y="T7"/>
                </a:cxn>
                <a:cxn ang="T16">
                  <a:pos x="T8" y="T9"/>
                </a:cxn>
                <a:cxn ang="T17">
                  <a:pos x="T10" y="T11"/>
                </a:cxn>
              </a:cxnLst>
              <a:rect b="T21" l="T18" r="T20" t="T19"/>
              <a:pathLst>
                <a:path h="75" w="120">
                  <a:moveTo>
                    <a:pt x="0" y="46"/>
                  </a:moveTo>
                  <a:lnTo>
                    <a:pt x="16" y="75"/>
                  </a:lnTo>
                  <a:lnTo>
                    <a:pt x="121" y="63"/>
                  </a:lnTo>
                  <a:lnTo>
                    <a:pt x="112" y="22"/>
                  </a:lnTo>
                  <a:lnTo>
                    <a:pt x="40" y="0"/>
                  </a:lnTo>
                  <a:lnTo>
                    <a:pt x="0" y="4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4" name="Freeform 329"/>
            <p:cNvSpPr/>
            <p:nvPr/>
          </p:nvSpPr>
          <p:spPr bwMode="auto">
            <a:xfrm>
              <a:off x="5262" y="6044"/>
              <a:ext cx="34" cy="33"/>
            </a:xfrm>
            <a:custGeom>
              <a:gdLst>
                <a:gd fmla="*/ 0 w 47" name="T0"/>
                <a:gd fmla="*/ 1 h 46" name="T1"/>
                <a:gd fmla="*/ 1 w 47" name="T2"/>
                <a:gd fmla="*/ 1 h 46" name="T3"/>
                <a:gd fmla="*/ 1 w 47" name="T4"/>
                <a:gd fmla="*/ 0 h 46" name="T5"/>
                <a:gd fmla="*/ 0 w 47" name="T6"/>
                <a:gd fmla="*/ 1 h 46" name="T7"/>
                <a:gd fmla="*/ 0 60000 65536" name="T8"/>
                <a:gd fmla="*/ 0 60000 65536" name="T9"/>
                <a:gd fmla="*/ 0 60000 65536" name="T10"/>
                <a:gd fmla="*/ 0 60000 65536" name="T11"/>
                <a:gd fmla="*/ 0 w 47" name="T12"/>
                <a:gd fmla="*/ 0 h 46" name="T13"/>
                <a:gd fmla="*/ 47 w 47" name="T14"/>
                <a:gd fmla="*/ 46 h 46" name="T15"/>
              </a:gdLst>
              <a:cxnLst>
                <a:cxn ang="T8">
                  <a:pos x="T0" y="T1"/>
                </a:cxn>
                <a:cxn ang="T9">
                  <a:pos x="T2" y="T3"/>
                </a:cxn>
                <a:cxn ang="T10">
                  <a:pos x="T4" y="T5"/>
                </a:cxn>
                <a:cxn ang="T11">
                  <a:pos x="T6" y="T7"/>
                </a:cxn>
              </a:cxnLst>
              <a:rect b="T15" l="T12" r="T14" t="T13"/>
              <a:pathLst>
                <a:path h="46" w="47">
                  <a:moveTo>
                    <a:pt x="0" y="21"/>
                  </a:moveTo>
                  <a:lnTo>
                    <a:pt x="22" y="46"/>
                  </a:lnTo>
                  <a:lnTo>
                    <a:pt x="47" y="0"/>
                  </a:lnTo>
                  <a:lnTo>
                    <a:pt x="0" y="2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5" name="Freeform 330"/>
            <p:cNvSpPr/>
            <p:nvPr/>
          </p:nvSpPr>
          <p:spPr bwMode="auto">
            <a:xfrm>
              <a:off x="2617" y="4713"/>
              <a:ext cx="178" cy="113"/>
            </a:xfrm>
            <a:custGeom>
              <a:gdLst>
                <a:gd fmla="*/ 0 w 237" name="T0"/>
                <a:gd fmla="*/ 3 h 156" name="T1"/>
                <a:gd fmla="*/ 0 w 237" name="T2"/>
                <a:gd fmla="*/ 0 h 156" name="T3"/>
                <a:gd fmla="*/ 5 w 237" name="T4"/>
                <a:gd fmla="*/ 1 h 156" name="T5"/>
                <a:gd fmla="*/ 5 w 237" name="T6"/>
                <a:gd fmla="*/ 2 h 156" name="T7"/>
                <a:gd fmla="*/ 5 w 237" name="T8"/>
                <a:gd fmla="*/ 3 h 156" name="T9"/>
                <a:gd fmla="*/ 3 w 237" name="T10"/>
                <a:gd fmla="*/ 3 h 156" name="T11"/>
                <a:gd fmla="*/ 3 w 237" name="T12"/>
                <a:gd fmla="*/ 4 h 156" name="T13"/>
                <a:gd fmla="*/ 1 w 237" name="T14"/>
                <a:gd fmla="*/ 4 h 156" name="T15"/>
                <a:gd fmla="*/ 0 w 237" name="T16"/>
                <a:gd fmla="*/ 3 h 1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7" name="T27"/>
                <a:gd fmla="*/ 0 h 156" name="T28"/>
                <a:gd fmla="*/ 237 w 237" name="T29"/>
                <a:gd fmla="*/ 156 h 1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6" w="23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6" name="Freeform 331"/>
            <p:cNvSpPr/>
            <p:nvPr/>
          </p:nvSpPr>
          <p:spPr bwMode="auto">
            <a:xfrm>
              <a:off x="4630" y="5297"/>
              <a:ext cx="263" cy="586"/>
            </a:xfrm>
            <a:custGeom>
              <a:gdLst>
                <a:gd fmla="*/ 0 w 345" name="T0"/>
                <a:gd fmla="*/ 8 h 822" name="T1"/>
                <a:gd fmla="*/ 0 w 345" name="T2"/>
                <a:gd fmla="*/ 7 h 822" name="T3"/>
                <a:gd fmla="*/ 3 w 345" name="T4"/>
                <a:gd fmla="*/ 2 h 822" name="T5"/>
                <a:gd fmla="*/ 4 w 345" name="T6"/>
                <a:gd fmla="*/ 1 h 822" name="T7"/>
                <a:gd fmla="*/ 5 w 345" name="T8"/>
                <a:gd fmla="*/ 0 h 822" name="T9"/>
                <a:gd fmla="*/ 6 w 345" name="T10"/>
                <a:gd fmla="*/ 1 h 822" name="T11"/>
                <a:gd fmla="*/ 6 w 345" name="T12"/>
                <a:gd fmla="*/ 2 h 822" name="T13"/>
                <a:gd fmla="*/ 5 w 345" name="T14"/>
                <a:gd fmla="*/ 5 h 822" name="T15"/>
                <a:gd fmla="*/ 6 w 345" name="T16"/>
                <a:gd fmla="*/ 4 h 822" name="T17"/>
                <a:gd fmla="*/ 6 w 345" name="T18"/>
                <a:gd fmla="*/ 6 h 822" name="T19"/>
                <a:gd fmla="*/ 8 w 345" name="T20"/>
                <a:gd fmla="*/ 7 h 822" name="T21"/>
                <a:gd fmla="*/ 7 w 345" name="T22"/>
                <a:gd fmla="*/ 8 h 822" name="T23"/>
                <a:gd fmla="*/ 5 w 345" name="T24"/>
                <a:gd fmla="*/ 9 h 822" name="T25"/>
                <a:gd fmla="*/ 5 w 345" name="T26"/>
                <a:gd fmla="*/ 11 h 822" name="T27"/>
                <a:gd fmla="*/ 6 w 345" name="T28"/>
                <a:gd fmla="*/ 13 h 822" name="T29"/>
                <a:gd fmla="*/ 5 w 345" name="T30"/>
                <a:gd fmla="*/ 14 h 822" name="T31"/>
                <a:gd fmla="*/ 7 w 345" name="T32"/>
                <a:gd fmla="*/ 17 h 822" name="T33"/>
                <a:gd fmla="*/ 6 w 345" name="T34"/>
                <a:gd fmla="*/ 19 h 822" name="T35"/>
                <a:gd fmla="*/ 5 w 345" name="T36"/>
                <a:gd fmla="*/ 13 h 822" name="T37"/>
                <a:gd fmla="*/ 4 w 345" name="T38"/>
                <a:gd fmla="*/ 11 h 822" name="T39"/>
                <a:gd fmla="*/ 3 w 345" name="T40"/>
                <a:gd fmla="*/ 13 h 822" name="T41"/>
                <a:gd fmla="*/ 2 w 345" name="T42"/>
                <a:gd fmla="*/ 13 h 822" name="T43"/>
                <a:gd fmla="*/ 2 w 345" name="T44"/>
                <a:gd fmla="*/ 11 h 822" name="T45"/>
                <a:gd fmla="*/ 0 w 345" name="T46"/>
                <a:gd fmla="*/ 8 h 82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345" name="T72"/>
                <a:gd fmla="*/ 0 h 822" name="T73"/>
                <a:gd fmla="*/ 345 w 345" name="T74"/>
                <a:gd fmla="*/ 822 h 822"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822" w="345">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7" name="Freeform 332"/>
            <p:cNvSpPr/>
            <p:nvPr/>
          </p:nvSpPr>
          <p:spPr bwMode="auto">
            <a:xfrm>
              <a:off x="4930" y="5738"/>
              <a:ext cx="143" cy="135"/>
            </a:xfrm>
            <a:custGeom>
              <a:gdLst>
                <a:gd fmla="*/ 0 w 190" name="T0"/>
                <a:gd fmla="*/ 1 h 190" name="T1"/>
                <a:gd fmla="*/ 0 w 190" name="T2"/>
                <a:gd fmla="*/ 3 h 190" name="T3"/>
                <a:gd fmla="*/ 1 w 190" name="T4"/>
                <a:gd fmla="*/ 4 h 190" name="T5"/>
                <a:gd fmla="*/ 2 w 190" name="T6"/>
                <a:gd fmla="*/ 4 h 190" name="T7"/>
                <a:gd fmla="*/ 4 w 190" name="T8"/>
                <a:gd fmla="*/ 2 h 190" name="T9"/>
                <a:gd fmla="*/ 4 w 190" name="T10"/>
                <a:gd fmla="*/ 0 h 190" name="T11"/>
                <a:gd fmla="*/ 2 w 190" name="T12"/>
                <a:gd fmla="*/ 0 h 190" name="T13"/>
                <a:gd fmla="*/ 1 w 190" name="T14"/>
                <a:gd fmla="*/ 0 h 190" name="T15"/>
                <a:gd fmla="*/ 0 w 190" name="T16"/>
                <a:gd fmla="*/ 1 h 19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0" name="T27"/>
                <a:gd fmla="*/ 0 h 190" name="T28"/>
                <a:gd fmla="*/ 190 w 190" name="T29"/>
                <a:gd fmla="*/ 190 h 19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0" w="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8" name="Freeform 333"/>
            <p:cNvSpPr/>
            <p:nvPr/>
          </p:nvSpPr>
          <p:spPr bwMode="auto">
            <a:xfrm>
              <a:off x="4275" y="5894"/>
              <a:ext cx="53" cy="120"/>
            </a:xfrm>
            <a:custGeom>
              <a:gdLst>
                <a:gd fmla="*/ 0 w 72" name="T0"/>
                <a:gd fmla="*/ 0 h 166" name="T1"/>
                <a:gd fmla="*/ 0 w 72" name="T2"/>
                <a:gd fmla="*/ 4 h 166" name="T3"/>
                <a:gd fmla="*/ 2 w 72" name="T4"/>
                <a:gd fmla="*/ 3 h 166" name="T5"/>
                <a:gd fmla="*/ 1 w 72" name="T6"/>
                <a:gd fmla="*/ 1 h 166" name="T7"/>
                <a:gd fmla="*/ 0 w 72" name="T8"/>
                <a:gd fmla="*/ 0 h 166" name="T9"/>
                <a:gd fmla="*/ 0 60000 65536" name="T10"/>
                <a:gd fmla="*/ 0 60000 65536" name="T11"/>
                <a:gd fmla="*/ 0 60000 65536" name="T12"/>
                <a:gd fmla="*/ 0 60000 65536" name="T13"/>
                <a:gd fmla="*/ 0 60000 65536" name="T14"/>
                <a:gd fmla="*/ 0 w 72" name="T15"/>
                <a:gd fmla="*/ 0 h 166" name="T16"/>
                <a:gd fmla="*/ 72 w 72" name="T17"/>
                <a:gd fmla="*/ 166 h 166" name="T18"/>
              </a:gdLst>
              <a:cxnLst>
                <a:cxn ang="T10">
                  <a:pos x="T0" y="T1"/>
                </a:cxn>
                <a:cxn ang="T11">
                  <a:pos x="T2" y="T3"/>
                </a:cxn>
                <a:cxn ang="T12">
                  <a:pos x="T4" y="T5"/>
                </a:cxn>
                <a:cxn ang="T13">
                  <a:pos x="T6" y="T7"/>
                </a:cxn>
                <a:cxn ang="T14">
                  <a:pos x="T8" y="T9"/>
                </a:cxn>
              </a:cxnLst>
              <a:rect b="T18" l="T15" r="T17" t="T16"/>
              <a:pathLst>
                <a:path h="166" w="72">
                  <a:moveTo>
                    <a:pt x="0" y="0"/>
                  </a:moveTo>
                  <a:lnTo>
                    <a:pt x="13" y="166"/>
                  </a:lnTo>
                  <a:lnTo>
                    <a:pt x="72" y="138"/>
                  </a:lnTo>
                  <a:lnTo>
                    <a:pt x="45" y="4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19" name="Freeform 334"/>
            <p:cNvSpPr/>
            <p:nvPr/>
          </p:nvSpPr>
          <p:spPr bwMode="auto">
            <a:xfrm>
              <a:off x="4094" y="4340"/>
              <a:ext cx="1770" cy="1218"/>
            </a:xfrm>
            <a:custGeom>
              <a:gdLst>
                <a:gd fmla="*/ 0 w 2339" name="T0"/>
                <a:gd fmla="*/ 17 h 1707" name="T1"/>
                <a:gd fmla="*/ 6 w 2339" name="T2"/>
                <a:gd fmla="*/ 15 h 1707" name="T3"/>
                <a:gd fmla="*/ 5 w 2339" name="T4"/>
                <a:gd fmla="*/ 11 h 1707" name="T5"/>
                <a:gd fmla="*/ 8 w 2339" name="T6"/>
                <a:gd fmla="*/ 8 h 1707" name="T7"/>
                <a:gd fmla="*/ 11 w 2339" name="T8"/>
                <a:gd fmla="*/ 7 h 1707" name="T9"/>
                <a:gd fmla="*/ 13 w 2339" name="T10"/>
                <a:gd fmla="*/ 7 h 1707" name="T11"/>
                <a:gd fmla="*/ 15 w 2339" name="T12"/>
                <a:gd fmla="*/ 11 h 1707" name="T13"/>
                <a:gd fmla="*/ 21 w 2339" name="T14"/>
                <a:gd fmla="*/ 14 h 1707" name="T15"/>
                <a:gd fmla="*/ 28 w 2339" name="T16"/>
                <a:gd fmla="*/ 15 h 1707" name="T17"/>
                <a:gd fmla="*/ 34 w 2339" name="T18"/>
                <a:gd fmla="*/ 13 h 1707" name="T19"/>
                <a:gd fmla="*/ 35 w 2339" name="T20"/>
                <a:gd fmla="*/ 11 h 1707" name="T21"/>
                <a:gd fmla="*/ 40 w 2339" name="T22"/>
                <a:gd fmla="*/ 9 h 1707" name="T23"/>
                <a:gd fmla="*/ 37 w 2339" name="T24"/>
                <a:gd fmla="*/ 8 h 1707" name="T25"/>
                <a:gd fmla="*/ 38 w 2339" name="T26"/>
                <a:gd fmla="*/ 5 h 1707" name="T27"/>
                <a:gd fmla="*/ 40 w 2339" name="T28"/>
                <a:gd fmla="*/ 5 h 1707" name="T29"/>
                <a:gd fmla="*/ 41 w 2339" name="T30"/>
                <a:gd fmla="*/ 1 h 1707" name="T31"/>
                <a:gd fmla="*/ 46 w 2339" name="T32"/>
                <a:gd fmla="*/ 1 h 1707" name="T33"/>
                <a:gd fmla="*/ 50 w 2339" name="T34"/>
                <a:gd fmla="*/ 6 h 1707" name="T35"/>
                <a:gd fmla="*/ 54 w 2339" name="T36"/>
                <a:gd fmla="*/ 7 h 1707" name="T37"/>
                <a:gd fmla="*/ 51 w 2339" name="T38"/>
                <a:gd fmla="*/ 12 h 1707" name="T39"/>
                <a:gd fmla="*/ 50 w 2339" name="T40"/>
                <a:gd fmla="*/ 14 h 1707" name="T41"/>
                <a:gd fmla="*/ 48 w 2339" name="T42"/>
                <a:gd fmla="*/ 15 h 1707" name="T43"/>
                <a:gd fmla="*/ 47 w 2339" name="T44"/>
                <a:gd fmla="*/ 15 h 1707" name="T45"/>
                <a:gd fmla="*/ 42 w 2339" name="T46"/>
                <a:gd fmla="*/ 19 h 1707" name="T47"/>
                <a:gd fmla="*/ 42 w 2339" name="T48"/>
                <a:gd fmla="*/ 16 h 1707" name="T49"/>
                <a:gd fmla="*/ 39 w 2339" name="T50"/>
                <a:gd fmla="*/ 19 h 1707" name="T51"/>
                <a:gd fmla="*/ 42 w 2339" name="T52"/>
                <a:gd fmla="*/ 20 h 1707" name="T53"/>
                <a:gd fmla="*/ 41 w 2339" name="T54"/>
                <a:gd fmla="*/ 22 h 1707" name="T55"/>
                <a:gd fmla="*/ 43 w 2339" name="T56"/>
                <a:gd fmla="*/ 27 h 1707" name="T57"/>
                <a:gd fmla="*/ 43 w 2339" name="T58"/>
                <a:gd fmla="*/ 28 h 1707" name="T59"/>
                <a:gd fmla="*/ 43 w 2339" name="T60"/>
                <a:gd fmla="*/ 29 h 1707" name="T61"/>
                <a:gd fmla="*/ 38 w 2339" name="T62"/>
                <a:gd fmla="*/ 36 h 1707" name="T63"/>
                <a:gd fmla="*/ 36 w 2339" name="T64"/>
                <a:gd fmla="*/ 37 h 1707" name="T65"/>
                <a:gd fmla="*/ 35 w 2339" name="T66"/>
                <a:gd fmla="*/ 38 h 1707" name="T67"/>
                <a:gd fmla="*/ 32 w 2339" name="T68"/>
                <a:gd fmla="*/ 39 h 1707" name="T69"/>
                <a:gd fmla="*/ 30 w 2339" name="T70"/>
                <a:gd fmla="*/ 38 h 1707" name="T71"/>
                <a:gd fmla="*/ 25 w 2339" name="T72"/>
                <a:gd fmla="*/ 37 h 1707" name="T73"/>
                <a:gd fmla="*/ 25 w 2339" name="T74"/>
                <a:gd fmla="*/ 38 h 1707" name="T75"/>
                <a:gd fmla="*/ 23 w 2339" name="T76"/>
                <a:gd fmla="*/ 37 h 1707" name="T77"/>
                <a:gd fmla="*/ 21 w 2339" name="T78"/>
                <a:gd fmla="*/ 36 h 1707" name="T79"/>
                <a:gd fmla="*/ 22 w 2339" name="T80"/>
                <a:gd fmla="*/ 32 h 1707" name="T81"/>
                <a:gd fmla="*/ 20 w 2339" name="T82"/>
                <a:gd fmla="*/ 30 h 1707" name="T83"/>
                <a:gd fmla="*/ 16 w 2339" name="T84"/>
                <a:gd fmla="*/ 31 h 1707" name="T85"/>
                <a:gd fmla="*/ 13 w 2339" name="T86"/>
                <a:gd fmla="*/ 32 h 1707" name="T87"/>
                <a:gd fmla="*/ 13 w 2339" name="T88"/>
                <a:gd fmla="*/ 31 h 1707" name="T89"/>
                <a:gd fmla="*/ 9 w 2339" name="T90"/>
                <a:gd fmla="*/ 30 h 1707" name="T91"/>
                <a:gd fmla="*/ 5 w 2339" name="T92"/>
                <a:gd fmla="*/ 28 h 1707" name="T93"/>
                <a:gd fmla="*/ 5 w 2339" name="T94"/>
                <a:gd fmla="*/ 26 h 1707" name="T95"/>
                <a:gd fmla="*/ 6 w 2339" name="T96"/>
                <a:gd fmla="*/ 23 h 1707" name="T97"/>
                <a:gd fmla="*/ 3 w 2339" name="T98"/>
                <a:gd fmla="*/ 23 h 1707" name="T99"/>
                <a:gd fmla="*/ 1 w 2339" name="T100"/>
                <a:gd fmla="*/ 20 h 1707" name="T101"/>
                <a:gd fmla="*/ 0 w 2339" name="T102"/>
                <a:gd fmla="*/ 19 h 1707"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339" name="T156"/>
                <a:gd fmla="*/ 0 h 1707" name="T157"/>
                <a:gd fmla="*/ 2339 w 2339" name="T158"/>
                <a:gd fmla="*/ 1707 h 1707"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707" w="2339">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0" name="Freeform 335"/>
            <p:cNvSpPr/>
            <p:nvPr/>
          </p:nvSpPr>
          <p:spPr bwMode="auto">
            <a:xfrm>
              <a:off x="5110" y="5568"/>
              <a:ext cx="64" cy="55"/>
            </a:xfrm>
            <a:custGeom>
              <a:gdLst>
                <a:gd fmla="*/ 0 w 84" name="T0"/>
                <a:gd fmla="*/ 1 h 80" name="T1"/>
                <a:gd fmla="*/ 1 w 84" name="T2"/>
                <a:gd fmla="*/ 0 h 80" name="T3"/>
                <a:gd fmla="*/ 2 w 84" name="T4"/>
                <a:gd fmla="*/ 0 h 80" name="T5"/>
                <a:gd fmla="*/ 1 w 84" name="T6"/>
                <a:gd fmla="*/ 2 h 80" name="T7"/>
                <a:gd fmla="*/ 0 w 84" name="T8"/>
                <a:gd fmla="*/ 1 h 80" name="T9"/>
                <a:gd fmla="*/ 0 60000 65536" name="T10"/>
                <a:gd fmla="*/ 0 60000 65536" name="T11"/>
                <a:gd fmla="*/ 0 60000 65536" name="T12"/>
                <a:gd fmla="*/ 0 60000 65536" name="T13"/>
                <a:gd fmla="*/ 0 60000 65536" name="T14"/>
                <a:gd fmla="*/ 0 w 84" name="T15"/>
                <a:gd fmla="*/ 0 h 80" name="T16"/>
                <a:gd fmla="*/ 84 w 84" name="T17"/>
                <a:gd fmla="*/ 80 h 80" name="T18"/>
              </a:gdLst>
              <a:cxnLst>
                <a:cxn ang="T10">
                  <a:pos x="T0" y="T1"/>
                </a:cxn>
                <a:cxn ang="T11">
                  <a:pos x="T2" y="T3"/>
                </a:cxn>
                <a:cxn ang="T12">
                  <a:pos x="T4" y="T5"/>
                </a:cxn>
                <a:cxn ang="T13">
                  <a:pos x="T6" y="T7"/>
                </a:cxn>
                <a:cxn ang="T14">
                  <a:pos x="T8" y="T9"/>
                </a:cxn>
              </a:cxnLst>
              <a:rect b="T18" l="T15" r="T17" t="T16"/>
              <a:pathLst>
                <a:path h="80" w="84">
                  <a:moveTo>
                    <a:pt x="0" y="65"/>
                  </a:moveTo>
                  <a:lnTo>
                    <a:pt x="27" y="0"/>
                  </a:lnTo>
                  <a:lnTo>
                    <a:pt x="84" y="15"/>
                  </a:lnTo>
                  <a:lnTo>
                    <a:pt x="38" y="80"/>
                  </a:lnTo>
                  <a:lnTo>
                    <a:pt x="0" y="6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1" name="Freeform 336"/>
            <p:cNvSpPr/>
            <p:nvPr/>
          </p:nvSpPr>
          <p:spPr bwMode="auto">
            <a:xfrm>
              <a:off x="5437" y="5400"/>
              <a:ext cx="50" cy="103"/>
            </a:xfrm>
            <a:custGeom>
              <a:gdLst>
                <a:gd fmla="*/ 0 w 67" name="T0"/>
                <a:gd fmla="*/ 1 h 144" name="T1"/>
                <a:gd fmla="*/ 1 w 67" name="T2"/>
                <a:gd fmla="*/ 3 h 144" name="T3"/>
                <a:gd fmla="*/ 1 w 67" name="T4"/>
                <a:gd fmla="*/ 0 h 144" name="T5"/>
                <a:gd fmla="*/ 1 w 67" name="T6"/>
                <a:gd fmla="*/ 0 h 144" name="T7"/>
                <a:gd fmla="*/ 0 w 67" name="T8"/>
                <a:gd fmla="*/ 1 h 144" name="T9"/>
                <a:gd fmla="*/ 0 60000 65536" name="T10"/>
                <a:gd fmla="*/ 0 60000 65536" name="T11"/>
                <a:gd fmla="*/ 0 60000 65536" name="T12"/>
                <a:gd fmla="*/ 0 60000 65536" name="T13"/>
                <a:gd fmla="*/ 0 60000 65536" name="T14"/>
                <a:gd fmla="*/ 0 w 67" name="T15"/>
                <a:gd fmla="*/ 0 h 144" name="T16"/>
                <a:gd fmla="*/ 67 w 67" name="T17"/>
                <a:gd fmla="*/ 144 h 144" name="T18"/>
              </a:gdLst>
              <a:cxnLst>
                <a:cxn ang="T10">
                  <a:pos x="T0" y="T1"/>
                </a:cxn>
                <a:cxn ang="T11">
                  <a:pos x="T2" y="T3"/>
                </a:cxn>
                <a:cxn ang="T12">
                  <a:pos x="T4" y="T5"/>
                </a:cxn>
                <a:cxn ang="T13">
                  <a:pos x="T6" y="T7"/>
                </a:cxn>
                <a:cxn ang="T14">
                  <a:pos x="T8" y="T9"/>
                </a:cxn>
              </a:cxnLst>
              <a:rect b="T18" l="T15" r="T17" t="T16"/>
              <a:pathLst>
                <a:path h="144" w="67">
                  <a:moveTo>
                    <a:pt x="0" y="60"/>
                  </a:moveTo>
                  <a:lnTo>
                    <a:pt x="28" y="144"/>
                  </a:lnTo>
                  <a:lnTo>
                    <a:pt x="67" y="0"/>
                  </a:lnTo>
                  <a:lnTo>
                    <a:pt x="33" y="2"/>
                  </a:lnTo>
                  <a:lnTo>
                    <a:pt x="0" y="6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2" name="Freeform 337"/>
            <p:cNvSpPr/>
            <p:nvPr/>
          </p:nvSpPr>
          <p:spPr bwMode="auto">
            <a:xfrm>
              <a:off x="2309" y="4440"/>
              <a:ext cx="308" cy="135"/>
            </a:xfrm>
            <a:custGeom>
              <a:gdLst>
                <a:gd fmla="*/ 0 w 403" name="T0"/>
                <a:gd fmla="*/ 1 h 190" name="T1"/>
                <a:gd fmla="*/ 2 w 403" name="T2"/>
                <a:gd fmla="*/ 3 h 190" name="T3"/>
                <a:gd fmla="*/ 4 w 403" name="T4"/>
                <a:gd fmla="*/ 3 h 190" name="T5"/>
                <a:gd fmla="*/ 5 w 403" name="T6"/>
                <a:gd fmla="*/ 4 h 190" name="T7"/>
                <a:gd fmla="*/ 6 w 403" name="T8"/>
                <a:gd fmla="*/ 4 h 190" name="T9"/>
                <a:gd fmla="*/ 8 w 403" name="T10"/>
                <a:gd fmla="*/ 3 h 190" name="T11"/>
                <a:gd fmla="*/ 9 w 403" name="T12"/>
                <a:gd fmla="*/ 4 h 190" name="T13"/>
                <a:gd fmla="*/ 9 w 403" name="T14"/>
                <a:gd fmla="*/ 3 h 190" name="T15"/>
                <a:gd fmla="*/ 7 w 403" name="T16"/>
                <a:gd fmla="*/ 3 h 190" name="T17"/>
                <a:gd fmla="*/ 3 w 403" name="T18"/>
                <a:gd fmla="*/ 0 h 190" name="T19"/>
                <a:gd fmla="*/ 2 w 403" name="T20"/>
                <a:gd fmla="*/ 0 h 190" name="T21"/>
                <a:gd fmla="*/ 0 w 403" name="T22"/>
                <a:gd fmla="*/ 1 h 19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03" name="T36"/>
                <a:gd fmla="*/ 0 h 190" name="T37"/>
                <a:gd fmla="*/ 403 w 403" name="T38"/>
                <a:gd fmla="*/ 190 h 19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90" w="402">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3" name="Freeform 338"/>
            <p:cNvSpPr/>
            <p:nvPr/>
          </p:nvSpPr>
          <p:spPr bwMode="auto">
            <a:xfrm>
              <a:off x="2203" y="4155"/>
              <a:ext cx="77" cy="125"/>
            </a:xfrm>
            <a:custGeom>
              <a:gdLst>
                <a:gd fmla="*/ 0 w 100" name="T0"/>
                <a:gd fmla="*/ 3 h 175" name="T1"/>
                <a:gd fmla="*/ 0 w 100" name="T2"/>
                <a:gd fmla="*/ 1 h 175" name="T3"/>
                <a:gd fmla="*/ 2 w 100" name="T4"/>
                <a:gd fmla="*/ 0 h 175" name="T5"/>
                <a:gd fmla="*/ 2 w 100" name="T6"/>
                <a:gd fmla="*/ 2 h 175" name="T7"/>
                <a:gd fmla="*/ 2 w 100" name="T8"/>
                <a:gd fmla="*/ 2 h 175" name="T9"/>
                <a:gd fmla="*/ 1 w 100" name="T10"/>
                <a:gd fmla="*/ 3 h 175" name="T11"/>
                <a:gd fmla="*/ 1 w 100" name="T12"/>
                <a:gd fmla="*/ 4 h 175" name="T13"/>
                <a:gd fmla="*/ 0 w 100" name="T14"/>
                <a:gd fmla="*/ 4 h 175" name="T15"/>
                <a:gd fmla="*/ 0 w 100" name="T16"/>
                <a:gd fmla="*/ 3 h 17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0" name="T27"/>
                <a:gd fmla="*/ 0 h 175" name="T28"/>
                <a:gd fmla="*/ 100 w 100" name="T29"/>
                <a:gd fmla="*/ 175 h 17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75" w="100">
                  <a:moveTo>
                    <a:pt x="0" y="133"/>
                  </a:moveTo>
                  <a:lnTo>
                    <a:pt x="6" y="47"/>
                  </a:lnTo>
                  <a:lnTo>
                    <a:pt x="87" y="0"/>
                  </a:lnTo>
                  <a:lnTo>
                    <a:pt x="72" y="69"/>
                  </a:lnTo>
                  <a:lnTo>
                    <a:pt x="100" y="89"/>
                  </a:lnTo>
                  <a:lnTo>
                    <a:pt x="48" y="127"/>
                  </a:lnTo>
                  <a:lnTo>
                    <a:pt x="46" y="175"/>
                  </a:lnTo>
                  <a:lnTo>
                    <a:pt x="16" y="175"/>
                  </a:lnTo>
                  <a:lnTo>
                    <a:pt x="0" y="13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4" name="Freeform 339"/>
            <p:cNvSpPr/>
            <p:nvPr/>
          </p:nvSpPr>
          <p:spPr bwMode="auto">
            <a:xfrm>
              <a:off x="2253" y="4250"/>
              <a:ext cx="27" cy="15"/>
            </a:xfrm>
            <a:custGeom>
              <a:gdLst>
                <a:gd fmla="*/ 0 w 36" name="T0"/>
                <a:gd fmla="*/ 1 h 22" name="T1"/>
                <a:gd fmla="*/ 1 w 36" name="T2"/>
                <a:gd fmla="*/ 0 h 22" name="T3"/>
                <a:gd fmla="*/ 1 w 36" name="T4"/>
                <a:gd fmla="*/ 0 h 22" name="T5"/>
                <a:gd fmla="*/ 0 w 36" name="T6"/>
                <a:gd fmla="*/ 1 h 22" name="T7"/>
                <a:gd fmla="*/ 0 60000 65536" name="T8"/>
                <a:gd fmla="*/ 0 60000 65536" name="T9"/>
                <a:gd fmla="*/ 0 60000 65536" name="T10"/>
                <a:gd fmla="*/ 0 60000 65536" name="T11"/>
                <a:gd fmla="*/ 0 w 36" name="T12"/>
                <a:gd fmla="*/ 0 h 22" name="T13"/>
                <a:gd fmla="*/ 36 w 36" name="T14"/>
                <a:gd fmla="*/ 22 h 22" name="T15"/>
              </a:gdLst>
              <a:cxnLst>
                <a:cxn ang="T8">
                  <a:pos x="T0" y="T1"/>
                </a:cxn>
                <a:cxn ang="T9">
                  <a:pos x="T2" y="T3"/>
                </a:cxn>
                <a:cxn ang="T10">
                  <a:pos x="T4" y="T5"/>
                </a:cxn>
                <a:cxn ang="T11">
                  <a:pos x="T6" y="T7"/>
                </a:cxn>
              </a:cxnLst>
              <a:rect b="T15" l="T12" r="T14" t="T13"/>
              <a:pathLst>
                <a:path h="22" w="36">
                  <a:moveTo>
                    <a:pt x="0" y="22"/>
                  </a:moveTo>
                  <a:lnTo>
                    <a:pt x="30" y="0"/>
                  </a:lnTo>
                  <a:lnTo>
                    <a:pt x="36" y="14"/>
                  </a:lnTo>
                  <a:lnTo>
                    <a:pt x="0" y="2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5" name="Freeform 340"/>
            <p:cNvSpPr/>
            <p:nvPr/>
          </p:nvSpPr>
          <p:spPr bwMode="auto">
            <a:xfrm>
              <a:off x="2290" y="4222"/>
              <a:ext cx="45" cy="53"/>
            </a:xfrm>
            <a:custGeom>
              <a:gdLst>
                <a:gd fmla="*/ 0 w 61" name="T0"/>
                <a:gd fmla="*/ 1 h 74" name="T1"/>
                <a:gd fmla="*/ 1 w 61" name="T2"/>
                <a:gd fmla="*/ 2 h 74" name="T3"/>
                <a:gd fmla="*/ 1 w 61" name="T4"/>
                <a:gd fmla="*/ 1 h 74" name="T5"/>
                <a:gd fmla="*/ 1 w 61" name="T6"/>
                <a:gd fmla="*/ 0 h 74" name="T7"/>
                <a:gd fmla="*/ 0 w 61" name="T8"/>
                <a:gd fmla="*/ 1 h 74" name="T9"/>
                <a:gd fmla="*/ 0 60000 65536" name="T10"/>
                <a:gd fmla="*/ 0 60000 65536" name="T11"/>
                <a:gd fmla="*/ 0 60000 65536" name="T12"/>
                <a:gd fmla="*/ 0 60000 65536" name="T13"/>
                <a:gd fmla="*/ 0 60000 65536" name="T14"/>
                <a:gd fmla="*/ 0 w 61" name="T15"/>
                <a:gd fmla="*/ 0 h 74" name="T16"/>
                <a:gd fmla="*/ 61 w 61" name="T17"/>
                <a:gd fmla="*/ 74 h 74" name="T18"/>
              </a:gdLst>
              <a:cxnLst>
                <a:cxn ang="T10">
                  <a:pos x="T0" y="T1"/>
                </a:cxn>
                <a:cxn ang="T11">
                  <a:pos x="T2" y="T3"/>
                </a:cxn>
                <a:cxn ang="T12">
                  <a:pos x="T4" y="T5"/>
                </a:cxn>
                <a:cxn ang="T13">
                  <a:pos x="T6" y="T7"/>
                </a:cxn>
                <a:cxn ang="T14">
                  <a:pos x="T8" y="T9"/>
                </a:cxn>
              </a:cxnLst>
              <a:rect b="T18" l="T15" r="T17" t="T16"/>
              <a:pathLst>
                <a:path h="74" w="61">
                  <a:moveTo>
                    <a:pt x="0" y="39"/>
                  </a:moveTo>
                  <a:lnTo>
                    <a:pt x="48" y="74"/>
                  </a:lnTo>
                  <a:lnTo>
                    <a:pt x="61" y="38"/>
                  </a:lnTo>
                  <a:lnTo>
                    <a:pt x="52" y="0"/>
                  </a:lnTo>
                  <a:lnTo>
                    <a:pt x="0" y="3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6" name="Freeform 341"/>
            <p:cNvSpPr/>
            <p:nvPr/>
          </p:nvSpPr>
          <p:spPr bwMode="auto">
            <a:xfrm>
              <a:off x="2561" y="3536"/>
              <a:ext cx="316" cy="519"/>
            </a:xfrm>
            <a:custGeom>
              <a:gdLst>
                <a:gd fmla="*/ 0 w 416" name="T0"/>
                <a:gd fmla="*/ 2 h 726" name="T1"/>
                <a:gd fmla="*/ 1 w 416" name="T2"/>
                <a:gd fmla="*/ 1 h 726" name="T3"/>
                <a:gd fmla="*/ 2 w 416" name="T4"/>
                <a:gd fmla="*/ 2 h 726" name="T5"/>
                <a:gd fmla="*/ 3 w 416" name="T6"/>
                <a:gd fmla="*/ 3 h 726" name="T7"/>
                <a:gd fmla="*/ 5 w 416" name="T8"/>
                <a:gd fmla="*/ 2 h 726" name="T9"/>
                <a:gd fmla="*/ 5 w 416" name="T10"/>
                <a:gd fmla="*/ 0 h 726" name="T11"/>
                <a:gd fmla="*/ 7 w 416" name="T12"/>
                <a:gd fmla="*/ 0 h 726" name="T13"/>
                <a:gd fmla="*/ 8 w 416" name="T14"/>
                <a:gd fmla="*/ 1 h 726" name="T15"/>
                <a:gd fmla="*/ 7 w 416" name="T16"/>
                <a:gd fmla="*/ 2 h 726" name="T17"/>
                <a:gd fmla="*/ 7 w 416" name="T18"/>
                <a:gd fmla="*/ 3 h 726" name="T19"/>
                <a:gd fmla="*/ 9 w 416" name="T20"/>
                <a:gd fmla="*/ 4 h 726" name="T21"/>
                <a:gd fmla="*/ 8 w 416" name="T22"/>
                <a:gd fmla="*/ 5 h 726" name="T23"/>
                <a:gd fmla="*/ 9 w 416" name="T24"/>
                <a:gd fmla="*/ 7 h 726" name="T25"/>
                <a:gd fmla="*/ 8 w 416" name="T26"/>
                <a:gd fmla="*/ 9 h 726" name="T27"/>
                <a:gd fmla="*/ 10 w 416" name="T28"/>
                <a:gd fmla="*/ 13 h 726" name="T29"/>
                <a:gd fmla="*/ 6 w 416" name="T30"/>
                <a:gd fmla="*/ 16 h 726" name="T31"/>
                <a:gd fmla="*/ 2 w 416" name="T32"/>
                <a:gd fmla="*/ 17 h 726" name="T33"/>
                <a:gd fmla="*/ 2 w 416" name="T34"/>
                <a:gd fmla="*/ 16 h 726" name="T35"/>
                <a:gd fmla="*/ 1 w 416" name="T36"/>
                <a:gd fmla="*/ 16 h 726" name="T37"/>
                <a:gd fmla="*/ 1 w 416" name="T38"/>
                <a:gd fmla="*/ 12 h 726" name="T39"/>
                <a:gd fmla="*/ 4 w 416" name="T40"/>
                <a:gd fmla="*/ 9 h 726" name="T41"/>
                <a:gd fmla="*/ 3 w 416" name="T42"/>
                <a:gd fmla="*/ 7 h 726" name="T43"/>
                <a:gd fmla="*/ 3 w 416" name="T44"/>
                <a:gd fmla="*/ 4 h 726" name="T45"/>
                <a:gd fmla="*/ 0 w 416" name="T46"/>
                <a:gd fmla="*/ 2 h 72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16" name="T72"/>
                <a:gd fmla="*/ 0 h 726" name="T73"/>
                <a:gd fmla="*/ 416 w 416" name="T74"/>
                <a:gd fmla="*/ 726 h 72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726" w="41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7" name="Freeform 342"/>
            <p:cNvSpPr/>
            <p:nvPr/>
          </p:nvSpPr>
          <p:spPr bwMode="auto">
            <a:xfrm>
              <a:off x="1839" y="4440"/>
              <a:ext cx="363" cy="346"/>
            </a:xfrm>
            <a:custGeom>
              <a:gdLst>
                <a:gd fmla="*/ 0 w 482" name="T0"/>
                <a:gd fmla="*/ 3 h 484" name="T1"/>
                <a:gd fmla="*/ 0 w 482" name="T2"/>
                <a:gd fmla="*/ 4 h 484" name="T3"/>
                <a:gd fmla="*/ 3 w 482" name="T4"/>
                <a:gd fmla="*/ 5 h 484" name="T5"/>
                <a:gd fmla="*/ 2 w 482" name="T6"/>
                <a:gd fmla="*/ 6 h 484" name="T7"/>
                <a:gd fmla="*/ 3 w 482" name="T8"/>
                <a:gd fmla="*/ 6 h 484" name="T9"/>
                <a:gd fmla="*/ 3 w 482" name="T10"/>
                <a:gd fmla="*/ 8 h 484" name="T11"/>
                <a:gd fmla="*/ 3 w 482" name="T12"/>
                <a:gd fmla="*/ 10 h 484" name="T13"/>
                <a:gd fmla="*/ 5 w 482" name="T14"/>
                <a:gd fmla="*/ 11 h 484" name="T15"/>
                <a:gd fmla="*/ 5 w 482" name="T16"/>
                <a:gd fmla="*/ 11 h 484" name="T17"/>
                <a:gd fmla="*/ 7 w 482" name="T18"/>
                <a:gd fmla="*/ 11 h 484" name="T19"/>
                <a:gd fmla="*/ 7 w 482" name="T20"/>
                <a:gd fmla="*/ 10 h 484" name="T21"/>
                <a:gd fmla="*/ 8 w 482" name="T22"/>
                <a:gd fmla="*/ 10 h 484" name="T23"/>
                <a:gd fmla="*/ 9 w 482" name="T24"/>
                <a:gd fmla="*/ 10 h 484" name="T25"/>
                <a:gd fmla="*/ 11 w 482" name="T26"/>
                <a:gd fmla="*/ 9 h 484" name="T27"/>
                <a:gd fmla="*/ 10 w 482" name="T28"/>
                <a:gd fmla="*/ 8 h 484" name="T29"/>
                <a:gd fmla="*/ 10 w 482" name="T30"/>
                <a:gd fmla="*/ 7 h 484" name="T31"/>
                <a:gd fmla="*/ 9 w 482" name="T32"/>
                <a:gd fmla="*/ 6 h 484" name="T33"/>
                <a:gd fmla="*/ 11 w 482" name="T34"/>
                <a:gd fmla="*/ 5 h 484" name="T35"/>
                <a:gd fmla="*/ 11 w 482" name="T36"/>
                <a:gd fmla="*/ 3 h 484" name="T37"/>
                <a:gd fmla="*/ 9 w 482" name="T38"/>
                <a:gd fmla="*/ 2 h 484" name="T39"/>
                <a:gd fmla="*/ 9 w 482" name="T40"/>
                <a:gd fmla="*/ 2 h 484" name="T41"/>
                <a:gd fmla="*/ 7 w 482" name="T42"/>
                <a:gd fmla="*/ 0 h 484" name="T43"/>
                <a:gd fmla="*/ 6 w 482" name="T44"/>
                <a:gd fmla="*/ 0 h 484" name="T45"/>
                <a:gd fmla="*/ 5 w 482" name="T46"/>
                <a:gd fmla="*/ 2 h 484" name="T47"/>
                <a:gd fmla="*/ 3 w 482" name="T48"/>
                <a:gd fmla="*/ 2 h 484" name="T49"/>
                <a:gd fmla="*/ 3 w 482" name="T50"/>
                <a:gd fmla="*/ 3 h 484" name="T51"/>
                <a:gd fmla="*/ 0 w 482" name="T52"/>
                <a:gd fmla="*/ 3 h 48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482" name="T81"/>
                <a:gd fmla="*/ 0 h 484" name="T82"/>
                <a:gd fmla="*/ 482 w 482" name="T83"/>
                <a:gd fmla="*/ 484 h 484"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483" w="482">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8" name="Freeform 343"/>
            <p:cNvSpPr/>
            <p:nvPr/>
          </p:nvSpPr>
          <p:spPr bwMode="auto">
            <a:xfrm>
              <a:off x="2216" y="4761"/>
              <a:ext cx="24" cy="63"/>
            </a:xfrm>
            <a:custGeom>
              <a:gdLst>
                <a:gd fmla="*/ 0 w 31" name="T0"/>
                <a:gd fmla="*/ 1 h 89" name="T1"/>
                <a:gd fmla="*/ 1 w 31" name="T2"/>
                <a:gd fmla="*/ 2 h 89" name="T3"/>
                <a:gd fmla="*/ 1 w 31" name="T4"/>
                <a:gd fmla="*/ 0 h 89" name="T5"/>
                <a:gd fmla="*/ 0 w 31" name="T6"/>
                <a:gd fmla="*/ 1 h 89" name="T7"/>
                <a:gd fmla="*/ 0 60000 65536" name="T8"/>
                <a:gd fmla="*/ 0 60000 65536" name="T9"/>
                <a:gd fmla="*/ 0 60000 65536" name="T10"/>
                <a:gd fmla="*/ 0 60000 65536" name="T11"/>
                <a:gd fmla="*/ 0 w 31" name="T12"/>
                <a:gd fmla="*/ 0 h 89" name="T13"/>
                <a:gd fmla="*/ 31 w 31" name="T14"/>
                <a:gd fmla="*/ 89 h 89" name="T15"/>
              </a:gdLst>
              <a:cxnLst>
                <a:cxn ang="T8">
                  <a:pos x="T0" y="T1"/>
                </a:cxn>
                <a:cxn ang="T9">
                  <a:pos x="T2" y="T3"/>
                </a:cxn>
                <a:cxn ang="T10">
                  <a:pos x="T4" y="T5"/>
                </a:cxn>
                <a:cxn ang="T11">
                  <a:pos x="T6" y="T7"/>
                </a:cxn>
              </a:cxnLst>
              <a:rect b="T15" l="T12" r="T14" t="T13"/>
              <a:pathLst>
                <a:path h="89" w="31">
                  <a:moveTo>
                    <a:pt x="0" y="46"/>
                  </a:moveTo>
                  <a:lnTo>
                    <a:pt x="28" y="89"/>
                  </a:lnTo>
                  <a:lnTo>
                    <a:pt x="31" y="0"/>
                  </a:lnTo>
                  <a:lnTo>
                    <a:pt x="0" y="4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29" name="Freeform 344"/>
            <p:cNvSpPr/>
            <p:nvPr/>
          </p:nvSpPr>
          <p:spPr bwMode="auto">
            <a:xfrm>
              <a:off x="2139" y="4280"/>
              <a:ext cx="255" cy="306"/>
            </a:xfrm>
            <a:custGeom>
              <a:gdLst>
                <a:gd fmla="*/ 0 w 335" name="T0"/>
                <a:gd fmla="*/ 4 h 429" name="T1"/>
                <a:gd fmla="*/ 0 w 335" name="T2"/>
                <a:gd fmla="*/ 6 h 429" name="T3"/>
                <a:gd fmla="*/ 0 w 335" name="T4"/>
                <a:gd fmla="*/ 6 h 429" name="T5"/>
                <a:gd fmla="*/ 0 w 335" name="T6"/>
                <a:gd fmla="*/ 7 h 429" name="T7"/>
                <a:gd fmla="*/ 2 w 335" name="T8"/>
                <a:gd fmla="*/ 8 h 429" name="T9"/>
                <a:gd fmla="*/ 1 w 335" name="T10"/>
                <a:gd fmla="*/ 10 h 429" name="T11"/>
                <a:gd fmla="*/ 3 w 335" name="T12"/>
                <a:gd fmla="*/ 10 h 429" name="T13"/>
                <a:gd fmla="*/ 6 w 335" name="T14"/>
                <a:gd fmla="*/ 10 h 429" name="T15"/>
                <a:gd fmla="*/ 7 w 335" name="T16"/>
                <a:gd fmla="*/ 8 h 429" name="T17"/>
                <a:gd fmla="*/ 5 w 335" name="T18"/>
                <a:gd fmla="*/ 6 h 429" name="T19"/>
                <a:gd fmla="*/ 7 w 335" name="T20"/>
                <a:gd fmla="*/ 5 h 429" name="T21"/>
                <a:gd fmla="*/ 8 w 335" name="T22"/>
                <a:gd fmla="*/ 5 h 429" name="T23"/>
                <a:gd fmla="*/ 7 w 335" name="T24"/>
                <a:gd fmla="*/ 1 h 429" name="T25"/>
                <a:gd fmla="*/ 6 w 335" name="T26"/>
                <a:gd fmla="*/ 1 h 429" name="T27"/>
                <a:gd fmla="*/ 4 w 335" name="T28"/>
                <a:gd fmla="*/ 1 h 429" name="T29"/>
                <a:gd fmla="*/ 4 w 335" name="T30"/>
                <a:gd fmla="*/ 1 h 429" name="T31"/>
                <a:gd fmla="*/ 3 w 335" name="T32"/>
                <a:gd fmla="*/ 0 h 429" name="T33"/>
                <a:gd fmla="*/ 2 w 335" name="T34"/>
                <a:gd fmla="*/ 0 h 429" name="T35"/>
                <a:gd fmla="*/ 2 w 335" name="T36"/>
                <a:gd fmla="*/ 2 h 429" name="T37"/>
                <a:gd fmla="*/ 1 w 335" name="T38"/>
                <a:gd fmla="*/ 2 h 429" name="T39"/>
                <a:gd fmla="*/ 1 w 335" name="T40"/>
                <a:gd fmla="*/ 2 h 429" name="T41"/>
                <a:gd fmla="*/ 1 w 335" name="T42"/>
                <a:gd fmla="*/ 4 h 429" name="T43"/>
                <a:gd fmla="*/ 0 w 335" name="T44"/>
                <a:gd fmla="*/ 4 h 42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35" name="T69"/>
                <a:gd fmla="*/ 0 h 429" name="T70"/>
                <a:gd fmla="*/ 335 w 335" name="T71"/>
                <a:gd fmla="*/ 429 h 429"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429" w="335">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0" name="Freeform 345"/>
            <p:cNvSpPr/>
            <p:nvPr/>
          </p:nvSpPr>
          <p:spPr bwMode="auto">
            <a:xfrm>
              <a:off x="2550" y="4809"/>
              <a:ext cx="180" cy="198"/>
            </a:xfrm>
            <a:custGeom>
              <a:gdLst>
                <a:gd fmla="*/ 0 w 241" name="T0"/>
                <a:gd fmla="*/ 3 h 276" name="T1"/>
                <a:gd fmla="*/ 1 w 241" name="T2"/>
                <a:gd fmla="*/ 1 h 276" name="T3"/>
                <a:gd fmla="*/ 3 w 241" name="T4"/>
                <a:gd fmla="*/ 1 h 276" name="T5"/>
                <a:gd fmla="*/ 5 w 241" name="T6"/>
                <a:gd fmla="*/ 1 h 276" name="T7"/>
                <a:gd fmla="*/ 5 w 241" name="T8"/>
                <a:gd fmla="*/ 0 h 276" name="T9"/>
                <a:gd fmla="*/ 5 w 241" name="T10"/>
                <a:gd fmla="*/ 1 h 276" name="T11"/>
                <a:gd fmla="*/ 4 w 241" name="T12"/>
                <a:gd fmla="*/ 1 h 276" name="T13"/>
                <a:gd fmla="*/ 3 w 241" name="T14"/>
                <a:gd fmla="*/ 2 h 276" name="T15"/>
                <a:gd fmla="*/ 2 w 241" name="T16"/>
                <a:gd fmla="*/ 1 h 276" name="T17"/>
                <a:gd fmla="*/ 3 w 241" name="T18"/>
                <a:gd fmla="*/ 3 h 276" name="T19"/>
                <a:gd fmla="*/ 2 w 241" name="T20"/>
                <a:gd fmla="*/ 4 h 276" name="T21"/>
                <a:gd fmla="*/ 3 w 241" name="T22"/>
                <a:gd fmla="*/ 4 h 276" name="T23"/>
                <a:gd fmla="*/ 3 w 241" name="T24"/>
                <a:gd fmla="*/ 5 h 276" name="T25"/>
                <a:gd fmla="*/ 2 w 241" name="T26"/>
                <a:gd fmla="*/ 5 h 276" name="T27"/>
                <a:gd fmla="*/ 3 w 241" name="T28"/>
                <a:gd fmla="*/ 7 h 276" name="T29"/>
                <a:gd fmla="*/ 1 w 241" name="T30"/>
                <a:gd fmla="*/ 6 h 276" name="T31"/>
                <a:gd fmla="*/ 1 w 241" name="T32"/>
                <a:gd fmla="*/ 5 h 276" name="T33"/>
                <a:gd fmla="*/ 3 w 241" name="T34"/>
                <a:gd fmla="*/ 4 h 276" name="T35"/>
                <a:gd fmla="*/ 1 w 241" name="T36"/>
                <a:gd fmla="*/ 4 h 276" name="T37"/>
                <a:gd fmla="*/ 0 w 241" name="T38"/>
                <a:gd fmla="*/ 3 h 27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241" name="T60"/>
                <a:gd fmla="*/ 0 h 276" name="T61"/>
                <a:gd fmla="*/ 241 w 241" name="T62"/>
                <a:gd fmla="*/ 276 h 27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76" w="241">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1" name="Freeform 346"/>
            <p:cNvSpPr/>
            <p:nvPr/>
          </p:nvSpPr>
          <p:spPr bwMode="auto">
            <a:xfrm>
              <a:off x="2648" y="5039"/>
              <a:ext cx="82" cy="13"/>
            </a:xfrm>
            <a:custGeom>
              <a:gdLst>
                <a:gd fmla="*/ 0 w 112" name="T0"/>
                <a:gd fmla="*/ 0 h 19" name="T1"/>
                <a:gd fmla="*/ 0 w 112" name="T2"/>
                <a:gd fmla="*/ 0 h 19" name="T3"/>
                <a:gd fmla="*/ 2 w 112" name="T4"/>
                <a:gd fmla="*/ 0 h 19" name="T5"/>
                <a:gd fmla="*/ 1 w 112" name="T6"/>
                <a:gd fmla="*/ 0 h 19" name="T7"/>
                <a:gd fmla="*/ 0 w 112" name="T8"/>
                <a:gd fmla="*/ 0 h 19" name="T9"/>
                <a:gd fmla="*/ 0 60000 65536" name="T10"/>
                <a:gd fmla="*/ 0 60000 65536" name="T11"/>
                <a:gd fmla="*/ 0 60000 65536" name="T12"/>
                <a:gd fmla="*/ 0 60000 65536" name="T13"/>
                <a:gd fmla="*/ 0 60000 65536" name="T14"/>
                <a:gd fmla="*/ 0 w 112" name="T15"/>
                <a:gd fmla="*/ 0 h 19" name="T16"/>
                <a:gd fmla="*/ 112 w 112" name="T17"/>
                <a:gd fmla="*/ 19 h 19" name="T18"/>
              </a:gdLst>
              <a:cxnLst>
                <a:cxn ang="T10">
                  <a:pos x="T0" y="T1"/>
                </a:cxn>
                <a:cxn ang="T11">
                  <a:pos x="T2" y="T3"/>
                </a:cxn>
                <a:cxn ang="T12">
                  <a:pos x="T4" y="T5"/>
                </a:cxn>
                <a:cxn ang="T13">
                  <a:pos x="T6" y="T7"/>
                </a:cxn>
                <a:cxn ang="T14">
                  <a:pos x="T8" y="T9"/>
                </a:cxn>
              </a:cxnLst>
              <a:rect b="T18" l="T15" r="T17" t="T16"/>
              <a:pathLst>
                <a:path h="19" w="112">
                  <a:moveTo>
                    <a:pt x="0" y="19"/>
                  </a:moveTo>
                  <a:lnTo>
                    <a:pt x="10" y="0"/>
                  </a:lnTo>
                  <a:lnTo>
                    <a:pt x="112" y="19"/>
                  </a:lnTo>
                  <a:lnTo>
                    <a:pt x="34" y="19"/>
                  </a:lnTo>
                  <a:lnTo>
                    <a:pt x="0" y="1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2" name="Freeform 347"/>
            <p:cNvSpPr/>
            <p:nvPr/>
          </p:nvSpPr>
          <p:spPr bwMode="auto">
            <a:xfrm>
              <a:off x="2433" y="4546"/>
              <a:ext cx="191" cy="110"/>
            </a:xfrm>
            <a:custGeom>
              <a:gdLst>
                <a:gd fmla="*/ 0 w 254" name="T0"/>
                <a:gd fmla="*/ 2 h 157" name="T1"/>
                <a:gd fmla="*/ 1 w 254" name="T2"/>
                <a:gd fmla="*/ 1 h 157" name="T3"/>
                <a:gd fmla="*/ 2 w 254" name="T4"/>
                <a:gd fmla="*/ 1 h 157" name="T5"/>
                <a:gd fmla="*/ 4 w 254" name="T6"/>
                <a:gd fmla="*/ 0 h 157" name="T7"/>
                <a:gd fmla="*/ 5 w 254" name="T8"/>
                <a:gd fmla="*/ 0 h 157" name="T9"/>
                <a:gd fmla="*/ 6 w 254" name="T10"/>
                <a:gd fmla="*/ 1 h 157" name="T11"/>
                <a:gd fmla="*/ 3 w 254" name="T12"/>
                <a:gd fmla="*/ 3 h 157" name="T13"/>
                <a:gd fmla="*/ 2 w 254" name="T14"/>
                <a:gd fmla="*/ 3 h 157" name="T15"/>
                <a:gd fmla="*/ 0 w 254" name="T16"/>
                <a:gd fmla="*/ 2 h 1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54" name="T27"/>
                <a:gd fmla="*/ 0 h 157" name="T28"/>
                <a:gd fmla="*/ 254 w 254" name="T29"/>
                <a:gd fmla="*/ 157 h 15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57" w="254">
                  <a:moveTo>
                    <a:pt x="0" y="93"/>
                  </a:moveTo>
                  <a:lnTo>
                    <a:pt x="39" y="25"/>
                  </a:lnTo>
                  <a:lnTo>
                    <a:pt x="89" y="44"/>
                  </a:lnTo>
                  <a:lnTo>
                    <a:pt x="178" y="0"/>
                  </a:lnTo>
                  <a:lnTo>
                    <a:pt x="230" y="9"/>
                  </a:lnTo>
                  <a:lnTo>
                    <a:pt x="254" y="34"/>
                  </a:lnTo>
                  <a:lnTo>
                    <a:pt x="154" y="139"/>
                  </a:lnTo>
                  <a:lnTo>
                    <a:pt x="73" y="157"/>
                  </a:lnTo>
                  <a:lnTo>
                    <a:pt x="0" y="9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3" name="Freeform 348"/>
            <p:cNvSpPr/>
            <p:nvPr/>
          </p:nvSpPr>
          <p:spPr bwMode="auto">
            <a:xfrm>
              <a:off x="3935" y="5024"/>
              <a:ext cx="844" cy="925"/>
            </a:xfrm>
            <a:custGeom>
              <a:gdLst>
                <a:gd fmla="*/ 0 w 1118" name="T0"/>
                <a:gd fmla="*/ 14 h 1294" name="T1"/>
                <a:gd fmla="*/ 1 w 1118" name="T2"/>
                <a:gd fmla="*/ 13 h 1294" name="T3"/>
                <a:gd fmla="*/ 3 w 1118" name="T4"/>
                <a:gd fmla="*/ 13 h 1294" name="T5"/>
                <a:gd fmla="*/ 1 w 1118" name="T6"/>
                <a:gd fmla="*/ 10 h 1294" name="T7"/>
                <a:gd fmla="*/ 2 w 1118" name="T8"/>
                <a:gd fmla="*/ 9 h 1294" name="T9"/>
                <a:gd fmla="*/ 3 w 1118" name="T10"/>
                <a:gd fmla="*/ 9 h 1294" name="T11"/>
                <a:gd fmla="*/ 6 w 1118" name="T12"/>
                <a:gd fmla="*/ 6 h 1294" name="T13"/>
                <a:gd fmla="*/ 6 w 1118" name="T14"/>
                <a:gd fmla="*/ 5 h 1294" name="T15"/>
                <a:gd fmla="*/ 6 w 1118" name="T16"/>
                <a:gd fmla="*/ 4 h 1294" name="T17"/>
                <a:gd fmla="*/ 5 w 1118" name="T18"/>
                <a:gd fmla="*/ 3 h 1294" name="T19"/>
                <a:gd fmla="*/ 5 w 1118" name="T20"/>
                <a:gd fmla="*/ 1 h 1294" name="T21"/>
                <a:gd fmla="*/ 8 w 1118" name="T22"/>
                <a:gd fmla="*/ 1 h 1294" name="T23"/>
                <a:gd fmla="*/ 9 w 1118" name="T24"/>
                <a:gd fmla="*/ 1 h 1294" name="T25"/>
                <a:gd fmla="*/ 10 w 1118" name="T26"/>
                <a:gd fmla="*/ 0 h 1294" name="T27"/>
                <a:gd fmla="*/ 11 w 1118" name="T28"/>
                <a:gd fmla="*/ 1 h 1294" name="T29"/>
                <a:gd fmla="*/ 10 w 1118" name="T30"/>
                <a:gd fmla="*/ 2 h 1294" name="T31"/>
                <a:gd fmla="*/ 10 w 1118" name="T32"/>
                <a:gd fmla="*/ 4 h 1294" name="T33"/>
                <a:gd fmla="*/ 9 w 1118" name="T34"/>
                <a:gd fmla="*/ 4 h 1294" name="T35"/>
                <a:gd fmla="*/ 10 w 1118" name="T36"/>
                <a:gd fmla="*/ 6 h 1294" name="T37"/>
                <a:gd fmla="*/ 11 w 1118" name="T38"/>
                <a:gd fmla="*/ 7 h 1294" name="T39"/>
                <a:gd fmla="*/ 11 w 1118" name="T40"/>
                <a:gd fmla="*/ 8 h 1294" name="T41"/>
                <a:gd fmla="*/ 13 w 1118" name="T42"/>
                <a:gd fmla="*/ 10 h 1294" name="T43"/>
                <a:gd fmla="*/ 17 w 1118" name="T44"/>
                <a:gd fmla="*/ 11 h 1294" name="T45"/>
                <a:gd fmla="*/ 18 w 1118" name="T46"/>
                <a:gd fmla="*/ 9 h 1294" name="T47"/>
                <a:gd fmla="*/ 18 w 1118" name="T48"/>
                <a:gd fmla="*/ 9 h 1294" name="T49"/>
                <a:gd fmla="*/ 18 w 1118" name="T50"/>
                <a:gd fmla="*/ 10 h 1294" name="T51"/>
                <a:gd fmla="*/ 18 w 1118" name="T52"/>
                <a:gd fmla="*/ 11 h 1294" name="T53"/>
                <a:gd fmla="*/ 21 w 1118" name="T54"/>
                <a:gd fmla="*/ 10 h 1294" name="T55"/>
                <a:gd fmla="*/ 21 w 1118" name="T56"/>
                <a:gd fmla="*/ 9 h 1294" name="T57"/>
                <a:gd fmla="*/ 24 w 1118" name="T58"/>
                <a:gd fmla="*/ 7 h 1294" name="T59"/>
                <a:gd fmla="*/ 25 w 1118" name="T60"/>
                <a:gd fmla="*/ 9 h 1294" name="T61"/>
                <a:gd fmla="*/ 26 w 1118" name="T62"/>
                <a:gd fmla="*/ 9 h 1294" name="T63"/>
                <a:gd fmla="*/ 25 w 1118" name="T64"/>
                <a:gd fmla="*/ 10 h 1294" name="T65"/>
                <a:gd fmla="*/ 24 w 1118" name="T66"/>
                <a:gd fmla="*/ 11 h 1294" name="T67"/>
                <a:gd fmla="*/ 22 w 1118" name="T68"/>
                <a:gd fmla="*/ 15 h 1294" name="T69"/>
                <a:gd fmla="*/ 21 w 1118" name="T70"/>
                <a:gd fmla="*/ 14 h 1294" name="T71"/>
                <a:gd fmla="*/ 21 w 1118" name="T72"/>
                <a:gd fmla="*/ 14 h 1294" name="T73"/>
                <a:gd fmla="*/ 20 w 1118" name="T74"/>
                <a:gd fmla="*/ 13 h 1294" name="T75"/>
                <a:gd fmla="*/ 21 w 1118" name="T76"/>
                <a:gd fmla="*/ 12 h 1294" name="T77"/>
                <a:gd fmla="*/ 19 w 1118" name="T78"/>
                <a:gd fmla="*/ 12 h 1294" name="T79"/>
                <a:gd fmla="*/ 18 w 1118" name="T80"/>
                <a:gd fmla="*/ 11 h 1294" name="T81"/>
                <a:gd fmla="*/ 18 w 1118" name="T82"/>
                <a:gd fmla="*/ 11 h 1294" name="T83"/>
                <a:gd fmla="*/ 18 w 1118" name="T84"/>
                <a:gd fmla="*/ 12 h 1294" name="T85"/>
                <a:gd fmla="*/ 17 w 1118" name="T86"/>
                <a:gd fmla="*/ 13 h 1294" name="T87"/>
                <a:gd fmla="*/ 18 w 1118" name="T88"/>
                <a:gd fmla="*/ 13 h 1294" name="T89"/>
                <a:gd fmla="*/ 18 w 1118" name="T90"/>
                <a:gd fmla="*/ 16 h 1294" name="T91"/>
                <a:gd fmla="*/ 18 w 1118" name="T92"/>
                <a:gd fmla="*/ 15 h 1294" name="T93"/>
                <a:gd fmla="*/ 16 w 1118" name="T94"/>
                <a:gd fmla="*/ 18 h 1294" name="T95"/>
                <a:gd fmla="*/ 11 w 1118" name="T96"/>
                <a:gd fmla="*/ 22 h 1294" name="T97"/>
                <a:gd fmla="*/ 10 w 1118" name="T98"/>
                <a:gd fmla="*/ 28 h 1294" name="T99"/>
                <a:gd fmla="*/ 8 w 1118" name="T100"/>
                <a:gd fmla="*/ 30 h 1294" name="T101"/>
                <a:gd fmla="*/ 6 w 1118" name="T102"/>
                <a:gd fmla="*/ 26 h 1294" name="T103"/>
                <a:gd fmla="*/ 5 w 1118" name="T104"/>
                <a:gd fmla="*/ 22 h 1294" name="T105"/>
                <a:gd fmla="*/ 5 w 1118" name="T106"/>
                <a:gd fmla="*/ 21 h 1294" name="T107"/>
                <a:gd fmla="*/ 4 w 1118" name="T108"/>
                <a:gd fmla="*/ 15 h 1294" name="T109"/>
                <a:gd fmla="*/ 4 w 1118" name="T110"/>
                <a:gd fmla="*/ 15 h 1294" name="T111"/>
                <a:gd fmla="*/ 3 w 1118" name="T112"/>
                <a:gd fmla="*/ 16 h 1294" name="T113"/>
                <a:gd fmla="*/ 2 w 1118" name="T114"/>
                <a:gd fmla="*/ 17 h 1294" name="T115"/>
                <a:gd fmla="*/ 1 w 1118" name="T116"/>
                <a:gd fmla="*/ 15 h 1294" name="T117"/>
                <a:gd fmla="*/ 2 w 1118" name="T118"/>
                <a:gd fmla="*/ 14 h 1294" name="T119"/>
                <a:gd fmla="*/ 1 w 1118" name="T120"/>
                <a:gd fmla="*/ 15 h 1294" name="T121"/>
                <a:gd fmla="*/ 0 w 1118" name="T122"/>
                <a:gd fmla="*/ 14 h 12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118" name="T186"/>
                <a:gd fmla="*/ 0 h 1294" name="T187"/>
                <a:gd fmla="*/ 1118 w 1118" name="T188"/>
                <a:gd fmla="*/ 1294 h 12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294" w="1118">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4" name="Freeform 349"/>
            <p:cNvSpPr/>
            <p:nvPr/>
          </p:nvSpPr>
          <p:spPr bwMode="auto">
            <a:xfrm>
              <a:off x="4718" y="6026"/>
              <a:ext cx="316" cy="358"/>
            </a:xfrm>
            <a:custGeom>
              <a:gdLst>
                <a:gd fmla="*/ 0 w 416" name="T0"/>
                <a:gd fmla="*/ 0 h 502" name="T1"/>
                <a:gd fmla="*/ 2 w 416" name="T2"/>
                <a:gd fmla="*/ 0 h 502" name="T3"/>
                <a:gd fmla="*/ 5 w 416" name="T4"/>
                <a:gd fmla="*/ 3 h 502" name="T5"/>
                <a:gd fmla="*/ 7 w 416" name="T6"/>
                <a:gd fmla="*/ 5 h 502" name="T7"/>
                <a:gd fmla="*/ 7 w 416" name="T8"/>
                <a:gd fmla="*/ 5 h 502" name="T9"/>
                <a:gd fmla="*/ 8 w 416" name="T10"/>
                <a:gd fmla="*/ 5 h 502" name="T11"/>
                <a:gd fmla="*/ 7 w 416" name="T12"/>
                <a:gd fmla="*/ 7 h 502" name="T13"/>
                <a:gd fmla="*/ 10 w 416" name="T14"/>
                <a:gd fmla="*/ 9 h 502" name="T15"/>
                <a:gd fmla="*/ 9 w 416" name="T16"/>
                <a:gd fmla="*/ 11 h 502" name="T17"/>
                <a:gd fmla="*/ 9 w 416" name="T18"/>
                <a:gd fmla="*/ 12 h 502" name="T19"/>
                <a:gd fmla="*/ 7 w 416" name="T20"/>
                <a:gd fmla="*/ 10 h 502" name="T21"/>
                <a:gd fmla="*/ 3 w 416" name="T22"/>
                <a:gd fmla="*/ 4 h 502" name="T23"/>
                <a:gd fmla="*/ 0 w 416" name="T24"/>
                <a:gd fmla="*/ 0 h 50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16" name="T39"/>
                <a:gd fmla="*/ 0 h 502" name="T40"/>
                <a:gd fmla="*/ 416 w 416" name="T41"/>
                <a:gd fmla="*/ 502 h 50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02" w="416">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5" name="Freeform 350"/>
            <p:cNvSpPr/>
            <p:nvPr/>
          </p:nvSpPr>
          <p:spPr bwMode="auto">
            <a:xfrm>
              <a:off x="5015" y="6392"/>
              <a:ext cx="260" cy="90"/>
            </a:xfrm>
            <a:custGeom>
              <a:gdLst>
                <a:gd fmla="*/ 0 w 346" name="T0"/>
                <a:gd fmla="*/ 1 h 126" name="T1"/>
                <a:gd fmla="*/ 1 w 346" name="T2"/>
                <a:gd fmla="*/ 0 h 126" name="T3"/>
                <a:gd fmla="*/ 6 w 346" name="T4"/>
                <a:gd fmla="*/ 1 h 126" name="T5"/>
                <a:gd fmla="*/ 7 w 346" name="T6"/>
                <a:gd fmla="*/ 2 h 126" name="T7"/>
                <a:gd fmla="*/ 8 w 346" name="T8"/>
                <a:gd fmla="*/ 2 h 126" name="T9"/>
                <a:gd fmla="*/ 8 w 346" name="T10"/>
                <a:gd fmla="*/ 3 h 126" name="T11"/>
                <a:gd fmla="*/ 1 w 346" name="T12"/>
                <a:gd fmla="*/ 1 h 126" name="T13"/>
                <a:gd fmla="*/ 0 w 346" name="T14"/>
                <a:gd fmla="*/ 1 h 126" name="T15"/>
                <a:gd fmla="*/ 0 60000 65536" name="T16"/>
                <a:gd fmla="*/ 0 60000 65536" name="T17"/>
                <a:gd fmla="*/ 0 60000 65536" name="T18"/>
                <a:gd fmla="*/ 0 60000 65536" name="T19"/>
                <a:gd fmla="*/ 0 60000 65536" name="T20"/>
                <a:gd fmla="*/ 0 60000 65536" name="T21"/>
                <a:gd fmla="*/ 0 60000 65536" name="T22"/>
                <a:gd fmla="*/ 0 60000 65536" name="T23"/>
                <a:gd fmla="*/ 0 w 346" name="T24"/>
                <a:gd fmla="*/ 0 h 126" name="T25"/>
                <a:gd fmla="*/ 346 w 346" name="T26"/>
                <a:gd fmla="*/ 126 h 12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5" w="346">
                  <a:moveTo>
                    <a:pt x="0" y="35"/>
                  </a:moveTo>
                  <a:lnTo>
                    <a:pt x="23" y="0"/>
                  </a:lnTo>
                  <a:lnTo>
                    <a:pt x="266" y="39"/>
                  </a:lnTo>
                  <a:lnTo>
                    <a:pt x="291" y="70"/>
                  </a:lnTo>
                  <a:lnTo>
                    <a:pt x="341" y="83"/>
                  </a:lnTo>
                  <a:lnTo>
                    <a:pt x="346" y="126"/>
                  </a:lnTo>
                  <a:lnTo>
                    <a:pt x="63" y="66"/>
                  </a:lnTo>
                  <a:lnTo>
                    <a:pt x="0" y="3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6" name="Freeform 351"/>
            <p:cNvSpPr/>
            <p:nvPr/>
          </p:nvSpPr>
          <p:spPr bwMode="auto">
            <a:xfrm>
              <a:off x="5118" y="6069"/>
              <a:ext cx="284" cy="266"/>
            </a:xfrm>
            <a:custGeom>
              <a:gdLst>
                <a:gd fmla="*/ 0 w 375" name="T0"/>
                <a:gd fmla="*/ 4 h 372" name="T1"/>
                <a:gd fmla="*/ 1 w 375" name="T2"/>
                <a:gd fmla="*/ 3 h 372" name="T3"/>
                <a:gd fmla="*/ 1 w 375" name="T4"/>
                <a:gd fmla="*/ 3 h 372" name="T5"/>
                <a:gd fmla="*/ 4 w 375" name="T6"/>
                <a:gd fmla="*/ 3 h 372" name="T7"/>
                <a:gd fmla="*/ 5 w 375" name="T8"/>
                <a:gd fmla="*/ 3 h 372" name="T9"/>
                <a:gd fmla="*/ 6 w 375" name="T10"/>
                <a:gd fmla="*/ 0 h 372" name="T11"/>
                <a:gd fmla="*/ 7 w 375" name="T12"/>
                <a:gd fmla="*/ 0 h 372" name="T13"/>
                <a:gd fmla="*/ 7 w 375" name="T14"/>
                <a:gd fmla="*/ 1 h 372" name="T15"/>
                <a:gd fmla="*/ 9 w 375" name="T16"/>
                <a:gd fmla="*/ 3 h 372" name="T17"/>
                <a:gd fmla="*/ 8 w 375" name="T18"/>
                <a:gd fmla="*/ 3 h 372" name="T19"/>
                <a:gd fmla="*/ 6 w 375" name="T20"/>
                <a:gd fmla="*/ 6 h 372" name="T21"/>
                <a:gd fmla="*/ 6 w 375" name="T22"/>
                <a:gd fmla="*/ 8 h 372" name="T23"/>
                <a:gd fmla="*/ 5 w 375" name="T24"/>
                <a:gd fmla="*/ 9 h 372" name="T25"/>
                <a:gd fmla="*/ 3 w 375" name="T26"/>
                <a:gd fmla="*/ 8 h 372" name="T27"/>
                <a:gd fmla="*/ 3 w 375" name="T28"/>
                <a:gd fmla="*/ 8 h 372" name="T29"/>
                <a:gd fmla="*/ 2 w 375" name="T30"/>
                <a:gd fmla="*/ 7 h 372" name="T31"/>
                <a:gd fmla="*/ 1 w 375" name="T32"/>
                <a:gd fmla="*/ 7 h 372" name="T33"/>
                <a:gd fmla="*/ 0 w 375" name="T34"/>
                <a:gd fmla="*/ 4 h 37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75" name="T54"/>
                <a:gd fmla="*/ 0 h 372" name="T55"/>
                <a:gd fmla="*/ 375 w 375" name="T56"/>
                <a:gd fmla="*/ 372 h 37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372" w="375">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7" name="Freeform 352"/>
            <p:cNvSpPr/>
            <p:nvPr/>
          </p:nvSpPr>
          <p:spPr bwMode="auto">
            <a:xfrm>
              <a:off x="5344" y="6470"/>
              <a:ext cx="66" cy="20"/>
            </a:xfrm>
            <a:custGeom>
              <a:gdLst>
                <a:gd fmla="*/ 0 w 89" name="T0"/>
                <a:gd fmla="*/ 0 h 28" name="T1"/>
                <a:gd fmla="*/ 0 w 89" name="T2"/>
                <a:gd fmla="*/ 1 h 28" name="T3"/>
                <a:gd fmla="*/ 2 w 89" name="T4"/>
                <a:gd fmla="*/ 0 h 28" name="T5"/>
                <a:gd fmla="*/ 1 w 89" name="T6"/>
                <a:gd fmla="*/ 0 h 28" name="T7"/>
                <a:gd fmla="*/ 0 w 89" name="T8"/>
                <a:gd fmla="*/ 0 h 28" name="T9"/>
                <a:gd fmla="*/ 0 60000 65536" name="T10"/>
                <a:gd fmla="*/ 0 60000 65536" name="T11"/>
                <a:gd fmla="*/ 0 60000 65536" name="T12"/>
                <a:gd fmla="*/ 0 60000 65536" name="T13"/>
                <a:gd fmla="*/ 0 60000 65536" name="T14"/>
                <a:gd fmla="*/ 0 w 89" name="T15"/>
                <a:gd fmla="*/ 0 h 28" name="T16"/>
                <a:gd fmla="*/ 89 w 89" name="T17"/>
                <a:gd fmla="*/ 28 h 28" name="T18"/>
              </a:gdLst>
              <a:cxnLst>
                <a:cxn ang="T10">
                  <a:pos x="T0" y="T1"/>
                </a:cxn>
                <a:cxn ang="T11">
                  <a:pos x="T2" y="T3"/>
                </a:cxn>
                <a:cxn ang="T12">
                  <a:pos x="T4" y="T5"/>
                </a:cxn>
                <a:cxn ang="T13">
                  <a:pos x="T6" y="T7"/>
                </a:cxn>
                <a:cxn ang="T14">
                  <a:pos x="T8" y="T9"/>
                </a:cxn>
              </a:cxnLst>
              <a:rect b="T18" l="T15" r="T17" t="T16"/>
              <a:pathLst>
                <a:path h="28" w="89">
                  <a:moveTo>
                    <a:pt x="0" y="5"/>
                  </a:moveTo>
                  <a:lnTo>
                    <a:pt x="11" y="28"/>
                  </a:lnTo>
                  <a:lnTo>
                    <a:pt x="89" y="9"/>
                  </a:lnTo>
                  <a:lnTo>
                    <a:pt x="27" y="0"/>
                  </a:lnTo>
                  <a:lnTo>
                    <a:pt x="0" y="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8" name="Freeform 353"/>
            <p:cNvSpPr/>
            <p:nvPr/>
          </p:nvSpPr>
          <p:spPr bwMode="auto">
            <a:xfrm>
              <a:off x="5402" y="6147"/>
              <a:ext cx="180" cy="236"/>
            </a:xfrm>
            <a:custGeom>
              <a:gdLst>
                <a:gd fmla="*/ 0 w 236" name="T0"/>
                <a:gd fmla="*/ 5 h 326" name="T1"/>
                <a:gd fmla="*/ 1 w 236" name="T2"/>
                <a:gd fmla="*/ 6 h 326" name="T3"/>
                <a:gd fmla="*/ 0 w 236" name="T4"/>
                <a:gd fmla="*/ 7 h 326" name="T5"/>
                <a:gd fmla="*/ 1 w 236" name="T6"/>
                <a:gd fmla="*/ 8 h 326" name="T7"/>
                <a:gd fmla="*/ 1 w 236" name="T8"/>
                <a:gd fmla="*/ 5 h 326" name="T9"/>
                <a:gd fmla="*/ 2 w 236" name="T10"/>
                <a:gd fmla="*/ 5 h 326" name="T11"/>
                <a:gd fmla="*/ 2 w 236" name="T12"/>
                <a:gd fmla="*/ 6 h 326" name="T13"/>
                <a:gd fmla="*/ 3 w 236" name="T14"/>
                <a:gd fmla="*/ 7 h 326" name="T15"/>
                <a:gd fmla="*/ 3 w 236" name="T16"/>
                <a:gd fmla="*/ 6 h 326" name="T17"/>
                <a:gd fmla="*/ 2 w 236" name="T18"/>
                <a:gd fmla="*/ 4 h 326" name="T19"/>
                <a:gd fmla="*/ 4 w 236" name="T20"/>
                <a:gd fmla="*/ 3 h 326" name="T21"/>
                <a:gd fmla="*/ 2 w 236" name="T22"/>
                <a:gd fmla="*/ 3 h 326" name="T23"/>
                <a:gd fmla="*/ 1 w 236" name="T24"/>
                <a:gd fmla="*/ 1 h 326" name="T25"/>
                <a:gd fmla="*/ 5 w 236" name="T26"/>
                <a:gd fmla="*/ 1 h 326" name="T27"/>
                <a:gd fmla="*/ 6 w 236" name="T28"/>
                <a:gd fmla="*/ 0 h 326" name="T29"/>
                <a:gd fmla="*/ 5 w 236" name="T30"/>
                <a:gd fmla="*/ 1 h 326" name="T31"/>
                <a:gd fmla="*/ 2 w 236" name="T32"/>
                <a:gd fmla="*/ 0 h 326" name="T33"/>
                <a:gd fmla="*/ 1 w 236" name="T34"/>
                <a:gd fmla="*/ 1 h 326" name="T35"/>
                <a:gd fmla="*/ 0 w 236" name="T36"/>
                <a:gd fmla="*/ 5 h 32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36" name="T57"/>
                <a:gd fmla="*/ 0 h 326" name="T58"/>
                <a:gd fmla="*/ 236 w 236" name="T59"/>
                <a:gd fmla="*/ 326 h 32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326" w="23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39" name="Freeform 354"/>
            <p:cNvSpPr/>
            <p:nvPr/>
          </p:nvSpPr>
          <p:spPr bwMode="auto">
            <a:xfrm>
              <a:off x="5543" y="6470"/>
              <a:ext cx="101" cy="60"/>
            </a:xfrm>
            <a:custGeom>
              <a:gdLst>
                <a:gd fmla="*/ 0 w 130" name="T0"/>
                <a:gd fmla="*/ 1 h 84" name="T1"/>
                <a:gd fmla="*/ 0 w 130" name="T2"/>
                <a:gd fmla="*/ 2 h 84" name="T3"/>
                <a:gd fmla="*/ 3 w 130" name="T4"/>
                <a:gd fmla="*/ 0 h 84" name="T5"/>
                <a:gd fmla="*/ 1 w 130" name="T6"/>
                <a:gd fmla="*/ 1 h 84" name="T7"/>
                <a:gd fmla="*/ 0 w 130" name="T8"/>
                <a:gd fmla="*/ 1 h 84" name="T9"/>
                <a:gd fmla="*/ 0 60000 65536" name="T10"/>
                <a:gd fmla="*/ 0 60000 65536" name="T11"/>
                <a:gd fmla="*/ 0 60000 65536" name="T12"/>
                <a:gd fmla="*/ 0 60000 65536" name="T13"/>
                <a:gd fmla="*/ 0 60000 65536" name="T14"/>
                <a:gd fmla="*/ 0 w 130" name="T15"/>
                <a:gd fmla="*/ 0 h 84" name="T16"/>
                <a:gd fmla="*/ 130 w 130" name="T17"/>
                <a:gd fmla="*/ 84 h 84" name="T18"/>
              </a:gdLst>
              <a:cxnLst>
                <a:cxn ang="T10">
                  <a:pos x="T0" y="T1"/>
                </a:cxn>
                <a:cxn ang="T11">
                  <a:pos x="T2" y="T3"/>
                </a:cxn>
                <a:cxn ang="T12">
                  <a:pos x="T4" y="T5"/>
                </a:cxn>
                <a:cxn ang="T13">
                  <a:pos x="T6" y="T7"/>
                </a:cxn>
                <a:cxn ang="T14">
                  <a:pos x="T8" y="T9"/>
                </a:cxn>
              </a:cxnLst>
              <a:rect b="T18" l="T15" r="T17" t="T16"/>
              <a:pathLst>
                <a:path h="84" w="130">
                  <a:moveTo>
                    <a:pt x="0" y="50"/>
                  </a:moveTo>
                  <a:lnTo>
                    <a:pt x="5" y="84"/>
                  </a:lnTo>
                  <a:lnTo>
                    <a:pt x="130" y="0"/>
                  </a:lnTo>
                  <a:lnTo>
                    <a:pt x="37" y="27"/>
                  </a:lnTo>
                  <a:lnTo>
                    <a:pt x="0" y="5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0" name="Freeform 355"/>
            <p:cNvSpPr/>
            <p:nvPr/>
          </p:nvSpPr>
          <p:spPr bwMode="auto">
            <a:xfrm>
              <a:off x="5646" y="6137"/>
              <a:ext cx="37" cy="93"/>
            </a:xfrm>
            <a:custGeom>
              <a:gdLst>
                <a:gd fmla="*/ 0 w 47" name="T0"/>
                <a:gd fmla="*/ 1 h 131" name="T1"/>
                <a:gd fmla="*/ 0 w 47" name="T2"/>
                <a:gd fmla="*/ 2 h 131" name="T3"/>
                <a:gd fmla="*/ 1 w 47" name="T4"/>
                <a:gd fmla="*/ 3 h 131" name="T5"/>
                <a:gd fmla="*/ 1 w 47" name="T6"/>
                <a:gd fmla="*/ 2 h 131" name="T7"/>
                <a:gd fmla="*/ 1 w 47" name="T8"/>
                <a:gd fmla="*/ 1 h 131" name="T9"/>
                <a:gd fmla="*/ 1 w 47" name="T10"/>
                <a:gd fmla="*/ 1 h 131" name="T11"/>
                <a:gd fmla="*/ 0 w 47" name="T12"/>
                <a:gd fmla="*/ 1 h 131" name="T13"/>
                <a:gd fmla="*/ 1 w 47" name="T14"/>
                <a:gd fmla="*/ 0 h 131" name="T15"/>
                <a:gd fmla="*/ 0 w 47" name="T16"/>
                <a:gd fmla="*/ 1 h 13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7" name="T27"/>
                <a:gd fmla="*/ 0 h 131" name="T28"/>
                <a:gd fmla="*/ 47 w 47" name="T29"/>
                <a:gd fmla="*/ 131 h 13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1" w="47">
                  <a:moveTo>
                    <a:pt x="0" y="45"/>
                  </a:moveTo>
                  <a:lnTo>
                    <a:pt x="12" y="105"/>
                  </a:lnTo>
                  <a:lnTo>
                    <a:pt x="37" y="131"/>
                  </a:lnTo>
                  <a:lnTo>
                    <a:pt x="19" y="76"/>
                  </a:lnTo>
                  <a:lnTo>
                    <a:pt x="47" y="69"/>
                  </a:lnTo>
                  <a:lnTo>
                    <a:pt x="45" y="27"/>
                  </a:lnTo>
                  <a:lnTo>
                    <a:pt x="12" y="53"/>
                  </a:lnTo>
                  <a:lnTo>
                    <a:pt x="24" y="0"/>
                  </a:lnTo>
                  <a:lnTo>
                    <a:pt x="0" y="4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1" name="Freeform 356"/>
            <p:cNvSpPr/>
            <p:nvPr/>
          </p:nvSpPr>
          <p:spPr bwMode="auto">
            <a:xfrm>
              <a:off x="5662" y="6290"/>
              <a:ext cx="82" cy="30"/>
            </a:xfrm>
            <a:custGeom>
              <a:gdLst>
                <a:gd fmla="*/ 0 w 109" name="T0"/>
                <a:gd fmla="*/ 0 h 42" name="T1"/>
                <a:gd fmla="*/ 1 w 109" name="T2"/>
                <a:gd fmla="*/ 0 h 42" name="T3"/>
                <a:gd fmla="*/ 3 w 109" name="T4"/>
                <a:gd fmla="*/ 1 h 42" name="T5"/>
                <a:gd fmla="*/ 0 w 109" name="T6"/>
                <a:gd fmla="*/ 0 h 42" name="T7"/>
                <a:gd fmla="*/ 0 60000 65536" name="T8"/>
                <a:gd fmla="*/ 0 60000 65536" name="T9"/>
                <a:gd fmla="*/ 0 60000 65536" name="T10"/>
                <a:gd fmla="*/ 0 60000 65536" name="T11"/>
                <a:gd fmla="*/ 0 w 109" name="T12"/>
                <a:gd fmla="*/ 0 h 42" name="T13"/>
                <a:gd fmla="*/ 109 w 109" name="T14"/>
                <a:gd fmla="*/ 42 h 42" name="T15"/>
              </a:gdLst>
              <a:cxnLst>
                <a:cxn ang="T8">
                  <a:pos x="T0" y="T1"/>
                </a:cxn>
                <a:cxn ang="T9">
                  <a:pos x="T2" y="T3"/>
                </a:cxn>
                <a:cxn ang="T10">
                  <a:pos x="T4" y="T5"/>
                </a:cxn>
                <a:cxn ang="T11">
                  <a:pos x="T6" y="T7"/>
                </a:cxn>
              </a:cxnLst>
              <a:rect b="T15" l="T12" r="T14" t="T13"/>
              <a:pathLst>
                <a:path h="42" w="109">
                  <a:moveTo>
                    <a:pt x="0" y="15"/>
                  </a:moveTo>
                  <a:lnTo>
                    <a:pt x="60" y="0"/>
                  </a:lnTo>
                  <a:lnTo>
                    <a:pt x="109" y="42"/>
                  </a:lnTo>
                  <a:lnTo>
                    <a:pt x="0" y="1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2" name="Freeform 357"/>
            <p:cNvSpPr/>
            <p:nvPr/>
          </p:nvSpPr>
          <p:spPr bwMode="auto">
            <a:xfrm>
              <a:off x="5747" y="6217"/>
              <a:ext cx="302" cy="273"/>
            </a:xfrm>
            <a:custGeom>
              <a:gdLst>
                <a:gd fmla="*/ 0 w 400" name="T0"/>
                <a:gd fmla="*/ 1 h 384" name="T1"/>
                <a:gd fmla="*/ 1 w 400" name="T2"/>
                <a:gd fmla="*/ 2 h 384" name="T3"/>
                <a:gd fmla="*/ 3 w 400" name="T4"/>
                <a:gd fmla="*/ 2 h 384" name="T5"/>
                <a:gd fmla="*/ 1 w 400" name="T6"/>
                <a:gd fmla="*/ 2 h 384" name="T7"/>
                <a:gd fmla="*/ 2 w 400" name="T8"/>
                <a:gd fmla="*/ 4 h 384" name="T9"/>
                <a:gd fmla="*/ 3 w 400" name="T10"/>
                <a:gd fmla="*/ 3 h 384" name="T11"/>
                <a:gd fmla="*/ 3 w 400" name="T12"/>
                <a:gd fmla="*/ 4 h 384" name="T13"/>
                <a:gd fmla="*/ 7 w 400" name="T14"/>
                <a:gd fmla="*/ 5 h 384" name="T15"/>
                <a:gd fmla="*/ 7 w 400" name="T16"/>
                <a:gd fmla="*/ 7 h 384" name="T17"/>
                <a:gd fmla="*/ 7 w 400" name="T18"/>
                <a:gd fmla="*/ 7 h 384" name="T19"/>
                <a:gd fmla="*/ 6 w 400" name="T20"/>
                <a:gd fmla="*/ 8 h 384" name="T21"/>
                <a:gd fmla="*/ 8 w 400" name="T22"/>
                <a:gd fmla="*/ 8 h 384" name="T23"/>
                <a:gd fmla="*/ 9 w 400" name="T24"/>
                <a:gd fmla="*/ 9 h 384" name="T25"/>
                <a:gd fmla="*/ 9 w 400" name="T26"/>
                <a:gd fmla="*/ 2 h 384" name="T27"/>
                <a:gd fmla="*/ 6 w 400" name="T28"/>
                <a:gd fmla="*/ 1 h 384" name="T29"/>
                <a:gd fmla="*/ 4 w 400" name="T30"/>
                <a:gd fmla="*/ 3 h 384" name="T31"/>
                <a:gd fmla="*/ 3 w 400" name="T32"/>
                <a:gd fmla="*/ 2 h 384" name="T33"/>
                <a:gd fmla="*/ 3 w 400" name="T34"/>
                <a:gd fmla="*/ 0 h 384" name="T35"/>
                <a:gd fmla="*/ 1 w 400" name="T36"/>
                <a:gd fmla="*/ 0 h 384" name="T37"/>
                <a:gd fmla="*/ 0 w 400" name="T38"/>
                <a:gd fmla="*/ 1 h 38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00" name="T60"/>
                <a:gd fmla="*/ 0 h 384" name="T61"/>
                <a:gd fmla="*/ 400 w 400" name="T62"/>
                <a:gd fmla="*/ 384 h 38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84" w="400">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3" name="Freeform 358"/>
            <p:cNvSpPr/>
            <p:nvPr/>
          </p:nvSpPr>
          <p:spPr bwMode="auto">
            <a:xfrm>
              <a:off x="5755" y="6427"/>
              <a:ext cx="16" cy="25"/>
            </a:xfrm>
            <a:custGeom>
              <a:gdLst>
                <a:gd fmla="*/ 0 w 19" name="T0"/>
                <a:gd fmla="*/ 1 h 33" name="T1"/>
                <a:gd fmla="*/ 0 w 19" name="T2"/>
                <a:gd fmla="*/ 0 h 33" name="T3"/>
                <a:gd fmla="*/ 1 w 19" name="T4"/>
                <a:gd fmla="*/ 1 h 33" name="T5"/>
                <a:gd fmla="*/ 0 w 19" name="T6"/>
                <a:gd fmla="*/ 1 h 33" name="T7"/>
                <a:gd fmla="*/ 0 60000 65536" name="T8"/>
                <a:gd fmla="*/ 0 60000 65536" name="T9"/>
                <a:gd fmla="*/ 0 60000 65536" name="T10"/>
                <a:gd fmla="*/ 0 60000 65536" name="T11"/>
                <a:gd fmla="*/ 0 w 19" name="T12"/>
                <a:gd fmla="*/ 0 h 33" name="T13"/>
                <a:gd fmla="*/ 19 w 19" name="T14"/>
                <a:gd fmla="*/ 33 h 33" name="T15"/>
              </a:gdLst>
              <a:cxnLst>
                <a:cxn ang="T8">
                  <a:pos x="T0" y="T1"/>
                </a:cxn>
                <a:cxn ang="T9">
                  <a:pos x="T2" y="T3"/>
                </a:cxn>
                <a:cxn ang="T10">
                  <a:pos x="T4" y="T5"/>
                </a:cxn>
                <a:cxn ang="T11">
                  <a:pos x="T6" y="T7"/>
                </a:cxn>
              </a:cxnLst>
              <a:rect b="T15" l="T12" r="T14" t="T13"/>
              <a:pathLst>
                <a:path h="33" w="19">
                  <a:moveTo>
                    <a:pt x="0" y="33"/>
                  </a:moveTo>
                  <a:lnTo>
                    <a:pt x="11" y="0"/>
                  </a:lnTo>
                  <a:lnTo>
                    <a:pt x="19" y="18"/>
                  </a:lnTo>
                  <a:lnTo>
                    <a:pt x="0" y="3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4" name="Freeform 359"/>
            <p:cNvSpPr/>
            <p:nvPr/>
          </p:nvSpPr>
          <p:spPr bwMode="auto">
            <a:xfrm>
              <a:off x="3243" y="4879"/>
              <a:ext cx="552" cy="519"/>
            </a:xfrm>
            <a:custGeom>
              <a:gdLst>
                <a:gd fmla="*/ 0 w 730" name="T0"/>
                <a:gd fmla="*/ 1 h 725" name="T1"/>
                <a:gd fmla="*/ 1 w 730" name="T2"/>
                <a:gd fmla="*/ 0 h 725" name="T3"/>
                <a:gd fmla="*/ 2 w 730" name="T4"/>
                <a:gd fmla="*/ 1 h 725" name="T5"/>
                <a:gd fmla="*/ 3 w 730" name="T6"/>
                <a:gd fmla="*/ 0 h 725" name="T7"/>
                <a:gd fmla="*/ 4 w 730" name="T8"/>
                <a:gd fmla="*/ 1 h 725" name="T9"/>
                <a:gd fmla="*/ 4 w 730" name="T10"/>
                <a:gd fmla="*/ 1 h 725" name="T11"/>
                <a:gd fmla="*/ 5 w 730" name="T12"/>
                <a:gd fmla="*/ 3 h 725" name="T13"/>
                <a:gd fmla="*/ 7 w 730" name="T14"/>
                <a:gd fmla="*/ 4 h 725" name="T15"/>
                <a:gd fmla="*/ 9 w 730" name="T16"/>
                <a:gd fmla="*/ 3 h 725" name="T17"/>
                <a:gd fmla="*/ 9 w 730" name="T18"/>
                <a:gd fmla="*/ 3 h 725" name="T19"/>
                <a:gd fmla="*/ 11 w 730" name="T20"/>
                <a:gd fmla="*/ 2 h 725" name="T21"/>
                <a:gd fmla="*/ 15 w 730" name="T22"/>
                <a:gd fmla="*/ 4 h 725" name="T23"/>
                <a:gd fmla="*/ 15 w 730" name="T24"/>
                <a:gd fmla="*/ 5 h 725" name="T25"/>
                <a:gd fmla="*/ 15 w 730" name="T26"/>
                <a:gd fmla="*/ 7 h 725" name="T27"/>
                <a:gd fmla="*/ 15 w 730" name="T28"/>
                <a:gd fmla="*/ 9 h 725" name="T29"/>
                <a:gd fmla="*/ 15 w 730" name="T30"/>
                <a:gd fmla="*/ 10 h 725" name="T31"/>
                <a:gd fmla="*/ 15 w 730" name="T32"/>
                <a:gd fmla="*/ 12 h 725" name="T33"/>
                <a:gd fmla="*/ 17 w 730" name="T34"/>
                <a:gd fmla="*/ 15 h 725" name="T35"/>
                <a:gd fmla="*/ 15 w 730" name="T36"/>
                <a:gd fmla="*/ 17 h 725" name="T37"/>
                <a:gd fmla="*/ 12 w 730" name="T38"/>
                <a:gd fmla="*/ 16 h 725" name="T39"/>
                <a:gd fmla="*/ 11 w 730" name="T40"/>
                <a:gd fmla="*/ 15 h 725" name="T41"/>
                <a:gd fmla="*/ 8 w 730" name="T42"/>
                <a:gd fmla="*/ 15 h 725" name="T43"/>
                <a:gd fmla="*/ 7 w 730" name="T44"/>
                <a:gd fmla="*/ 14 h 725" name="T45"/>
                <a:gd fmla="*/ 5 w 730" name="T46"/>
                <a:gd fmla="*/ 11 h 725" name="T47"/>
                <a:gd fmla="*/ 4 w 730" name="T48"/>
                <a:gd fmla="*/ 11 h 725" name="T49"/>
                <a:gd fmla="*/ 4 w 730" name="T50"/>
                <a:gd fmla="*/ 11 h 725" name="T51"/>
                <a:gd fmla="*/ 3 w 730" name="T52"/>
                <a:gd fmla="*/ 9 h 725" name="T53"/>
                <a:gd fmla="*/ 1 w 730" name="T54"/>
                <a:gd fmla="*/ 7 h 725" name="T55"/>
                <a:gd fmla="*/ 2 w 730" name="T56"/>
                <a:gd fmla="*/ 5 h 725" name="T57"/>
                <a:gd fmla="*/ 1 w 730" name="T58"/>
                <a:gd fmla="*/ 5 h 725" name="T59"/>
                <a:gd fmla="*/ 1 w 730" name="T60"/>
                <a:gd fmla="*/ 3 h 725" name="T61"/>
                <a:gd fmla="*/ 0 w 730" name="T62"/>
                <a:gd fmla="*/ 1 h 72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30" name="T96"/>
                <a:gd fmla="*/ 0 h 725" name="T97"/>
                <a:gd fmla="*/ 730 w 730" name="T98"/>
                <a:gd fmla="*/ 725 h 725"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725" w="730">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5" name="Freeform 360"/>
            <p:cNvSpPr/>
            <p:nvPr/>
          </p:nvSpPr>
          <p:spPr bwMode="auto">
            <a:xfrm>
              <a:off x="3084" y="4977"/>
              <a:ext cx="289" cy="286"/>
            </a:xfrm>
            <a:custGeom>
              <a:gdLst>
                <a:gd fmla="*/ 0 w 379" name="T0"/>
                <a:gd fmla="*/ 5 h 402" name="T1"/>
                <a:gd fmla="*/ 0 w 379" name="T2"/>
                <a:gd fmla="*/ 6 h 402" name="T3"/>
                <a:gd fmla="*/ 5 w 379" name="T4"/>
                <a:gd fmla="*/ 8 h 402" name="T5"/>
                <a:gd fmla="*/ 5 w 379" name="T6"/>
                <a:gd fmla="*/ 9 h 402" name="T7"/>
                <a:gd fmla="*/ 6 w 379" name="T8"/>
                <a:gd fmla="*/ 9 h 402" name="T9"/>
                <a:gd fmla="*/ 7 w 379" name="T10"/>
                <a:gd fmla="*/ 9 h 402" name="T11"/>
                <a:gd fmla="*/ 9 w 379" name="T12"/>
                <a:gd fmla="*/ 8 h 402" name="T13"/>
                <a:gd fmla="*/ 9 w 379" name="T14"/>
                <a:gd fmla="*/ 8 h 402" name="T15"/>
                <a:gd fmla="*/ 8 w 379" name="T16"/>
                <a:gd fmla="*/ 6 h 402" name="T17"/>
                <a:gd fmla="*/ 6 w 379" name="T18"/>
                <a:gd fmla="*/ 4 h 402" name="T19"/>
                <a:gd fmla="*/ 7 w 379" name="T20"/>
                <a:gd fmla="*/ 2 h 402" name="T21"/>
                <a:gd fmla="*/ 6 w 379" name="T22"/>
                <a:gd fmla="*/ 1 h 402" name="T23"/>
                <a:gd fmla="*/ 6 w 379" name="T24"/>
                <a:gd fmla="*/ 0 h 402" name="T25"/>
                <a:gd fmla="*/ 3 w 379" name="T26"/>
                <a:gd fmla="*/ 0 h 402" name="T27"/>
                <a:gd fmla="*/ 3 w 379" name="T28"/>
                <a:gd fmla="*/ 1 h 402" name="T29"/>
                <a:gd fmla="*/ 2 w 379" name="T30"/>
                <a:gd fmla="*/ 3 h 402" name="T31"/>
                <a:gd fmla="*/ 0 w 379" name="T32"/>
                <a:gd fmla="*/ 5 h 40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79" name="T51"/>
                <a:gd fmla="*/ 0 h 402" name="T52"/>
                <a:gd fmla="*/ 379 w 379" name="T53"/>
                <a:gd fmla="*/ 402 h 40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402" w="379">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6" name="Freeform 361"/>
            <p:cNvSpPr/>
            <p:nvPr/>
          </p:nvSpPr>
          <p:spPr bwMode="auto">
            <a:xfrm>
              <a:off x="2163" y="4603"/>
              <a:ext cx="337" cy="346"/>
            </a:xfrm>
            <a:custGeom>
              <a:gdLst>
                <a:gd fmla="*/ 0 w 446" name="T0"/>
                <a:gd fmla="*/ 3 h 487" name="T1"/>
                <a:gd fmla="*/ 0 w 446" name="T2"/>
                <a:gd fmla="*/ 1 h 487" name="T3"/>
                <a:gd fmla="*/ 1 w 446" name="T4"/>
                <a:gd fmla="*/ 1 h 487" name="T5"/>
                <a:gd fmla="*/ 2 w 446" name="T6"/>
                <a:gd fmla="*/ 1 h 487" name="T7"/>
                <a:gd fmla="*/ 3 w 446" name="T8"/>
                <a:gd fmla="*/ 0 h 487" name="T9"/>
                <a:gd fmla="*/ 5 w 446" name="T10"/>
                <a:gd fmla="*/ 0 h 487" name="T11"/>
                <a:gd fmla="*/ 6 w 446" name="T12"/>
                <a:gd fmla="*/ 1 h 487" name="T13"/>
                <a:gd fmla="*/ 6 w 446" name="T14"/>
                <a:gd fmla="*/ 2 h 487" name="T15"/>
                <a:gd fmla="*/ 5 w 446" name="T16"/>
                <a:gd fmla="*/ 2 h 487" name="T17"/>
                <a:gd fmla="*/ 5 w 446" name="T18"/>
                <a:gd fmla="*/ 4 h 487" name="T19"/>
                <a:gd fmla="*/ 7 w 446" name="T20"/>
                <a:gd fmla="*/ 6 h 487" name="T21"/>
                <a:gd fmla="*/ 8 w 446" name="T22"/>
                <a:gd fmla="*/ 7 h 487" name="T23"/>
                <a:gd fmla="*/ 8 w 446" name="T24"/>
                <a:gd fmla="*/ 7 h 487" name="T25"/>
                <a:gd fmla="*/ 10 w 446" name="T26"/>
                <a:gd fmla="*/ 9 h 487" name="T27"/>
                <a:gd fmla="*/ 9 w 446" name="T28"/>
                <a:gd fmla="*/ 8 h 487" name="T29"/>
                <a:gd fmla="*/ 9 w 446" name="T30"/>
                <a:gd fmla="*/ 10 h 487" name="T31"/>
                <a:gd fmla="*/ 8 w 446" name="T32"/>
                <a:gd fmla="*/ 11 h 487" name="T33"/>
                <a:gd fmla="*/ 8 w 446" name="T34"/>
                <a:gd fmla="*/ 9 h 487" name="T35"/>
                <a:gd fmla="*/ 4 w 446" name="T36"/>
                <a:gd fmla="*/ 6 h 487" name="T37"/>
                <a:gd fmla="*/ 3 w 446" name="T38"/>
                <a:gd fmla="*/ 4 h 487" name="T39"/>
                <a:gd fmla="*/ 2 w 446" name="T40"/>
                <a:gd fmla="*/ 3 h 487" name="T41"/>
                <a:gd fmla="*/ 1 w 446" name="T42"/>
                <a:gd fmla="*/ 4 h 487" name="T43"/>
                <a:gd fmla="*/ 0 w 446" name="T44"/>
                <a:gd fmla="*/ 3 h 48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446" name="T69"/>
                <a:gd fmla="*/ 0 h 487" name="T70"/>
                <a:gd fmla="*/ 446 w 446" name="T71"/>
                <a:gd fmla="*/ 487 h 48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487" w="446">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7" name="Freeform 362"/>
            <p:cNvSpPr/>
            <p:nvPr/>
          </p:nvSpPr>
          <p:spPr bwMode="auto">
            <a:xfrm>
              <a:off x="2205" y="4826"/>
              <a:ext cx="40" cy="85"/>
            </a:xfrm>
            <a:custGeom>
              <a:gdLst>
                <a:gd fmla="*/ 0 w 53" name="T0"/>
                <a:gd fmla="*/ 0 h 119" name="T1"/>
                <a:gd fmla="*/ 0 w 53" name="T2"/>
                <a:gd fmla="*/ 3 h 119" name="T3"/>
                <a:gd fmla="*/ 1 w 53" name="T4"/>
                <a:gd fmla="*/ 3 h 119" name="T5"/>
                <a:gd fmla="*/ 1 w 53" name="T6"/>
                <a:gd fmla="*/ 1 h 119" name="T7"/>
                <a:gd fmla="*/ 1 w 53" name="T8"/>
                <a:gd fmla="*/ 0 h 119" name="T9"/>
                <a:gd fmla="*/ 0 w 53" name="T10"/>
                <a:gd fmla="*/ 0 h 119" name="T11"/>
                <a:gd fmla="*/ 0 60000 65536" name="T12"/>
                <a:gd fmla="*/ 0 60000 65536" name="T13"/>
                <a:gd fmla="*/ 0 60000 65536" name="T14"/>
                <a:gd fmla="*/ 0 60000 65536" name="T15"/>
                <a:gd fmla="*/ 0 60000 65536" name="T16"/>
                <a:gd fmla="*/ 0 60000 65536" name="T17"/>
                <a:gd fmla="*/ 0 w 53" name="T18"/>
                <a:gd fmla="*/ 0 h 119" name="T19"/>
                <a:gd fmla="*/ 53 w 53" name="T20"/>
                <a:gd fmla="*/ 119 h 119" name="T21"/>
              </a:gdLst>
              <a:cxnLst>
                <a:cxn ang="T12">
                  <a:pos x="T0" y="T1"/>
                </a:cxn>
                <a:cxn ang="T13">
                  <a:pos x="T2" y="T3"/>
                </a:cxn>
                <a:cxn ang="T14">
                  <a:pos x="T4" y="T5"/>
                </a:cxn>
                <a:cxn ang="T15">
                  <a:pos x="T6" y="T7"/>
                </a:cxn>
                <a:cxn ang="T16">
                  <a:pos x="T8" y="T9"/>
                </a:cxn>
                <a:cxn ang="T17">
                  <a:pos x="T10" y="T11"/>
                </a:cxn>
              </a:cxnLst>
              <a:rect b="T21" l="T18" r="T20" t="T19"/>
              <a:pathLst>
                <a:path h="119" w="52">
                  <a:moveTo>
                    <a:pt x="0" y="19"/>
                  </a:moveTo>
                  <a:lnTo>
                    <a:pt x="8" y="111"/>
                  </a:lnTo>
                  <a:lnTo>
                    <a:pt x="34" y="119"/>
                  </a:lnTo>
                  <a:lnTo>
                    <a:pt x="53" y="47"/>
                  </a:lnTo>
                  <a:lnTo>
                    <a:pt x="35" y="0"/>
                  </a:lnTo>
                  <a:lnTo>
                    <a:pt x="0" y="1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8" name="Freeform 363"/>
            <p:cNvSpPr/>
            <p:nvPr/>
          </p:nvSpPr>
          <p:spPr bwMode="auto">
            <a:xfrm>
              <a:off x="2330" y="4939"/>
              <a:ext cx="88" cy="55"/>
            </a:xfrm>
            <a:custGeom>
              <a:gdLst>
                <a:gd fmla="*/ 0 w 115" name="T0"/>
                <a:gd fmla="*/ 0 h 76" name="T1"/>
                <a:gd fmla="*/ 2 w 115" name="T2"/>
                <a:gd fmla="*/ 2 h 76" name="T3"/>
                <a:gd fmla="*/ 3 w 115" name="T4"/>
                <a:gd fmla="*/ 0 h 76" name="T5"/>
                <a:gd fmla="*/ 0 w 115" name="T6"/>
                <a:gd fmla="*/ 0 h 76" name="T7"/>
                <a:gd fmla="*/ 0 60000 65536" name="T8"/>
                <a:gd fmla="*/ 0 60000 65536" name="T9"/>
                <a:gd fmla="*/ 0 60000 65536" name="T10"/>
                <a:gd fmla="*/ 0 60000 65536" name="T11"/>
                <a:gd fmla="*/ 0 w 115" name="T12"/>
                <a:gd fmla="*/ 0 h 76" name="T13"/>
                <a:gd fmla="*/ 115 w 115" name="T14"/>
                <a:gd fmla="*/ 76 h 76" name="T15"/>
              </a:gdLst>
              <a:cxnLst>
                <a:cxn ang="T8">
                  <a:pos x="T0" y="T1"/>
                </a:cxn>
                <a:cxn ang="T9">
                  <a:pos x="T2" y="T3"/>
                </a:cxn>
                <a:cxn ang="T10">
                  <a:pos x="T4" y="T5"/>
                </a:cxn>
                <a:cxn ang="T11">
                  <a:pos x="T6" y="T7"/>
                </a:cxn>
              </a:cxnLst>
              <a:rect b="T15" l="T12" r="T14" t="T13"/>
              <a:pathLst>
                <a:path h="76" w="115">
                  <a:moveTo>
                    <a:pt x="0" y="15"/>
                  </a:moveTo>
                  <a:lnTo>
                    <a:pt x="97" y="76"/>
                  </a:lnTo>
                  <a:lnTo>
                    <a:pt x="115" y="0"/>
                  </a:lnTo>
                  <a:lnTo>
                    <a:pt x="0" y="1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49" name="Freeform 364"/>
            <p:cNvSpPr/>
            <p:nvPr/>
          </p:nvSpPr>
          <p:spPr bwMode="auto">
            <a:xfrm>
              <a:off x="5713" y="5099"/>
              <a:ext cx="69" cy="88"/>
            </a:xfrm>
            <a:custGeom>
              <a:gdLst>
                <a:gd fmla="*/ 0 w 90" name="T0"/>
                <a:gd fmla="*/ 1 h 124" name="T1"/>
                <a:gd fmla="*/ 0 w 90" name="T2"/>
                <a:gd fmla="*/ 1 h 124" name="T3"/>
                <a:gd fmla="*/ 1 w 90" name="T4"/>
                <a:gd fmla="*/ 1 h 124" name="T5"/>
                <a:gd fmla="*/ 1 w 90" name="T6"/>
                <a:gd fmla="*/ 1 h 124" name="T7"/>
                <a:gd fmla="*/ 1 w 90" name="T8"/>
                <a:gd fmla="*/ 3 h 124" name="T9"/>
                <a:gd fmla="*/ 1 w 90" name="T10"/>
                <a:gd fmla="*/ 3 h 124" name="T11"/>
                <a:gd fmla="*/ 2 w 90" name="T12"/>
                <a:gd fmla="*/ 1 h 124" name="T13"/>
                <a:gd fmla="*/ 2 w 90" name="T14"/>
                <a:gd fmla="*/ 0 h 124" name="T15"/>
                <a:gd fmla="*/ 1 w 90" name="T16"/>
                <a:gd fmla="*/ 0 h 124" name="T17"/>
                <a:gd fmla="*/ 0 w 90" name="T18"/>
                <a:gd fmla="*/ 1 h 12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90" name="T30"/>
                <a:gd fmla="*/ 0 h 124" name="T31"/>
                <a:gd fmla="*/ 90 w 90" name="T32"/>
                <a:gd fmla="*/ 124 h 12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4" w="90">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0" name="Freeform 365"/>
            <p:cNvSpPr/>
            <p:nvPr/>
          </p:nvSpPr>
          <p:spPr bwMode="auto">
            <a:xfrm>
              <a:off x="5747" y="4824"/>
              <a:ext cx="326" cy="288"/>
            </a:xfrm>
            <a:custGeom>
              <a:gdLst>
                <a:gd fmla="*/ 0 w 433" name="T0"/>
                <a:gd fmla="*/ 9 h 403" name="T1"/>
                <a:gd fmla="*/ 2 w 433" name="T2"/>
                <a:gd fmla="*/ 7 h 403" name="T3"/>
                <a:gd fmla="*/ 4 w 433" name="T4"/>
                <a:gd fmla="*/ 7 h 403" name="T5"/>
                <a:gd fmla="*/ 5 w 433" name="T6"/>
                <a:gd fmla="*/ 5 h 403" name="T7"/>
                <a:gd fmla="*/ 6 w 433" name="T8"/>
                <a:gd fmla="*/ 5 h 403" name="T9"/>
                <a:gd fmla="*/ 6 w 433" name="T10"/>
                <a:gd fmla="*/ 5 h 403" name="T11"/>
                <a:gd fmla="*/ 7 w 433" name="T12"/>
                <a:gd fmla="*/ 5 h 403" name="T13"/>
                <a:gd fmla="*/ 8 w 433" name="T14"/>
                <a:gd fmla="*/ 3 h 403" name="T15"/>
                <a:gd fmla="*/ 8 w 433" name="T16"/>
                <a:gd fmla="*/ 1 h 403" name="T17"/>
                <a:gd fmla="*/ 9 w 433" name="T18"/>
                <a:gd fmla="*/ 1 h 403" name="T19"/>
                <a:gd fmla="*/ 9 w 433" name="T20"/>
                <a:gd fmla="*/ 0 h 403" name="T21"/>
                <a:gd fmla="*/ 9 w 433" name="T22"/>
                <a:gd fmla="*/ 0 h 403" name="T23"/>
                <a:gd fmla="*/ 10 w 433" name="T24"/>
                <a:gd fmla="*/ 2 h 403" name="T25"/>
                <a:gd fmla="*/ 9 w 433" name="T26"/>
                <a:gd fmla="*/ 4 h 403" name="T27"/>
                <a:gd fmla="*/ 9 w 433" name="T28"/>
                <a:gd fmla="*/ 5 h 403" name="T29"/>
                <a:gd fmla="*/ 9 w 433" name="T30"/>
                <a:gd fmla="*/ 7 h 403" name="T31"/>
                <a:gd fmla="*/ 8 w 433" name="T32"/>
                <a:gd fmla="*/ 8 h 403" name="T33"/>
                <a:gd fmla="*/ 8 w 433" name="T34"/>
                <a:gd fmla="*/ 7 h 403" name="T35"/>
                <a:gd fmla="*/ 7 w 433" name="T36"/>
                <a:gd fmla="*/ 8 h 403" name="T37"/>
                <a:gd fmla="*/ 5 w 433" name="T38"/>
                <a:gd fmla="*/ 8 h 403" name="T39"/>
                <a:gd fmla="*/ 5 w 433" name="T40"/>
                <a:gd fmla="*/ 9 h 403" name="T41"/>
                <a:gd fmla="*/ 4 w 433" name="T42"/>
                <a:gd fmla="*/ 9 h 403" name="T43"/>
                <a:gd fmla="*/ 4 w 433" name="T44"/>
                <a:gd fmla="*/ 8 h 403" name="T45"/>
                <a:gd fmla="*/ 0 w 433" name="T46"/>
                <a:gd fmla="*/ 9 h 40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33" name="T72"/>
                <a:gd fmla="*/ 0 h 403" name="T73"/>
                <a:gd fmla="*/ 433 w 433" name="T74"/>
                <a:gd fmla="*/ 403 h 40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402" w="432">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1" name="Freeform 366"/>
            <p:cNvSpPr/>
            <p:nvPr/>
          </p:nvSpPr>
          <p:spPr bwMode="auto">
            <a:xfrm>
              <a:off x="5784" y="5087"/>
              <a:ext cx="69" cy="53"/>
            </a:xfrm>
            <a:custGeom>
              <a:gdLst>
                <a:gd fmla="*/ 0 w 88" name="T0"/>
                <a:gd fmla="*/ 1 h 73" name="T1"/>
                <a:gd fmla="*/ 1 w 88" name="T2"/>
                <a:gd fmla="*/ 2 h 73" name="T3"/>
                <a:gd fmla="*/ 2 w 88" name="T4"/>
                <a:gd fmla="*/ 1 h 73" name="T5"/>
                <a:gd fmla="*/ 2 w 88" name="T6"/>
                <a:gd fmla="*/ 0 h 73" name="T7"/>
                <a:gd fmla="*/ 0 w 88" name="T8"/>
                <a:gd fmla="*/ 1 h 73" name="T9"/>
                <a:gd fmla="*/ 0 60000 65536" name="T10"/>
                <a:gd fmla="*/ 0 60000 65536" name="T11"/>
                <a:gd fmla="*/ 0 60000 65536" name="T12"/>
                <a:gd fmla="*/ 0 60000 65536" name="T13"/>
                <a:gd fmla="*/ 0 60000 65536" name="T14"/>
                <a:gd fmla="*/ 0 w 88" name="T15"/>
                <a:gd fmla="*/ 0 h 73" name="T16"/>
                <a:gd fmla="*/ 88 w 88" name="T17"/>
                <a:gd fmla="*/ 73 h 73" name="T18"/>
              </a:gdLst>
              <a:cxnLst>
                <a:cxn ang="T10">
                  <a:pos x="T0" y="T1"/>
                </a:cxn>
                <a:cxn ang="T11">
                  <a:pos x="T2" y="T3"/>
                </a:cxn>
                <a:cxn ang="T12">
                  <a:pos x="T4" y="T5"/>
                </a:cxn>
                <a:cxn ang="T13">
                  <a:pos x="T6" y="T7"/>
                </a:cxn>
                <a:cxn ang="T14">
                  <a:pos x="T8" y="T9"/>
                </a:cxn>
              </a:cxnLst>
              <a:rect b="T18" l="T15" r="T17" t="T16"/>
              <a:pathLst>
                <a:path h="73" w="88">
                  <a:moveTo>
                    <a:pt x="0" y="37"/>
                  </a:moveTo>
                  <a:lnTo>
                    <a:pt x="33" y="73"/>
                  </a:lnTo>
                  <a:lnTo>
                    <a:pt x="83" y="46"/>
                  </a:lnTo>
                  <a:lnTo>
                    <a:pt x="88" y="0"/>
                  </a:lnTo>
                  <a:lnTo>
                    <a:pt x="0" y="3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2" name="Freeform 367"/>
            <p:cNvSpPr/>
            <p:nvPr/>
          </p:nvSpPr>
          <p:spPr bwMode="auto">
            <a:xfrm>
              <a:off x="6007" y="4671"/>
              <a:ext cx="170" cy="153"/>
            </a:xfrm>
            <a:custGeom>
              <a:gdLst>
                <a:gd fmla="*/ 0 w 226" name="T0"/>
                <a:gd fmla="*/ 4 h 214" name="T1"/>
                <a:gd fmla="*/ 0 w 226" name="T2"/>
                <a:gd fmla="*/ 5 h 214" name="T3"/>
                <a:gd fmla="*/ 1 w 226" name="T4"/>
                <a:gd fmla="*/ 5 h 214" name="T5"/>
                <a:gd fmla="*/ 1 w 226" name="T6"/>
                <a:gd fmla="*/ 4 h 214" name="T7"/>
                <a:gd fmla="*/ 3 w 226" name="T8"/>
                <a:gd fmla="*/ 4 h 214" name="T9"/>
                <a:gd fmla="*/ 3 w 226" name="T10"/>
                <a:gd fmla="*/ 3 h 214" name="T11"/>
                <a:gd fmla="*/ 5 w 226" name="T12"/>
                <a:gd fmla="*/ 3 h 214" name="T13"/>
                <a:gd fmla="*/ 5 w 226" name="T14"/>
                <a:gd fmla="*/ 2 h 214" name="T15"/>
                <a:gd fmla="*/ 5 w 226" name="T16"/>
                <a:gd fmla="*/ 1 h 214" name="T17"/>
                <a:gd fmla="*/ 3 w 226" name="T18"/>
                <a:gd fmla="*/ 1 h 214" name="T19"/>
                <a:gd fmla="*/ 2 w 226" name="T20"/>
                <a:gd fmla="*/ 0 h 214" name="T21"/>
                <a:gd fmla="*/ 1 w 226" name="T22"/>
                <a:gd fmla="*/ 3 h 214" name="T23"/>
                <a:gd fmla="*/ 1 w 226" name="T24"/>
                <a:gd fmla="*/ 3 h 214" name="T25"/>
                <a:gd fmla="*/ 0 w 226" name="T26"/>
                <a:gd fmla="*/ 4 h 21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26" name="T42"/>
                <a:gd fmla="*/ 0 h 214" name="T43"/>
                <a:gd fmla="*/ 226 w 226" name="T44"/>
                <a:gd fmla="*/ 214 h 21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14" w="226">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3" name="Freeform 368"/>
            <p:cNvSpPr/>
            <p:nvPr/>
          </p:nvSpPr>
          <p:spPr bwMode="auto">
            <a:xfrm>
              <a:off x="5562" y="4771"/>
              <a:ext cx="180" cy="190"/>
            </a:xfrm>
            <a:custGeom>
              <a:gdLst>
                <a:gd fmla="*/ 0 w 240" name="T0"/>
                <a:gd fmla="*/ 3 h 268" name="T1"/>
                <a:gd fmla="*/ 1 w 240" name="T2"/>
                <a:gd fmla="*/ 4 h 268" name="T3"/>
                <a:gd fmla="*/ 0 w 240" name="T4"/>
                <a:gd fmla="*/ 6 h 268" name="T5"/>
                <a:gd fmla="*/ 2 w 240" name="T6"/>
                <a:gd fmla="*/ 6 h 268" name="T7"/>
                <a:gd fmla="*/ 3 w 240" name="T8"/>
                <a:gd fmla="*/ 5 h 268" name="T9"/>
                <a:gd fmla="*/ 3 w 240" name="T10"/>
                <a:gd fmla="*/ 4 h 268" name="T11"/>
                <a:gd fmla="*/ 5 w 240" name="T12"/>
                <a:gd fmla="*/ 2 h 268" name="T13"/>
                <a:gd fmla="*/ 5 w 240" name="T14"/>
                <a:gd fmla="*/ 1 h 268" name="T15"/>
                <a:gd fmla="*/ 5 w 240" name="T16"/>
                <a:gd fmla="*/ 0 h 268" name="T17"/>
                <a:gd fmla="*/ 5 w 240" name="T18"/>
                <a:gd fmla="*/ 0 h 268" name="T19"/>
                <a:gd fmla="*/ 3 w 240" name="T20"/>
                <a:gd fmla="*/ 1 h 268" name="T21"/>
                <a:gd fmla="*/ 3 w 240" name="T22"/>
                <a:gd fmla="*/ 2 h 268" name="T23"/>
                <a:gd fmla="*/ 2 w 240" name="T24"/>
                <a:gd fmla="*/ 1 h 268" name="T25"/>
                <a:gd fmla="*/ 0 w 240" name="T26"/>
                <a:gd fmla="*/ 3 h 26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40" name="T42"/>
                <a:gd fmla="*/ 0 h 268" name="T43"/>
                <a:gd fmla="*/ 240 w 240" name="T44"/>
                <a:gd fmla="*/ 268 h 26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68" w="240">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4" name="Freeform 369"/>
            <p:cNvSpPr/>
            <p:nvPr/>
          </p:nvSpPr>
          <p:spPr bwMode="auto">
            <a:xfrm>
              <a:off x="5615" y="4929"/>
              <a:ext cx="96" cy="153"/>
            </a:xfrm>
            <a:custGeom>
              <a:gdLst>
                <a:gd fmla="*/ 0 w 128" name="T0"/>
                <a:gd fmla="*/ 5 h 212" name="T1"/>
                <a:gd fmla="*/ 0 w 128" name="T2"/>
                <a:gd fmla="*/ 1 h 212" name="T3"/>
                <a:gd fmla="*/ 2 w 128" name="T4"/>
                <a:gd fmla="*/ 0 h 212" name="T5"/>
                <a:gd fmla="*/ 3 w 128" name="T6"/>
                <a:gd fmla="*/ 3 h 212" name="T7"/>
                <a:gd fmla="*/ 2 w 128" name="T8"/>
                <a:gd fmla="*/ 5 h 212" name="T9"/>
                <a:gd fmla="*/ 0 w 128" name="T10"/>
                <a:gd fmla="*/ 5 h 212" name="T11"/>
                <a:gd fmla="*/ 0 60000 65536" name="T12"/>
                <a:gd fmla="*/ 0 60000 65536" name="T13"/>
                <a:gd fmla="*/ 0 60000 65536" name="T14"/>
                <a:gd fmla="*/ 0 60000 65536" name="T15"/>
                <a:gd fmla="*/ 0 60000 65536" name="T16"/>
                <a:gd fmla="*/ 0 60000 65536" name="T17"/>
                <a:gd fmla="*/ 0 w 128" name="T18"/>
                <a:gd fmla="*/ 0 h 212" name="T19"/>
                <a:gd fmla="*/ 128 w 128" name="T20"/>
                <a:gd fmla="*/ 212 h 212" name="T21"/>
              </a:gdLst>
              <a:cxnLst>
                <a:cxn ang="T12">
                  <a:pos x="T0" y="T1"/>
                </a:cxn>
                <a:cxn ang="T13">
                  <a:pos x="T2" y="T3"/>
                </a:cxn>
                <a:cxn ang="T14">
                  <a:pos x="T4" y="T5"/>
                </a:cxn>
                <a:cxn ang="T15">
                  <a:pos x="T6" y="T7"/>
                </a:cxn>
                <a:cxn ang="T16">
                  <a:pos x="T8" y="T9"/>
                </a:cxn>
                <a:cxn ang="T17">
                  <a:pos x="T10" y="T11"/>
                </a:cxn>
              </a:cxnLst>
              <a:rect b="T21" l="T18" r="T20" t="T19"/>
              <a:pathLst>
                <a:path h="211" w="128">
                  <a:moveTo>
                    <a:pt x="0" y="212"/>
                  </a:moveTo>
                  <a:lnTo>
                    <a:pt x="13" y="45"/>
                  </a:lnTo>
                  <a:lnTo>
                    <a:pt x="84" y="0"/>
                  </a:lnTo>
                  <a:lnTo>
                    <a:pt x="128" y="129"/>
                  </a:lnTo>
                  <a:lnTo>
                    <a:pt x="82" y="189"/>
                  </a:lnTo>
                  <a:lnTo>
                    <a:pt x="0" y="21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5" name="Freeform 370"/>
            <p:cNvSpPr/>
            <p:nvPr/>
          </p:nvSpPr>
          <p:spPr bwMode="auto">
            <a:xfrm>
              <a:off x="4864" y="5485"/>
              <a:ext cx="207" cy="263"/>
            </a:xfrm>
            <a:custGeom>
              <a:gdLst>
                <a:gd fmla="*/ 0 w 274" name="T0"/>
                <a:gd fmla="*/ 2 h 369" name="T1"/>
                <a:gd fmla="*/ 1 w 274" name="T2"/>
                <a:gd fmla="*/ 3 h 369" name="T3"/>
                <a:gd fmla="*/ 1 w 274" name="T4"/>
                <a:gd fmla="*/ 5 h 369" name="T5"/>
                <a:gd fmla="*/ 3 w 274" name="T6"/>
                <a:gd fmla="*/ 4 h 369" name="T7"/>
                <a:gd fmla="*/ 4 w 274" name="T8"/>
                <a:gd fmla="*/ 5 h 369" name="T9"/>
                <a:gd fmla="*/ 5 w 274" name="T10"/>
                <a:gd fmla="*/ 7 h 369" name="T11"/>
                <a:gd fmla="*/ 4 w 274" name="T12"/>
                <a:gd fmla="*/ 9 h 369" name="T13"/>
                <a:gd fmla="*/ 6 w 274" name="T14"/>
                <a:gd fmla="*/ 8 h 369" name="T15"/>
                <a:gd fmla="*/ 5 w 274" name="T16"/>
                <a:gd fmla="*/ 5 h 369" name="T17"/>
                <a:gd fmla="*/ 3 w 274" name="T18"/>
                <a:gd fmla="*/ 3 h 369" name="T19"/>
                <a:gd fmla="*/ 4 w 274" name="T20"/>
                <a:gd fmla="*/ 2 h 369" name="T21"/>
                <a:gd fmla="*/ 3 w 274" name="T22"/>
                <a:gd fmla="*/ 1 h 369" name="T23"/>
                <a:gd fmla="*/ 2 w 274" name="T24"/>
                <a:gd fmla="*/ 0 h 369" name="T25"/>
                <a:gd fmla="*/ 1 w 274" name="T26"/>
                <a:gd fmla="*/ 0 h 369" name="T27"/>
                <a:gd fmla="*/ 1 w 274" name="T28"/>
                <a:gd fmla="*/ 1 h 369" name="T29"/>
                <a:gd fmla="*/ 1 w 274" name="T30"/>
                <a:gd fmla="*/ 1 h 369" name="T31"/>
                <a:gd fmla="*/ 0 w 274" name="T32"/>
                <a:gd fmla="*/ 2 h 36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74" name="T51"/>
                <a:gd fmla="*/ 0 h 369" name="T52"/>
                <a:gd fmla="*/ 274 w 274" name="T53"/>
                <a:gd fmla="*/ 369 h 369"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69" w="274">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6" name="Freeform 371"/>
            <p:cNvSpPr/>
            <p:nvPr/>
          </p:nvSpPr>
          <p:spPr bwMode="auto">
            <a:xfrm>
              <a:off x="2136" y="4478"/>
              <a:ext cx="13" cy="28"/>
            </a:xfrm>
            <a:custGeom>
              <a:gdLst>
                <a:gd fmla="*/ 0 w 18" name="T0"/>
                <a:gd fmla="*/ 1 h 38" name="T1"/>
                <a:gd fmla="*/ 0 w 18" name="T2"/>
                <a:gd fmla="*/ 0 h 38" name="T3"/>
                <a:gd fmla="*/ 0 w 18" name="T4"/>
                <a:gd fmla="*/ 1 h 38" name="T5"/>
                <a:gd fmla="*/ 0 w 18" name="T6"/>
                <a:gd fmla="*/ 1 h 38" name="T7"/>
                <a:gd fmla="*/ 0 60000 65536" name="T8"/>
                <a:gd fmla="*/ 0 60000 65536" name="T9"/>
                <a:gd fmla="*/ 0 60000 65536" name="T10"/>
                <a:gd fmla="*/ 0 60000 65536" name="T11"/>
                <a:gd fmla="*/ 0 w 18" name="T12"/>
                <a:gd fmla="*/ 0 h 38" name="T13"/>
                <a:gd fmla="*/ 18 w 18" name="T14"/>
                <a:gd fmla="*/ 38 h 38" name="T15"/>
              </a:gdLst>
              <a:cxnLst>
                <a:cxn ang="T8">
                  <a:pos x="T0" y="T1"/>
                </a:cxn>
                <a:cxn ang="T9">
                  <a:pos x="T2" y="T3"/>
                </a:cxn>
                <a:cxn ang="T10">
                  <a:pos x="T4" y="T5"/>
                </a:cxn>
                <a:cxn ang="T11">
                  <a:pos x="T6" y="T7"/>
                </a:cxn>
              </a:cxnLst>
              <a:rect b="T15" l="T12" r="T14" t="T13"/>
              <a:pathLst>
                <a:path h="38" w="18">
                  <a:moveTo>
                    <a:pt x="0" y="30"/>
                  </a:moveTo>
                  <a:lnTo>
                    <a:pt x="13" y="0"/>
                  </a:lnTo>
                  <a:lnTo>
                    <a:pt x="18" y="38"/>
                  </a:lnTo>
                  <a:lnTo>
                    <a:pt x="0" y="3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7" name="Freeform 372"/>
            <p:cNvSpPr/>
            <p:nvPr/>
          </p:nvSpPr>
          <p:spPr bwMode="auto">
            <a:xfrm>
              <a:off x="4864" y="5999"/>
              <a:ext cx="109" cy="158"/>
            </a:xfrm>
            <a:custGeom>
              <a:gdLst>
                <a:gd fmla="*/ 0 w 142" name="T0"/>
                <a:gd fmla="*/ 0 h 221" name="T1"/>
                <a:gd fmla="*/ 1 w 142" name="T2"/>
                <a:gd fmla="*/ 0 h 221" name="T3"/>
                <a:gd fmla="*/ 1 w 142" name="T4"/>
                <a:gd fmla="*/ 1 h 221" name="T5"/>
                <a:gd fmla="*/ 2 w 142" name="T6"/>
                <a:gd fmla="*/ 0 h 221" name="T7"/>
                <a:gd fmla="*/ 3 w 142" name="T8"/>
                <a:gd fmla="*/ 1 h 221" name="T9"/>
                <a:gd fmla="*/ 3 w 142" name="T10"/>
                <a:gd fmla="*/ 5 h 221" name="T11"/>
                <a:gd fmla="*/ 3 w 142" name="T12"/>
                <a:gd fmla="*/ 5 h 221" name="T13"/>
                <a:gd fmla="*/ 1 w 142" name="T14"/>
                <a:gd fmla="*/ 4 h 221" name="T15"/>
                <a:gd fmla="*/ 0 w 142" name="T16"/>
                <a:gd fmla="*/ 0 h 22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2" name="T27"/>
                <a:gd fmla="*/ 0 h 221" name="T28"/>
                <a:gd fmla="*/ 142 w 142" name="T29"/>
                <a:gd fmla="*/ 221 h 22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21" w="142">
                  <a:moveTo>
                    <a:pt x="0" y="0"/>
                  </a:moveTo>
                  <a:lnTo>
                    <a:pt x="29" y="0"/>
                  </a:lnTo>
                  <a:lnTo>
                    <a:pt x="38" y="41"/>
                  </a:lnTo>
                  <a:lnTo>
                    <a:pt x="73" y="15"/>
                  </a:lnTo>
                  <a:lnTo>
                    <a:pt x="122" y="65"/>
                  </a:lnTo>
                  <a:lnTo>
                    <a:pt x="142" y="221"/>
                  </a:lnTo>
                  <a:lnTo>
                    <a:pt x="141" y="221"/>
                  </a:lnTo>
                  <a:lnTo>
                    <a:pt x="42" y="156"/>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8" name="Freeform 373"/>
            <p:cNvSpPr/>
            <p:nvPr/>
          </p:nvSpPr>
          <p:spPr bwMode="auto">
            <a:xfrm>
              <a:off x="5137" y="5984"/>
              <a:ext cx="273" cy="190"/>
            </a:xfrm>
            <a:custGeom>
              <a:gdLst>
                <a:gd fmla="*/ 0 w 362" name="T0"/>
                <a:gd fmla="*/ 6 h 264" name="T1"/>
                <a:gd fmla="*/ 1 w 362" name="T2"/>
                <a:gd fmla="*/ 6 h 264" name="T3"/>
                <a:gd fmla="*/ 3 w 362" name="T4"/>
                <a:gd fmla="*/ 6 h 264" name="T5"/>
                <a:gd fmla="*/ 4 w 362" name="T6"/>
                <a:gd fmla="*/ 6 h 264" name="T7"/>
                <a:gd fmla="*/ 5 w 362" name="T8"/>
                <a:gd fmla="*/ 3 h 264" name="T9"/>
                <a:gd fmla="*/ 7 w 362" name="T10"/>
                <a:gd fmla="*/ 3 h 264" name="T11"/>
                <a:gd fmla="*/ 8 w 362" name="T12"/>
                <a:gd fmla="*/ 2 h 264" name="T13"/>
                <a:gd fmla="*/ 7 w 362" name="T14"/>
                <a:gd fmla="*/ 1 h 264" name="T15"/>
                <a:gd fmla="*/ 7 w 362" name="T16"/>
                <a:gd fmla="*/ 0 h 264" name="T17"/>
                <a:gd fmla="*/ 5 w 362" name="T18"/>
                <a:gd fmla="*/ 2 h 264" name="T19"/>
                <a:gd fmla="*/ 4 w 362" name="T20"/>
                <a:gd fmla="*/ 3 h 264" name="T21"/>
                <a:gd fmla="*/ 4 w 362" name="T22"/>
                <a:gd fmla="*/ 3 h 264" name="T23"/>
                <a:gd fmla="*/ 3 w 362" name="T24"/>
                <a:gd fmla="*/ 4 h 264" name="T25"/>
                <a:gd fmla="*/ 2 w 362" name="T26"/>
                <a:gd fmla="*/ 4 h 264" name="T27"/>
                <a:gd fmla="*/ 1 w 362" name="T28"/>
                <a:gd fmla="*/ 6 h 264" name="T29"/>
                <a:gd fmla="*/ 0 w 362" name="T30"/>
                <a:gd fmla="*/ 6 h 26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62" name="T48"/>
                <a:gd fmla="*/ 0 h 264" name="T49"/>
                <a:gd fmla="*/ 362 w 362" name="T50"/>
                <a:gd fmla="*/ 264 h 264"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64" w="362">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59" name="Freeform 374"/>
            <p:cNvSpPr/>
            <p:nvPr/>
          </p:nvSpPr>
          <p:spPr bwMode="auto">
            <a:xfrm>
              <a:off x="4503" y="4398"/>
              <a:ext cx="915" cy="418"/>
            </a:xfrm>
            <a:custGeom>
              <a:gdLst>
                <a:gd fmla="*/ 0 w 1209" name="T0"/>
                <a:gd fmla="*/ 4 h 587" name="T1"/>
                <a:gd fmla="*/ 1 w 1209" name="T2"/>
                <a:gd fmla="*/ 6 h 587" name="T3"/>
                <a:gd fmla="*/ 2 w 1209" name="T4"/>
                <a:gd fmla="*/ 6 h 587" name="T5"/>
                <a:gd fmla="*/ 3 w 1209" name="T6"/>
                <a:gd fmla="*/ 9 h 587" name="T7"/>
                <a:gd fmla="*/ 7 w 1209" name="T8"/>
                <a:gd fmla="*/ 10 h 587" name="T9"/>
                <a:gd fmla="*/ 8 w 1209" name="T10"/>
                <a:gd fmla="*/ 12 h 587" name="T11"/>
                <a:gd fmla="*/ 11 w 1209" name="T12"/>
                <a:gd fmla="*/ 12 h 587" name="T13"/>
                <a:gd fmla="*/ 15 w 1209" name="T14"/>
                <a:gd fmla="*/ 14 h 587" name="T15"/>
                <a:gd fmla="*/ 20 w 1209" name="T16"/>
                <a:gd fmla="*/ 12 h 587" name="T17"/>
                <a:gd fmla="*/ 21 w 1209" name="T18"/>
                <a:gd fmla="*/ 11 h 587" name="T19"/>
                <a:gd fmla="*/ 21 w 1209" name="T20"/>
                <a:gd fmla="*/ 9 h 587" name="T21"/>
                <a:gd fmla="*/ 23 w 1209" name="T22"/>
                <a:gd fmla="*/ 10 h 587" name="T23"/>
                <a:gd fmla="*/ 26 w 1209" name="T24"/>
                <a:gd fmla="*/ 7 h 587" name="T25"/>
                <a:gd fmla="*/ 28 w 1209" name="T26"/>
                <a:gd fmla="*/ 7 h 587" name="T27"/>
                <a:gd fmla="*/ 27 w 1209" name="T28"/>
                <a:gd fmla="*/ 5 h 587" name="T29"/>
                <a:gd fmla="*/ 25 w 1209" name="T30"/>
                <a:gd fmla="*/ 6 h 587" name="T31"/>
                <a:gd fmla="*/ 25 w 1209" name="T32"/>
                <a:gd fmla="*/ 4 h 587" name="T33"/>
                <a:gd fmla="*/ 25 w 1209" name="T34"/>
                <a:gd fmla="*/ 3 h 587" name="T35"/>
                <a:gd fmla="*/ 24 w 1209" name="T36"/>
                <a:gd fmla="*/ 3 h 587" name="T37"/>
                <a:gd fmla="*/ 19 w 1209" name="T38"/>
                <a:gd fmla="*/ 4 h 587" name="T39"/>
                <a:gd fmla="*/ 16 w 1209" name="T40"/>
                <a:gd fmla="*/ 2 h 587" name="T41"/>
                <a:gd fmla="*/ 13 w 1209" name="T42"/>
                <a:gd fmla="*/ 2 h 587" name="T43"/>
                <a:gd fmla="*/ 13 w 1209" name="T44"/>
                <a:gd fmla="*/ 1 h 587" name="T45"/>
                <a:gd fmla="*/ 10 w 1209" name="T46"/>
                <a:gd fmla="*/ 0 h 587" name="T47"/>
                <a:gd fmla="*/ 9 w 1209" name="T48"/>
                <a:gd fmla="*/ 1 h 587" name="T49"/>
                <a:gd fmla="*/ 9 w 1209" name="T50"/>
                <a:gd fmla="*/ 3 h 587" name="T51"/>
                <a:gd fmla="*/ 4 w 1209" name="T52"/>
                <a:gd fmla="*/ 2 h 587" name="T53"/>
                <a:gd fmla="*/ 0 w 1209" name="T54"/>
                <a:gd fmla="*/ 4 h 58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209" name="T84"/>
                <a:gd fmla="*/ 0 h 587" name="T85"/>
                <a:gd fmla="*/ 1209 w 1209" name="T86"/>
                <a:gd fmla="*/ 587 h 587"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587" w="1209">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0" name="Freeform 375"/>
            <p:cNvSpPr/>
            <p:nvPr/>
          </p:nvSpPr>
          <p:spPr bwMode="auto">
            <a:xfrm>
              <a:off x="3471" y="5405"/>
              <a:ext cx="223" cy="273"/>
            </a:xfrm>
            <a:custGeom>
              <a:gdLst>
                <a:gd fmla="*/ 0 w 294" name="T0"/>
                <a:gd fmla="*/ 6 h 383" name="T1"/>
                <a:gd fmla="*/ 1 w 294" name="T2"/>
                <a:gd fmla="*/ 9 h 383" name="T3"/>
                <a:gd fmla="*/ 3 w 294" name="T4"/>
                <a:gd fmla="*/ 9 h 383" name="T5"/>
                <a:gd fmla="*/ 5 w 294" name="T6"/>
                <a:gd fmla="*/ 6 h 383" name="T7"/>
                <a:gd fmla="*/ 5 w 294" name="T8"/>
                <a:gd fmla="*/ 5 h 383" name="T9"/>
                <a:gd fmla="*/ 7 w 294" name="T10"/>
                <a:gd fmla="*/ 3 h 383" name="T11"/>
                <a:gd fmla="*/ 7 w 294" name="T12"/>
                <a:gd fmla="*/ 3 h 383" name="T13"/>
                <a:gd fmla="*/ 6 w 294" name="T14"/>
                <a:gd fmla="*/ 1 h 383" name="T15"/>
                <a:gd fmla="*/ 4 w 294" name="T16"/>
                <a:gd fmla="*/ 0 h 383" name="T17"/>
                <a:gd fmla="*/ 3 w 294" name="T18"/>
                <a:gd fmla="*/ 0 h 383" name="T19"/>
                <a:gd fmla="*/ 4 w 294" name="T20"/>
                <a:gd fmla="*/ 1 h 383" name="T21"/>
                <a:gd fmla="*/ 3 w 294" name="T22"/>
                <a:gd fmla="*/ 2 h 383" name="T23"/>
                <a:gd fmla="*/ 3 w 294" name="T24"/>
                <a:gd fmla="*/ 3 h 383" name="T25"/>
                <a:gd fmla="*/ 3 w 294" name="T26"/>
                <a:gd fmla="*/ 5 h 383" name="T27"/>
                <a:gd fmla="*/ 0 w 294" name="T28"/>
                <a:gd fmla="*/ 6 h 38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94" name="T45"/>
                <a:gd fmla="*/ 0 h 383" name="T46"/>
                <a:gd fmla="*/ 294 w 294" name="T47"/>
                <a:gd fmla="*/ 383 h 383"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83" w="294">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1" name="Freeform 376"/>
            <p:cNvSpPr/>
            <p:nvPr/>
          </p:nvSpPr>
          <p:spPr bwMode="auto">
            <a:xfrm>
              <a:off x="4283" y="5222"/>
              <a:ext cx="228" cy="130"/>
            </a:xfrm>
            <a:custGeom>
              <a:gdLst>
                <a:gd fmla="*/ 0 w 305" name="T0"/>
                <a:gd fmla="*/ 2 h 184" name="T1"/>
                <a:gd fmla="*/ 1 w 305" name="T2"/>
                <a:gd fmla="*/ 0 h 184" name="T3"/>
                <a:gd fmla="*/ 4 w 305" name="T4"/>
                <a:gd fmla="*/ 1 h 184" name="T5"/>
                <a:gd fmla="*/ 5 w 305" name="T6"/>
                <a:gd fmla="*/ 3 h 184" name="T7"/>
                <a:gd fmla="*/ 7 w 305" name="T8"/>
                <a:gd fmla="*/ 3 h 184" name="T9"/>
                <a:gd fmla="*/ 7 w 305" name="T10"/>
                <a:gd fmla="*/ 4 h 184" name="T11"/>
                <a:gd fmla="*/ 2 w 305" name="T12"/>
                <a:gd fmla="*/ 3 h 184" name="T13"/>
                <a:gd fmla="*/ 0 w 305" name="T14"/>
                <a:gd fmla="*/ 2 h 184" name="T15"/>
                <a:gd fmla="*/ 0 60000 65536" name="T16"/>
                <a:gd fmla="*/ 0 60000 65536" name="T17"/>
                <a:gd fmla="*/ 0 60000 65536" name="T18"/>
                <a:gd fmla="*/ 0 60000 65536" name="T19"/>
                <a:gd fmla="*/ 0 60000 65536" name="T20"/>
                <a:gd fmla="*/ 0 60000 65536" name="T21"/>
                <a:gd fmla="*/ 0 60000 65536" name="T22"/>
                <a:gd fmla="*/ 0 60000 65536" name="T23"/>
                <a:gd fmla="*/ 0 w 305" name="T24"/>
                <a:gd fmla="*/ 0 h 184" name="T25"/>
                <a:gd fmla="*/ 305 w 305" name="T26"/>
                <a:gd fmla="*/ 184 h 18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4" w="305">
                  <a:moveTo>
                    <a:pt x="0" y="72"/>
                  </a:moveTo>
                  <a:lnTo>
                    <a:pt x="39" y="0"/>
                  </a:lnTo>
                  <a:lnTo>
                    <a:pt x="158" y="46"/>
                  </a:lnTo>
                  <a:lnTo>
                    <a:pt x="223" y="117"/>
                  </a:lnTo>
                  <a:lnTo>
                    <a:pt x="305" y="117"/>
                  </a:lnTo>
                  <a:lnTo>
                    <a:pt x="302" y="184"/>
                  </a:lnTo>
                  <a:lnTo>
                    <a:pt x="102" y="141"/>
                  </a:lnTo>
                  <a:lnTo>
                    <a:pt x="0" y="7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2" name="Freeform 377"/>
            <p:cNvSpPr/>
            <p:nvPr/>
          </p:nvSpPr>
          <p:spPr bwMode="auto">
            <a:xfrm>
              <a:off x="2070" y="4350"/>
              <a:ext cx="103" cy="108"/>
            </a:xfrm>
            <a:custGeom>
              <a:gdLst>
                <a:gd fmla="*/ 0 w 138" name="T0"/>
                <a:gd fmla="*/ 3 h 148" name="T1"/>
                <a:gd fmla="*/ 1 w 138" name="T2"/>
                <a:gd fmla="*/ 2 h 148" name="T3"/>
                <a:gd fmla="*/ 1 w 138" name="T4"/>
                <a:gd fmla="*/ 2 h 148" name="T5"/>
                <a:gd fmla="*/ 1 w 138" name="T6"/>
                <a:gd fmla="*/ 1 h 148" name="T7"/>
                <a:gd fmla="*/ 2 w 138" name="T8"/>
                <a:gd fmla="*/ 1 h 148" name="T9"/>
                <a:gd fmla="*/ 2 w 138" name="T10"/>
                <a:gd fmla="*/ 0 h 148" name="T11"/>
                <a:gd fmla="*/ 3 w 138" name="T12"/>
                <a:gd fmla="*/ 0 h 148" name="T13"/>
                <a:gd fmla="*/ 3 w 138" name="T14"/>
                <a:gd fmla="*/ 1 h 148" name="T15"/>
                <a:gd fmla="*/ 2 w 138" name="T16"/>
                <a:gd fmla="*/ 2 h 148" name="T17"/>
                <a:gd fmla="*/ 2 w 138" name="T18"/>
                <a:gd fmla="*/ 3 h 148" name="T19"/>
                <a:gd fmla="*/ 1 w 138" name="T20"/>
                <a:gd fmla="*/ 3 h 148" name="T21"/>
                <a:gd fmla="*/ 0 w 138" name="T22"/>
                <a:gd fmla="*/ 3 h 14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8" name="T36"/>
                <a:gd fmla="*/ 0 h 148" name="T37"/>
                <a:gd fmla="*/ 138 w 138" name="T38"/>
                <a:gd fmla="*/ 148 h 14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48" w="13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3" name="Freeform 378"/>
            <p:cNvSpPr/>
            <p:nvPr/>
          </p:nvSpPr>
          <p:spPr bwMode="auto">
            <a:xfrm>
              <a:off x="6774" y="7557"/>
              <a:ext cx="226" cy="228"/>
            </a:xfrm>
            <a:custGeom>
              <a:gdLst>
                <a:gd fmla="*/ 0 w 298" name="T0"/>
                <a:gd fmla="*/ 6 h 322" name="T1"/>
                <a:gd fmla="*/ 1 w 298" name="T2"/>
                <a:gd fmla="*/ 4 h 322" name="T3"/>
                <a:gd fmla="*/ 4 w 298" name="T4"/>
                <a:gd fmla="*/ 3 h 322" name="T5"/>
                <a:gd fmla="*/ 5 w 298" name="T6"/>
                <a:gd fmla="*/ 0 h 322" name="T7"/>
                <a:gd fmla="*/ 6 w 298" name="T8"/>
                <a:gd fmla="*/ 1 h 322" name="T9"/>
                <a:gd fmla="*/ 7 w 298" name="T10"/>
                <a:gd fmla="*/ 0 h 322" name="T11"/>
                <a:gd fmla="*/ 7 w 298" name="T12"/>
                <a:gd fmla="*/ 1 h 322" name="T13"/>
                <a:gd fmla="*/ 6 w 298" name="T14"/>
                <a:gd fmla="*/ 3 h 322" name="T15"/>
                <a:gd fmla="*/ 6 w 298" name="T16"/>
                <a:gd fmla="*/ 4 h 322" name="T17"/>
                <a:gd fmla="*/ 4 w 298" name="T18"/>
                <a:gd fmla="*/ 4 h 322" name="T19"/>
                <a:gd fmla="*/ 4 w 298" name="T20"/>
                <a:gd fmla="*/ 6 h 322" name="T21"/>
                <a:gd fmla="*/ 2 w 298" name="T22"/>
                <a:gd fmla="*/ 7 h 322" name="T23"/>
                <a:gd fmla="*/ 0 w 298" name="T24"/>
                <a:gd fmla="*/ 6 h 32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98" name="T39"/>
                <a:gd fmla="*/ 0 h 322" name="T40"/>
                <a:gd fmla="*/ 298 w 298" name="T41"/>
                <a:gd fmla="*/ 322 h 32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22" w="298">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4" name="Freeform 379"/>
            <p:cNvSpPr/>
            <p:nvPr/>
          </p:nvSpPr>
          <p:spPr bwMode="auto">
            <a:xfrm>
              <a:off x="6952" y="7332"/>
              <a:ext cx="167" cy="253"/>
            </a:xfrm>
            <a:custGeom>
              <a:gdLst>
                <a:gd fmla="*/ 0 w 221" name="T0"/>
                <a:gd fmla="*/ 0 h 353" name="T1"/>
                <a:gd fmla="*/ 1 w 221" name="T2"/>
                <a:gd fmla="*/ 1 h 353" name="T3"/>
                <a:gd fmla="*/ 2 w 221" name="T4"/>
                <a:gd fmla="*/ 3 h 353" name="T5"/>
                <a:gd fmla="*/ 3 w 221" name="T6"/>
                <a:gd fmla="*/ 3 h 353" name="T7"/>
                <a:gd fmla="*/ 3 w 221" name="T8"/>
                <a:gd fmla="*/ 3 h 353" name="T9"/>
                <a:gd fmla="*/ 3 w 221" name="T10"/>
                <a:gd fmla="*/ 4 h 353" name="T11"/>
                <a:gd fmla="*/ 5 w 221" name="T12"/>
                <a:gd fmla="*/ 4 h 353" name="T13"/>
                <a:gd fmla="*/ 5 w 221" name="T14"/>
                <a:gd fmla="*/ 5 h 353" name="T15"/>
                <a:gd fmla="*/ 4 w 221" name="T16"/>
                <a:gd fmla="*/ 6 h 353" name="T17"/>
                <a:gd fmla="*/ 3 w 221" name="T18"/>
                <a:gd fmla="*/ 8 h 353" name="T19"/>
                <a:gd fmla="*/ 2 w 221" name="T20"/>
                <a:gd fmla="*/ 8 h 353" name="T21"/>
                <a:gd fmla="*/ 2 w 221" name="T22"/>
                <a:gd fmla="*/ 7 h 353" name="T23"/>
                <a:gd fmla="*/ 1 w 221" name="T24"/>
                <a:gd fmla="*/ 6 h 353" name="T25"/>
                <a:gd fmla="*/ 2 w 221" name="T26"/>
                <a:gd fmla="*/ 4 h 353" name="T27"/>
                <a:gd fmla="*/ 2 w 221" name="T28"/>
                <a:gd fmla="*/ 3 h 353" name="T29"/>
                <a:gd fmla="*/ 0 w 221" name="T30"/>
                <a:gd fmla="*/ 0 h 35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21" name="T48"/>
                <a:gd fmla="*/ 0 h 353" name="T49"/>
                <a:gd fmla="*/ 221 w 221" name="T50"/>
                <a:gd fmla="*/ 353 h 35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53" w="221">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5" name="Freeform 380"/>
            <p:cNvSpPr/>
            <p:nvPr/>
          </p:nvSpPr>
          <p:spPr bwMode="auto">
            <a:xfrm>
              <a:off x="2115" y="3476"/>
              <a:ext cx="746" cy="659"/>
            </a:xfrm>
            <a:custGeom>
              <a:gdLst>
                <a:gd fmla="*/ 0 w 989" name="T0"/>
                <a:gd fmla="*/ 17 h 922" name="T1"/>
                <a:gd fmla="*/ 2 w 989" name="T2"/>
                <a:gd fmla="*/ 17 h 922" name="T3"/>
                <a:gd fmla="*/ 1 w 989" name="T4"/>
                <a:gd fmla="*/ 18 h 922" name="T5"/>
                <a:gd fmla="*/ 2 w 989" name="T6"/>
                <a:gd fmla="*/ 18 h 922" name="T7"/>
                <a:gd fmla="*/ 1 w 989" name="T8"/>
                <a:gd fmla="*/ 19 h 922" name="T9"/>
                <a:gd fmla="*/ 3 w 989" name="T10"/>
                <a:gd fmla="*/ 21 h 922" name="T11"/>
                <a:gd fmla="*/ 5 w 989" name="T12"/>
                <a:gd fmla="*/ 19 h 922" name="T13"/>
                <a:gd fmla="*/ 7 w 989" name="T14"/>
                <a:gd fmla="*/ 19 h 922" name="T15"/>
                <a:gd fmla="*/ 7 w 989" name="T16"/>
                <a:gd fmla="*/ 17 h 922" name="T17"/>
                <a:gd fmla="*/ 6 w 989" name="T18"/>
                <a:gd fmla="*/ 13 h 922" name="T19"/>
                <a:gd fmla="*/ 8 w 989" name="T20"/>
                <a:gd fmla="*/ 11 h 922" name="T21"/>
                <a:gd fmla="*/ 10 w 989" name="T22"/>
                <a:gd fmla="*/ 7 h 922" name="T23"/>
                <a:gd fmla="*/ 11 w 989" name="T24"/>
                <a:gd fmla="*/ 5 h 922" name="T25"/>
                <a:gd fmla="*/ 13 w 989" name="T26"/>
                <a:gd fmla="*/ 5 h 922" name="T27"/>
                <a:gd fmla="*/ 14 w 989" name="T28"/>
                <a:gd fmla="*/ 4 h 922" name="T29"/>
                <a:gd fmla="*/ 15 w 989" name="T30"/>
                <a:gd fmla="*/ 4 h 922" name="T31"/>
                <a:gd fmla="*/ 18 w 989" name="T32"/>
                <a:gd fmla="*/ 4 h 922" name="T33"/>
                <a:gd fmla="*/ 20 w 989" name="T34"/>
                <a:gd fmla="*/ 2 h 922" name="T35"/>
                <a:gd fmla="*/ 21 w 989" name="T36"/>
                <a:gd fmla="*/ 4 h 922" name="T37"/>
                <a:gd fmla="*/ 22 w 989" name="T38"/>
                <a:gd fmla="*/ 3 h 922" name="T39"/>
                <a:gd fmla="*/ 21 w 989" name="T40"/>
                <a:gd fmla="*/ 2 h 922" name="T41"/>
                <a:gd fmla="*/ 21 w 989" name="T42"/>
                <a:gd fmla="*/ 0 h 922" name="T43"/>
                <a:gd fmla="*/ 20 w 989" name="T44"/>
                <a:gd fmla="*/ 0 h 922" name="T45"/>
                <a:gd fmla="*/ 19 w 989" name="T46"/>
                <a:gd fmla="*/ 1 h 922" name="T47"/>
                <a:gd fmla="*/ 19 w 989" name="T48"/>
                <a:gd fmla="*/ 0 h 922" name="T49"/>
                <a:gd fmla="*/ 18 w 989" name="T50"/>
                <a:gd fmla="*/ 0 h 922" name="T51"/>
                <a:gd fmla="*/ 16 w 989" name="T52"/>
                <a:gd fmla="*/ 2 h 922" name="T53"/>
                <a:gd fmla="*/ 15 w 989" name="T54"/>
                <a:gd fmla="*/ 3 h 922" name="T55"/>
                <a:gd fmla="*/ 13 w 989" name="T56"/>
                <a:gd fmla="*/ 3 h 922" name="T57"/>
                <a:gd fmla="*/ 13 w 989" name="T58"/>
                <a:gd fmla="*/ 3 h 922" name="T59"/>
                <a:gd fmla="*/ 13 w 989" name="T60"/>
                <a:gd fmla="*/ 3 h 922" name="T61"/>
                <a:gd fmla="*/ 11 w 989" name="T62"/>
                <a:gd fmla="*/ 4 h 922" name="T63"/>
                <a:gd fmla="*/ 11 w 989" name="T64"/>
                <a:gd fmla="*/ 5 h 922" name="T65"/>
                <a:gd fmla="*/ 9 w 989" name="T66"/>
                <a:gd fmla="*/ 6 h 922" name="T67"/>
                <a:gd fmla="*/ 7 w 989" name="T68"/>
                <a:gd fmla="*/ 8 h 922" name="T69"/>
                <a:gd fmla="*/ 4 w 989" name="T70"/>
                <a:gd fmla="*/ 13 h 922" name="T71"/>
                <a:gd fmla="*/ 5 w 989" name="T72"/>
                <a:gd fmla="*/ 13 h 922" name="T73"/>
                <a:gd fmla="*/ 2 w 989" name="T74"/>
                <a:gd fmla="*/ 14 h 922" name="T75"/>
                <a:gd fmla="*/ 1 w 989" name="T76"/>
                <a:gd fmla="*/ 15 h 922" name="T77"/>
                <a:gd fmla="*/ 0 w 989" name="T78"/>
                <a:gd fmla="*/ 15 h 922" name="T79"/>
                <a:gd fmla="*/ 0 w 989" name="T80"/>
                <a:gd fmla="*/ 16 h 92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989" name="T123"/>
                <a:gd fmla="*/ 0 h 922" name="T124"/>
                <a:gd fmla="*/ 989 w 989" name="T125"/>
                <a:gd fmla="*/ 922 h 92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922" w="989">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6" name="Freeform 381"/>
            <p:cNvSpPr/>
            <p:nvPr/>
          </p:nvSpPr>
          <p:spPr bwMode="auto">
            <a:xfrm>
              <a:off x="3728" y="4982"/>
              <a:ext cx="480" cy="461"/>
            </a:xfrm>
            <a:custGeom>
              <a:gdLst>
                <a:gd fmla="*/ 0 w 636" name="T0"/>
                <a:gd fmla="*/ 8 h 645" name="T1"/>
                <a:gd fmla="*/ 1 w 636" name="T2"/>
                <a:gd fmla="*/ 9 h 645" name="T3"/>
                <a:gd fmla="*/ 5 w 636" name="T4"/>
                <a:gd fmla="*/ 8 h 645" name="T5"/>
                <a:gd fmla="*/ 5 w 636" name="T6"/>
                <a:gd fmla="*/ 7 h 645" name="T7"/>
                <a:gd fmla="*/ 7 w 636" name="T8"/>
                <a:gd fmla="*/ 6 h 645" name="T9"/>
                <a:gd fmla="*/ 7 w 636" name="T10"/>
                <a:gd fmla="*/ 5 h 645" name="T11"/>
                <a:gd fmla="*/ 8 w 636" name="T12"/>
                <a:gd fmla="*/ 4 h 645" name="T13"/>
                <a:gd fmla="*/ 8 w 636" name="T14"/>
                <a:gd fmla="*/ 4 h 645" name="T15"/>
                <a:gd fmla="*/ 9 w 636" name="T16"/>
                <a:gd fmla="*/ 3 h 645" name="T17"/>
                <a:gd fmla="*/ 9 w 636" name="T18"/>
                <a:gd fmla="*/ 2 h 645" name="T19"/>
                <a:gd fmla="*/ 9 w 636" name="T20"/>
                <a:gd fmla="*/ 1 h 645" name="T21"/>
                <a:gd fmla="*/ 12 w 636" name="T22"/>
                <a:gd fmla="*/ 0 h 645" name="T23"/>
                <a:gd fmla="*/ 15 w 636" name="T24"/>
                <a:gd fmla="*/ 2 h 645" name="T25"/>
                <a:gd fmla="*/ 14 w 636" name="T26"/>
                <a:gd fmla="*/ 3 h 645" name="T27"/>
                <a:gd fmla="*/ 11 w 636" name="T28"/>
                <a:gd fmla="*/ 3 h 645" name="T29"/>
                <a:gd fmla="*/ 11 w 636" name="T30"/>
                <a:gd fmla="*/ 4 h 645" name="T31"/>
                <a:gd fmla="*/ 13 w 636" name="T32"/>
                <a:gd fmla="*/ 5 h 645" name="T33"/>
                <a:gd fmla="*/ 12 w 636" name="T34"/>
                <a:gd fmla="*/ 6 h 645" name="T35"/>
                <a:gd fmla="*/ 12 w 636" name="T36"/>
                <a:gd fmla="*/ 7 h 645" name="T37"/>
                <a:gd fmla="*/ 9 w 636" name="T38"/>
                <a:gd fmla="*/ 11 h 645" name="T39"/>
                <a:gd fmla="*/ 9 w 636" name="T40"/>
                <a:gd fmla="*/ 10 h 645" name="T41"/>
                <a:gd fmla="*/ 7 w 636" name="T42"/>
                <a:gd fmla="*/ 11 h 645" name="T43"/>
                <a:gd fmla="*/ 9 w 636" name="T44"/>
                <a:gd fmla="*/ 14 h 645" name="T45"/>
                <a:gd fmla="*/ 7 w 636" name="T46"/>
                <a:gd fmla="*/ 14 h 645" name="T47"/>
                <a:gd fmla="*/ 6 w 636" name="T48"/>
                <a:gd fmla="*/ 15 h 645" name="T49"/>
                <a:gd fmla="*/ 5 w 636" name="T50"/>
                <a:gd fmla="*/ 13 h 645" name="T51"/>
                <a:gd fmla="*/ 1 w 636" name="T52"/>
                <a:gd fmla="*/ 13 h 645" name="T53"/>
                <a:gd fmla="*/ 2 w 636" name="T54"/>
                <a:gd fmla="*/ 11 h 645" name="T55"/>
                <a:gd fmla="*/ 0 w 636" name="T56"/>
                <a:gd fmla="*/ 8 h 645"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636" name="T87"/>
                <a:gd fmla="*/ 0 h 645" name="T88"/>
                <a:gd fmla="*/ 636 w 636" name="T89"/>
                <a:gd fmla="*/ 645 h 645"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645" w="636">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7" name="Freeform 382"/>
            <p:cNvSpPr/>
            <p:nvPr/>
          </p:nvSpPr>
          <p:spPr bwMode="auto">
            <a:xfrm>
              <a:off x="6044" y="6287"/>
              <a:ext cx="289" cy="243"/>
            </a:xfrm>
            <a:custGeom>
              <a:gdLst>
                <a:gd fmla="*/ 0 w 380" name="T0"/>
                <a:gd fmla="*/ 0 h 340" name="T1"/>
                <a:gd fmla="*/ 0 w 380" name="T2"/>
                <a:gd fmla="*/ 7 h 340" name="T3"/>
                <a:gd fmla="*/ 2 w 380" name="T4"/>
                <a:gd fmla="*/ 7 h 340" name="T5"/>
                <a:gd fmla="*/ 3 w 380" name="T6"/>
                <a:gd fmla="*/ 5 h 340" name="T7"/>
                <a:gd fmla="*/ 5 w 380" name="T8"/>
                <a:gd fmla="*/ 6 h 340" name="T9"/>
                <a:gd fmla="*/ 6 w 380" name="T10"/>
                <a:gd fmla="*/ 8 h 340" name="T11"/>
                <a:gd fmla="*/ 9 w 380" name="T12"/>
                <a:gd fmla="*/ 8 h 340" name="T13"/>
                <a:gd fmla="*/ 6 w 380" name="T14"/>
                <a:gd fmla="*/ 5 h 340" name="T15"/>
                <a:gd fmla="*/ 6 w 380" name="T16"/>
                <a:gd fmla="*/ 3 h 340" name="T17"/>
                <a:gd fmla="*/ 4 w 380" name="T18"/>
                <a:gd fmla="*/ 3 h 340" name="T19"/>
                <a:gd fmla="*/ 3 w 380" name="T20"/>
                <a:gd fmla="*/ 1 h 340" name="T21"/>
                <a:gd fmla="*/ 0 w 380" name="T22"/>
                <a:gd fmla="*/ 0 h 34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80" name="T36"/>
                <a:gd fmla="*/ 0 h 340" name="T37"/>
                <a:gd fmla="*/ 380 w 380" name="T38"/>
                <a:gd fmla="*/ 340 h 34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40" w="38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8" name="Freeform 383"/>
            <p:cNvSpPr/>
            <p:nvPr/>
          </p:nvSpPr>
          <p:spPr bwMode="auto">
            <a:xfrm>
              <a:off x="6254" y="6337"/>
              <a:ext cx="119" cy="63"/>
            </a:xfrm>
            <a:custGeom>
              <a:gdLst>
                <a:gd fmla="*/ 0 w 159" name="T0"/>
                <a:gd fmla="*/ 1 h 90" name="T1"/>
                <a:gd fmla="*/ 2 w 159" name="T2"/>
                <a:gd fmla="*/ 2 h 90" name="T3"/>
                <a:gd fmla="*/ 4 w 159" name="T4"/>
                <a:gd fmla="*/ 1 h 90" name="T5"/>
                <a:gd fmla="*/ 3 w 159" name="T6"/>
                <a:gd fmla="*/ 0 h 90" name="T7"/>
                <a:gd fmla="*/ 3 w 159" name="T8"/>
                <a:gd fmla="*/ 1 h 90" name="T9"/>
                <a:gd fmla="*/ 0 w 159" name="T10"/>
                <a:gd fmla="*/ 1 h 90" name="T11"/>
                <a:gd fmla="*/ 0 60000 65536" name="T12"/>
                <a:gd fmla="*/ 0 60000 65536" name="T13"/>
                <a:gd fmla="*/ 0 60000 65536" name="T14"/>
                <a:gd fmla="*/ 0 60000 65536" name="T15"/>
                <a:gd fmla="*/ 0 60000 65536" name="T16"/>
                <a:gd fmla="*/ 0 60000 65536" name="T17"/>
                <a:gd fmla="*/ 0 w 159" name="T18"/>
                <a:gd fmla="*/ 0 h 90" name="T19"/>
                <a:gd fmla="*/ 159 w 159" name="T20"/>
                <a:gd fmla="*/ 90 h 90" name="T21"/>
              </a:gdLst>
              <a:cxnLst>
                <a:cxn ang="T12">
                  <a:pos x="T0" y="T1"/>
                </a:cxn>
                <a:cxn ang="T13">
                  <a:pos x="T2" y="T3"/>
                </a:cxn>
                <a:cxn ang="T14">
                  <a:pos x="T4" y="T5"/>
                </a:cxn>
                <a:cxn ang="T15">
                  <a:pos x="T6" y="T7"/>
                </a:cxn>
                <a:cxn ang="T16">
                  <a:pos x="T8" y="T9"/>
                </a:cxn>
                <a:cxn ang="T17">
                  <a:pos x="T10" y="T11"/>
                </a:cxn>
              </a:cxnLst>
              <a:rect b="T21" l="T18" r="T20" t="T19"/>
              <a:pathLst>
                <a:path h="90" w="159">
                  <a:moveTo>
                    <a:pt x="0" y="57"/>
                  </a:moveTo>
                  <a:lnTo>
                    <a:pt x="93" y="90"/>
                  </a:lnTo>
                  <a:lnTo>
                    <a:pt x="159" y="27"/>
                  </a:lnTo>
                  <a:lnTo>
                    <a:pt x="132" y="0"/>
                  </a:lnTo>
                  <a:lnTo>
                    <a:pt x="114" y="35"/>
                  </a:lnTo>
                  <a:lnTo>
                    <a:pt x="0" y="5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69" name="Freeform 384"/>
            <p:cNvSpPr/>
            <p:nvPr/>
          </p:nvSpPr>
          <p:spPr bwMode="auto">
            <a:xfrm>
              <a:off x="6326" y="6290"/>
              <a:ext cx="61" cy="63"/>
            </a:xfrm>
            <a:custGeom>
              <a:gdLst>
                <a:gd fmla="*/ 0 w 80" name="T0"/>
                <a:gd fmla="*/ 0 h 86" name="T1"/>
                <a:gd fmla="*/ 1 w 80" name="T2"/>
                <a:gd fmla="*/ 1 h 86" name="T3"/>
                <a:gd fmla="*/ 2 w 80" name="T4"/>
                <a:gd fmla="*/ 2 h 86" name="T5"/>
                <a:gd fmla="*/ 2 w 80" name="T6"/>
                <a:gd fmla="*/ 1 h 86" name="T7"/>
                <a:gd fmla="*/ 0 w 80" name="T8"/>
                <a:gd fmla="*/ 0 h 86" name="T9"/>
                <a:gd fmla="*/ 0 60000 65536" name="T10"/>
                <a:gd fmla="*/ 0 60000 65536" name="T11"/>
                <a:gd fmla="*/ 0 60000 65536" name="T12"/>
                <a:gd fmla="*/ 0 60000 65536" name="T13"/>
                <a:gd fmla="*/ 0 60000 65536" name="T14"/>
                <a:gd fmla="*/ 0 w 80" name="T15"/>
                <a:gd fmla="*/ 0 h 86" name="T16"/>
                <a:gd fmla="*/ 80 w 80" name="T17"/>
                <a:gd fmla="*/ 86 h 86" name="T18"/>
              </a:gdLst>
              <a:cxnLst>
                <a:cxn ang="T10">
                  <a:pos x="T0" y="T1"/>
                </a:cxn>
                <a:cxn ang="T11">
                  <a:pos x="T2" y="T3"/>
                </a:cxn>
                <a:cxn ang="T12">
                  <a:pos x="T4" y="T5"/>
                </a:cxn>
                <a:cxn ang="T13">
                  <a:pos x="T6" y="T7"/>
                </a:cxn>
                <a:cxn ang="T14">
                  <a:pos x="T8" y="T9"/>
                </a:cxn>
              </a:cxnLst>
              <a:rect b="T18" l="T15" r="T17" t="T16"/>
              <a:pathLst>
                <a:path h="86" w="80">
                  <a:moveTo>
                    <a:pt x="0" y="0"/>
                  </a:moveTo>
                  <a:lnTo>
                    <a:pt x="63" y="39"/>
                  </a:lnTo>
                  <a:lnTo>
                    <a:pt x="80" y="86"/>
                  </a:lnTo>
                  <a:lnTo>
                    <a:pt x="79" y="51"/>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0" name="Freeform 385"/>
            <p:cNvSpPr/>
            <p:nvPr/>
          </p:nvSpPr>
          <p:spPr bwMode="auto">
            <a:xfrm>
              <a:off x="5352" y="5846"/>
              <a:ext cx="69" cy="90"/>
            </a:xfrm>
            <a:custGeom>
              <a:gdLst>
                <a:gd fmla="*/ 0 w 89" name="T0"/>
                <a:gd fmla="*/ 3 h 127" name="T1"/>
                <a:gd fmla="*/ 2 w 89" name="T2"/>
                <a:gd fmla="*/ 1 h 127" name="T3"/>
                <a:gd fmla="*/ 2 w 89" name="T4"/>
                <a:gd fmla="*/ 0 h 127" name="T5"/>
                <a:gd fmla="*/ 0 w 89" name="T6"/>
                <a:gd fmla="*/ 3 h 127" name="T7"/>
                <a:gd fmla="*/ 0 60000 65536" name="T8"/>
                <a:gd fmla="*/ 0 60000 65536" name="T9"/>
                <a:gd fmla="*/ 0 60000 65536" name="T10"/>
                <a:gd fmla="*/ 0 60000 65536" name="T11"/>
                <a:gd fmla="*/ 0 w 89" name="T12"/>
                <a:gd fmla="*/ 0 h 127" name="T13"/>
                <a:gd fmla="*/ 89 w 89" name="T14"/>
                <a:gd fmla="*/ 127 h 127" name="T15"/>
              </a:gdLst>
              <a:cxnLst>
                <a:cxn ang="T8">
                  <a:pos x="T0" y="T1"/>
                </a:cxn>
                <a:cxn ang="T9">
                  <a:pos x="T2" y="T3"/>
                </a:cxn>
                <a:cxn ang="T10">
                  <a:pos x="T4" y="T5"/>
                </a:cxn>
                <a:cxn ang="T11">
                  <a:pos x="T6" y="T7"/>
                </a:cxn>
              </a:cxnLst>
              <a:rect b="T15" l="T12" r="T14" t="T13"/>
              <a:pathLst>
                <a:path h="127" w="89">
                  <a:moveTo>
                    <a:pt x="0" y="127"/>
                  </a:moveTo>
                  <a:lnTo>
                    <a:pt x="64" y="67"/>
                  </a:lnTo>
                  <a:lnTo>
                    <a:pt x="89" y="0"/>
                  </a:lnTo>
                  <a:lnTo>
                    <a:pt x="0" y="12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1" name="Freeform 386"/>
            <p:cNvSpPr/>
            <p:nvPr/>
          </p:nvSpPr>
          <p:spPr bwMode="auto">
            <a:xfrm>
              <a:off x="5432" y="5613"/>
              <a:ext cx="119" cy="193"/>
            </a:xfrm>
            <a:custGeom>
              <a:gdLst>
                <a:gd fmla="*/ 0 w 156" name="T0"/>
                <a:gd fmla="*/ 3 h 269" name="T1"/>
                <a:gd fmla="*/ 1 w 156" name="T2"/>
                <a:gd fmla="*/ 0 h 269" name="T3"/>
                <a:gd fmla="*/ 2 w 156" name="T4"/>
                <a:gd fmla="*/ 0 h 269" name="T5"/>
                <a:gd fmla="*/ 2 w 156" name="T6"/>
                <a:gd fmla="*/ 2 h 269" name="T7"/>
                <a:gd fmla="*/ 1 w 156" name="T8"/>
                <a:gd fmla="*/ 3 h 269" name="T9"/>
                <a:gd fmla="*/ 1 w 156" name="T10"/>
                <a:gd fmla="*/ 4 h 269" name="T11"/>
                <a:gd fmla="*/ 3 w 156" name="T12"/>
                <a:gd fmla="*/ 5 h 269" name="T13"/>
                <a:gd fmla="*/ 4 w 156" name="T14"/>
                <a:gd fmla="*/ 6 h 269" name="T15"/>
                <a:gd fmla="*/ 3 w 156" name="T16"/>
                <a:gd fmla="*/ 5 h 269" name="T17"/>
                <a:gd fmla="*/ 3 w 156" name="T18"/>
                <a:gd fmla="*/ 6 h 269" name="T19"/>
                <a:gd fmla="*/ 1 w 156" name="T20"/>
                <a:gd fmla="*/ 5 h 269" name="T21"/>
                <a:gd fmla="*/ 0 w 156" name="T22"/>
                <a:gd fmla="*/ 3 h 26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56" name="T36"/>
                <a:gd fmla="*/ 0 h 269" name="T37"/>
                <a:gd fmla="*/ 156 w 156" name="T38"/>
                <a:gd fmla="*/ 269 h 26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69" w="156">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2" name="Freeform 387"/>
            <p:cNvSpPr/>
            <p:nvPr/>
          </p:nvSpPr>
          <p:spPr bwMode="auto">
            <a:xfrm>
              <a:off x="5442" y="5776"/>
              <a:ext cx="32" cy="40"/>
            </a:xfrm>
            <a:custGeom>
              <a:gdLst>
                <a:gd fmla="*/ 0 w 43" name="T0"/>
                <a:gd fmla="*/ 0 h 57" name="T1"/>
                <a:gd fmla="*/ 1 w 43" name="T2"/>
                <a:gd fmla="*/ 0 h 57" name="T3"/>
                <a:gd fmla="*/ 1 w 43" name="T4"/>
                <a:gd fmla="*/ 0 h 57" name="T5"/>
                <a:gd fmla="*/ 1 w 43" name="T6"/>
                <a:gd fmla="*/ 1 h 57" name="T7"/>
                <a:gd fmla="*/ 0 w 43" name="T8"/>
                <a:gd fmla="*/ 0 h 57" name="T9"/>
                <a:gd fmla="*/ 0 60000 65536" name="T10"/>
                <a:gd fmla="*/ 0 60000 65536" name="T11"/>
                <a:gd fmla="*/ 0 60000 65536" name="T12"/>
                <a:gd fmla="*/ 0 60000 65536" name="T13"/>
                <a:gd fmla="*/ 0 60000 65536" name="T14"/>
                <a:gd fmla="*/ 0 w 43" name="T15"/>
                <a:gd fmla="*/ 0 h 57" name="T16"/>
                <a:gd fmla="*/ 43 w 43" name="T17"/>
                <a:gd fmla="*/ 57 h 57" name="T18"/>
              </a:gdLst>
              <a:cxnLst>
                <a:cxn ang="T10">
                  <a:pos x="T0" y="T1"/>
                </a:cxn>
                <a:cxn ang="T11">
                  <a:pos x="T2" y="T3"/>
                </a:cxn>
                <a:cxn ang="T12">
                  <a:pos x="T4" y="T5"/>
                </a:cxn>
                <a:cxn ang="T13">
                  <a:pos x="T6" y="T7"/>
                </a:cxn>
                <a:cxn ang="T14">
                  <a:pos x="T8" y="T9"/>
                </a:cxn>
              </a:cxnLst>
              <a:rect b="T18" l="T15" r="T17" t="T16"/>
              <a:pathLst>
                <a:path h="57" w="43">
                  <a:moveTo>
                    <a:pt x="0" y="0"/>
                  </a:moveTo>
                  <a:lnTo>
                    <a:pt x="24" y="0"/>
                  </a:lnTo>
                  <a:lnTo>
                    <a:pt x="43" y="13"/>
                  </a:lnTo>
                  <a:lnTo>
                    <a:pt x="35" y="57"/>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3" name="Freeform 388"/>
            <p:cNvSpPr/>
            <p:nvPr/>
          </p:nvSpPr>
          <p:spPr bwMode="auto">
            <a:xfrm>
              <a:off x="5487" y="5826"/>
              <a:ext cx="32" cy="50"/>
            </a:xfrm>
            <a:custGeom>
              <a:gdLst>
                <a:gd fmla="*/ 0 w 40" name="T0"/>
                <a:gd fmla="*/ 0 h 70" name="T1"/>
                <a:gd fmla="*/ 0 w 40" name="T2"/>
                <a:gd fmla="*/ 2 h 70" name="T3"/>
                <a:gd fmla="*/ 1 w 40" name="T4"/>
                <a:gd fmla="*/ 1 h 70" name="T5"/>
                <a:gd fmla="*/ 0 w 40" name="T6"/>
                <a:gd fmla="*/ 0 h 70" name="T7"/>
                <a:gd fmla="*/ 0 60000 65536" name="T8"/>
                <a:gd fmla="*/ 0 60000 65536" name="T9"/>
                <a:gd fmla="*/ 0 60000 65536" name="T10"/>
                <a:gd fmla="*/ 0 60000 65536" name="T11"/>
                <a:gd fmla="*/ 0 w 40" name="T12"/>
                <a:gd fmla="*/ 0 h 70" name="T13"/>
                <a:gd fmla="*/ 40 w 40" name="T14"/>
                <a:gd fmla="*/ 70 h 70" name="T15"/>
              </a:gdLst>
              <a:cxnLst>
                <a:cxn ang="T8">
                  <a:pos x="T0" y="T1"/>
                </a:cxn>
                <a:cxn ang="T9">
                  <a:pos x="T2" y="T3"/>
                </a:cxn>
                <a:cxn ang="T10">
                  <a:pos x="T4" y="T5"/>
                </a:cxn>
                <a:cxn ang="T11">
                  <a:pos x="T6" y="T7"/>
                </a:cxn>
              </a:cxnLst>
              <a:rect b="T15" l="T12" r="T14" t="T13"/>
              <a:pathLst>
                <a:path h="70" w="40">
                  <a:moveTo>
                    <a:pt x="0" y="0"/>
                  </a:moveTo>
                  <a:lnTo>
                    <a:pt x="5" y="70"/>
                  </a:lnTo>
                  <a:lnTo>
                    <a:pt x="40" y="42"/>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4" name="Freeform 389"/>
            <p:cNvSpPr/>
            <p:nvPr/>
          </p:nvSpPr>
          <p:spPr bwMode="auto">
            <a:xfrm>
              <a:off x="5493" y="5894"/>
              <a:ext cx="125" cy="133"/>
            </a:xfrm>
            <a:custGeom>
              <a:gdLst>
                <a:gd fmla="*/ 0 w 167" name="T0"/>
                <a:gd fmla="*/ 3 h 186" name="T1"/>
                <a:gd fmla="*/ 1 w 167" name="T2"/>
                <a:gd fmla="*/ 1 h 186" name="T3"/>
                <a:gd fmla="*/ 2 w 167" name="T4"/>
                <a:gd fmla="*/ 2 h 186" name="T5"/>
                <a:gd fmla="*/ 3 w 167" name="T6"/>
                <a:gd fmla="*/ 0 h 186" name="T7"/>
                <a:gd fmla="*/ 4 w 167" name="T8"/>
                <a:gd fmla="*/ 1 h 186" name="T9"/>
                <a:gd fmla="*/ 4 w 167" name="T10"/>
                <a:gd fmla="*/ 4 h 186" name="T11"/>
                <a:gd fmla="*/ 3 w 167" name="T12"/>
                <a:gd fmla="*/ 3 h 186" name="T13"/>
                <a:gd fmla="*/ 3 w 167" name="T14"/>
                <a:gd fmla="*/ 4 h 186" name="T15"/>
                <a:gd fmla="*/ 2 w 167" name="T16"/>
                <a:gd fmla="*/ 4 h 186" name="T17"/>
                <a:gd fmla="*/ 1 w 167" name="T18"/>
                <a:gd fmla="*/ 2 h 186" name="T19"/>
                <a:gd fmla="*/ 0 w 167" name="T20"/>
                <a:gd fmla="*/ 3 h 18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7" name="T33"/>
                <a:gd fmla="*/ 0 h 186" name="T34"/>
                <a:gd fmla="*/ 167 w 167" name="T35"/>
                <a:gd fmla="*/ 186 h 18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86" w="167">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5" name="Freeform 390"/>
            <p:cNvSpPr/>
            <p:nvPr/>
          </p:nvSpPr>
          <p:spPr bwMode="auto">
            <a:xfrm>
              <a:off x="5506" y="5864"/>
              <a:ext cx="29" cy="53"/>
            </a:xfrm>
            <a:custGeom>
              <a:gdLst>
                <a:gd fmla="*/ 0 w 37" name="T0"/>
                <a:gd fmla="*/ 1 h 74" name="T1"/>
                <a:gd fmla="*/ 0 w 37" name="T2"/>
                <a:gd fmla="*/ 1 h 74" name="T3"/>
                <a:gd fmla="*/ 1 w 37" name="T4"/>
                <a:gd fmla="*/ 0 h 74" name="T5"/>
                <a:gd fmla="*/ 1 w 37" name="T6"/>
                <a:gd fmla="*/ 2 h 74" name="T7"/>
                <a:gd fmla="*/ 0 w 37" name="T8"/>
                <a:gd fmla="*/ 1 h 74" name="T9"/>
                <a:gd fmla="*/ 0 60000 65536" name="T10"/>
                <a:gd fmla="*/ 0 60000 65536" name="T11"/>
                <a:gd fmla="*/ 0 60000 65536" name="T12"/>
                <a:gd fmla="*/ 0 60000 65536" name="T13"/>
                <a:gd fmla="*/ 0 60000 65536" name="T14"/>
                <a:gd fmla="*/ 0 w 37" name="T15"/>
                <a:gd fmla="*/ 0 h 74" name="T16"/>
                <a:gd fmla="*/ 37 w 37" name="T17"/>
                <a:gd fmla="*/ 74 h 74" name="T18"/>
              </a:gdLst>
              <a:cxnLst>
                <a:cxn ang="T10">
                  <a:pos x="T0" y="T1"/>
                </a:cxn>
                <a:cxn ang="T11">
                  <a:pos x="T2" y="T3"/>
                </a:cxn>
                <a:cxn ang="T12">
                  <a:pos x="T4" y="T5"/>
                </a:cxn>
                <a:cxn ang="T13">
                  <a:pos x="T6" y="T7"/>
                </a:cxn>
                <a:cxn ang="T14">
                  <a:pos x="T8" y="T9"/>
                </a:cxn>
              </a:cxnLst>
              <a:rect b="T18" l="T15" r="T17" t="T16"/>
              <a:pathLst>
                <a:path h="74" w="37">
                  <a:moveTo>
                    <a:pt x="0" y="46"/>
                  </a:moveTo>
                  <a:lnTo>
                    <a:pt x="8" y="34"/>
                  </a:lnTo>
                  <a:lnTo>
                    <a:pt x="37" y="0"/>
                  </a:lnTo>
                  <a:lnTo>
                    <a:pt x="25" y="74"/>
                  </a:lnTo>
                  <a:lnTo>
                    <a:pt x="0" y="4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6" name="Freeform 391"/>
            <p:cNvSpPr/>
            <p:nvPr/>
          </p:nvSpPr>
          <p:spPr bwMode="auto">
            <a:xfrm>
              <a:off x="2372" y="4285"/>
              <a:ext cx="292" cy="238"/>
            </a:xfrm>
            <a:custGeom>
              <a:gdLst>
                <a:gd fmla="*/ 0 w 383" name="T0"/>
                <a:gd fmla="*/ 1 h 337" name="T1"/>
                <a:gd fmla="*/ 1 w 383" name="T2"/>
                <a:gd fmla="*/ 5 h 337" name="T3"/>
                <a:gd fmla="*/ 5 w 383" name="T4"/>
                <a:gd fmla="*/ 7 h 337" name="T5"/>
                <a:gd fmla="*/ 7 w 383" name="T6"/>
                <a:gd fmla="*/ 8 h 337" name="T7"/>
                <a:gd fmla="*/ 9 w 383" name="T8"/>
                <a:gd fmla="*/ 6 h 337" name="T9"/>
                <a:gd fmla="*/ 8 w 383" name="T10"/>
                <a:gd fmla="*/ 3 h 337" name="T11"/>
                <a:gd fmla="*/ 9 w 383" name="T12"/>
                <a:gd fmla="*/ 3 h 337" name="T13"/>
                <a:gd fmla="*/ 9 w 383" name="T14"/>
                <a:gd fmla="*/ 1 h 337" name="T15"/>
                <a:gd fmla="*/ 5 w 383" name="T16"/>
                <a:gd fmla="*/ 0 h 337" name="T17"/>
                <a:gd fmla="*/ 3 w 383" name="T18"/>
                <a:gd fmla="*/ 0 h 337" name="T19"/>
                <a:gd fmla="*/ 0 w 383" name="T20"/>
                <a:gd fmla="*/ 1 h 33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83" name="T33"/>
                <a:gd fmla="*/ 0 h 337" name="T34"/>
                <a:gd fmla="*/ 383 w 383" name="T35"/>
                <a:gd fmla="*/ 337 h 33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37" w="383">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7" name="Freeform 392"/>
            <p:cNvSpPr/>
            <p:nvPr/>
          </p:nvSpPr>
          <p:spPr bwMode="auto">
            <a:xfrm>
              <a:off x="1704" y="4809"/>
              <a:ext cx="88" cy="173"/>
            </a:xfrm>
            <a:custGeom>
              <a:gdLst>
                <a:gd fmla="*/ 0 w 118" name="T0"/>
                <a:gd fmla="*/ 4 h 245" name="T1"/>
                <a:gd fmla="*/ 0 w 118" name="T2"/>
                <a:gd fmla="*/ 0 h 245" name="T3"/>
                <a:gd fmla="*/ 3 w 118" name="T4"/>
                <a:gd fmla="*/ 0 h 245" name="T5"/>
                <a:gd fmla="*/ 2 w 118" name="T6"/>
                <a:gd fmla="*/ 3 h 245" name="T7"/>
                <a:gd fmla="*/ 2 w 118" name="T8"/>
                <a:gd fmla="*/ 5 h 245" name="T9"/>
                <a:gd fmla="*/ 0 w 118" name="T10"/>
                <a:gd fmla="*/ 5 h 245" name="T11"/>
                <a:gd fmla="*/ 1 w 118" name="T12"/>
                <a:gd fmla="*/ 4 h 245" name="T13"/>
                <a:gd fmla="*/ 0 w 118" name="T14"/>
                <a:gd fmla="*/ 4 h 245" name="T15"/>
                <a:gd fmla="*/ 0 60000 65536" name="T16"/>
                <a:gd fmla="*/ 0 60000 65536" name="T17"/>
                <a:gd fmla="*/ 0 60000 65536" name="T18"/>
                <a:gd fmla="*/ 0 60000 65536" name="T19"/>
                <a:gd fmla="*/ 0 60000 65536" name="T20"/>
                <a:gd fmla="*/ 0 60000 65536" name="T21"/>
                <a:gd fmla="*/ 0 60000 65536" name="T22"/>
                <a:gd fmla="*/ 0 60000 65536" name="T23"/>
                <a:gd fmla="*/ 0 w 118" name="T24"/>
                <a:gd fmla="*/ 0 h 245" name="T25"/>
                <a:gd fmla="*/ 118 w 118" name="T26"/>
                <a:gd fmla="*/ 245 h 24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45" w="118">
                  <a:moveTo>
                    <a:pt x="0" y="161"/>
                  </a:moveTo>
                  <a:lnTo>
                    <a:pt x="19" y="0"/>
                  </a:lnTo>
                  <a:lnTo>
                    <a:pt x="118" y="9"/>
                  </a:lnTo>
                  <a:lnTo>
                    <a:pt x="76" y="112"/>
                  </a:lnTo>
                  <a:lnTo>
                    <a:pt x="76" y="238"/>
                  </a:lnTo>
                  <a:lnTo>
                    <a:pt x="17" y="245"/>
                  </a:lnTo>
                  <a:lnTo>
                    <a:pt x="25" y="169"/>
                  </a:lnTo>
                  <a:lnTo>
                    <a:pt x="0" y="1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8" name="Freeform 393"/>
            <p:cNvSpPr/>
            <p:nvPr/>
          </p:nvSpPr>
          <p:spPr bwMode="auto">
            <a:xfrm>
              <a:off x="2550" y="4556"/>
              <a:ext cx="276" cy="175"/>
            </a:xfrm>
            <a:custGeom>
              <a:gdLst>
                <a:gd fmla="*/ 0 w 366" name="T0"/>
                <a:gd fmla="*/ 3 h 247" name="T1"/>
                <a:gd fmla="*/ 2 w 366" name="T2"/>
                <a:gd fmla="*/ 5 h 247" name="T3"/>
                <a:gd fmla="*/ 7 w 366" name="T4"/>
                <a:gd fmla="*/ 6 h 247" name="T5"/>
                <a:gd fmla="*/ 9 w 366" name="T6"/>
                <a:gd fmla="*/ 4 h 247" name="T7"/>
                <a:gd fmla="*/ 7 w 366" name="T8"/>
                <a:gd fmla="*/ 4 h 247" name="T9"/>
                <a:gd fmla="*/ 7 w 366" name="T10"/>
                <a:gd fmla="*/ 2 h 247" name="T11"/>
                <a:gd fmla="*/ 6 w 366" name="T12"/>
                <a:gd fmla="*/ 0 h 247" name="T13"/>
                <a:gd fmla="*/ 2 w 366" name="T14"/>
                <a:gd fmla="*/ 0 h 247" name="T15"/>
                <a:gd fmla="*/ 0 w 366" name="T16"/>
                <a:gd fmla="*/ 3 h 24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66" name="T27"/>
                <a:gd fmla="*/ 0 h 247" name="T28"/>
                <a:gd fmla="*/ 366 w 366" name="T29"/>
                <a:gd fmla="*/ 247 h 24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46" w="366">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79" name="Freeform 394"/>
            <p:cNvSpPr/>
            <p:nvPr/>
          </p:nvSpPr>
          <p:spPr bwMode="auto">
            <a:xfrm>
              <a:off x="2967" y="5157"/>
              <a:ext cx="610" cy="554"/>
            </a:xfrm>
            <a:custGeom>
              <a:gdLst>
                <a:gd fmla="*/ 0 w 805" name="T0"/>
                <a:gd fmla="*/ 5 h 776" name="T1"/>
                <a:gd fmla="*/ 0 w 805" name="T2"/>
                <a:gd fmla="*/ 3 h 776" name="T3"/>
                <a:gd fmla="*/ 1 w 805" name="T4"/>
                <a:gd fmla="*/ 3 h 776" name="T5"/>
                <a:gd fmla="*/ 3 w 805" name="T6"/>
                <a:gd fmla="*/ 3 h 776" name="T7"/>
                <a:gd fmla="*/ 3 w 805" name="T8"/>
                <a:gd fmla="*/ 2 h 776" name="T9"/>
                <a:gd fmla="*/ 2 w 805" name="T10"/>
                <a:gd fmla="*/ 1 h 776" name="T11"/>
                <a:gd fmla="*/ 4 w 805" name="T12"/>
                <a:gd fmla="*/ 0 h 776" name="T13"/>
                <a:gd fmla="*/ 8 w 805" name="T14"/>
                <a:gd fmla="*/ 2 h 776" name="T15"/>
                <a:gd fmla="*/ 8 w 805" name="T16"/>
                <a:gd fmla="*/ 3 h 776" name="T17"/>
                <a:gd fmla="*/ 9 w 805" name="T18"/>
                <a:gd fmla="*/ 3 h 776" name="T19"/>
                <a:gd fmla="*/ 10 w 805" name="T20"/>
                <a:gd fmla="*/ 4 h 776" name="T21"/>
                <a:gd fmla="*/ 11 w 805" name="T22"/>
                <a:gd fmla="*/ 3 h 776" name="T23"/>
                <a:gd fmla="*/ 12 w 805" name="T24"/>
                <a:gd fmla="*/ 4 h 776" name="T25"/>
                <a:gd fmla="*/ 14 w 805" name="T26"/>
                <a:gd fmla="*/ 8 h 776" name="T27"/>
                <a:gd fmla="*/ 15 w 805" name="T28"/>
                <a:gd fmla="*/ 9 h 776" name="T29"/>
                <a:gd fmla="*/ 15 w 805" name="T30"/>
                <a:gd fmla="*/ 10 h 776" name="T31"/>
                <a:gd fmla="*/ 18 w 805" name="T32"/>
                <a:gd fmla="*/ 10 h 776" name="T33"/>
                <a:gd fmla="*/ 19 w 805" name="T34"/>
                <a:gd fmla="*/ 11 h 776" name="T35"/>
                <a:gd fmla="*/ 18 w 805" name="T36"/>
                <a:gd fmla="*/ 13 h 776" name="T37"/>
                <a:gd fmla="*/ 15 w 805" name="T38"/>
                <a:gd fmla="*/ 14 h 776" name="T39"/>
                <a:gd fmla="*/ 13 w 805" name="T40"/>
                <a:gd fmla="*/ 15 h 776" name="T41"/>
                <a:gd fmla="*/ 10 w 805" name="T42"/>
                <a:gd fmla="*/ 18 h 776" name="T43"/>
                <a:gd fmla="*/ 10 w 805" name="T44"/>
                <a:gd fmla="*/ 17 h 776" name="T45"/>
                <a:gd fmla="*/ 9 w 805" name="T46"/>
                <a:gd fmla="*/ 16 h 776" name="T47"/>
                <a:gd fmla="*/ 7 w 805" name="T48"/>
                <a:gd fmla="*/ 17 h 776" name="T49"/>
                <a:gd fmla="*/ 5 w 805" name="T50"/>
                <a:gd fmla="*/ 14 h 776" name="T51"/>
                <a:gd fmla="*/ 4 w 805" name="T52"/>
                <a:gd fmla="*/ 13 h 776" name="T53"/>
                <a:gd fmla="*/ 3 w 805" name="T54"/>
                <a:gd fmla="*/ 9 h 776" name="T55"/>
                <a:gd fmla="*/ 0 w 805" name="T56"/>
                <a:gd fmla="*/ 5 h 77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805" name="T87"/>
                <a:gd fmla="*/ 0 h 776" name="T88"/>
                <a:gd fmla="*/ 805 w 805" name="T89"/>
                <a:gd fmla="*/ 776 h 77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776" w="805">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0" name="Freeform 395"/>
            <p:cNvSpPr/>
            <p:nvPr/>
          </p:nvSpPr>
          <p:spPr bwMode="auto">
            <a:xfrm>
              <a:off x="2534" y="3065"/>
              <a:ext cx="4929" cy="1737"/>
            </a:xfrm>
            <a:custGeom>
              <a:gdLst>
                <a:gd fmla="*/ 3 w 6518" name="T0"/>
                <a:gd fmla="*/ 35 h 2431" name="T1"/>
                <a:gd fmla="*/ 8 w 6518" name="T2"/>
                <a:gd fmla="*/ 31 h 2431" name="T3"/>
                <a:gd fmla="*/ 8 w 6518" name="T4"/>
                <a:gd fmla="*/ 18 h 2431" name="T5"/>
                <a:gd fmla="*/ 14 w 6518" name="T6"/>
                <a:gd fmla="*/ 17 h 2431" name="T7"/>
                <a:gd fmla="*/ 16 w 6518" name="T8"/>
                <a:gd fmla="*/ 26 h 2431" name="T9"/>
                <a:gd fmla="*/ 18 w 6518" name="T10"/>
                <a:gd fmla="*/ 23 h 2431" name="T11"/>
                <a:gd fmla="*/ 23 w 6518" name="T12"/>
                <a:gd fmla="*/ 20 h 2431" name="T13"/>
                <a:gd fmla="*/ 35 w 6518" name="T14"/>
                <a:gd fmla="*/ 17 h 2431" name="T15"/>
                <a:gd fmla="*/ 44 w 6518" name="T16"/>
                <a:gd fmla="*/ 17 h 2431" name="T17"/>
                <a:gd fmla="*/ 44 w 6518" name="T18"/>
                <a:gd fmla="*/ 10 h 2431" name="T19"/>
                <a:gd fmla="*/ 47 w 6518" name="T20"/>
                <a:gd fmla="*/ 19 h 2431" name="T21"/>
                <a:gd fmla="*/ 49 w 6518" name="T22"/>
                <a:gd fmla="*/ 17 h 2431" name="T23"/>
                <a:gd fmla="*/ 51 w 6518" name="T24"/>
                <a:gd fmla="*/ 17 h 2431" name="T25"/>
                <a:gd fmla="*/ 49 w 6518" name="T26"/>
                <a:gd fmla="*/ 13 h 2431" name="T27"/>
                <a:gd fmla="*/ 56 w 6518" name="T28"/>
                <a:gd fmla="*/ 12 h 2431" name="T29"/>
                <a:gd fmla="*/ 59 w 6518" name="T30"/>
                <a:gd fmla="*/ 8 h 2431" name="T31"/>
                <a:gd fmla="*/ 67 w 6518" name="T32"/>
                <a:gd fmla="*/ 3 h 2431" name="T33"/>
                <a:gd fmla="*/ 72 w 6518" name="T34"/>
                <a:gd fmla="*/ 1 h 2431" name="T35"/>
                <a:gd fmla="*/ 83 w 6518" name="T36"/>
                <a:gd fmla="*/ 4 h 2431" name="T37"/>
                <a:gd fmla="*/ 77 w 6518" name="T38"/>
                <a:gd fmla="*/ 9 h 2431" name="T39"/>
                <a:gd fmla="*/ 84 w 6518" name="T40"/>
                <a:gd fmla="*/ 9 h 2431" name="T41"/>
                <a:gd fmla="*/ 92 w 6518" name="T42"/>
                <a:gd fmla="*/ 8 h 2431" name="T43"/>
                <a:gd fmla="*/ 102 w 6518" name="T44"/>
                <a:gd fmla="*/ 12 h 2431" name="T45"/>
                <a:gd fmla="*/ 114 w 6518" name="T46"/>
                <a:gd fmla="*/ 12 h 2431" name="T47"/>
                <a:gd fmla="*/ 126 w 6518" name="T48"/>
                <a:gd fmla="*/ 16 h 2431" name="T49"/>
                <a:gd fmla="*/ 133 w 6518" name="T50"/>
                <a:gd fmla="*/ 15 h 2431" name="T51"/>
                <a:gd fmla="*/ 148 w 6518" name="T52"/>
                <a:gd fmla="*/ 21 h 2431" name="T53"/>
                <a:gd fmla="*/ 147 w 6518" name="T54"/>
                <a:gd fmla="*/ 25 h 2431" name="T55"/>
                <a:gd fmla="*/ 143 w 6518" name="T56"/>
                <a:gd fmla="*/ 22 h 2431" name="T57"/>
                <a:gd fmla="*/ 141 w 6518" name="T58"/>
                <a:gd fmla="*/ 28 h 2431" name="T59"/>
                <a:gd fmla="*/ 129 w 6518" name="T60"/>
                <a:gd fmla="*/ 31 h 2431" name="T61"/>
                <a:gd fmla="*/ 126 w 6518" name="T62"/>
                <a:gd fmla="*/ 37 h 2431" name="T63"/>
                <a:gd fmla="*/ 121 w 6518" name="T64"/>
                <a:gd fmla="*/ 45 h 2431" name="T65"/>
                <a:gd fmla="*/ 128 w 6518" name="T66"/>
                <a:gd fmla="*/ 29 h 2431" name="T67"/>
                <a:gd fmla="*/ 119 w 6518" name="T68"/>
                <a:gd fmla="*/ 32 h 2431" name="T69"/>
                <a:gd fmla="*/ 109 w 6518" name="T70"/>
                <a:gd fmla="*/ 33 h 2431" name="T71"/>
                <a:gd fmla="*/ 105 w 6518" name="T72"/>
                <a:gd fmla="*/ 41 h 2431" name="T73"/>
                <a:gd fmla="*/ 107 w 6518" name="T74"/>
                <a:gd fmla="*/ 45 h 2431" name="T75"/>
                <a:gd fmla="*/ 99 w 6518" name="T76"/>
                <a:gd fmla="*/ 55 h 2431" name="T77"/>
                <a:gd fmla="*/ 94 w 6518" name="T78"/>
                <a:gd fmla="*/ 42 h 2431" name="T79"/>
                <a:gd fmla="*/ 84 w 6518" name="T80"/>
                <a:gd fmla="*/ 46 h 2431" name="T81"/>
                <a:gd fmla="*/ 69 w 6518" name="T82"/>
                <a:gd fmla="*/ 46 h 2431" name="T83"/>
                <a:gd fmla="*/ 53 w 6518" name="T84"/>
                <a:gd fmla="*/ 46 h 2431" name="T85"/>
                <a:gd fmla="*/ 46 w 6518" name="T86"/>
                <a:gd fmla="*/ 42 h 2431" name="T87"/>
                <a:gd fmla="*/ 38 w 6518" name="T88"/>
                <a:gd fmla="*/ 39 h 2431" name="T89"/>
                <a:gd fmla="*/ 32 w 6518" name="T90"/>
                <a:gd fmla="*/ 40 h 2431" name="T91"/>
                <a:gd fmla="*/ 33 w 6518" name="T92"/>
                <a:gd fmla="*/ 45 h 2431" name="T93"/>
                <a:gd fmla="*/ 29 w 6518" name="T94"/>
                <a:gd fmla="*/ 44 h 2431" name="T95"/>
                <a:gd fmla="*/ 24 w 6518" name="T96"/>
                <a:gd fmla="*/ 46 h 2431" name="T97"/>
                <a:gd fmla="*/ 23 w 6518" name="T98"/>
                <a:gd fmla="*/ 48 h 2431" name="T99"/>
                <a:gd fmla="*/ 25 w 6518" name="T100"/>
                <a:gd fmla="*/ 51 h 2431" name="T101"/>
                <a:gd fmla="*/ 23 w 6518" name="T102"/>
                <a:gd fmla="*/ 55 h 2431" name="T103"/>
                <a:gd fmla="*/ 17 w 6518" name="T104"/>
                <a:gd fmla="*/ 54 h 2431" name="T105"/>
                <a:gd fmla="*/ 17 w 6518" name="T106"/>
                <a:gd fmla="*/ 47 h 2431" name="T107"/>
                <a:gd fmla="*/ 12 w 6518" name="T108"/>
                <a:gd fmla="*/ 43 h 2431" name="T109"/>
                <a:gd fmla="*/ 10 w 6518" name="T110"/>
                <a:gd fmla="*/ 42 h 2431" name="T111"/>
                <a:gd fmla="*/ 6 w 6518" name="T112"/>
                <a:gd fmla="*/ 38 h 2431" name="T113"/>
                <a:gd fmla="*/ 4 w 6518" name="T114"/>
                <a:gd fmla="*/ 41 h 243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6518" name="T174"/>
                <a:gd fmla="*/ 0 h 2431" name="T175"/>
                <a:gd fmla="*/ 6518 w 6518" name="T176"/>
                <a:gd fmla="*/ 2431 h 243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431" w="6518">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1" name="Freeform 396"/>
            <p:cNvSpPr/>
            <p:nvPr/>
          </p:nvSpPr>
          <p:spPr bwMode="auto">
            <a:xfrm>
              <a:off x="3314" y="2839"/>
              <a:ext cx="143" cy="70"/>
            </a:xfrm>
            <a:custGeom>
              <a:gdLst>
                <a:gd fmla="*/ 0 w 190" name="T0"/>
                <a:gd fmla="*/ 2 h 94" name="T1"/>
                <a:gd fmla="*/ 1 w 190" name="T2"/>
                <a:gd fmla="*/ 1 h 94" name="T3"/>
                <a:gd fmla="*/ 0 w 190" name="T4"/>
                <a:gd fmla="*/ 1 h 94" name="T5"/>
                <a:gd fmla="*/ 3 w 190" name="T6"/>
                <a:gd fmla="*/ 0 h 94" name="T7"/>
                <a:gd fmla="*/ 4 w 190" name="T8"/>
                <a:gd fmla="*/ 0 h 94" name="T9"/>
                <a:gd fmla="*/ 3 w 190" name="T10"/>
                <a:gd fmla="*/ 1 h 94" name="T11"/>
                <a:gd fmla="*/ 4 w 190" name="T12"/>
                <a:gd fmla="*/ 1 h 94" name="T13"/>
                <a:gd fmla="*/ 1 w 190" name="T14"/>
                <a:gd fmla="*/ 2 h 94" name="T15"/>
                <a:gd fmla="*/ 1 w 190" name="T16"/>
                <a:gd fmla="*/ 2 h 94" name="T17"/>
                <a:gd fmla="*/ 1 w 190" name="T18"/>
                <a:gd fmla="*/ 2 h 94" name="T19"/>
                <a:gd fmla="*/ 0 w 190" name="T20"/>
                <a:gd fmla="*/ 2 h 9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90" name="T33"/>
                <a:gd fmla="*/ 0 h 94" name="T34"/>
                <a:gd fmla="*/ 190 w 190" name="T35"/>
                <a:gd fmla="*/ 94 h 9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94" w="190">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2" name="Freeform 397"/>
            <p:cNvSpPr/>
            <p:nvPr/>
          </p:nvSpPr>
          <p:spPr bwMode="auto">
            <a:xfrm>
              <a:off x="3357" y="3568"/>
              <a:ext cx="58" cy="35"/>
            </a:xfrm>
            <a:custGeom>
              <a:gdLst>
                <a:gd fmla="*/ 0 w 75" name="T0"/>
                <a:gd fmla="*/ 1 h 49" name="T1"/>
                <a:gd fmla="*/ 1 w 75" name="T2"/>
                <a:gd fmla="*/ 0 h 49" name="T3"/>
                <a:gd fmla="*/ 2 w 75" name="T4"/>
                <a:gd fmla="*/ 1 h 49" name="T5"/>
                <a:gd fmla="*/ 0 w 75" name="T6"/>
                <a:gd fmla="*/ 1 h 49" name="T7"/>
                <a:gd fmla="*/ 0 60000 65536" name="T8"/>
                <a:gd fmla="*/ 0 60000 65536" name="T9"/>
                <a:gd fmla="*/ 0 60000 65536" name="T10"/>
                <a:gd fmla="*/ 0 60000 65536" name="T11"/>
                <a:gd fmla="*/ 0 w 75" name="T12"/>
                <a:gd fmla="*/ 0 h 49" name="T13"/>
                <a:gd fmla="*/ 75 w 75" name="T14"/>
                <a:gd fmla="*/ 49 h 49" name="T15"/>
              </a:gdLst>
              <a:cxnLst>
                <a:cxn ang="T8">
                  <a:pos x="T0" y="T1"/>
                </a:cxn>
                <a:cxn ang="T9">
                  <a:pos x="T2" y="T3"/>
                </a:cxn>
                <a:cxn ang="T10">
                  <a:pos x="T4" y="T5"/>
                </a:cxn>
                <a:cxn ang="T11">
                  <a:pos x="T6" y="T7"/>
                </a:cxn>
              </a:cxnLst>
              <a:rect b="T15" l="T12" r="T14" t="T13"/>
              <a:pathLst>
                <a:path h="49" w="75">
                  <a:moveTo>
                    <a:pt x="0" y="49"/>
                  </a:moveTo>
                  <a:lnTo>
                    <a:pt x="22" y="0"/>
                  </a:lnTo>
                  <a:lnTo>
                    <a:pt x="75" y="27"/>
                  </a:lnTo>
                  <a:lnTo>
                    <a:pt x="0" y="4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3" name="Freeform 398"/>
            <p:cNvSpPr/>
            <p:nvPr/>
          </p:nvSpPr>
          <p:spPr bwMode="auto">
            <a:xfrm>
              <a:off x="3458" y="3350"/>
              <a:ext cx="175" cy="145"/>
            </a:xfrm>
            <a:custGeom>
              <a:gdLst>
                <a:gd fmla="*/ 0 w 229" name="T0"/>
                <a:gd fmla="*/ 2 h 204" name="T1"/>
                <a:gd fmla="*/ 0 w 229" name="T2"/>
                <a:gd fmla="*/ 3 h 204" name="T3"/>
                <a:gd fmla="*/ 1 w 229" name="T4"/>
                <a:gd fmla="*/ 3 h 204" name="T5"/>
                <a:gd fmla="*/ 2 w 229" name="T6"/>
                <a:gd fmla="*/ 4 h 204" name="T7"/>
                <a:gd fmla="*/ 2 w 229" name="T8"/>
                <a:gd fmla="*/ 3 h 204" name="T9"/>
                <a:gd fmla="*/ 2 w 229" name="T10"/>
                <a:gd fmla="*/ 5 h 204" name="T11"/>
                <a:gd fmla="*/ 5 w 229" name="T12"/>
                <a:gd fmla="*/ 5 h 204" name="T13"/>
                <a:gd fmla="*/ 4 w 229" name="T14"/>
                <a:gd fmla="*/ 4 h 204" name="T15"/>
                <a:gd fmla="*/ 3 w 229" name="T16"/>
                <a:gd fmla="*/ 3 h 204" name="T17"/>
                <a:gd fmla="*/ 3 w 229" name="T18"/>
                <a:gd fmla="*/ 1 h 204" name="T19"/>
                <a:gd fmla="*/ 5 w 229" name="T20"/>
                <a:gd fmla="*/ 0 h 204" name="T21"/>
                <a:gd fmla="*/ 1 w 229" name="T22"/>
                <a:gd fmla="*/ 0 h 204" name="T23"/>
                <a:gd fmla="*/ 1 w 229" name="T24"/>
                <a:gd fmla="*/ 2 h 204" name="T25"/>
                <a:gd fmla="*/ 0 w 229" name="T26"/>
                <a:gd fmla="*/ 2 h 20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29" name="T42"/>
                <a:gd fmla="*/ 0 h 204" name="T43"/>
                <a:gd fmla="*/ 229 w 229" name="T44"/>
                <a:gd fmla="*/ 204 h 20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04" w="229">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4" name="Freeform 399"/>
            <p:cNvSpPr/>
            <p:nvPr/>
          </p:nvSpPr>
          <p:spPr bwMode="auto">
            <a:xfrm>
              <a:off x="3516" y="3115"/>
              <a:ext cx="446" cy="236"/>
            </a:xfrm>
            <a:custGeom>
              <a:gdLst>
                <a:gd fmla="*/ 0 w 587" name="T0"/>
                <a:gd fmla="*/ 7 h 330" name="T1"/>
                <a:gd fmla="*/ 1 w 587" name="T2"/>
                <a:gd fmla="*/ 7 h 330" name="T3"/>
                <a:gd fmla="*/ 0 w 587" name="T4"/>
                <a:gd fmla="*/ 7 h 330" name="T5"/>
                <a:gd fmla="*/ 3 w 587" name="T6"/>
                <a:gd fmla="*/ 8 h 330" name="T7"/>
                <a:gd fmla="*/ 3 w 587" name="T8"/>
                <a:gd fmla="*/ 7 h 330" name="T9"/>
                <a:gd fmla="*/ 3 w 587" name="T10"/>
                <a:gd fmla="*/ 7 h 330" name="T11"/>
                <a:gd fmla="*/ 3 w 587" name="T12"/>
                <a:gd fmla="*/ 7 h 330" name="T13"/>
                <a:gd fmla="*/ 4 w 587" name="T14"/>
                <a:gd fmla="*/ 7 h 330" name="T15"/>
                <a:gd fmla="*/ 3 w 587" name="T16"/>
                <a:gd fmla="*/ 6 h 330" name="T17"/>
                <a:gd fmla="*/ 4 w 587" name="T18"/>
                <a:gd fmla="*/ 6 h 330" name="T19"/>
                <a:gd fmla="*/ 5 w 587" name="T20"/>
                <a:gd fmla="*/ 6 h 330" name="T21"/>
                <a:gd fmla="*/ 4 w 587" name="T22"/>
                <a:gd fmla="*/ 5 h 330" name="T23"/>
                <a:gd fmla="*/ 5 w 587" name="T24"/>
                <a:gd fmla="*/ 5 h 330" name="T25"/>
                <a:gd fmla="*/ 5 w 587" name="T26"/>
                <a:gd fmla="*/ 5 h 330" name="T27"/>
                <a:gd fmla="*/ 6 w 587" name="T28"/>
                <a:gd fmla="*/ 5 h 330" name="T29"/>
                <a:gd fmla="*/ 6 w 587" name="T30"/>
                <a:gd fmla="*/ 4 h 330" name="T31"/>
                <a:gd fmla="*/ 13 w 587" name="T32"/>
                <a:gd fmla="*/ 2 h 330" name="T33"/>
                <a:gd fmla="*/ 14 w 587" name="T34"/>
                <a:gd fmla="*/ 1 h 330" name="T35"/>
                <a:gd fmla="*/ 13 w 587" name="T36"/>
                <a:gd fmla="*/ 0 h 330" name="T37"/>
                <a:gd fmla="*/ 9 w 587" name="T38"/>
                <a:gd fmla="*/ 1 h 330" name="T39"/>
                <a:gd fmla="*/ 7 w 587" name="T40"/>
                <a:gd fmla="*/ 1 h 330" name="T41"/>
                <a:gd fmla="*/ 3 w 587" name="T42"/>
                <a:gd fmla="*/ 4 h 330" name="T43"/>
                <a:gd fmla="*/ 2 w 587" name="T44"/>
                <a:gd fmla="*/ 4 h 330" name="T45"/>
                <a:gd fmla="*/ 2 w 587" name="T46"/>
                <a:gd fmla="*/ 5 h 330" name="T47"/>
                <a:gd fmla="*/ 3 w 587" name="T48"/>
                <a:gd fmla="*/ 5 h 330" name="T49"/>
                <a:gd fmla="*/ 2 w 587" name="T50"/>
                <a:gd fmla="*/ 5 h 330" name="T51"/>
                <a:gd fmla="*/ 2 w 587" name="T52"/>
                <a:gd fmla="*/ 5 h 330" name="T53"/>
                <a:gd fmla="*/ 1 w 587" name="T54"/>
                <a:gd fmla="*/ 6 h 330" name="T55"/>
                <a:gd fmla="*/ 2 w 587" name="T56"/>
                <a:gd fmla="*/ 6 h 330" name="T57"/>
                <a:gd fmla="*/ 0 w 587" name="T58"/>
                <a:gd fmla="*/ 7 h 33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587" name="T90"/>
                <a:gd fmla="*/ 0 h 330" name="T91"/>
                <a:gd fmla="*/ 587 w 587" name="T92"/>
                <a:gd fmla="*/ 330 h 33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30" w="587">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5" name="Freeform 400"/>
            <p:cNvSpPr/>
            <p:nvPr/>
          </p:nvSpPr>
          <p:spPr bwMode="auto">
            <a:xfrm>
              <a:off x="3773" y="2804"/>
              <a:ext cx="85" cy="48"/>
            </a:xfrm>
            <a:custGeom>
              <a:gdLst>
                <a:gd fmla="*/ 0 w 115" name="T0"/>
                <a:gd fmla="*/ 1 h 66" name="T1"/>
                <a:gd fmla="*/ 1 w 115" name="T2"/>
                <a:gd fmla="*/ 1 h 66" name="T3"/>
                <a:gd fmla="*/ 3 w 115" name="T4"/>
                <a:gd fmla="*/ 1 h 66" name="T5"/>
                <a:gd fmla="*/ 1 w 115" name="T6"/>
                <a:gd fmla="*/ 0 h 66" name="T7"/>
                <a:gd fmla="*/ 0 w 115" name="T8"/>
                <a:gd fmla="*/ 1 h 66" name="T9"/>
                <a:gd fmla="*/ 0 60000 65536" name="T10"/>
                <a:gd fmla="*/ 0 60000 65536" name="T11"/>
                <a:gd fmla="*/ 0 60000 65536" name="T12"/>
                <a:gd fmla="*/ 0 60000 65536" name="T13"/>
                <a:gd fmla="*/ 0 60000 65536" name="T14"/>
                <a:gd fmla="*/ 0 w 115" name="T15"/>
                <a:gd fmla="*/ 0 h 66" name="T16"/>
                <a:gd fmla="*/ 115 w 115" name="T17"/>
                <a:gd fmla="*/ 66 h 66" name="T18"/>
              </a:gdLst>
              <a:cxnLst>
                <a:cxn ang="T10">
                  <a:pos x="T0" y="T1"/>
                </a:cxn>
                <a:cxn ang="T11">
                  <a:pos x="T2" y="T3"/>
                </a:cxn>
                <a:cxn ang="T12">
                  <a:pos x="T4" y="T5"/>
                </a:cxn>
                <a:cxn ang="T13">
                  <a:pos x="T6" y="T7"/>
                </a:cxn>
                <a:cxn ang="T14">
                  <a:pos x="T8" y="T9"/>
                </a:cxn>
              </a:cxnLst>
              <a:rect b="T18" l="T15" r="T17" t="T16"/>
              <a:pathLst>
                <a:path h="66" w="115">
                  <a:moveTo>
                    <a:pt x="0" y="47"/>
                  </a:moveTo>
                  <a:lnTo>
                    <a:pt x="32" y="66"/>
                  </a:lnTo>
                  <a:lnTo>
                    <a:pt x="115" y="43"/>
                  </a:lnTo>
                  <a:lnTo>
                    <a:pt x="66" y="0"/>
                  </a:lnTo>
                  <a:lnTo>
                    <a:pt x="0" y="4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6" name="Freeform 401"/>
            <p:cNvSpPr/>
            <p:nvPr/>
          </p:nvSpPr>
          <p:spPr bwMode="auto">
            <a:xfrm>
              <a:off x="4596" y="2899"/>
              <a:ext cx="77" cy="30"/>
            </a:xfrm>
            <a:custGeom>
              <a:gdLst>
                <a:gd fmla="*/ 0 w 103" name="T0"/>
                <a:gd fmla="*/ 0 h 42" name="T1"/>
                <a:gd fmla="*/ 1 w 103" name="T2"/>
                <a:gd fmla="*/ 1 h 42" name="T3"/>
                <a:gd fmla="*/ 1 w 103" name="T4"/>
                <a:gd fmla="*/ 1 h 42" name="T5"/>
                <a:gd fmla="*/ 2 w 103" name="T6"/>
                <a:gd fmla="*/ 1 h 42" name="T7"/>
                <a:gd fmla="*/ 2 w 103" name="T8"/>
                <a:gd fmla="*/ 1 h 42" name="T9"/>
                <a:gd fmla="*/ 0 w 103" name="T10"/>
                <a:gd fmla="*/ 0 h 42" name="T11"/>
                <a:gd fmla="*/ 0 60000 65536" name="T12"/>
                <a:gd fmla="*/ 0 60000 65536" name="T13"/>
                <a:gd fmla="*/ 0 60000 65536" name="T14"/>
                <a:gd fmla="*/ 0 60000 65536" name="T15"/>
                <a:gd fmla="*/ 0 60000 65536" name="T16"/>
                <a:gd fmla="*/ 0 60000 65536" name="T17"/>
                <a:gd fmla="*/ 0 w 103" name="T18"/>
                <a:gd fmla="*/ 0 h 42" name="T19"/>
                <a:gd fmla="*/ 103 w 103" name="T20"/>
                <a:gd fmla="*/ 42 h 42" name="T21"/>
              </a:gdLst>
              <a:cxnLst>
                <a:cxn ang="T12">
                  <a:pos x="T0" y="T1"/>
                </a:cxn>
                <a:cxn ang="T13">
                  <a:pos x="T2" y="T3"/>
                </a:cxn>
                <a:cxn ang="T14">
                  <a:pos x="T4" y="T5"/>
                </a:cxn>
                <a:cxn ang="T15">
                  <a:pos x="T6" y="T7"/>
                </a:cxn>
                <a:cxn ang="T16">
                  <a:pos x="T8" y="T9"/>
                </a:cxn>
                <a:cxn ang="T17">
                  <a:pos x="T10" y="T11"/>
                </a:cxn>
              </a:cxnLst>
              <a:rect b="T21" l="T18" r="T20" t="T19"/>
              <a:pathLst>
                <a:path h="42" w="103">
                  <a:moveTo>
                    <a:pt x="0" y="0"/>
                  </a:moveTo>
                  <a:lnTo>
                    <a:pt x="46" y="34"/>
                  </a:lnTo>
                  <a:lnTo>
                    <a:pt x="31" y="42"/>
                  </a:lnTo>
                  <a:lnTo>
                    <a:pt x="70" y="41"/>
                  </a:lnTo>
                  <a:lnTo>
                    <a:pt x="103" y="20"/>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7" name="Freeform 402"/>
            <p:cNvSpPr/>
            <p:nvPr/>
          </p:nvSpPr>
          <p:spPr bwMode="auto">
            <a:xfrm>
              <a:off x="4612" y="2814"/>
              <a:ext cx="183" cy="88"/>
            </a:xfrm>
            <a:custGeom>
              <a:gdLst>
                <a:gd fmla="*/ 0 w 242" name="T0"/>
                <a:gd fmla="*/ 2 h 123" name="T1"/>
                <a:gd fmla="*/ 1 w 242" name="T2"/>
                <a:gd fmla="*/ 1 h 123" name="T3"/>
                <a:gd fmla="*/ 4 w 242" name="T4"/>
                <a:gd fmla="*/ 0 h 123" name="T5"/>
                <a:gd fmla="*/ 6 w 242" name="T6"/>
                <a:gd fmla="*/ 1 h 123" name="T7"/>
                <a:gd fmla="*/ 5 w 242" name="T8"/>
                <a:gd fmla="*/ 2 h 123" name="T9"/>
                <a:gd fmla="*/ 5 w 242" name="T10"/>
                <a:gd fmla="*/ 2 h 123" name="T11"/>
                <a:gd fmla="*/ 2 w 242" name="T12"/>
                <a:gd fmla="*/ 3 h 123" name="T13"/>
                <a:gd fmla="*/ 0 w 242" name="T14"/>
                <a:gd fmla="*/ 2 h 123" name="T15"/>
                <a:gd fmla="*/ 0 60000 65536" name="T16"/>
                <a:gd fmla="*/ 0 60000 65536" name="T17"/>
                <a:gd fmla="*/ 0 60000 65536" name="T18"/>
                <a:gd fmla="*/ 0 60000 65536" name="T19"/>
                <a:gd fmla="*/ 0 60000 65536" name="T20"/>
                <a:gd fmla="*/ 0 60000 65536" name="T21"/>
                <a:gd fmla="*/ 0 60000 65536" name="T22"/>
                <a:gd fmla="*/ 0 60000 65536" name="T23"/>
                <a:gd fmla="*/ 0 w 242" name="T24"/>
                <a:gd fmla="*/ 0 h 123" name="T25"/>
                <a:gd fmla="*/ 242 w 242" name="T26"/>
                <a:gd fmla="*/ 123 h 12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23" w="241">
                  <a:moveTo>
                    <a:pt x="0" y="100"/>
                  </a:moveTo>
                  <a:lnTo>
                    <a:pt x="65" y="33"/>
                  </a:lnTo>
                  <a:lnTo>
                    <a:pt x="156" y="0"/>
                  </a:lnTo>
                  <a:lnTo>
                    <a:pt x="242" y="59"/>
                  </a:lnTo>
                  <a:lnTo>
                    <a:pt x="212" y="71"/>
                  </a:lnTo>
                  <a:lnTo>
                    <a:pt x="220" y="98"/>
                  </a:lnTo>
                  <a:lnTo>
                    <a:pt x="95" y="123"/>
                  </a:lnTo>
                  <a:lnTo>
                    <a:pt x="0" y="10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8" name="Freeform 403"/>
            <p:cNvSpPr/>
            <p:nvPr/>
          </p:nvSpPr>
          <p:spPr bwMode="auto">
            <a:xfrm>
              <a:off x="4649" y="2892"/>
              <a:ext cx="207" cy="100"/>
            </a:xfrm>
            <a:custGeom>
              <a:gdLst>
                <a:gd fmla="*/ 0 w 274" name="T0"/>
                <a:gd fmla="*/ 1 h 142" name="T1"/>
                <a:gd fmla="*/ 1 w 274" name="T2"/>
                <a:gd fmla="*/ 1 h 142" name="T3"/>
                <a:gd fmla="*/ 2 w 274" name="T4"/>
                <a:gd fmla="*/ 3 h 142" name="T5"/>
                <a:gd fmla="*/ 3 w 274" name="T6"/>
                <a:gd fmla="*/ 2 h 142" name="T7"/>
                <a:gd fmla="*/ 5 w 274" name="T8"/>
                <a:gd fmla="*/ 3 h 142" name="T9"/>
                <a:gd fmla="*/ 6 w 274" name="T10"/>
                <a:gd fmla="*/ 3 h 142" name="T11"/>
                <a:gd fmla="*/ 5 w 274" name="T12"/>
                <a:gd fmla="*/ 2 h 142" name="T13"/>
                <a:gd fmla="*/ 6 w 274" name="T14"/>
                <a:gd fmla="*/ 2 h 142" name="T15"/>
                <a:gd fmla="*/ 6 w 274" name="T16"/>
                <a:gd fmla="*/ 1 h 142" name="T17"/>
                <a:gd fmla="*/ 5 w 274" name="T18"/>
                <a:gd fmla="*/ 0 h 142" name="T19"/>
                <a:gd fmla="*/ 4 w 274" name="T20"/>
                <a:gd fmla="*/ 1 h 142" name="T21"/>
                <a:gd fmla="*/ 5 w 274" name="T22"/>
                <a:gd fmla="*/ 1 h 142" name="T23"/>
                <a:gd fmla="*/ 4 w 274" name="T24"/>
                <a:gd fmla="*/ 0 h 142" name="T25"/>
                <a:gd fmla="*/ 2 w 274" name="T26"/>
                <a:gd fmla="*/ 0 h 142" name="T27"/>
                <a:gd fmla="*/ 0 w 274" name="T28"/>
                <a:gd fmla="*/ 1 h 14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74" name="T45"/>
                <a:gd fmla="*/ 0 h 142" name="T46"/>
                <a:gd fmla="*/ 274 w 274" name="T47"/>
                <a:gd fmla="*/ 142 h 142"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42" w="274">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89" name="Freeform 404"/>
            <p:cNvSpPr/>
            <p:nvPr/>
          </p:nvSpPr>
          <p:spPr bwMode="auto">
            <a:xfrm>
              <a:off x="4843" y="2942"/>
              <a:ext cx="172" cy="105"/>
            </a:xfrm>
            <a:custGeom>
              <a:gdLst>
                <a:gd fmla="*/ 0 w 226" name="T0"/>
                <a:gd fmla="*/ 3 h 145" name="T1"/>
                <a:gd fmla="*/ 0 w 226" name="T2"/>
                <a:gd fmla="*/ 3 h 145" name="T3"/>
                <a:gd fmla="*/ 5 w 226" name="T4"/>
                <a:gd fmla="*/ 3 h 145" name="T5"/>
                <a:gd fmla="*/ 5 w 226" name="T6"/>
                <a:gd fmla="*/ 2 h 145" name="T7"/>
                <a:gd fmla="*/ 4 w 226" name="T8"/>
                <a:gd fmla="*/ 1 h 145" name="T9"/>
                <a:gd fmla="*/ 3 w 226" name="T10"/>
                <a:gd fmla="*/ 1 h 145" name="T11"/>
                <a:gd fmla="*/ 3 w 226" name="T12"/>
                <a:gd fmla="*/ 0 h 145" name="T13"/>
                <a:gd fmla="*/ 3 w 226" name="T14"/>
                <a:gd fmla="*/ 0 h 145" name="T15"/>
                <a:gd fmla="*/ 1 w 226" name="T16"/>
                <a:gd fmla="*/ 3 h 145" name="T17"/>
                <a:gd fmla="*/ 0 w 226" name="T18"/>
                <a:gd fmla="*/ 3 h 14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6" name="T30"/>
                <a:gd fmla="*/ 0 h 145" name="T31"/>
                <a:gd fmla="*/ 226 w 226" name="T32"/>
                <a:gd fmla="*/ 145 h 14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5" w="226">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0" name="Freeform 405"/>
            <p:cNvSpPr/>
            <p:nvPr/>
          </p:nvSpPr>
          <p:spPr bwMode="auto">
            <a:xfrm>
              <a:off x="5912" y="3162"/>
              <a:ext cx="196" cy="100"/>
            </a:xfrm>
            <a:custGeom>
              <a:gdLst>
                <a:gd fmla="*/ 0 w 258" name="T0"/>
                <a:gd fmla="*/ 2 h 136" name="T1"/>
                <a:gd fmla="*/ 1 w 258" name="T2"/>
                <a:gd fmla="*/ 0 h 136" name="T3"/>
                <a:gd fmla="*/ 2 w 258" name="T4"/>
                <a:gd fmla="*/ 0 h 136" name="T5"/>
                <a:gd fmla="*/ 3 w 258" name="T6"/>
                <a:gd fmla="*/ 1 h 136" name="T7"/>
                <a:gd fmla="*/ 4 w 258" name="T8"/>
                <a:gd fmla="*/ 0 h 136" name="T9"/>
                <a:gd fmla="*/ 5 w 258" name="T10"/>
                <a:gd fmla="*/ 1 h 136" name="T11"/>
                <a:gd fmla="*/ 5 w 258" name="T12"/>
                <a:gd fmla="*/ 2 h 136" name="T13"/>
                <a:gd fmla="*/ 6 w 258" name="T14"/>
                <a:gd fmla="*/ 3 h 136" name="T15"/>
                <a:gd fmla="*/ 3 w 258" name="T16"/>
                <a:gd fmla="*/ 3 h 136" name="T17"/>
                <a:gd fmla="*/ 3 w 258" name="T18"/>
                <a:gd fmla="*/ 3 h 136" name="T19"/>
                <a:gd fmla="*/ 2 w 258" name="T20"/>
                <a:gd fmla="*/ 4 h 136" name="T21"/>
                <a:gd fmla="*/ 0 w 258" name="T22"/>
                <a:gd fmla="*/ 2 h 1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58" name="T36"/>
                <a:gd fmla="*/ 0 h 136" name="T37"/>
                <a:gd fmla="*/ 258 w 258" name="T38"/>
                <a:gd fmla="*/ 136 h 13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36" w="258">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1" name="Freeform 406"/>
            <p:cNvSpPr/>
            <p:nvPr/>
          </p:nvSpPr>
          <p:spPr bwMode="auto">
            <a:xfrm>
              <a:off x="6050" y="3167"/>
              <a:ext cx="119" cy="68"/>
            </a:xfrm>
            <a:custGeom>
              <a:gdLst>
                <a:gd fmla="*/ 0 w 158" name="T0"/>
                <a:gd fmla="*/ 0 h 92" name="T1"/>
                <a:gd fmla="*/ 1 w 158" name="T2"/>
                <a:gd fmla="*/ 1 h 92" name="T3"/>
                <a:gd fmla="*/ 1 w 158" name="T4"/>
                <a:gd fmla="*/ 2 h 92" name="T5"/>
                <a:gd fmla="*/ 1 w 158" name="T6"/>
                <a:gd fmla="*/ 2 h 92" name="T7"/>
                <a:gd fmla="*/ 3 w 158" name="T8"/>
                <a:gd fmla="*/ 2 h 92" name="T9"/>
                <a:gd fmla="*/ 4 w 158" name="T10"/>
                <a:gd fmla="*/ 1 h 92" name="T11"/>
                <a:gd fmla="*/ 0 w 158" name="T12"/>
                <a:gd fmla="*/ 0 h 92" name="T13"/>
                <a:gd fmla="*/ 0 60000 65536" name="T14"/>
                <a:gd fmla="*/ 0 60000 65536" name="T15"/>
                <a:gd fmla="*/ 0 60000 65536" name="T16"/>
                <a:gd fmla="*/ 0 60000 65536" name="T17"/>
                <a:gd fmla="*/ 0 60000 65536" name="T18"/>
                <a:gd fmla="*/ 0 60000 65536" name="T19"/>
                <a:gd fmla="*/ 0 60000 65536" name="T20"/>
                <a:gd fmla="*/ 0 w 158" name="T21"/>
                <a:gd fmla="*/ 0 h 92" name="T22"/>
                <a:gd fmla="*/ 158 w 158" name="T23"/>
                <a:gd fmla="*/ 92 h 9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2" w="158">
                  <a:moveTo>
                    <a:pt x="0" y="0"/>
                  </a:moveTo>
                  <a:lnTo>
                    <a:pt x="50" y="33"/>
                  </a:lnTo>
                  <a:lnTo>
                    <a:pt x="39" y="65"/>
                  </a:lnTo>
                  <a:lnTo>
                    <a:pt x="64" y="92"/>
                  </a:lnTo>
                  <a:lnTo>
                    <a:pt x="110" y="92"/>
                  </a:lnTo>
                  <a:lnTo>
                    <a:pt x="158" y="57"/>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2" name="Freeform 407"/>
            <p:cNvSpPr/>
            <p:nvPr/>
          </p:nvSpPr>
          <p:spPr bwMode="auto">
            <a:xfrm>
              <a:off x="6063" y="4302"/>
              <a:ext cx="85" cy="346"/>
            </a:xfrm>
            <a:custGeom>
              <a:gdLst>
                <a:gd fmla="*/ 0 w 115" name="T0"/>
                <a:gd fmla="*/ 3 h 483" name="T1"/>
                <a:gd fmla="*/ 0 w 115" name="T2"/>
                <a:gd fmla="*/ 4 h 483" name="T3"/>
                <a:gd fmla="*/ 0 w 115" name="T4"/>
                <a:gd fmla="*/ 11 h 483" name="T5"/>
                <a:gd fmla="*/ 1 w 115" name="T6"/>
                <a:gd fmla="*/ 10 h 483" name="T7"/>
                <a:gd fmla="*/ 1 w 115" name="T8"/>
                <a:gd fmla="*/ 11 h 483" name="T9"/>
                <a:gd fmla="*/ 1 w 115" name="T10"/>
                <a:gd fmla="*/ 9 h 483" name="T11"/>
                <a:gd fmla="*/ 1 w 115" name="T12"/>
                <a:gd fmla="*/ 7 h 483" name="T13"/>
                <a:gd fmla="*/ 3 w 115" name="T14"/>
                <a:gd fmla="*/ 8 h 483" name="T15"/>
                <a:gd fmla="*/ 1 w 115" name="T16"/>
                <a:gd fmla="*/ 4 h 483" name="T17"/>
                <a:gd fmla="*/ 1 w 115" name="T18"/>
                <a:gd fmla="*/ 0 h 483" name="T19"/>
                <a:gd fmla="*/ 0 w 115" name="T20"/>
                <a:gd fmla="*/ 3 h 48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15" name="T33"/>
                <a:gd fmla="*/ 0 h 483" name="T34"/>
                <a:gd fmla="*/ 115 w 115" name="T35"/>
                <a:gd fmla="*/ 483 h 48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82" w="115">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3" name="Freeform 408"/>
            <p:cNvSpPr/>
            <p:nvPr/>
          </p:nvSpPr>
          <p:spPr bwMode="auto">
            <a:xfrm>
              <a:off x="6193" y="3205"/>
              <a:ext cx="133" cy="50"/>
            </a:xfrm>
            <a:custGeom>
              <a:gdLst>
                <a:gd fmla="*/ 0 w 179" name="T0"/>
                <a:gd fmla="*/ 0 h 70" name="T1"/>
                <a:gd fmla="*/ 1 w 179" name="T2"/>
                <a:gd fmla="*/ 1 h 70" name="T3"/>
                <a:gd fmla="*/ 3 w 179" name="T4"/>
                <a:gd fmla="*/ 2 h 70" name="T5"/>
                <a:gd fmla="*/ 4 w 179" name="T6"/>
                <a:gd fmla="*/ 1 h 70" name="T7"/>
                <a:gd fmla="*/ 0 w 179" name="T8"/>
                <a:gd fmla="*/ 0 h 70" name="T9"/>
                <a:gd fmla="*/ 0 60000 65536" name="T10"/>
                <a:gd fmla="*/ 0 60000 65536" name="T11"/>
                <a:gd fmla="*/ 0 60000 65536" name="T12"/>
                <a:gd fmla="*/ 0 60000 65536" name="T13"/>
                <a:gd fmla="*/ 0 60000 65536" name="T14"/>
                <a:gd fmla="*/ 0 w 179" name="T15"/>
                <a:gd fmla="*/ 0 h 70" name="T16"/>
                <a:gd fmla="*/ 179 w 179" name="T17"/>
                <a:gd fmla="*/ 70 h 70" name="T18"/>
              </a:gdLst>
              <a:cxnLst>
                <a:cxn ang="T10">
                  <a:pos x="T0" y="T1"/>
                </a:cxn>
                <a:cxn ang="T11">
                  <a:pos x="T2" y="T3"/>
                </a:cxn>
                <a:cxn ang="T12">
                  <a:pos x="T4" y="T5"/>
                </a:cxn>
                <a:cxn ang="T13">
                  <a:pos x="T6" y="T7"/>
                </a:cxn>
                <a:cxn ang="T14">
                  <a:pos x="T8" y="T9"/>
                </a:cxn>
              </a:cxnLst>
              <a:rect b="T18" l="T15" r="T17" t="T16"/>
              <a:pathLst>
                <a:path h="70" w="179">
                  <a:moveTo>
                    <a:pt x="0" y="0"/>
                  </a:moveTo>
                  <a:lnTo>
                    <a:pt x="31" y="47"/>
                  </a:lnTo>
                  <a:lnTo>
                    <a:pt x="112" y="70"/>
                  </a:lnTo>
                  <a:lnTo>
                    <a:pt x="179" y="55"/>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4" name="Freeform 409"/>
            <p:cNvSpPr/>
            <p:nvPr/>
          </p:nvSpPr>
          <p:spPr bwMode="auto">
            <a:xfrm>
              <a:off x="1709" y="4738"/>
              <a:ext cx="353" cy="281"/>
            </a:xfrm>
            <a:custGeom>
              <a:gdLst>
                <a:gd fmla="*/ 0 w 469" name="T0"/>
                <a:gd fmla="*/ 1 h 392" name="T1"/>
                <a:gd fmla="*/ 0 w 469" name="T2"/>
                <a:gd fmla="*/ 2 h 392" name="T3"/>
                <a:gd fmla="*/ 3 w 469" name="T4"/>
                <a:gd fmla="*/ 3 h 392" name="T5"/>
                <a:gd fmla="*/ 2 w 469" name="T6"/>
                <a:gd fmla="*/ 5 h 392" name="T7"/>
                <a:gd fmla="*/ 2 w 469" name="T8"/>
                <a:gd fmla="*/ 8 h 392" name="T9"/>
                <a:gd fmla="*/ 3 w 469" name="T10"/>
                <a:gd fmla="*/ 9 h 392" name="T11"/>
                <a:gd fmla="*/ 6 w 469" name="T12"/>
                <a:gd fmla="*/ 8 h 392" name="T13"/>
                <a:gd fmla="*/ 8 w 469" name="T14"/>
                <a:gd fmla="*/ 6 h 392" name="T15"/>
                <a:gd fmla="*/ 8 w 469" name="T16"/>
                <a:gd fmla="*/ 5 h 392" name="T17"/>
                <a:gd fmla="*/ 9 w 469" name="T18"/>
                <a:gd fmla="*/ 3 h 392" name="T19"/>
                <a:gd fmla="*/ 11 w 469" name="T20"/>
                <a:gd fmla="*/ 2 h 392" name="T21"/>
                <a:gd fmla="*/ 11 w 469" name="T22"/>
                <a:gd fmla="*/ 1 h 392" name="T23"/>
                <a:gd fmla="*/ 9 w 469" name="T24"/>
                <a:gd fmla="*/ 1 h 392" name="T25"/>
                <a:gd fmla="*/ 9 w 469" name="T26"/>
                <a:gd fmla="*/ 1 h 392" name="T27"/>
                <a:gd fmla="*/ 6 w 469" name="T28"/>
                <a:gd fmla="*/ 0 h 392" name="T29"/>
                <a:gd fmla="*/ 1 w 469" name="T30"/>
                <a:gd fmla="*/ 0 h 392" name="T31"/>
                <a:gd fmla="*/ 0 w 469" name="T32"/>
                <a:gd fmla="*/ 1 h 39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469" name="T51"/>
                <a:gd fmla="*/ 0 h 392" name="T52"/>
                <a:gd fmla="*/ 469 w 469" name="T53"/>
                <a:gd fmla="*/ 392 h 39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92" w="469">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5" name="Freeform 410"/>
            <p:cNvSpPr/>
            <p:nvPr/>
          </p:nvSpPr>
          <p:spPr bwMode="auto">
            <a:xfrm>
              <a:off x="2280" y="2899"/>
              <a:ext cx="305" cy="238"/>
            </a:xfrm>
            <a:custGeom>
              <a:gdLst>
                <a:gd fmla="*/ 0 w 404" name="T0"/>
                <a:gd fmla="*/ 1 h 334" name="T1"/>
                <a:gd fmla="*/ 0 w 404" name="T2"/>
                <a:gd fmla="*/ 2 h 334" name="T3"/>
                <a:gd fmla="*/ 1 w 404" name="T4"/>
                <a:gd fmla="*/ 2 h 334" name="T5"/>
                <a:gd fmla="*/ 1 w 404" name="T6"/>
                <a:gd fmla="*/ 2 h 334" name="T7"/>
                <a:gd fmla="*/ 1 w 404" name="T8"/>
                <a:gd fmla="*/ 3 h 334" name="T9"/>
                <a:gd fmla="*/ 0 w 404" name="T10"/>
                <a:gd fmla="*/ 3 h 334" name="T11"/>
                <a:gd fmla="*/ 2 w 404" name="T12"/>
                <a:gd fmla="*/ 3 h 334" name="T13"/>
                <a:gd fmla="*/ 1 w 404" name="T14"/>
                <a:gd fmla="*/ 4 h 334" name="T15"/>
                <a:gd fmla="*/ 2 w 404" name="T16"/>
                <a:gd fmla="*/ 4 h 334" name="T17"/>
                <a:gd fmla="*/ 3 w 404" name="T18"/>
                <a:gd fmla="*/ 4 h 334" name="T19"/>
                <a:gd fmla="*/ 3 w 404" name="T20"/>
                <a:gd fmla="*/ 3 h 334" name="T21"/>
                <a:gd fmla="*/ 4 w 404" name="T22"/>
                <a:gd fmla="*/ 3 h 334" name="T23"/>
                <a:gd fmla="*/ 4 w 404" name="T24"/>
                <a:gd fmla="*/ 4 h 334" name="T25"/>
                <a:gd fmla="*/ 5 w 404" name="T26"/>
                <a:gd fmla="*/ 3 h 334" name="T27"/>
                <a:gd fmla="*/ 5 w 404" name="T28"/>
                <a:gd fmla="*/ 4 h 334" name="T29"/>
                <a:gd fmla="*/ 6 w 404" name="T30"/>
                <a:gd fmla="*/ 4 h 334" name="T31"/>
                <a:gd fmla="*/ 3 w 404" name="T32"/>
                <a:gd fmla="*/ 5 h 334" name="T33"/>
                <a:gd fmla="*/ 3 w 404" name="T34"/>
                <a:gd fmla="*/ 5 h 334" name="T35"/>
                <a:gd fmla="*/ 5 w 404" name="T36"/>
                <a:gd fmla="*/ 5 h 334" name="T37"/>
                <a:gd fmla="*/ 4 w 404" name="T38"/>
                <a:gd fmla="*/ 5 h 334" name="T39"/>
                <a:gd fmla="*/ 5 w 404" name="T40"/>
                <a:gd fmla="*/ 6 h 334" name="T41"/>
                <a:gd fmla="*/ 3 w 404" name="T42"/>
                <a:gd fmla="*/ 6 h 334" name="T43"/>
                <a:gd fmla="*/ 5 w 404" name="T44"/>
                <a:gd fmla="*/ 8 h 334" name="T45"/>
                <a:gd fmla="*/ 7 w 404" name="T46"/>
                <a:gd fmla="*/ 4 h 334" name="T47"/>
                <a:gd fmla="*/ 9 w 404" name="T48"/>
                <a:gd fmla="*/ 3 h 334" name="T49"/>
                <a:gd fmla="*/ 7 w 404" name="T50"/>
                <a:gd fmla="*/ 2 h 334" name="T51"/>
                <a:gd fmla="*/ 7 w 404" name="T52"/>
                <a:gd fmla="*/ 1 h 334" name="T53"/>
                <a:gd fmla="*/ 6 w 404" name="T54"/>
                <a:gd fmla="*/ 2 h 334" name="T55"/>
                <a:gd fmla="*/ 6 w 404" name="T56"/>
                <a:gd fmla="*/ 1 h 334" name="T57"/>
                <a:gd fmla="*/ 5 w 404" name="T58"/>
                <a:gd fmla="*/ 0 h 334" name="T59"/>
                <a:gd fmla="*/ 4 w 404" name="T60"/>
                <a:gd fmla="*/ 1 h 334" name="T61"/>
                <a:gd fmla="*/ 5 w 404" name="T62"/>
                <a:gd fmla="*/ 3 h 334" name="T63"/>
                <a:gd fmla="*/ 3 w 404" name="T64"/>
                <a:gd fmla="*/ 1 h 334" name="T65"/>
                <a:gd fmla="*/ 3 w 404" name="T66"/>
                <a:gd fmla="*/ 1 h 334" name="T67"/>
                <a:gd fmla="*/ 3 w 404" name="T68"/>
                <a:gd fmla="*/ 2 h 334" name="T69"/>
                <a:gd fmla="*/ 1 w 404" name="T70"/>
                <a:gd fmla="*/ 1 h 334" name="T71"/>
                <a:gd fmla="*/ 3 w 404" name="T72"/>
                <a:gd fmla="*/ 1 h 334" name="T73"/>
                <a:gd fmla="*/ 0 w 404" name="T74"/>
                <a:gd fmla="*/ 1 h 33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404" name="T114"/>
                <a:gd fmla="*/ 0 h 334" name="T115"/>
                <a:gd fmla="*/ 404 w 404" name="T116"/>
                <a:gd fmla="*/ 334 h 334"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334" w="403">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6" name="Freeform 411"/>
            <p:cNvSpPr/>
            <p:nvPr/>
          </p:nvSpPr>
          <p:spPr bwMode="auto">
            <a:xfrm>
              <a:off x="2476" y="2867"/>
              <a:ext cx="276" cy="100"/>
            </a:xfrm>
            <a:custGeom>
              <a:gdLst>
                <a:gd fmla="*/ 0 w 365" name="T0"/>
                <a:gd fmla="*/ 1 h 141" name="T1"/>
                <a:gd fmla="*/ 1 w 365" name="T2"/>
                <a:gd fmla="*/ 1 h 141" name="T3"/>
                <a:gd fmla="*/ 0 w 365" name="T4"/>
                <a:gd fmla="*/ 1 h 141" name="T5"/>
                <a:gd fmla="*/ 1 w 365" name="T6"/>
                <a:gd fmla="*/ 2 h 141" name="T7"/>
                <a:gd fmla="*/ 4 w 365" name="T8"/>
                <a:gd fmla="*/ 2 h 141" name="T9"/>
                <a:gd fmla="*/ 2 w 365" name="T10"/>
                <a:gd fmla="*/ 2 h 141" name="T11"/>
                <a:gd fmla="*/ 5 w 365" name="T12"/>
                <a:gd fmla="*/ 3 h 141" name="T13"/>
                <a:gd fmla="*/ 7 w 365" name="T14"/>
                <a:gd fmla="*/ 3 h 141" name="T15"/>
                <a:gd fmla="*/ 9 w 365" name="T16"/>
                <a:gd fmla="*/ 1 h 141" name="T17"/>
                <a:gd fmla="*/ 8 w 365" name="T18"/>
                <a:gd fmla="*/ 1 h 141" name="T19"/>
                <a:gd fmla="*/ 6 w 365" name="T20"/>
                <a:gd fmla="*/ 1 h 141" name="T21"/>
                <a:gd fmla="*/ 7 w 365" name="T22"/>
                <a:gd fmla="*/ 0 h 141" name="T23"/>
                <a:gd fmla="*/ 5 w 365" name="T24"/>
                <a:gd fmla="*/ 1 h 141" name="T25"/>
                <a:gd fmla="*/ 5 w 365" name="T26"/>
                <a:gd fmla="*/ 0 h 141" name="T27"/>
                <a:gd fmla="*/ 4 w 365" name="T28"/>
                <a:gd fmla="*/ 1 h 141" name="T29"/>
                <a:gd fmla="*/ 2 w 365" name="T30"/>
                <a:gd fmla="*/ 0 h 141" name="T31"/>
                <a:gd fmla="*/ 2 w 365" name="T32"/>
                <a:gd fmla="*/ 1 h 141" name="T33"/>
                <a:gd fmla="*/ 1 w 365" name="T34"/>
                <a:gd fmla="*/ 0 h 141" name="T35"/>
                <a:gd fmla="*/ 2 w 365" name="T36"/>
                <a:gd fmla="*/ 1 h 141" name="T37"/>
                <a:gd fmla="*/ 0 w 365" name="T38"/>
                <a:gd fmla="*/ 1 h 14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65" name="T60"/>
                <a:gd fmla="*/ 0 h 141" name="T61"/>
                <a:gd fmla="*/ 365 w 365" name="T62"/>
                <a:gd fmla="*/ 141 h 141"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41" w="365">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7" name="Freeform 412"/>
            <p:cNvSpPr/>
            <p:nvPr/>
          </p:nvSpPr>
          <p:spPr bwMode="auto">
            <a:xfrm>
              <a:off x="2571" y="3030"/>
              <a:ext cx="117" cy="65"/>
            </a:xfrm>
            <a:custGeom>
              <a:gdLst>
                <a:gd fmla="*/ 0 w 157" name="T0"/>
                <a:gd fmla="*/ 2 h 92" name="T1"/>
                <a:gd fmla="*/ 0 w 157" name="T2"/>
                <a:gd fmla="*/ 1 h 92" name="T3"/>
                <a:gd fmla="*/ 2 w 157" name="T4"/>
                <a:gd fmla="*/ 0 h 92" name="T5"/>
                <a:gd fmla="*/ 2 w 157" name="T6"/>
                <a:gd fmla="*/ 1 h 92" name="T7"/>
                <a:gd fmla="*/ 3 w 157" name="T8"/>
                <a:gd fmla="*/ 1 h 92" name="T9"/>
                <a:gd fmla="*/ 1 w 157" name="T10"/>
                <a:gd fmla="*/ 2 h 92" name="T11"/>
                <a:gd fmla="*/ 2 w 157" name="T12"/>
                <a:gd fmla="*/ 1 h 92" name="T13"/>
                <a:gd fmla="*/ 0 w 157" name="T14"/>
                <a:gd fmla="*/ 2 h 92" name="T15"/>
                <a:gd fmla="*/ 0 60000 65536" name="T16"/>
                <a:gd fmla="*/ 0 60000 65536" name="T17"/>
                <a:gd fmla="*/ 0 60000 65536" name="T18"/>
                <a:gd fmla="*/ 0 60000 65536" name="T19"/>
                <a:gd fmla="*/ 0 60000 65536" name="T20"/>
                <a:gd fmla="*/ 0 60000 65536" name="T21"/>
                <a:gd fmla="*/ 0 60000 65536" name="T22"/>
                <a:gd fmla="*/ 0 60000 65536" name="T23"/>
                <a:gd fmla="*/ 0 w 157" name="T24"/>
                <a:gd fmla="*/ 0 h 92" name="T25"/>
                <a:gd fmla="*/ 157 w 157" name="T26"/>
                <a:gd fmla="*/ 92 h 9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2" w="157">
                  <a:moveTo>
                    <a:pt x="0" y="73"/>
                  </a:moveTo>
                  <a:lnTo>
                    <a:pt x="14" y="26"/>
                  </a:lnTo>
                  <a:lnTo>
                    <a:pt x="78" y="0"/>
                  </a:lnTo>
                  <a:lnTo>
                    <a:pt x="88" y="26"/>
                  </a:lnTo>
                  <a:lnTo>
                    <a:pt x="157" y="48"/>
                  </a:lnTo>
                  <a:lnTo>
                    <a:pt x="62" y="92"/>
                  </a:lnTo>
                  <a:lnTo>
                    <a:pt x="78" y="68"/>
                  </a:lnTo>
                  <a:lnTo>
                    <a:pt x="0" y="7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8" name="Freeform 413"/>
            <p:cNvSpPr/>
            <p:nvPr/>
          </p:nvSpPr>
          <p:spPr bwMode="auto">
            <a:xfrm>
              <a:off x="2293" y="3591"/>
              <a:ext cx="371" cy="667"/>
            </a:xfrm>
            <a:custGeom>
              <a:gdLst>
                <a:gd fmla="*/ 0 w 492" name="T0"/>
                <a:gd fmla="*/ 16 h 935" name="T1"/>
                <a:gd fmla="*/ 0 w 492" name="T2"/>
                <a:gd fmla="*/ 18 h 935" name="T3"/>
                <a:gd fmla="*/ 1 w 492" name="T4"/>
                <a:gd fmla="*/ 20 h 935" name="T5"/>
                <a:gd fmla="*/ 1 w 492" name="T6"/>
                <a:gd fmla="*/ 22 h 935" name="T7"/>
                <a:gd fmla="*/ 4 w 492" name="T8"/>
                <a:gd fmla="*/ 20 h 935" name="T9"/>
                <a:gd fmla="*/ 5 w 492" name="T10"/>
                <a:gd fmla="*/ 17 h 935" name="T11"/>
                <a:gd fmla="*/ 4 w 492" name="T12"/>
                <a:gd fmla="*/ 17 h 935" name="T13"/>
                <a:gd fmla="*/ 6 w 492" name="T14"/>
                <a:gd fmla="*/ 16 h 935" name="T15"/>
                <a:gd fmla="*/ 4 w 492" name="T16"/>
                <a:gd fmla="*/ 16 h 935" name="T17"/>
                <a:gd fmla="*/ 6 w 492" name="T18"/>
                <a:gd fmla="*/ 16 h 935" name="T19"/>
                <a:gd fmla="*/ 7 w 492" name="T20"/>
                <a:gd fmla="*/ 15 h 935" name="T21"/>
                <a:gd fmla="*/ 5 w 492" name="T22"/>
                <a:gd fmla="*/ 14 h 935" name="T23"/>
                <a:gd fmla="*/ 4 w 492" name="T24"/>
                <a:gd fmla="*/ 15 h 935" name="T25"/>
                <a:gd fmla="*/ 5 w 492" name="T26"/>
                <a:gd fmla="*/ 14 h 935" name="T27"/>
                <a:gd fmla="*/ 5 w 492" name="T28"/>
                <a:gd fmla="*/ 11 h 935" name="T29"/>
                <a:gd fmla="*/ 9 w 492" name="T30"/>
                <a:gd fmla="*/ 8 h 935" name="T31"/>
                <a:gd fmla="*/ 9 w 492" name="T32"/>
                <a:gd fmla="*/ 7 h 935" name="T33"/>
                <a:gd fmla="*/ 9 w 492" name="T34"/>
                <a:gd fmla="*/ 6 h 935" name="T35"/>
                <a:gd fmla="*/ 11 w 492" name="T36"/>
                <a:gd fmla="*/ 5 h 935" name="T37"/>
                <a:gd fmla="*/ 11 w 492" name="T38"/>
                <a:gd fmla="*/ 2 h 935" name="T39"/>
                <a:gd fmla="*/ 8 w 492" name="T40"/>
                <a:gd fmla="*/ 0 h 935" name="T41"/>
                <a:gd fmla="*/ 8 w 492" name="T42"/>
                <a:gd fmla="*/ 0 h 935" name="T43"/>
                <a:gd fmla="*/ 8 w 492" name="T44"/>
                <a:gd fmla="*/ 1 h 935" name="T45"/>
                <a:gd fmla="*/ 6 w 492" name="T46"/>
                <a:gd fmla="*/ 1 h 935" name="T47"/>
                <a:gd fmla="*/ 6 w 492" name="T48"/>
                <a:gd fmla="*/ 2 h 935" name="T49"/>
                <a:gd fmla="*/ 5 w 492" name="T50"/>
                <a:gd fmla="*/ 2 h 935" name="T51"/>
                <a:gd fmla="*/ 5 w 492" name="T52"/>
                <a:gd fmla="*/ 3 h 935" name="T53"/>
                <a:gd fmla="*/ 3 w 492" name="T54"/>
                <a:gd fmla="*/ 5 h 935" name="T55"/>
                <a:gd fmla="*/ 2 w 492" name="T56"/>
                <a:gd fmla="*/ 7 h 935" name="T57"/>
                <a:gd fmla="*/ 3 w 492" name="T58"/>
                <a:gd fmla="*/ 9 h 935" name="T59"/>
                <a:gd fmla="*/ 1 w 492" name="T60"/>
                <a:gd fmla="*/ 9 h 935" name="T61"/>
                <a:gd fmla="*/ 1 w 492" name="T62"/>
                <a:gd fmla="*/ 12 h 935" name="T63"/>
                <a:gd fmla="*/ 1 w 492" name="T64"/>
                <a:gd fmla="*/ 13 h 935" name="T65"/>
                <a:gd fmla="*/ 1 w 492" name="T66"/>
                <a:gd fmla="*/ 13 h 935" name="T67"/>
                <a:gd fmla="*/ 1 w 492" name="T68"/>
                <a:gd fmla="*/ 15 h 935" name="T69"/>
                <a:gd fmla="*/ 0 w 492" name="T70"/>
                <a:gd fmla="*/ 16 h 93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92" name="T108"/>
                <a:gd fmla="*/ 0 h 935" name="T109"/>
                <a:gd fmla="*/ 492 w 492" name="T110"/>
                <a:gd fmla="*/ 935 h 935"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935" w="492">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599" name="Freeform 414"/>
            <p:cNvSpPr/>
            <p:nvPr/>
          </p:nvSpPr>
          <p:spPr bwMode="auto">
            <a:xfrm>
              <a:off x="2142" y="4581"/>
              <a:ext cx="127" cy="70"/>
            </a:xfrm>
            <a:custGeom>
              <a:gdLst>
                <a:gd fmla="*/ 0 w 169" name="T0"/>
                <a:gd fmla="*/ 1 h 98" name="T1"/>
                <a:gd fmla="*/ 1 w 169" name="T2"/>
                <a:gd fmla="*/ 2 h 98" name="T3"/>
                <a:gd fmla="*/ 2 w 169" name="T4"/>
                <a:gd fmla="*/ 2 h 98" name="T5"/>
                <a:gd fmla="*/ 3 w 169" name="T6"/>
                <a:gd fmla="*/ 2 h 98" name="T7"/>
                <a:gd fmla="*/ 4 w 169" name="T8"/>
                <a:gd fmla="*/ 1 h 98" name="T9"/>
                <a:gd fmla="*/ 3 w 169" name="T10"/>
                <a:gd fmla="*/ 1 h 98" name="T11"/>
                <a:gd fmla="*/ 3 w 169" name="T12"/>
                <a:gd fmla="*/ 0 h 98" name="T13"/>
                <a:gd fmla="*/ 3 w 169" name="T14"/>
                <a:gd fmla="*/ 0 h 98" name="T15"/>
                <a:gd fmla="*/ 1 w 169" name="T16"/>
                <a:gd fmla="*/ 0 h 98" name="T17"/>
                <a:gd fmla="*/ 0 w 169" name="T18"/>
                <a:gd fmla="*/ 1 h 9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69" name="T30"/>
                <a:gd fmla="*/ 0 h 98" name="T31"/>
                <a:gd fmla="*/ 169 w 169" name="T32"/>
                <a:gd fmla="*/ 98 h 9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8" w="169">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0" name="Freeform 415"/>
            <p:cNvSpPr/>
            <p:nvPr/>
          </p:nvSpPr>
          <p:spPr bwMode="auto">
            <a:xfrm>
              <a:off x="2993" y="4979"/>
              <a:ext cx="207" cy="173"/>
            </a:xfrm>
            <a:custGeom>
              <a:gdLst>
                <a:gd fmla="*/ 0 w 273" name="T0"/>
                <a:gd fmla="*/ 5 h 244" name="T1"/>
                <a:gd fmla="*/ 0 w 273" name="T2"/>
                <a:gd fmla="*/ 5 h 244" name="T3"/>
                <a:gd fmla="*/ 1 w 273" name="T4"/>
                <a:gd fmla="*/ 3 h 244" name="T5"/>
                <a:gd fmla="*/ 1 w 273" name="T6"/>
                <a:gd fmla="*/ 3 h 244" name="T7"/>
                <a:gd fmla="*/ 1 w 273" name="T8"/>
                <a:gd fmla="*/ 1 h 244" name="T9"/>
                <a:gd fmla="*/ 1 w 273" name="T10"/>
                <a:gd fmla="*/ 0 h 244" name="T11"/>
                <a:gd fmla="*/ 6 w 273" name="T12"/>
                <a:gd fmla="*/ 0 h 244" name="T13"/>
                <a:gd fmla="*/ 5 w 273" name="T14"/>
                <a:gd fmla="*/ 1 h 244" name="T15"/>
                <a:gd fmla="*/ 5 w 273" name="T16"/>
                <a:gd fmla="*/ 3 h 244" name="T17"/>
                <a:gd fmla="*/ 3 w 273" name="T18"/>
                <a:gd fmla="*/ 4 h 244" name="T19"/>
                <a:gd fmla="*/ 1 w 273" name="T20"/>
                <a:gd fmla="*/ 6 h 244" name="T21"/>
                <a:gd fmla="*/ 0 w 273" name="T22"/>
                <a:gd fmla="*/ 5 h 24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73" name="T36"/>
                <a:gd fmla="*/ 0 h 244" name="T37"/>
                <a:gd fmla="*/ 273 w 273" name="T38"/>
                <a:gd fmla="*/ 244 h 24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244" w="273">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1" name="Freeform 416"/>
            <p:cNvSpPr/>
            <p:nvPr/>
          </p:nvSpPr>
          <p:spPr bwMode="auto">
            <a:xfrm>
              <a:off x="4784" y="5543"/>
              <a:ext cx="231" cy="484"/>
            </a:xfrm>
            <a:custGeom>
              <a:gdLst>
                <a:gd fmla="*/ 0 w 303" name="T0"/>
                <a:gd fmla="*/ 3 h 678" name="T1"/>
                <a:gd fmla="*/ 1 w 303" name="T2"/>
                <a:gd fmla="*/ 1 h 678" name="T3"/>
                <a:gd fmla="*/ 3 w 303" name="T4"/>
                <a:gd fmla="*/ 0 h 678" name="T5"/>
                <a:gd fmla="*/ 3 w 303" name="T6"/>
                <a:gd fmla="*/ 1 h 678" name="T7"/>
                <a:gd fmla="*/ 3 w 303" name="T8"/>
                <a:gd fmla="*/ 3 h 678" name="T9"/>
                <a:gd fmla="*/ 5 w 303" name="T10"/>
                <a:gd fmla="*/ 3 h 678" name="T11"/>
                <a:gd fmla="*/ 6 w 303" name="T12"/>
                <a:gd fmla="*/ 3 h 678" name="T13"/>
                <a:gd fmla="*/ 7 w 303" name="T14"/>
                <a:gd fmla="*/ 5 h 678" name="T15"/>
                <a:gd fmla="*/ 7 w 303" name="T16"/>
                <a:gd fmla="*/ 7 h 678" name="T17"/>
                <a:gd fmla="*/ 5 w 303" name="T18"/>
                <a:gd fmla="*/ 7 h 678" name="T19"/>
                <a:gd fmla="*/ 5 w 303" name="T20"/>
                <a:gd fmla="*/ 7 h 678" name="T21"/>
                <a:gd fmla="*/ 5 w 303" name="T22"/>
                <a:gd fmla="*/ 9 h 678" name="T23"/>
                <a:gd fmla="*/ 3 w 303" name="T24"/>
                <a:gd fmla="*/ 7 h 678" name="T25"/>
                <a:gd fmla="*/ 1 w 303" name="T26"/>
                <a:gd fmla="*/ 11 h 678" name="T27"/>
                <a:gd fmla="*/ 3 w 303" name="T28"/>
                <a:gd fmla="*/ 14 h 678" name="T29"/>
                <a:gd fmla="*/ 4 w 303" name="T30"/>
                <a:gd fmla="*/ 15 h 678" name="T31"/>
                <a:gd fmla="*/ 3 w 303" name="T32"/>
                <a:gd fmla="*/ 16 h 678" name="T33"/>
                <a:gd fmla="*/ 3 w 303" name="T34"/>
                <a:gd fmla="*/ 15 h 678" name="T35"/>
                <a:gd fmla="*/ 3 w 303" name="T36"/>
                <a:gd fmla="*/ 15 h 678" name="T37"/>
                <a:gd fmla="*/ 1 w 303" name="T38"/>
                <a:gd fmla="*/ 13 h 678" name="T39"/>
                <a:gd fmla="*/ 1 w 303" name="T40"/>
                <a:gd fmla="*/ 11 h 678" name="T41"/>
                <a:gd fmla="*/ 2 w 303" name="T42"/>
                <a:gd fmla="*/ 9 h 678" name="T43"/>
                <a:gd fmla="*/ 1 w 303" name="T44"/>
                <a:gd fmla="*/ 6 h 678" name="T45"/>
                <a:gd fmla="*/ 1 w 303" name="T46"/>
                <a:gd fmla="*/ 5 h 678" name="T47"/>
                <a:gd fmla="*/ 0 w 303" name="T48"/>
                <a:gd fmla="*/ 3 h 678"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303" name="T75"/>
                <a:gd fmla="*/ 0 h 678" name="T76"/>
                <a:gd fmla="*/ 303 w 303" name="T77"/>
                <a:gd fmla="*/ 678 h 678"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678" w="303">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2" name="Freeform 417"/>
            <p:cNvSpPr/>
            <p:nvPr/>
          </p:nvSpPr>
          <p:spPr bwMode="auto">
            <a:xfrm>
              <a:off x="3442" y="5362"/>
              <a:ext cx="151" cy="115"/>
            </a:xfrm>
            <a:custGeom>
              <a:gdLst>
                <a:gd fmla="*/ 0 w 201" name="T0"/>
                <a:gd fmla="*/ 2 h 159" name="T1"/>
                <a:gd fmla="*/ 0 w 201" name="T2"/>
                <a:gd fmla="*/ 2 h 159" name="T3"/>
                <a:gd fmla="*/ 1 w 201" name="T4"/>
                <a:gd fmla="*/ 2 h 159" name="T5"/>
                <a:gd fmla="*/ 3 w 201" name="T6"/>
                <a:gd fmla="*/ 2 h 159" name="T7"/>
                <a:gd fmla="*/ 4 w 201" name="T8"/>
                <a:gd fmla="*/ 0 h 159" name="T9"/>
                <a:gd fmla="*/ 5 w 201" name="T10"/>
                <a:gd fmla="*/ 1 h 159" name="T11"/>
                <a:gd fmla="*/ 4 w 201" name="T12"/>
                <a:gd fmla="*/ 1 h 159" name="T13"/>
                <a:gd fmla="*/ 4 w 201" name="T14"/>
                <a:gd fmla="*/ 2 h 159" name="T15"/>
                <a:gd fmla="*/ 4 w 201" name="T16"/>
                <a:gd fmla="*/ 4 h 159" name="T17"/>
                <a:gd fmla="*/ 1 w 201" name="T18"/>
                <a:gd fmla="*/ 3 h 159" name="T19"/>
                <a:gd fmla="*/ 0 w 201" name="T20"/>
                <a:gd fmla="*/ 2 h 15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01" name="T33"/>
                <a:gd fmla="*/ 0 h 159" name="T34"/>
                <a:gd fmla="*/ 201 w 201" name="T35"/>
                <a:gd fmla="*/ 159 h 15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9" w="201">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3" name="Freeform 418"/>
            <p:cNvSpPr/>
            <p:nvPr/>
          </p:nvSpPr>
          <p:spPr bwMode="auto">
            <a:xfrm>
              <a:off x="2181" y="4982"/>
              <a:ext cx="111" cy="241"/>
            </a:xfrm>
            <a:custGeom>
              <a:gdLst>
                <a:gd fmla="*/ 0 w 149" name="T0"/>
                <a:gd fmla="*/ 4 h 334" name="T1"/>
                <a:gd fmla="*/ 1 w 149" name="T2"/>
                <a:gd fmla="*/ 3 h 334" name="T3"/>
                <a:gd fmla="*/ 1 w 149" name="T4"/>
                <a:gd fmla="*/ 0 h 334" name="T5"/>
                <a:gd fmla="*/ 3 w 149" name="T6"/>
                <a:gd fmla="*/ 0 h 334" name="T7"/>
                <a:gd fmla="*/ 3 w 149" name="T8"/>
                <a:gd fmla="*/ 1 h 334" name="T9"/>
                <a:gd fmla="*/ 3 w 149" name="T10"/>
                <a:gd fmla="*/ 2 h 334" name="T11"/>
                <a:gd fmla="*/ 2 w 149" name="T12"/>
                <a:gd fmla="*/ 4 h 334" name="T13"/>
                <a:gd fmla="*/ 3 w 149" name="T14"/>
                <a:gd fmla="*/ 5 h 334" name="T15"/>
                <a:gd fmla="*/ 2 w 149" name="T16"/>
                <a:gd fmla="*/ 8 h 334" name="T17"/>
                <a:gd fmla="*/ 1 w 149" name="T18"/>
                <a:gd fmla="*/ 6 h 334" name="T19"/>
                <a:gd fmla="*/ 0 w 149" name="T20"/>
                <a:gd fmla="*/ 4 h 3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49" name="T33"/>
                <a:gd fmla="*/ 0 h 334" name="T34"/>
                <a:gd fmla="*/ 149 w 149" name="T35"/>
                <a:gd fmla="*/ 334 h 33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34" w="149">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4" name="Freeform 419"/>
            <p:cNvSpPr/>
            <p:nvPr/>
          </p:nvSpPr>
          <p:spPr bwMode="auto">
            <a:xfrm>
              <a:off x="2720" y="4804"/>
              <a:ext cx="82" cy="68"/>
            </a:xfrm>
            <a:custGeom>
              <a:gdLst>
                <a:gd fmla="*/ 0 w 107" name="T0"/>
                <a:gd fmla="*/ 1 h 93" name="T1"/>
                <a:gd fmla="*/ 0 w 107" name="T2"/>
                <a:gd fmla="*/ 0 h 93" name="T3"/>
                <a:gd fmla="*/ 2 w 107" name="T4"/>
                <a:gd fmla="*/ 0 h 93" name="T5"/>
                <a:gd fmla="*/ 3 w 107" name="T6"/>
                <a:gd fmla="*/ 1 h 93" name="T7"/>
                <a:gd fmla="*/ 1 w 107" name="T8"/>
                <a:gd fmla="*/ 1 h 93" name="T9"/>
                <a:gd fmla="*/ 0 w 107" name="T10"/>
                <a:gd fmla="*/ 2 h 93" name="T11"/>
                <a:gd fmla="*/ 1 w 107" name="T12"/>
                <a:gd fmla="*/ 2 h 93" name="T13"/>
                <a:gd fmla="*/ 0 w 107" name="T14"/>
                <a:gd fmla="*/ 1 h 93" name="T15"/>
                <a:gd fmla="*/ 0 60000 65536" name="T16"/>
                <a:gd fmla="*/ 0 60000 65536" name="T17"/>
                <a:gd fmla="*/ 0 60000 65536" name="T18"/>
                <a:gd fmla="*/ 0 60000 65536" name="T19"/>
                <a:gd fmla="*/ 0 60000 65536" name="T20"/>
                <a:gd fmla="*/ 0 60000 65536" name="T21"/>
                <a:gd fmla="*/ 0 60000 65536" name="T22"/>
                <a:gd fmla="*/ 0 60000 65536" name="T23"/>
                <a:gd fmla="*/ 0 w 107" name="T24"/>
                <a:gd fmla="*/ 0 h 93" name="T25"/>
                <a:gd fmla="*/ 107 w 107" name="T26"/>
                <a:gd fmla="*/ 93 h 9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3" w="107">
                  <a:moveTo>
                    <a:pt x="0" y="61"/>
                  </a:moveTo>
                  <a:lnTo>
                    <a:pt x="14" y="4"/>
                  </a:lnTo>
                  <a:lnTo>
                    <a:pt x="73" y="0"/>
                  </a:lnTo>
                  <a:lnTo>
                    <a:pt x="107" y="45"/>
                  </a:lnTo>
                  <a:lnTo>
                    <a:pt x="59" y="47"/>
                  </a:lnTo>
                  <a:lnTo>
                    <a:pt x="6" y="93"/>
                  </a:lnTo>
                  <a:lnTo>
                    <a:pt x="29" y="65"/>
                  </a:lnTo>
                  <a:lnTo>
                    <a:pt x="0" y="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5" name="Freeform 420"/>
            <p:cNvSpPr/>
            <p:nvPr/>
          </p:nvSpPr>
          <p:spPr bwMode="auto">
            <a:xfrm>
              <a:off x="2731" y="4799"/>
              <a:ext cx="533" cy="226"/>
            </a:xfrm>
            <a:custGeom>
              <a:gdLst>
                <a:gd fmla="*/ 0 w 703" name="T0"/>
                <a:gd fmla="*/ 3 h 317" name="T1"/>
                <a:gd fmla="*/ 1 w 703" name="T2"/>
                <a:gd fmla="*/ 4 h 317" name="T3"/>
                <a:gd fmla="*/ 0 w 703" name="T4"/>
                <a:gd fmla="*/ 5 h 317" name="T5"/>
                <a:gd fmla="*/ 1 w 703" name="T6"/>
                <a:gd fmla="*/ 5 h 317" name="T7"/>
                <a:gd fmla="*/ 1 w 703" name="T8"/>
                <a:gd fmla="*/ 6 h 317" name="T9"/>
                <a:gd fmla="*/ 2 w 703" name="T10"/>
                <a:gd fmla="*/ 6 h 317" name="T11"/>
                <a:gd fmla="*/ 1 w 703" name="T12"/>
                <a:gd fmla="*/ 6 h 317" name="T13"/>
                <a:gd fmla="*/ 2 w 703" name="T14"/>
                <a:gd fmla="*/ 6 h 317" name="T15"/>
                <a:gd fmla="*/ 3 w 703" name="T16"/>
                <a:gd fmla="*/ 7 h 317" name="T17"/>
                <a:gd fmla="*/ 4 w 703" name="T18"/>
                <a:gd fmla="*/ 6 h 317" name="T19"/>
                <a:gd fmla="*/ 6 w 703" name="T20"/>
                <a:gd fmla="*/ 7 h 317" name="T21"/>
                <a:gd fmla="*/ 9 w 703" name="T22"/>
                <a:gd fmla="*/ 6 h 317" name="T23"/>
                <a:gd fmla="*/ 9 w 703" name="T24"/>
                <a:gd fmla="*/ 7 h 317" name="T25"/>
                <a:gd fmla="*/ 9 w 703" name="T26"/>
                <a:gd fmla="*/ 6 h 317" name="T27"/>
                <a:gd fmla="*/ 15 w 703" name="T28"/>
                <a:gd fmla="*/ 6 h 317" name="T29"/>
                <a:gd fmla="*/ 16 w 703" name="T30"/>
                <a:gd fmla="*/ 6 h 317" name="T31"/>
                <a:gd fmla="*/ 16 w 703" name="T32"/>
                <a:gd fmla="*/ 3 h 317" name="T33"/>
                <a:gd fmla="*/ 16 w 703" name="T34"/>
                <a:gd fmla="*/ 3 h 317" name="T35"/>
                <a:gd fmla="*/ 15 w 703" name="T36"/>
                <a:gd fmla="*/ 1 h 317" name="T37"/>
                <a:gd fmla="*/ 13 w 703" name="T38"/>
                <a:gd fmla="*/ 1 h 317" name="T39"/>
                <a:gd fmla="*/ 11 w 703" name="T40"/>
                <a:gd fmla="*/ 1 h 317" name="T41"/>
                <a:gd fmla="*/ 8 w 703" name="T42"/>
                <a:gd fmla="*/ 0 h 317" name="T43"/>
                <a:gd fmla="*/ 6 w 703" name="T44"/>
                <a:gd fmla="*/ 0 h 317" name="T45"/>
                <a:gd fmla="*/ 4 w 703" name="T46"/>
                <a:gd fmla="*/ 1 h 317" name="T47"/>
                <a:gd fmla="*/ 3 w 703" name="T48"/>
                <a:gd fmla="*/ 1 h 317" name="T49"/>
                <a:gd fmla="*/ 3 w 703" name="T50"/>
                <a:gd fmla="*/ 2 h 317" name="T51"/>
                <a:gd fmla="*/ 0 w 703" name="T52"/>
                <a:gd fmla="*/ 3 h 317"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03" name="T81"/>
                <a:gd fmla="*/ 0 h 317" name="T82"/>
                <a:gd fmla="*/ 703 w 703" name="T83"/>
                <a:gd fmla="*/ 317 h 317"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317" w="703">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6" name="Freeform 421"/>
            <p:cNvSpPr/>
            <p:nvPr/>
          </p:nvSpPr>
          <p:spPr bwMode="auto">
            <a:xfrm>
              <a:off x="1677" y="4270"/>
              <a:ext cx="114" cy="148"/>
            </a:xfrm>
            <a:custGeom>
              <a:gdLst>
                <a:gd fmla="*/ 0 w 152" name="T0"/>
                <a:gd fmla="*/ 4 h 209" name="T1"/>
                <a:gd fmla="*/ 0 w 152" name="T2"/>
                <a:gd fmla="*/ 4 h 209" name="T3"/>
                <a:gd fmla="*/ 0 w 152" name="T4"/>
                <a:gd fmla="*/ 5 h 209" name="T5"/>
                <a:gd fmla="*/ 3 w 152" name="T6"/>
                <a:gd fmla="*/ 4 h 209" name="T7"/>
                <a:gd fmla="*/ 3 w 152" name="T8"/>
                <a:gd fmla="*/ 1 h 209" name="T9"/>
                <a:gd fmla="*/ 3 w 152" name="T10"/>
                <a:gd fmla="*/ 1 h 209" name="T11"/>
                <a:gd fmla="*/ 2 w 152" name="T12"/>
                <a:gd fmla="*/ 1 h 209" name="T13"/>
                <a:gd fmla="*/ 2 w 152" name="T14"/>
                <a:gd fmla="*/ 1 h 209" name="T15"/>
                <a:gd fmla="*/ 2 w 152" name="T16"/>
                <a:gd fmla="*/ 0 h 209" name="T17"/>
                <a:gd fmla="*/ 2 w 152" name="T18"/>
                <a:gd fmla="*/ 0 h 209" name="T19"/>
                <a:gd fmla="*/ 1 w 152" name="T20"/>
                <a:gd fmla="*/ 1 h 209" name="T21"/>
                <a:gd fmla="*/ 0 w 152" name="T22"/>
                <a:gd fmla="*/ 1 h 209" name="T23"/>
                <a:gd fmla="*/ 1 w 152" name="T24"/>
                <a:gd fmla="*/ 2 h 209" name="T25"/>
                <a:gd fmla="*/ 0 w 152" name="T26"/>
                <a:gd fmla="*/ 3 h 209" name="T27"/>
                <a:gd fmla="*/ 1 w 152" name="T28"/>
                <a:gd fmla="*/ 3 h 209" name="T29"/>
                <a:gd fmla="*/ 0 w 152" name="T30"/>
                <a:gd fmla="*/ 4 h 209" name="T31"/>
                <a:gd fmla="*/ 1 w 152" name="T32"/>
                <a:gd fmla="*/ 3 h 209" name="T33"/>
                <a:gd fmla="*/ 0 w 152" name="T34"/>
                <a:gd fmla="*/ 4 h 20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2" name="T54"/>
                <a:gd fmla="*/ 0 h 209" name="T55"/>
                <a:gd fmla="*/ 152 w 152" name="T56"/>
                <a:gd fmla="*/ 209 h 209"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9" w="152">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7" name="Freeform 422"/>
            <p:cNvSpPr/>
            <p:nvPr/>
          </p:nvSpPr>
          <p:spPr bwMode="auto">
            <a:xfrm>
              <a:off x="1738" y="4260"/>
              <a:ext cx="72" cy="58"/>
            </a:xfrm>
            <a:custGeom>
              <a:gdLst>
                <a:gd fmla="*/ 0 w 97" name="T0"/>
                <a:gd fmla="*/ 1 h 82" name="T1"/>
                <a:gd fmla="*/ 0 w 97" name="T2"/>
                <a:gd fmla="*/ 1 h 82" name="T3"/>
                <a:gd fmla="*/ 1 w 97" name="T4"/>
                <a:gd fmla="*/ 1 h 82" name="T5"/>
                <a:gd fmla="*/ 2 w 97" name="T6"/>
                <a:gd fmla="*/ 2 h 82" name="T7"/>
                <a:gd fmla="*/ 2 w 97" name="T8"/>
                <a:gd fmla="*/ 1 h 82" name="T9"/>
                <a:gd fmla="*/ 2 w 97" name="T10"/>
                <a:gd fmla="*/ 0 h 82" name="T11"/>
                <a:gd fmla="*/ 1 w 97" name="T12"/>
                <a:gd fmla="*/ 0 h 82" name="T13"/>
                <a:gd fmla="*/ 0 w 97" name="T14"/>
                <a:gd fmla="*/ 1 h 82" name="T15"/>
                <a:gd fmla="*/ 0 w 97" name="T16"/>
                <a:gd fmla="*/ 1 h 82"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7" name="T27"/>
                <a:gd fmla="*/ 0 h 82" name="T28"/>
                <a:gd fmla="*/ 97 w 97" name="T29"/>
                <a:gd fmla="*/ 82 h 82"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2" w="97">
                  <a:moveTo>
                    <a:pt x="0" y="52"/>
                  </a:moveTo>
                  <a:lnTo>
                    <a:pt x="14" y="69"/>
                  </a:lnTo>
                  <a:lnTo>
                    <a:pt x="54" y="56"/>
                  </a:lnTo>
                  <a:lnTo>
                    <a:pt x="73" y="82"/>
                  </a:lnTo>
                  <a:lnTo>
                    <a:pt x="97" y="52"/>
                  </a:lnTo>
                  <a:lnTo>
                    <a:pt x="74" y="15"/>
                  </a:lnTo>
                  <a:lnTo>
                    <a:pt x="29" y="0"/>
                  </a:lnTo>
                  <a:lnTo>
                    <a:pt x="17" y="27"/>
                  </a:lnTo>
                  <a:lnTo>
                    <a:pt x="0" y="5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8" name="Freeform 423"/>
            <p:cNvSpPr/>
            <p:nvPr/>
          </p:nvSpPr>
          <p:spPr bwMode="auto">
            <a:xfrm>
              <a:off x="1770" y="4130"/>
              <a:ext cx="21" cy="23"/>
            </a:xfrm>
            <a:custGeom>
              <a:gdLst>
                <a:gd fmla="*/ 0 w 26" name="T0"/>
                <a:gd fmla="*/ 1 h 35" name="T1"/>
                <a:gd fmla="*/ 0 w 26" name="T2"/>
                <a:gd fmla="*/ 0 h 35" name="T3"/>
                <a:gd fmla="*/ 1 w 26" name="T4"/>
                <a:gd fmla="*/ 0 h 35" name="T5"/>
                <a:gd fmla="*/ 0 w 26" name="T6"/>
                <a:gd fmla="*/ 1 h 35" name="T7"/>
                <a:gd fmla="*/ 0 60000 65536" name="T8"/>
                <a:gd fmla="*/ 0 60000 65536" name="T9"/>
                <a:gd fmla="*/ 0 60000 65536" name="T10"/>
                <a:gd fmla="*/ 0 60000 65536" name="T11"/>
                <a:gd fmla="*/ 0 w 26" name="T12"/>
                <a:gd fmla="*/ 0 h 35" name="T13"/>
                <a:gd fmla="*/ 26 w 26" name="T14"/>
                <a:gd fmla="*/ 35 h 35" name="T15"/>
              </a:gdLst>
              <a:cxnLst>
                <a:cxn ang="T8">
                  <a:pos x="T0" y="T1"/>
                </a:cxn>
                <a:cxn ang="T9">
                  <a:pos x="T2" y="T3"/>
                </a:cxn>
                <a:cxn ang="T10">
                  <a:pos x="T4" y="T5"/>
                </a:cxn>
                <a:cxn ang="T11">
                  <a:pos x="T6" y="T7"/>
                </a:cxn>
              </a:cxnLst>
              <a:rect b="T15" l="T12" r="T14" t="T13"/>
              <a:pathLst>
                <a:path h="35" w="26">
                  <a:moveTo>
                    <a:pt x="0" y="35"/>
                  </a:moveTo>
                  <a:lnTo>
                    <a:pt x="0" y="8"/>
                  </a:lnTo>
                  <a:lnTo>
                    <a:pt x="26" y="0"/>
                  </a:lnTo>
                  <a:lnTo>
                    <a:pt x="0" y="3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09" name="Freeform 424"/>
            <p:cNvSpPr/>
            <p:nvPr/>
          </p:nvSpPr>
          <p:spPr bwMode="auto">
            <a:xfrm>
              <a:off x="1778" y="4155"/>
              <a:ext cx="16" cy="18"/>
            </a:xfrm>
            <a:custGeom>
              <a:gdLst>
                <a:gd fmla="*/ 0 w 22" name="T0"/>
                <a:gd fmla="*/ 0 h 24" name="T1"/>
                <a:gd fmla="*/ 0 w 22" name="T2"/>
                <a:gd fmla="*/ 0 h 24" name="T3"/>
                <a:gd fmla="*/ 1 w 22" name="T4"/>
                <a:gd fmla="*/ 1 h 24" name="T5"/>
                <a:gd fmla="*/ 0 w 22" name="T6"/>
                <a:gd fmla="*/ 0 h 24" name="T7"/>
                <a:gd fmla="*/ 0 60000 65536" name="T8"/>
                <a:gd fmla="*/ 0 60000 65536" name="T9"/>
                <a:gd fmla="*/ 0 60000 65536" name="T10"/>
                <a:gd fmla="*/ 0 60000 65536" name="T11"/>
                <a:gd fmla="*/ 0 w 22" name="T12"/>
                <a:gd fmla="*/ 0 h 24" name="T13"/>
                <a:gd fmla="*/ 22 w 22" name="T14"/>
                <a:gd fmla="*/ 24 h 24" name="T15"/>
              </a:gdLst>
              <a:cxnLst>
                <a:cxn ang="T8">
                  <a:pos x="T0" y="T1"/>
                </a:cxn>
                <a:cxn ang="T9">
                  <a:pos x="T2" y="T3"/>
                </a:cxn>
                <a:cxn ang="T10">
                  <a:pos x="T4" y="T5"/>
                </a:cxn>
                <a:cxn ang="T11">
                  <a:pos x="T6" y="T7"/>
                </a:cxn>
              </a:cxnLst>
              <a:rect b="T15" l="T12" r="T14" t="T13"/>
              <a:pathLst>
                <a:path h="24" w="22">
                  <a:moveTo>
                    <a:pt x="0" y="18"/>
                  </a:moveTo>
                  <a:lnTo>
                    <a:pt x="14" y="0"/>
                  </a:lnTo>
                  <a:lnTo>
                    <a:pt x="22" y="24"/>
                  </a:lnTo>
                  <a:lnTo>
                    <a:pt x="0" y="1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0" name="Freeform 425"/>
            <p:cNvSpPr/>
            <p:nvPr/>
          </p:nvSpPr>
          <p:spPr bwMode="auto">
            <a:xfrm>
              <a:off x="1794" y="4115"/>
              <a:ext cx="226" cy="373"/>
            </a:xfrm>
            <a:custGeom>
              <a:gdLst>
                <a:gd fmla="*/ 0 w 297" name="T0"/>
                <a:gd fmla="*/ 3 h 521" name="T1"/>
                <a:gd fmla="*/ 0 w 297" name="T2"/>
                <a:gd fmla="*/ 1 h 521" name="T3"/>
                <a:gd fmla="*/ 1 w 297" name="T4"/>
                <a:gd fmla="*/ 0 h 521" name="T5"/>
                <a:gd fmla="*/ 3 w 297" name="T6"/>
                <a:gd fmla="*/ 0 h 521" name="T7"/>
                <a:gd fmla="*/ 2 w 297" name="T8"/>
                <a:gd fmla="*/ 1 h 521" name="T9"/>
                <a:gd fmla="*/ 4 w 297" name="T10"/>
                <a:gd fmla="*/ 2 h 521" name="T11"/>
                <a:gd fmla="*/ 3 w 297" name="T12"/>
                <a:gd fmla="*/ 4 h 521" name="T13"/>
                <a:gd fmla="*/ 4 w 297" name="T14"/>
                <a:gd fmla="*/ 4 h 521" name="T15"/>
                <a:gd fmla="*/ 5 w 297" name="T16"/>
                <a:gd fmla="*/ 7 h 521" name="T17"/>
                <a:gd fmla="*/ 5 w 297" name="T18"/>
                <a:gd fmla="*/ 7 h 521" name="T19"/>
                <a:gd fmla="*/ 6 w 297" name="T20"/>
                <a:gd fmla="*/ 8 h 521" name="T21"/>
                <a:gd fmla="*/ 5 w 297" name="T22"/>
                <a:gd fmla="*/ 8 h 521" name="T23"/>
                <a:gd fmla="*/ 7 w 297" name="T24"/>
                <a:gd fmla="*/ 9 h 521" name="T25"/>
                <a:gd fmla="*/ 6 w 297" name="T26"/>
                <a:gd fmla="*/ 10 h 521" name="T27"/>
                <a:gd fmla="*/ 7 w 297" name="T28"/>
                <a:gd fmla="*/ 11 h 521" name="T29"/>
                <a:gd fmla="*/ 0 w 297" name="T30"/>
                <a:gd fmla="*/ 12 h 521" name="T31"/>
                <a:gd fmla="*/ 3 w 297" name="T32"/>
                <a:gd fmla="*/ 10 h 521" name="T33"/>
                <a:gd fmla="*/ 2 w 297" name="T34"/>
                <a:gd fmla="*/ 10 h 521" name="T35"/>
                <a:gd fmla="*/ 1 w 297" name="T36"/>
                <a:gd fmla="*/ 9 h 521" name="T37"/>
                <a:gd fmla="*/ 2 w 297" name="T38"/>
                <a:gd fmla="*/ 9 h 521" name="T39"/>
                <a:gd fmla="*/ 1 w 297" name="T40"/>
                <a:gd fmla="*/ 8 h 521" name="T41"/>
                <a:gd fmla="*/ 3 w 297" name="T42"/>
                <a:gd fmla="*/ 7 h 521" name="T43"/>
                <a:gd fmla="*/ 3 w 297" name="T44"/>
                <a:gd fmla="*/ 6 h 521" name="T45"/>
                <a:gd fmla="*/ 2 w 297" name="T46"/>
                <a:gd fmla="*/ 6 h 521" name="T47"/>
                <a:gd fmla="*/ 3 w 297" name="T48"/>
                <a:gd fmla="*/ 5 h 521" name="T49"/>
                <a:gd fmla="*/ 1 w 297" name="T50"/>
                <a:gd fmla="*/ 6 h 521" name="T51"/>
                <a:gd fmla="*/ 1 w 297" name="T52"/>
                <a:gd fmla="*/ 4 h 521" name="T53"/>
                <a:gd fmla="*/ 0 w 297" name="T54"/>
                <a:gd fmla="*/ 5 h 521" name="T55"/>
                <a:gd fmla="*/ 1 w 297" name="T56"/>
                <a:gd fmla="*/ 3 h 521" name="T57"/>
                <a:gd fmla="*/ 0 w 297" name="T58"/>
                <a:gd fmla="*/ 3 h 521"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297" name="T90"/>
                <a:gd fmla="*/ 0 h 521" name="T91"/>
                <a:gd fmla="*/ 297 w 297" name="T92"/>
                <a:gd fmla="*/ 521 h 521"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21" w="297">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1" name="Freeform 426"/>
            <p:cNvSpPr/>
            <p:nvPr/>
          </p:nvSpPr>
          <p:spPr bwMode="auto">
            <a:xfrm>
              <a:off x="7397" y="3871"/>
              <a:ext cx="88" cy="30"/>
            </a:xfrm>
            <a:custGeom>
              <a:gdLst>
                <a:gd fmla="*/ 0 w 116" name="T0"/>
                <a:gd fmla="*/ 0 h 42" name="T1"/>
                <a:gd fmla="*/ 2 w 116" name="T2"/>
                <a:gd fmla="*/ 0 h 42" name="T3"/>
                <a:gd fmla="*/ 3 w 116" name="T4"/>
                <a:gd fmla="*/ 1 h 42" name="T5"/>
                <a:gd fmla="*/ 2 w 116" name="T6"/>
                <a:gd fmla="*/ 1 h 42" name="T7"/>
                <a:gd fmla="*/ 0 w 116" name="T8"/>
                <a:gd fmla="*/ 0 h 42" name="T9"/>
                <a:gd fmla="*/ 0 60000 65536" name="T10"/>
                <a:gd fmla="*/ 0 60000 65536" name="T11"/>
                <a:gd fmla="*/ 0 60000 65536" name="T12"/>
                <a:gd fmla="*/ 0 60000 65536" name="T13"/>
                <a:gd fmla="*/ 0 60000 65536" name="T14"/>
                <a:gd fmla="*/ 0 w 116" name="T15"/>
                <a:gd fmla="*/ 0 h 42" name="T16"/>
                <a:gd fmla="*/ 116 w 116" name="T17"/>
                <a:gd fmla="*/ 42 h 42" name="T18"/>
              </a:gdLst>
              <a:cxnLst>
                <a:cxn ang="T10">
                  <a:pos x="T0" y="T1"/>
                </a:cxn>
                <a:cxn ang="T11">
                  <a:pos x="T2" y="T3"/>
                </a:cxn>
                <a:cxn ang="T12">
                  <a:pos x="T4" y="T5"/>
                </a:cxn>
                <a:cxn ang="T13">
                  <a:pos x="T6" y="T7"/>
                </a:cxn>
                <a:cxn ang="T14">
                  <a:pos x="T8" y="T9"/>
                </a:cxn>
              </a:cxnLst>
              <a:rect b="T18" l="T15" r="T17" t="T16"/>
              <a:pathLst>
                <a:path h="42" w="115">
                  <a:moveTo>
                    <a:pt x="0" y="14"/>
                  </a:moveTo>
                  <a:lnTo>
                    <a:pt x="71" y="0"/>
                  </a:lnTo>
                  <a:lnTo>
                    <a:pt x="116" y="21"/>
                  </a:lnTo>
                  <a:lnTo>
                    <a:pt x="92" y="42"/>
                  </a:lnTo>
                  <a:lnTo>
                    <a:pt x="0" y="1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2" name="Freeform 427"/>
            <p:cNvSpPr/>
            <p:nvPr/>
          </p:nvSpPr>
          <p:spPr bwMode="auto">
            <a:xfrm>
              <a:off x="4919" y="5463"/>
              <a:ext cx="204" cy="471"/>
            </a:xfrm>
            <a:custGeom>
              <a:gdLst>
                <a:gd fmla="*/ 0 w 268" name="T0"/>
                <a:gd fmla="*/ 1 h 659" name="T1"/>
                <a:gd fmla="*/ 1 w 268" name="T2"/>
                <a:gd fmla="*/ 2 h 659" name="T3"/>
                <a:gd fmla="*/ 2 w 268" name="T4"/>
                <a:gd fmla="*/ 3 h 659" name="T5"/>
                <a:gd fmla="*/ 1 w 268" name="T6"/>
                <a:gd fmla="*/ 4 h 659" name="T7"/>
                <a:gd fmla="*/ 4 w 268" name="T8"/>
                <a:gd fmla="*/ 6 h 659" name="T9"/>
                <a:gd fmla="*/ 5 w 268" name="T10"/>
                <a:gd fmla="*/ 9 h 659" name="T11"/>
                <a:gd fmla="*/ 5 w 268" name="T12"/>
                <a:gd fmla="*/ 11 h 659" name="T13"/>
                <a:gd fmla="*/ 2 w 268" name="T14"/>
                <a:gd fmla="*/ 13 h 659" name="T15"/>
                <a:gd fmla="*/ 3 w 268" name="T16"/>
                <a:gd fmla="*/ 15 h 659" name="T17"/>
                <a:gd fmla="*/ 3 w 268" name="T18"/>
                <a:gd fmla="*/ 14 h 659" name="T19"/>
                <a:gd fmla="*/ 4 w 268" name="T20"/>
                <a:gd fmla="*/ 14 h 659" name="T21"/>
                <a:gd fmla="*/ 4 w 268" name="T22"/>
                <a:gd fmla="*/ 13 h 659" name="T23"/>
                <a:gd fmla="*/ 6 w 268" name="T24"/>
                <a:gd fmla="*/ 12 h 659" name="T25"/>
                <a:gd fmla="*/ 6 w 268" name="T26"/>
                <a:gd fmla="*/ 8 h 659" name="T27"/>
                <a:gd fmla="*/ 3 w 268" name="T28"/>
                <a:gd fmla="*/ 5 h 659" name="T29"/>
                <a:gd fmla="*/ 3 w 268" name="T30"/>
                <a:gd fmla="*/ 3 h 659" name="T31"/>
                <a:gd fmla="*/ 5 w 268" name="T32"/>
                <a:gd fmla="*/ 2 h 659" name="T33"/>
                <a:gd fmla="*/ 3 w 268" name="T34"/>
                <a:gd fmla="*/ 0 h 659" name="T35"/>
                <a:gd fmla="*/ 0 w 268" name="T36"/>
                <a:gd fmla="*/ 1 h 65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68" name="T57"/>
                <a:gd fmla="*/ 0 h 659" name="T58"/>
                <a:gd fmla="*/ 268 w 268" name="T59"/>
                <a:gd fmla="*/ 659 h 65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59" w="268">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3" name="Freeform 428"/>
            <p:cNvSpPr/>
            <p:nvPr/>
          </p:nvSpPr>
          <p:spPr bwMode="auto">
            <a:xfrm>
              <a:off x="3221" y="5598"/>
              <a:ext cx="279" cy="208"/>
            </a:xfrm>
            <a:custGeom>
              <a:gdLst>
                <a:gd fmla="*/ 0 w 369" name="T0"/>
                <a:gd fmla="*/ 7 h 289" name="T1"/>
                <a:gd fmla="*/ 2 w 369" name="T2"/>
                <a:gd fmla="*/ 5 h 289" name="T3"/>
                <a:gd fmla="*/ 2 w 369" name="T4"/>
                <a:gd fmla="*/ 5 h 289" name="T5"/>
                <a:gd fmla="*/ 3 w 369" name="T6"/>
                <a:gd fmla="*/ 4 h 289" name="T7"/>
                <a:gd fmla="*/ 5 w 369" name="T8"/>
                <a:gd fmla="*/ 1 h 289" name="T9"/>
                <a:gd fmla="*/ 8 w 369" name="T10"/>
                <a:gd fmla="*/ 0 h 289" name="T11"/>
                <a:gd fmla="*/ 9 w 369" name="T12"/>
                <a:gd fmla="*/ 3 h 289" name="T13"/>
                <a:gd fmla="*/ 8 w 369" name="T14"/>
                <a:gd fmla="*/ 4 h 289" name="T15"/>
                <a:gd fmla="*/ 5 w 369" name="T16"/>
                <a:gd fmla="*/ 5 h 289" name="T17"/>
                <a:gd fmla="*/ 0 w 369" name="T18"/>
                <a:gd fmla="*/ 7 h 2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9" name="T30"/>
                <a:gd fmla="*/ 0 h 289" name="T31"/>
                <a:gd fmla="*/ 369 w 369" name="T32"/>
                <a:gd fmla="*/ 289 h 2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9" w="36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4" name="Freeform 429"/>
            <p:cNvSpPr/>
            <p:nvPr/>
          </p:nvSpPr>
          <p:spPr bwMode="auto">
            <a:xfrm>
              <a:off x="3200" y="5653"/>
              <a:ext cx="103" cy="153"/>
            </a:xfrm>
            <a:custGeom>
              <a:gdLst>
                <a:gd fmla="*/ 0 w 137" name="T0"/>
                <a:gd fmla="*/ 1 h 211" name="T1"/>
                <a:gd fmla="*/ 1 w 137" name="T2"/>
                <a:gd fmla="*/ 5 h 211" name="T3"/>
                <a:gd fmla="*/ 3 w 137" name="T4"/>
                <a:gd fmla="*/ 3 h 211" name="T5"/>
                <a:gd fmla="*/ 3 w 137" name="T6"/>
                <a:gd fmla="*/ 3 h 211" name="T7"/>
                <a:gd fmla="*/ 3 w 137" name="T8"/>
                <a:gd fmla="*/ 2 h 211" name="T9"/>
                <a:gd fmla="*/ 3 w 137" name="T10"/>
                <a:gd fmla="*/ 1 h 211" name="T11"/>
                <a:gd fmla="*/ 1 w 137" name="T12"/>
                <a:gd fmla="*/ 0 h 211" name="T13"/>
                <a:gd fmla="*/ 0 w 137" name="T14"/>
                <a:gd fmla="*/ 1 h 211" name="T15"/>
                <a:gd fmla="*/ 0 60000 65536" name="T16"/>
                <a:gd fmla="*/ 0 60000 65536" name="T17"/>
                <a:gd fmla="*/ 0 60000 65536" name="T18"/>
                <a:gd fmla="*/ 0 60000 65536" name="T19"/>
                <a:gd fmla="*/ 0 60000 65536" name="T20"/>
                <a:gd fmla="*/ 0 60000 65536" name="T21"/>
                <a:gd fmla="*/ 0 60000 65536" name="T22"/>
                <a:gd fmla="*/ 0 60000 65536" name="T23"/>
                <a:gd fmla="*/ 0 w 137" name="T24"/>
                <a:gd fmla="*/ 0 h 211" name="T25"/>
                <a:gd fmla="*/ 137 w 137" name="T26"/>
                <a:gd fmla="*/ 211 h 21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11" w="137">
                  <a:moveTo>
                    <a:pt x="0" y="42"/>
                  </a:moveTo>
                  <a:lnTo>
                    <a:pt x="29" y="211"/>
                  </a:lnTo>
                  <a:lnTo>
                    <a:pt x="125" y="147"/>
                  </a:lnTo>
                  <a:lnTo>
                    <a:pt x="108" y="116"/>
                  </a:lnTo>
                  <a:lnTo>
                    <a:pt x="137" y="79"/>
                  </a:lnTo>
                  <a:lnTo>
                    <a:pt x="137" y="32"/>
                  </a:lnTo>
                  <a:lnTo>
                    <a:pt x="67" y="0"/>
                  </a:lnTo>
                  <a:lnTo>
                    <a:pt x="0" y="4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5" name="Freeform 430"/>
            <p:cNvSpPr/>
            <p:nvPr/>
          </p:nvSpPr>
          <p:spPr bwMode="auto">
            <a:xfrm>
              <a:off x="2365" y="4611"/>
              <a:ext cx="271" cy="231"/>
            </a:xfrm>
            <a:custGeom>
              <a:gdLst>
                <a:gd fmla="*/ 0 w 356" name="T0"/>
                <a:gd fmla="*/ 2 h 323" name="T1"/>
                <a:gd fmla="*/ 0 w 356" name="T2"/>
                <a:gd fmla="*/ 1 h 323" name="T3"/>
                <a:gd fmla="*/ 2 w 356" name="T4"/>
                <a:gd fmla="*/ 0 h 323" name="T5"/>
                <a:gd fmla="*/ 4 w 356" name="T6"/>
                <a:gd fmla="*/ 1 h 323" name="T7"/>
                <a:gd fmla="*/ 6 w 356" name="T8"/>
                <a:gd fmla="*/ 1 h 323" name="T9"/>
                <a:gd fmla="*/ 8 w 356" name="T10"/>
                <a:gd fmla="*/ 3 h 323" name="T11"/>
                <a:gd fmla="*/ 8 w 356" name="T12"/>
                <a:gd fmla="*/ 6 h 323" name="T13"/>
                <a:gd fmla="*/ 8 w 356" name="T14"/>
                <a:gd fmla="*/ 7 h 323" name="T15"/>
                <a:gd fmla="*/ 7 w 356" name="T16"/>
                <a:gd fmla="*/ 7 h 323" name="T17"/>
                <a:gd fmla="*/ 6 w 356" name="T18"/>
                <a:gd fmla="*/ 5 h 323" name="T19"/>
                <a:gd fmla="*/ 5 w 356" name="T20"/>
                <a:gd fmla="*/ 6 h 323" name="T21"/>
                <a:gd fmla="*/ 2 w 356" name="T22"/>
                <a:gd fmla="*/ 4 h 323" name="T23"/>
                <a:gd fmla="*/ 1 w 356" name="T24"/>
                <a:gd fmla="*/ 2 h 323" name="T25"/>
                <a:gd fmla="*/ 0 w 356" name="T26"/>
                <a:gd fmla="*/ 3 h 323" name="T27"/>
                <a:gd fmla="*/ 0 w 356" name="T28"/>
                <a:gd fmla="*/ 2 h 32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56" name="T45"/>
                <a:gd fmla="*/ 0 h 323" name="T46"/>
                <a:gd fmla="*/ 356 w 356" name="T47"/>
                <a:gd fmla="*/ 323 h 323"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23" w="356">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6" name="Freeform 431"/>
            <p:cNvSpPr/>
            <p:nvPr/>
          </p:nvSpPr>
          <p:spPr bwMode="auto">
            <a:xfrm>
              <a:off x="2301" y="6385"/>
              <a:ext cx="369" cy="393"/>
            </a:xfrm>
            <a:custGeom>
              <a:gdLst>
                <a:gd fmla="*/ 0 w 485" name="T0"/>
                <a:gd fmla="*/ 12 h 550" name="T1"/>
                <a:gd fmla="*/ 1 w 485" name="T2"/>
                <a:gd fmla="*/ 12 h 550" name="T3"/>
                <a:gd fmla="*/ 9 w 485" name="T4"/>
                <a:gd fmla="*/ 13 h 550" name="T5"/>
                <a:gd fmla="*/ 11 w 485" name="T6"/>
                <a:gd fmla="*/ 12 h 550" name="T7"/>
                <a:gd fmla="*/ 9 w 485" name="T8"/>
                <a:gd fmla="*/ 11 h 550" name="T9"/>
                <a:gd fmla="*/ 9 w 485" name="T10"/>
                <a:gd fmla="*/ 7 h 550" name="T11"/>
                <a:gd fmla="*/ 11 w 485" name="T12"/>
                <a:gd fmla="*/ 7 h 550" name="T13"/>
                <a:gd fmla="*/ 11 w 485" name="T14"/>
                <a:gd fmla="*/ 5 h 550" name="T15"/>
                <a:gd fmla="*/ 9 w 485" name="T16"/>
                <a:gd fmla="*/ 5 h 550" name="T17"/>
                <a:gd fmla="*/ 9 w 485" name="T18"/>
                <a:gd fmla="*/ 2 h 550" name="T19"/>
                <a:gd fmla="*/ 8 w 485" name="T20"/>
                <a:gd fmla="*/ 1 h 550" name="T21"/>
                <a:gd fmla="*/ 7 w 485" name="T22"/>
                <a:gd fmla="*/ 1 h 550" name="T23"/>
                <a:gd fmla="*/ 7 w 485" name="T24"/>
                <a:gd fmla="*/ 2 h 550" name="T25"/>
                <a:gd fmla="*/ 5 w 485" name="T26"/>
                <a:gd fmla="*/ 2 h 550" name="T27"/>
                <a:gd fmla="*/ 4 w 485" name="T28"/>
                <a:gd fmla="*/ 0 h 550" name="T29"/>
                <a:gd fmla="*/ 1 w 485" name="T30"/>
                <a:gd fmla="*/ 1 h 550" name="T31"/>
                <a:gd fmla="*/ 2 w 485" name="T32"/>
                <a:gd fmla="*/ 5 h 550" name="T33"/>
                <a:gd fmla="*/ 0 w 485" name="T34"/>
                <a:gd fmla="*/ 12 h 55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85" name="T54"/>
                <a:gd fmla="*/ 0 h 550" name="T55"/>
                <a:gd fmla="*/ 485 w 485" name="T56"/>
                <a:gd fmla="*/ 550 h 55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50" w="485">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7" name="Freeform 432"/>
            <p:cNvSpPr/>
            <p:nvPr/>
          </p:nvSpPr>
          <p:spPr bwMode="auto">
            <a:xfrm>
              <a:off x="2311" y="6352"/>
              <a:ext cx="29" cy="33"/>
            </a:xfrm>
            <a:custGeom>
              <a:gdLst>
                <a:gd fmla="*/ 0 w 40" name="T0"/>
                <a:gd fmla="*/ 0 h 48" name="T1"/>
                <a:gd fmla="*/ 0 w 40" name="T2"/>
                <a:gd fmla="*/ 1 h 48" name="T3"/>
                <a:gd fmla="*/ 1 w 40" name="T4"/>
                <a:gd fmla="*/ 0 h 48" name="T5"/>
                <a:gd fmla="*/ 0 w 40" name="T6"/>
                <a:gd fmla="*/ 0 h 48" name="T7"/>
                <a:gd fmla="*/ 0 60000 65536" name="T8"/>
                <a:gd fmla="*/ 0 60000 65536" name="T9"/>
                <a:gd fmla="*/ 0 60000 65536" name="T10"/>
                <a:gd fmla="*/ 0 60000 65536" name="T11"/>
                <a:gd fmla="*/ 0 w 40" name="T12"/>
                <a:gd fmla="*/ 0 h 48" name="T13"/>
                <a:gd fmla="*/ 40 w 40" name="T14"/>
                <a:gd fmla="*/ 48 h 48" name="T15"/>
              </a:gdLst>
              <a:cxnLst>
                <a:cxn ang="T8">
                  <a:pos x="T0" y="T1"/>
                </a:cxn>
                <a:cxn ang="T9">
                  <a:pos x="T2" y="T3"/>
                </a:cxn>
                <a:cxn ang="T10">
                  <a:pos x="T4" y="T5"/>
                </a:cxn>
                <a:cxn ang="T11">
                  <a:pos x="T6" y="T7"/>
                </a:cxn>
              </a:cxnLst>
              <a:rect b="T15" l="T12" r="T14" t="T13"/>
              <a:pathLst>
                <a:path h="48" w="40">
                  <a:moveTo>
                    <a:pt x="0" y="16"/>
                  </a:moveTo>
                  <a:lnTo>
                    <a:pt x="18" y="48"/>
                  </a:lnTo>
                  <a:lnTo>
                    <a:pt x="40" y="0"/>
                  </a:lnTo>
                  <a:lnTo>
                    <a:pt x="0" y="1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8" name="Freeform 433"/>
            <p:cNvSpPr/>
            <p:nvPr/>
          </p:nvSpPr>
          <p:spPr bwMode="auto">
            <a:xfrm>
              <a:off x="2542" y="6768"/>
              <a:ext cx="271" cy="293"/>
            </a:xfrm>
            <a:custGeom>
              <a:gdLst>
                <a:gd fmla="*/ 0 w 358" name="T0"/>
                <a:gd fmla="*/ 7 h 410" name="T1"/>
                <a:gd fmla="*/ 0 w 358" name="T2"/>
                <a:gd fmla="*/ 5 h 410" name="T3"/>
                <a:gd fmla="*/ 1 w 358" name="T4"/>
                <a:gd fmla="*/ 4 h 410" name="T5"/>
                <a:gd fmla="*/ 1 w 358" name="T6"/>
                <a:gd fmla="*/ 1 h 410" name="T7"/>
                <a:gd fmla="*/ 3 w 358" name="T8"/>
                <a:gd fmla="*/ 0 h 410" name="T9"/>
                <a:gd fmla="*/ 3 w 358" name="T10"/>
                <a:gd fmla="*/ 1 h 410" name="T11"/>
                <a:gd fmla="*/ 5 w 358" name="T12"/>
                <a:gd fmla="*/ 0 h 410" name="T13"/>
                <a:gd fmla="*/ 7 w 358" name="T14"/>
                <a:gd fmla="*/ 4 h 410" name="T15"/>
                <a:gd fmla="*/ 8 w 358" name="T16"/>
                <a:gd fmla="*/ 5 h 410" name="T17"/>
                <a:gd fmla="*/ 5 w 358" name="T18"/>
                <a:gd fmla="*/ 8 h 410" name="T19"/>
                <a:gd fmla="*/ 3 w 358" name="T20"/>
                <a:gd fmla="*/ 8 h 410" name="T21"/>
                <a:gd fmla="*/ 2 w 358" name="T22"/>
                <a:gd fmla="*/ 9 h 410" name="T23"/>
                <a:gd fmla="*/ 1 w 358" name="T24"/>
                <a:gd fmla="*/ 9 h 410" name="T25"/>
                <a:gd fmla="*/ 1 w 358" name="T26"/>
                <a:gd fmla="*/ 8 h 410" name="T27"/>
                <a:gd fmla="*/ 0 w 358" name="T28"/>
                <a:gd fmla="*/ 7 h 41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58" name="T45"/>
                <a:gd fmla="*/ 0 h 410" name="T46"/>
                <a:gd fmla="*/ 358 w 358" name="T47"/>
                <a:gd fmla="*/ 410 h 41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10" w="358">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19" name="Freeform 434"/>
            <p:cNvSpPr/>
            <p:nvPr/>
          </p:nvSpPr>
          <p:spPr bwMode="auto">
            <a:xfrm>
              <a:off x="2808" y="6277"/>
              <a:ext cx="50" cy="60"/>
            </a:xfrm>
            <a:custGeom>
              <a:gdLst>
                <a:gd fmla="*/ 0 w 69" name="T0"/>
                <a:gd fmla="*/ 0 h 88" name="T1"/>
                <a:gd fmla="*/ 0 w 69" name="T2"/>
                <a:gd fmla="*/ 1 h 88" name="T3"/>
                <a:gd fmla="*/ 1 w 69" name="T4"/>
                <a:gd fmla="*/ 2 h 88" name="T5"/>
                <a:gd fmla="*/ 1 w 69" name="T6"/>
                <a:gd fmla="*/ 1 h 88" name="T7"/>
                <a:gd fmla="*/ 1 w 69" name="T8"/>
                <a:gd fmla="*/ 0 h 88" name="T9"/>
                <a:gd fmla="*/ 0 w 69" name="T10"/>
                <a:gd fmla="*/ 0 h 88" name="T11"/>
                <a:gd fmla="*/ 0 60000 65536" name="T12"/>
                <a:gd fmla="*/ 0 60000 65536" name="T13"/>
                <a:gd fmla="*/ 0 60000 65536" name="T14"/>
                <a:gd fmla="*/ 0 60000 65536" name="T15"/>
                <a:gd fmla="*/ 0 60000 65536" name="T16"/>
                <a:gd fmla="*/ 0 60000 65536" name="T17"/>
                <a:gd fmla="*/ 0 w 69" name="T18"/>
                <a:gd fmla="*/ 0 h 88" name="T19"/>
                <a:gd fmla="*/ 69 w 69" name="T20"/>
                <a:gd fmla="*/ 88 h 88" name="T21"/>
              </a:gdLst>
              <a:cxnLst>
                <a:cxn ang="T12">
                  <a:pos x="T0" y="T1"/>
                </a:cxn>
                <a:cxn ang="T13">
                  <a:pos x="T2" y="T3"/>
                </a:cxn>
                <a:cxn ang="T14">
                  <a:pos x="T4" y="T5"/>
                </a:cxn>
                <a:cxn ang="T15">
                  <a:pos x="T6" y="T7"/>
                </a:cxn>
                <a:cxn ang="T16">
                  <a:pos x="T8" y="T9"/>
                </a:cxn>
                <a:cxn ang="T17">
                  <a:pos x="T10" y="T11"/>
                </a:cxn>
              </a:cxnLst>
              <a:rect b="T21" l="T18" r="T20" t="T19"/>
              <a:pathLst>
                <a:path h="88" w="69">
                  <a:moveTo>
                    <a:pt x="0" y="15"/>
                  </a:moveTo>
                  <a:lnTo>
                    <a:pt x="8" y="45"/>
                  </a:lnTo>
                  <a:lnTo>
                    <a:pt x="27" y="88"/>
                  </a:lnTo>
                  <a:lnTo>
                    <a:pt x="69" y="35"/>
                  </a:lnTo>
                  <a:lnTo>
                    <a:pt x="66" y="0"/>
                  </a:lnTo>
                  <a:lnTo>
                    <a:pt x="0" y="1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0" name="Freeform 435"/>
            <p:cNvSpPr/>
            <p:nvPr/>
          </p:nvSpPr>
          <p:spPr bwMode="auto">
            <a:xfrm>
              <a:off x="2213" y="5801"/>
              <a:ext cx="220" cy="356"/>
            </a:xfrm>
            <a:custGeom>
              <a:gdLst>
                <a:gd fmla="*/ 0 w 294" name="T0"/>
                <a:gd fmla="*/ 8 h 498" name="T1"/>
                <a:gd fmla="*/ 1 w 294" name="T2"/>
                <a:gd fmla="*/ 6 h 498" name="T3"/>
                <a:gd fmla="*/ 3 w 294" name="T4"/>
                <a:gd fmla="*/ 6 h 498" name="T5"/>
                <a:gd fmla="*/ 4 w 294" name="T6"/>
                <a:gd fmla="*/ 2 h 498" name="T7"/>
                <a:gd fmla="*/ 5 w 294" name="T8"/>
                <a:gd fmla="*/ 1 h 498" name="T9"/>
                <a:gd fmla="*/ 5 w 294" name="T10"/>
                <a:gd fmla="*/ 0 h 498" name="T11"/>
                <a:gd fmla="*/ 5 w 294" name="T12"/>
                <a:gd fmla="*/ 0 h 498" name="T13"/>
                <a:gd fmla="*/ 6 w 294" name="T14"/>
                <a:gd fmla="*/ 3 h 498" name="T15"/>
                <a:gd fmla="*/ 5 w 294" name="T16"/>
                <a:gd fmla="*/ 3 h 498" name="T17"/>
                <a:gd fmla="*/ 6 w 294" name="T18"/>
                <a:gd fmla="*/ 5 h 498" name="T19"/>
                <a:gd fmla="*/ 5 w 294" name="T20"/>
                <a:gd fmla="*/ 8 h 498" name="T21"/>
                <a:gd fmla="*/ 6 w 294" name="T22"/>
                <a:gd fmla="*/ 10 h 498" name="T23"/>
                <a:gd fmla="*/ 6 w 294" name="T24"/>
                <a:gd fmla="*/ 11 h 498" name="T25"/>
                <a:gd fmla="*/ 4 w 294" name="T26"/>
                <a:gd fmla="*/ 11 h 498" name="T27"/>
                <a:gd fmla="*/ 2 w 294" name="T28"/>
                <a:gd fmla="*/ 11 h 498" name="T29"/>
                <a:gd fmla="*/ 1 w 294" name="T30"/>
                <a:gd fmla="*/ 11 h 498" name="T31"/>
                <a:gd fmla="*/ 1 w 294" name="T32"/>
                <a:gd fmla="*/ 9 h 498" name="T33"/>
                <a:gd fmla="*/ 0 w 294" name="T34"/>
                <a:gd fmla="*/ 8 h 49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94" name="T54"/>
                <a:gd fmla="*/ 0 h 498" name="T55"/>
                <a:gd fmla="*/ 294 w 294" name="T56"/>
                <a:gd fmla="*/ 498 h 498"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498" w="294">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1" name="Freeform 436"/>
            <p:cNvSpPr/>
            <p:nvPr/>
          </p:nvSpPr>
          <p:spPr bwMode="auto">
            <a:xfrm>
              <a:off x="2388" y="5856"/>
              <a:ext cx="377" cy="256"/>
            </a:xfrm>
            <a:custGeom>
              <a:gdLst>
                <a:gd fmla="*/ 0 w 497" name="T0"/>
                <a:gd fmla="*/ 6 h 357" name="T1"/>
                <a:gd fmla="*/ 1 w 497" name="T2"/>
                <a:gd fmla="*/ 4 h 357" name="T3"/>
                <a:gd fmla="*/ 4 w 497" name="T4"/>
                <a:gd fmla="*/ 3 h 357" name="T5"/>
                <a:gd fmla="*/ 4 w 497" name="T6"/>
                <a:gd fmla="*/ 2 h 357" name="T7"/>
                <a:gd fmla="*/ 5 w 497" name="T8"/>
                <a:gd fmla="*/ 2 h 357" name="T9"/>
                <a:gd fmla="*/ 7 w 497" name="T10"/>
                <a:gd fmla="*/ 0 h 357" name="T11"/>
                <a:gd fmla="*/ 8 w 497" name="T12"/>
                <a:gd fmla="*/ 2 h 357" name="T13"/>
                <a:gd fmla="*/ 9 w 497" name="T14"/>
                <a:gd fmla="*/ 3 h 357" name="T15"/>
                <a:gd fmla="*/ 12 w 497" name="T16"/>
                <a:gd fmla="*/ 6 h 357" name="T17"/>
                <a:gd fmla="*/ 6 w 497" name="T18"/>
                <a:gd fmla="*/ 7 h 357" name="T19"/>
                <a:gd fmla="*/ 4 w 497" name="T20"/>
                <a:gd fmla="*/ 6 h 357" name="T21"/>
                <a:gd fmla="*/ 4 w 497" name="T22"/>
                <a:gd fmla="*/ 7 h 357" name="T23"/>
                <a:gd fmla="*/ 2 w 497" name="T24"/>
                <a:gd fmla="*/ 7 h 357" name="T25"/>
                <a:gd fmla="*/ 1 w 497" name="T26"/>
                <a:gd fmla="*/ 8 h 357" name="T27"/>
                <a:gd fmla="*/ 0 w 497" name="T28"/>
                <a:gd fmla="*/ 6 h 35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97" name="T45"/>
                <a:gd fmla="*/ 0 h 357" name="T46"/>
                <a:gd fmla="*/ 497 w 497" name="T47"/>
                <a:gd fmla="*/ 357 h 357"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57" w="49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2" name="Freeform 437"/>
            <p:cNvSpPr/>
            <p:nvPr/>
          </p:nvSpPr>
          <p:spPr bwMode="auto">
            <a:xfrm>
              <a:off x="2357" y="5453"/>
              <a:ext cx="308" cy="516"/>
            </a:xfrm>
            <a:custGeom>
              <a:gdLst>
                <a:gd fmla="*/ 0 w 409" name="T0"/>
                <a:gd fmla="*/ 10 h 725" name="T1"/>
                <a:gd fmla="*/ 1 w 409" name="T2"/>
                <a:gd fmla="*/ 10 h 725" name="T3"/>
                <a:gd fmla="*/ 1 w 409" name="T4"/>
                <a:gd fmla="*/ 11 h 725" name="T5"/>
                <a:gd fmla="*/ 2 w 409" name="T6"/>
                <a:gd fmla="*/ 14 h 725" name="T7"/>
                <a:gd fmla="*/ 1 w 409" name="T8"/>
                <a:gd fmla="*/ 14 h 725" name="T9"/>
                <a:gd fmla="*/ 2 w 409" name="T10"/>
                <a:gd fmla="*/ 17 h 725" name="T11"/>
                <a:gd fmla="*/ 5 w 409" name="T12"/>
                <a:gd fmla="*/ 16 h 725" name="T13"/>
                <a:gd fmla="*/ 5 w 409" name="T14"/>
                <a:gd fmla="*/ 15 h 725" name="T15"/>
                <a:gd fmla="*/ 6 w 409" name="T16"/>
                <a:gd fmla="*/ 15 h 725" name="T17"/>
                <a:gd fmla="*/ 8 w 409" name="T18"/>
                <a:gd fmla="*/ 13 h 725" name="T19"/>
                <a:gd fmla="*/ 7 w 409" name="T20"/>
                <a:gd fmla="*/ 11 h 725" name="T21"/>
                <a:gd fmla="*/ 8 w 409" name="T22"/>
                <a:gd fmla="*/ 8 h 725" name="T23"/>
                <a:gd fmla="*/ 9 w 409" name="T24"/>
                <a:gd fmla="*/ 8 h 725" name="T25"/>
                <a:gd fmla="*/ 9 w 409" name="T26"/>
                <a:gd fmla="*/ 4 h 725" name="T27"/>
                <a:gd fmla="*/ 2 w 409" name="T28"/>
                <a:gd fmla="*/ 0 h 725" name="T29"/>
                <a:gd fmla="*/ 1 w 409" name="T30"/>
                <a:gd fmla="*/ 1 h 725" name="T31"/>
                <a:gd fmla="*/ 1 w 409" name="T32"/>
                <a:gd fmla="*/ 2 h 725" name="T33"/>
                <a:gd fmla="*/ 2 w 409" name="T34"/>
                <a:gd fmla="*/ 3 h 725" name="T35"/>
                <a:gd fmla="*/ 2 w 409" name="T36"/>
                <a:gd fmla="*/ 7 h 725" name="T37"/>
                <a:gd fmla="*/ 0 w 409" name="T38"/>
                <a:gd fmla="*/ 10 h 72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409" name="T60"/>
                <a:gd fmla="*/ 0 h 725" name="T61"/>
                <a:gd fmla="*/ 409 w 409" name="T62"/>
                <a:gd fmla="*/ 725 h 725"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725" w="409">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3" name="Freeform 438"/>
            <p:cNvSpPr/>
            <p:nvPr/>
          </p:nvSpPr>
          <p:spPr bwMode="auto">
            <a:xfrm>
              <a:off x="2290" y="6087"/>
              <a:ext cx="218" cy="276"/>
            </a:xfrm>
            <a:custGeom>
              <a:gdLst>
                <a:gd fmla="*/ 0 w 289" name="T0"/>
                <a:gd fmla="*/ 8 h 385" name="T1"/>
                <a:gd fmla="*/ 1 w 289" name="T2"/>
                <a:gd fmla="*/ 9 h 385" name="T3"/>
                <a:gd fmla="*/ 2 w 289" name="T4"/>
                <a:gd fmla="*/ 9 h 385" name="T5"/>
                <a:gd fmla="*/ 3 w 289" name="T6"/>
                <a:gd fmla="*/ 9 h 385" name="T7"/>
                <a:gd fmla="*/ 4 w 289" name="T8"/>
                <a:gd fmla="*/ 8 h 385" name="T9"/>
                <a:gd fmla="*/ 5 w 289" name="T10"/>
                <a:gd fmla="*/ 6 h 385" name="T11"/>
                <a:gd fmla="*/ 6 w 289" name="T12"/>
                <a:gd fmla="*/ 5 h 385" name="T13"/>
                <a:gd fmla="*/ 7 w 289" name="T14"/>
                <a:gd fmla="*/ 0 h 385" name="T15"/>
                <a:gd fmla="*/ 5 w 289" name="T16"/>
                <a:gd fmla="*/ 0 h 385" name="T17"/>
                <a:gd fmla="*/ 4 w 289" name="T18"/>
                <a:gd fmla="*/ 1 h 385" name="T19"/>
                <a:gd fmla="*/ 4 w 289" name="T20"/>
                <a:gd fmla="*/ 2 h 385" name="T21"/>
                <a:gd fmla="*/ 2 w 289" name="T22"/>
                <a:gd fmla="*/ 2 h 385" name="T23"/>
                <a:gd fmla="*/ 2 w 289" name="T24"/>
                <a:gd fmla="*/ 3 h 385" name="T25"/>
                <a:gd fmla="*/ 3 w 289" name="T26"/>
                <a:gd fmla="*/ 3 h 385" name="T27"/>
                <a:gd fmla="*/ 3 w 289" name="T28"/>
                <a:gd fmla="*/ 6 h 385" name="T29"/>
                <a:gd fmla="*/ 1 w 289" name="T30"/>
                <a:gd fmla="*/ 6 h 385" name="T31"/>
                <a:gd fmla="*/ 0 w 289" name="T32"/>
                <a:gd fmla="*/ 8 h 38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89" name="T51"/>
                <a:gd fmla="*/ 0 h 385" name="T52"/>
                <a:gd fmla="*/ 289 w 289" name="T53"/>
                <a:gd fmla="*/ 385 h 385"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385" w="289">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4" name="Freeform 439"/>
            <p:cNvSpPr/>
            <p:nvPr/>
          </p:nvSpPr>
          <p:spPr bwMode="auto">
            <a:xfrm>
              <a:off x="2325" y="6041"/>
              <a:ext cx="547" cy="579"/>
            </a:xfrm>
            <a:custGeom>
              <a:gdLst>
                <a:gd fmla="*/ 0 w 722" name="T0"/>
                <a:gd fmla="*/ 11 h 811" name="T1"/>
                <a:gd fmla="*/ 0 w 722" name="T2"/>
                <a:gd fmla="*/ 12 h 811" name="T3"/>
                <a:gd fmla="*/ 3 w 722" name="T4"/>
                <a:gd fmla="*/ 11 h 811" name="T5"/>
                <a:gd fmla="*/ 5 w 722" name="T6"/>
                <a:gd fmla="*/ 13 h 811" name="T7"/>
                <a:gd fmla="*/ 6 w 722" name="T8"/>
                <a:gd fmla="*/ 13 h 811" name="T9"/>
                <a:gd fmla="*/ 6 w 722" name="T10"/>
                <a:gd fmla="*/ 12 h 811" name="T11"/>
                <a:gd fmla="*/ 7 w 722" name="T12"/>
                <a:gd fmla="*/ 12 h 811" name="T13"/>
                <a:gd fmla="*/ 8 w 722" name="T14"/>
                <a:gd fmla="*/ 13 h 811" name="T15"/>
                <a:gd fmla="*/ 9 w 722" name="T16"/>
                <a:gd fmla="*/ 17 h 811" name="T17"/>
                <a:gd fmla="*/ 11 w 722" name="T18"/>
                <a:gd fmla="*/ 17 h 811" name="T19"/>
                <a:gd fmla="*/ 15 w 722" name="T20"/>
                <a:gd fmla="*/ 19 h 811" name="T21"/>
                <a:gd fmla="*/ 15 w 722" name="T22"/>
                <a:gd fmla="*/ 18 h 811" name="T23"/>
                <a:gd fmla="*/ 15 w 722" name="T24"/>
                <a:gd fmla="*/ 17 h 811" name="T25"/>
                <a:gd fmla="*/ 15 w 722" name="T26"/>
                <a:gd fmla="*/ 15 h 811" name="T27"/>
                <a:gd fmla="*/ 16 w 722" name="T28"/>
                <a:gd fmla="*/ 14 h 811" name="T29"/>
                <a:gd fmla="*/ 15 w 722" name="T30"/>
                <a:gd fmla="*/ 12 h 811" name="T31"/>
                <a:gd fmla="*/ 15 w 722" name="T32"/>
                <a:gd fmla="*/ 9 h 811" name="T33"/>
                <a:gd fmla="*/ 15 w 722" name="T34"/>
                <a:gd fmla="*/ 8 h 811" name="T35"/>
                <a:gd fmla="*/ 15 w 722" name="T36"/>
                <a:gd fmla="*/ 7 h 811" name="T37"/>
                <a:gd fmla="*/ 16 w 722" name="T38"/>
                <a:gd fmla="*/ 4 h 811" name="T39"/>
                <a:gd fmla="*/ 17 w 722" name="T40"/>
                <a:gd fmla="*/ 3 h 811" name="T41"/>
                <a:gd fmla="*/ 17 w 722" name="T42"/>
                <a:gd fmla="*/ 1 h 811" name="T43"/>
                <a:gd fmla="*/ 13 w 722" name="T44"/>
                <a:gd fmla="*/ 0 h 811" name="T45"/>
                <a:gd fmla="*/ 8 w 722" name="T46"/>
                <a:gd fmla="*/ 1 h 811" name="T47"/>
                <a:gd fmla="*/ 6 w 722" name="T48"/>
                <a:gd fmla="*/ 0 h 811" name="T49"/>
                <a:gd fmla="*/ 6 w 722" name="T50"/>
                <a:gd fmla="*/ 1 h 811" name="T51"/>
                <a:gd fmla="*/ 5 w 722" name="T52"/>
                <a:gd fmla="*/ 6 h 811" name="T53"/>
                <a:gd fmla="*/ 3 w 722" name="T54"/>
                <a:gd fmla="*/ 7 h 811" name="T55"/>
                <a:gd fmla="*/ 3 w 722" name="T56"/>
                <a:gd fmla="*/ 9 h 811" name="T57"/>
                <a:gd fmla="*/ 2 w 722" name="T58"/>
                <a:gd fmla="*/ 10 h 811" name="T59"/>
                <a:gd fmla="*/ 1 w 722" name="T60"/>
                <a:gd fmla="*/ 10 h 811" name="T61"/>
                <a:gd fmla="*/ 0 w 722" name="T62"/>
                <a:gd fmla="*/ 11 h 81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722" name="T96"/>
                <a:gd fmla="*/ 0 h 811" name="T97"/>
                <a:gd fmla="*/ 722 w 722" name="T98"/>
                <a:gd fmla="*/ 811 h 811"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811" w="722">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5" name="Freeform 440"/>
            <p:cNvSpPr/>
            <p:nvPr/>
          </p:nvSpPr>
          <p:spPr bwMode="auto">
            <a:xfrm>
              <a:off x="2903" y="5034"/>
              <a:ext cx="66" cy="38"/>
            </a:xfrm>
            <a:custGeom>
              <a:gdLst>
                <a:gd fmla="*/ 0 w 89" name="T0"/>
                <a:gd fmla="*/ 1 h 54" name="T1"/>
                <a:gd fmla="*/ 1 w 89" name="T2"/>
                <a:gd fmla="*/ 1 h 54" name="T3"/>
                <a:gd fmla="*/ 2 w 89" name="T4"/>
                <a:gd fmla="*/ 0 h 54" name="T5"/>
                <a:gd fmla="*/ 0 w 89" name="T6"/>
                <a:gd fmla="*/ 1 h 54" name="T7"/>
                <a:gd fmla="*/ 0 60000 65536" name="T8"/>
                <a:gd fmla="*/ 0 60000 65536" name="T9"/>
                <a:gd fmla="*/ 0 60000 65536" name="T10"/>
                <a:gd fmla="*/ 0 60000 65536" name="T11"/>
                <a:gd fmla="*/ 0 w 89" name="T12"/>
                <a:gd fmla="*/ 0 h 54" name="T13"/>
                <a:gd fmla="*/ 89 w 89" name="T14"/>
                <a:gd fmla="*/ 54 h 54" name="T15"/>
              </a:gdLst>
              <a:cxnLst>
                <a:cxn ang="T8">
                  <a:pos x="T0" y="T1"/>
                </a:cxn>
                <a:cxn ang="T9">
                  <a:pos x="T2" y="T3"/>
                </a:cxn>
                <a:cxn ang="T10">
                  <a:pos x="T4" y="T5"/>
                </a:cxn>
                <a:cxn ang="T11">
                  <a:pos x="T6" y="T7"/>
                </a:cxn>
              </a:cxnLst>
              <a:rect b="T15" l="T12" r="T14" t="T13"/>
              <a:pathLst>
                <a:path h="54" w="89">
                  <a:moveTo>
                    <a:pt x="0" y="30"/>
                  </a:moveTo>
                  <a:lnTo>
                    <a:pt x="32" y="54"/>
                  </a:lnTo>
                  <a:lnTo>
                    <a:pt x="89" y="0"/>
                  </a:lnTo>
                  <a:lnTo>
                    <a:pt x="0" y="3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6" name="Freeform 441"/>
            <p:cNvSpPr/>
            <p:nvPr/>
          </p:nvSpPr>
          <p:spPr bwMode="auto">
            <a:xfrm>
              <a:off x="1996" y="5811"/>
              <a:ext cx="77" cy="195"/>
            </a:xfrm>
            <a:custGeom>
              <a:gdLst>
                <a:gd fmla="*/ 0 w 102" name="T0"/>
                <a:gd fmla="*/ 1 h 274" name="T1"/>
                <a:gd fmla="*/ 1 w 102" name="T2"/>
                <a:gd fmla="*/ 6 h 274" name="T3"/>
                <a:gd fmla="*/ 2 w 102" name="T4"/>
                <a:gd fmla="*/ 6 h 274" name="T5"/>
                <a:gd fmla="*/ 2 w 102" name="T6"/>
                <a:gd fmla="*/ 1 h 274" name="T7"/>
                <a:gd fmla="*/ 2 w 102" name="T8"/>
                <a:gd fmla="*/ 0 h 274" name="T9"/>
                <a:gd fmla="*/ 1 w 102" name="T10"/>
                <a:gd fmla="*/ 0 h 274" name="T11"/>
                <a:gd fmla="*/ 0 w 102" name="T12"/>
                <a:gd fmla="*/ 1 h 274" name="T13"/>
                <a:gd fmla="*/ 0 60000 65536" name="T14"/>
                <a:gd fmla="*/ 0 60000 65536" name="T15"/>
                <a:gd fmla="*/ 0 60000 65536" name="T16"/>
                <a:gd fmla="*/ 0 60000 65536" name="T17"/>
                <a:gd fmla="*/ 0 60000 65536" name="T18"/>
                <a:gd fmla="*/ 0 60000 65536" name="T19"/>
                <a:gd fmla="*/ 0 60000 65536" name="T20"/>
                <a:gd fmla="*/ 0 w 102" name="T21"/>
                <a:gd fmla="*/ 0 h 274" name="T22"/>
                <a:gd fmla="*/ 102 w 102" name="T23"/>
                <a:gd fmla="*/ 274 h 27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74" w="102">
                  <a:moveTo>
                    <a:pt x="0" y="65"/>
                  </a:moveTo>
                  <a:lnTo>
                    <a:pt x="41" y="274"/>
                  </a:lnTo>
                  <a:lnTo>
                    <a:pt x="73" y="270"/>
                  </a:lnTo>
                  <a:lnTo>
                    <a:pt x="102" y="30"/>
                  </a:lnTo>
                  <a:lnTo>
                    <a:pt x="73" y="0"/>
                  </a:lnTo>
                  <a:lnTo>
                    <a:pt x="52" y="19"/>
                  </a:lnTo>
                  <a:lnTo>
                    <a:pt x="0" y="6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7" name="Freeform 442"/>
            <p:cNvSpPr/>
            <p:nvPr/>
          </p:nvSpPr>
          <p:spPr bwMode="auto">
            <a:xfrm>
              <a:off x="2240" y="6134"/>
              <a:ext cx="53" cy="40"/>
            </a:xfrm>
            <a:custGeom>
              <a:gdLst>
                <a:gd fmla="*/ 0 w 69" name="T0"/>
                <a:gd fmla="*/ 2 h 52" name="T1"/>
                <a:gd fmla="*/ 0 w 69" name="T2"/>
                <a:gd fmla="*/ 0 h 52" name="T3"/>
                <a:gd fmla="*/ 2 w 69" name="T4"/>
                <a:gd fmla="*/ 0 h 52" name="T5"/>
                <a:gd fmla="*/ 2 w 69" name="T6"/>
                <a:gd fmla="*/ 1 h 52" name="T7"/>
                <a:gd fmla="*/ 0 w 69" name="T8"/>
                <a:gd fmla="*/ 2 h 52" name="T9"/>
                <a:gd fmla="*/ 0 60000 65536" name="T10"/>
                <a:gd fmla="*/ 0 60000 65536" name="T11"/>
                <a:gd fmla="*/ 0 60000 65536" name="T12"/>
                <a:gd fmla="*/ 0 60000 65536" name="T13"/>
                <a:gd fmla="*/ 0 60000 65536" name="T14"/>
                <a:gd fmla="*/ 0 w 69" name="T15"/>
                <a:gd fmla="*/ 0 h 52" name="T16"/>
                <a:gd fmla="*/ 69 w 69" name="T17"/>
                <a:gd fmla="*/ 52 h 52" name="T18"/>
              </a:gdLst>
              <a:cxnLst>
                <a:cxn ang="T10">
                  <a:pos x="T0" y="T1"/>
                </a:cxn>
                <a:cxn ang="T11">
                  <a:pos x="T2" y="T3"/>
                </a:cxn>
                <a:cxn ang="T12">
                  <a:pos x="T4" y="T5"/>
                </a:cxn>
                <a:cxn ang="T13">
                  <a:pos x="T6" y="T7"/>
                </a:cxn>
                <a:cxn ang="T14">
                  <a:pos x="T8" y="T9"/>
                </a:cxn>
              </a:cxnLst>
              <a:rect b="T18" l="T15" r="T17" t="T16"/>
              <a:pathLst>
                <a:path h="52" w="69">
                  <a:moveTo>
                    <a:pt x="0" y="52"/>
                  </a:moveTo>
                  <a:lnTo>
                    <a:pt x="7" y="1"/>
                  </a:lnTo>
                  <a:lnTo>
                    <a:pt x="69" y="0"/>
                  </a:lnTo>
                  <a:lnTo>
                    <a:pt x="69" y="46"/>
                  </a:lnTo>
                  <a:lnTo>
                    <a:pt x="0" y="5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8" name="Freeform 443"/>
            <p:cNvSpPr/>
            <p:nvPr/>
          </p:nvSpPr>
          <p:spPr bwMode="auto">
            <a:xfrm>
              <a:off x="2922" y="5628"/>
              <a:ext cx="435" cy="466"/>
            </a:xfrm>
            <a:custGeom>
              <a:gdLst>
                <a:gd fmla="*/ 0 w 576" name="T0"/>
                <a:gd fmla="*/ 11 h 650" name="T1"/>
                <a:gd fmla="*/ 1 w 576" name="T2"/>
                <a:gd fmla="*/ 10 h 650" name="T3"/>
                <a:gd fmla="*/ 1 w 576" name="T4"/>
                <a:gd fmla="*/ 8 h 650" name="T5"/>
                <a:gd fmla="*/ 3 w 576" name="T6"/>
                <a:gd fmla="*/ 5 h 650" name="T7"/>
                <a:gd fmla="*/ 3 w 576" name="T8"/>
                <a:gd fmla="*/ 1 h 650" name="T9"/>
                <a:gd fmla="*/ 5 w 576" name="T10"/>
                <a:gd fmla="*/ 0 h 650" name="T11"/>
                <a:gd fmla="*/ 6 w 576" name="T12"/>
                <a:gd fmla="*/ 3 h 650" name="T13"/>
                <a:gd fmla="*/ 9 w 576" name="T14"/>
                <a:gd fmla="*/ 6 h 650" name="T15"/>
                <a:gd fmla="*/ 8 w 576" name="T16"/>
                <a:gd fmla="*/ 7 h 650" name="T17"/>
                <a:gd fmla="*/ 9 w 576" name="T18"/>
                <a:gd fmla="*/ 8 h 650" name="T19"/>
                <a:gd fmla="*/ 10 w 576" name="T20"/>
                <a:gd fmla="*/ 9 h 650" name="T21"/>
                <a:gd fmla="*/ 13 w 576" name="T22"/>
                <a:gd fmla="*/ 11 h 650" name="T23"/>
                <a:gd fmla="*/ 11 w 576" name="T24"/>
                <a:gd fmla="*/ 14 h 650" name="T25"/>
                <a:gd fmla="*/ 8 w 576" name="T26"/>
                <a:gd fmla="*/ 15 h 650" name="T27"/>
                <a:gd fmla="*/ 5 w 576" name="T28"/>
                <a:gd fmla="*/ 15 h 650" name="T29"/>
                <a:gd fmla="*/ 3 w 576" name="T30"/>
                <a:gd fmla="*/ 14 h 650" name="T31"/>
                <a:gd fmla="*/ 1 w 576" name="T32"/>
                <a:gd fmla="*/ 12 h 650" name="T33"/>
                <a:gd fmla="*/ 0 w 576" name="T34"/>
                <a:gd fmla="*/ 11 h 65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576" name="T54"/>
                <a:gd fmla="*/ 0 h 650" name="T55"/>
                <a:gd fmla="*/ 576 w 576" name="T56"/>
                <a:gd fmla="*/ 650 h 65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650" w="576">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29" name="Freeform 444"/>
            <p:cNvSpPr/>
            <p:nvPr/>
          </p:nvSpPr>
          <p:spPr bwMode="auto">
            <a:xfrm>
              <a:off x="3176" y="5801"/>
              <a:ext cx="45" cy="60"/>
            </a:xfrm>
            <a:custGeom>
              <a:gdLst>
                <a:gd fmla="*/ 0 w 60" name="T0"/>
                <a:gd fmla="*/ 1 h 83" name="T1"/>
                <a:gd fmla="*/ 1 w 60" name="T2"/>
                <a:gd fmla="*/ 2 h 83" name="T3"/>
                <a:gd fmla="*/ 1 w 60" name="T4"/>
                <a:gd fmla="*/ 1 h 83" name="T5"/>
                <a:gd fmla="*/ 1 w 60" name="T6"/>
                <a:gd fmla="*/ 1 h 83" name="T7"/>
                <a:gd fmla="*/ 1 w 60" name="T8"/>
                <a:gd fmla="*/ 1 h 83" name="T9"/>
                <a:gd fmla="*/ 1 w 60" name="T10"/>
                <a:gd fmla="*/ 0 h 83" name="T11"/>
                <a:gd fmla="*/ 0 w 60" name="T12"/>
                <a:gd fmla="*/ 1 h 83" name="T13"/>
                <a:gd fmla="*/ 0 60000 65536" name="T14"/>
                <a:gd fmla="*/ 0 60000 65536" name="T15"/>
                <a:gd fmla="*/ 0 60000 65536" name="T16"/>
                <a:gd fmla="*/ 0 60000 65536" name="T17"/>
                <a:gd fmla="*/ 0 60000 65536" name="T18"/>
                <a:gd fmla="*/ 0 60000 65536" name="T19"/>
                <a:gd fmla="*/ 0 60000 65536" name="T20"/>
                <a:gd fmla="*/ 0 w 60" name="T21"/>
                <a:gd fmla="*/ 0 h 83" name="T22"/>
                <a:gd fmla="*/ 60 w 60" name="T23"/>
                <a:gd fmla="*/ 83 h 8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3" w="60">
                  <a:moveTo>
                    <a:pt x="0" y="67"/>
                  </a:moveTo>
                  <a:lnTo>
                    <a:pt x="43" y="83"/>
                  </a:lnTo>
                  <a:lnTo>
                    <a:pt x="56" y="58"/>
                  </a:lnTo>
                  <a:lnTo>
                    <a:pt x="30" y="52"/>
                  </a:lnTo>
                  <a:lnTo>
                    <a:pt x="60" y="32"/>
                  </a:lnTo>
                  <a:lnTo>
                    <a:pt x="44" y="0"/>
                  </a:lnTo>
                  <a:lnTo>
                    <a:pt x="0" y="6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0" name="Freeform 445"/>
            <p:cNvSpPr/>
            <p:nvPr/>
          </p:nvSpPr>
          <p:spPr bwMode="auto">
            <a:xfrm>
              <a:off x="2219" y="6134"/>
              <a:ext cx="162" cy="190"/>
            </a:xfrm>
            <a:custGeom>
              <a:gdLst>
                <a:gd fmla="*/ 0 w 214" name="T0"/>
                <a:gd fmla="*/ 3 h 267" name="T1"/>
                <a:gd fmla="*/ 1 w 214" name="T2"/>
                <a:gd fmla="*/ 2 h 267" name="T3"/>
                <a:gd fmla="*/ 1 w 214" name="T4"/>
                <a:gd fmla="*/ 2 h 267" name="T5"/>
                <a:gd fmla="*/ 1 w 214" name="T6"/>
                <a:gd fmla="*/ 1 h 267" name="T7"/>
                <a:gd fmla="*/ 2 w 214" name="T8"/>
                <a:gd fmla="*/ 1 h 267" name="T9"/>
                <a:gd fmla="*/ 2 w 214" name="T10"/>
                <a:gd fmla="*/ 0 h 267" name="T11"/>
                <a:gd fmla="*/ 4 w 214" name="T12"/>
                <a:gd fmla="*/ 0 h 267" name="T13"/>
                <a:gd fmla="*/ 4 w 214" name="T14"/>
                <a:gd fmla="*/ 1 h 267" name="T15"/>
                <a:gd fmla="*/ 5 w 214" name="T16"/>
                <a:gd fmla="*/ 1 h 267" name="T17"/>
                <a:gd fmla="*/ 5 w 214" name="T18"/>
                <a:gd fmla="*/ 5 h 267" name="T19"/>
                <a:gd fmla="*/ 3 w 214" name="T20"/>
                <a:gd fmla="*/ 4 h 267" name="T21"/>
                <a:gd fmla="*/ 2 w 214" name="T22"/>
                <a:gd fmla="*/ 6 h 267" name="T23"/>
                <a:gd fmla="*/ 0 w 214" name="T24"/>
                <a:gd fmla="*/ 3 h 26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14" name="T39"/>
                <a:gd fmla="*/ 0 h 267" name="T40"/>
                <a:gd fmla="*/ 214 w 214" name="T41"/>
                <a:gd fmla="*/ 267 h 26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67" w="214">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1" name="Freeform 446"/>
            <p:cNvSpPr/>
            <p:nvPr/>
          </p:nvSpPr>
          <p:spPr bwMode="auto">
            <a:xfrm>
              <a:off x="1484" y="5773"/>
              <a:ext cx="88" cy="18"/>
            </a:xfrm>
            <a:custGeom>
              <a:gdLst>
                <a:gd fmla="*/ 0 w 114" name="T0"/>
                <a:gd fmla="*/ 1 h 26" name="T1"/>
                <a:gd fmla="*/ 0 w 114" name="T2"/>
                <a:gd fmla="*/ 0 h 26" name="T3"/>
                <a:gd fmla="*/ 3 w 114" name="T4"/>
                <a:gd fmla="*/ 0 h 26" name="T5"/>
                <a:gd fmla="*/ 0 w 114" name="T6"/>
                <a:gd fmla="*/ 1 h 26" name="T7"/>
                <a:gd fmla="*/ 0 60000 65536" name="T8"/>
                <a:gd fmla="*/ 0 60000 65536" name="T9"/>
                <a:gd fmla="*/ 0 60000 65536" name="T10"/>
                <a:gd fmla="*/ 0 60000 65536" name="T11"/>
                <a:gd fmla="*/ 0 w 114" name="T12"/>
                <a:gd fmla="*/ 0 h 26" name="T13"/>
                <a:gd fmla="*/ 114 w 114" name="T14"/>
                <a:gd fmla="*/ 26 h 26" name="T15"/>
              </a:gdLst>
              <a:cxnLst>
                <a:cxn ang="T8">
                  <a:pos x="T0" y="T1"/>
                </a:cxn>
                <a:cxn ang="T9">
                  <a:pos x="T2" y="T3"/>
                </a:cxn>
                <a:cxn ang="T10">
                  <a:pos x="T4" y="T5"/>
                </a:cxn>
                <a:cxn ang="T11">
                  <a:pos x="T6" y="T7"/>
                </a:cxn>
              </a:cxnLst>
              <a:rect b="T15" l="T12" r="T14" t="T13"/>
              <a:pathLst>
                <a:path h="26" w="114">
                  <a:moveTo>
                    <a:pt x="0" y="26"/>
                  </a:moveTo>
                  <a:lnTo>
                    <a:pt x="7" y="0"/>
                  </a:lnTo>
                  <a:lnTo>
                    <a:pt x="114" y="9"/>
                  </a:lnTo>
                  <a:lnTo>
                    <a:pt x="0" y="2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2" name="Freeform 447"/>
            <p:cNvSpPr/>
            <p:nvPr/>
          </p:nvSpPr>
          <p:spPr bwMode="auto">
            <a:xfrm>
              <a:off x="1882" y="5851"/>
              <a:ext cx="122" cy="203"/>
            </a:xfrm>
            <a:custGeom>
              <a:gdLst>
                <a:gd fmla="*/ 0 w 163" name="T0"/>
                <a:gd fmla="*/ 6 h 285" name="T1"/>
                <a:gd fmla="*/ 1 w 163" name="T2"/>
                <a:gd fmla="*/ 2 h 285" name="T3"/>
                <a:gd fmla="*/ 0 w 163" name="T4"/>
                <a:gd fmla="*/ 0 h 285" name="T5"/>
                <a:gd fmla="*/ 3 w 163" name="T6"/>
                <a:gd fmla="*/ 0 h 285" name="T7"/>
                <a:gd fmla="*/ 4 w 163" name="T8"/>
                <a:gd fmla="*/ 5 h 285" name="T9"/>
                <a:gd fmla="*/ 1 w 163" name="T10"/>
                <a:gd fmla="*/ 7 h 285" name="T11"/>
                <a:gd fmla="*/ 0 w 163" name="T12"/>
                <a:gd fmla="*/ 6 h 285" name="T13"/>
                <a:gd fmla="*/ 0 60000 65536" name="T14"/>
                <a:gd fmla="*/ 0 60000 65536" name="T15"/>
                <a:gd fmla="*/ 0 60000 65536" name="T16"/>
                <a:gd fmla="*/ 0 60000 65536" name="T17"/>
                <a:gd fmla="*/ 0 60000 65536" name="T18"/>
                <a:gd fmla="*/ 0 60000 65536" name="T19"/>
                <a:gd fmla="*/ 0 60000 65536" name="T20"/>
                <a:gd fmla="*/ 0 w 163" name="T21"/>
                <a:gd fmla="*/ 0 h 285" name="T22"/>
                <a:gd fmla="*/ 163 w 163" name="T23"/>
                <a:gd fmla="*/ 285 h 28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85" w="163">
                  <a:moveTo>
                    <a:pt x="0" y="269"/>
                  </a:moveTo>
                  <a:lnTo>
                    <a:pt x="20" y="71"/>
                  </a:lnTo>
                  <a:lnTo>
                    <a:pt x="10" y="10"/>
                  </a:lnTo>
                  <a:lnTo>
                    <a:pt x="110" y="0"/>
                  </a:lnTo>
                  <a:lnTo>
                    <a:pt x="163" y="227"/>
                  </a:lnTo>
                  <a:lnTo>
                    <a:pt x="40" y="285"/>
                  </a:lnTo>
                  <a:lnTo>
                    <a:pt x="0" y="26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3" name="Freeform 448"/>
            <p:cNvSpPr/>
            <p:nvPr/>
          </p:nvSpPr>
          <p:spPr bwMode="auto">
            <a:xfrm>
              <a:off x="1534" y="5801"/>
              <a:ext cx="212" cy="170"/>
            </a:xfrm>
            <a:custGeom>
              <a:gdLst>
                <a:gd fmla="*/ 0 w 281" name="T0"/>
                <a:gd fmla="*/ 2 h 238" name="T1"/>
                <a:gd fmla="*/ 1 w 281" name="T2"/>
                <a:gd fmla="*/ 1 h 238" name="T3"/>
                <a:gd fmla="*/ 1 w 281" name="T4"/>
                <a:gd fmla="*/ 0 h 238" name="T5"/>
                <a:gd fmla="*/ 3 w 281" name="T6"/>
                <a:gd fmla="*/ 0 h 238" name="T7"/>
                <a:gd fmla="*/ 4 w 281" name="T8"/>
                <a:gd fmla="*/ 1 h 238" name="T9"/>
                <a:gd fmla="*/ 5 w 281" name="T10"/>
                <a:gd fmla="*/ 0 h 238" name="T11"/>
                <a:gd fmla="*/ 6 w 281" name="T12"/>
                <a:gd fmla="*/ 3 h 238" name="T13"/>
                <a:gd fmla="*/ 7 w 281" name="T14"/>
                <a:gd fmla="*/ 5 h 238" name="T15"/>
                <a:gd fmla="*/ 6 w 281" name="T16"/>
                <a:gd fmla="*/ 4 h 238" name="T17"/>
                <a:gd fmla="*/ 6 w 281" name="T18"/>
                <a:gd fmla="*/ 5 h 238" name="T19"/>
                <a:gd fmla="*/ 5 w 281" name="T20"/>
                <a:gd fmla="*/ 5 h 238" name="T21"/>
                <a:gd fmla="*/ 5 w 281" name="T22"/>
                <a:gd fmla="*/ 5 h 238" name="T23"/>
                <a:gd fmla="*/ 4 w 281" name="T24"/>
                <a:gd fmla="*/ 4 h 238" name="T25"/>
                <a:gd fmla="*/ 3 w 281" name="T26"/>
                <a:gd fmla="*/ 3 h 238" name="T27"/>
                <a:gd fmla="*/ 2 w 281" name="T28"/>
                <a:gd fmla="*/ 4 h 238" name="T29"/>
                <a:gd fmla="*/ 0 w 281" name="T30"/>
                <a:gd fmla="*/ 2 h 23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81" name="T48"/>
                <a:gd fmla="*/ 0 h 238" name="T49"/>
                <a:gd fmla="*/ 281 w 281" name="T50"/>
                <a:gd fmla="*/ 238 h 23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38" w="281">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4" name="Freeform 449"/>
            <p:cNvSpPr/>
            <p:nvPr/>
          </p:nvSpPr>
          <p:spPr bwMode="auto">
            <a:xfrm>
              <a:off x="3264" y="5260"/>
              <a:ext cx="48" cy="15"/>
            </a:xfrm>
            <a:custGeom>
              <a:gdLst>
                <a:gd fmla="*/ 0 w 66" name="T0"/>
                <a:gd fmla="*/ 0 h 22" name="T1"/>
                <a:gd fmla="*/ 1 w 66" name="T2"/>
                <a:gd fmla="*/ 1 h 22" name="T3"/>
                <a:gd fmla="*/ 1 w 66" name="T4"/>
                <a:gd fmla="*/ 0 h 22" name="T5"/>
                <a:gd fmla="*/ 0 w 66" name="T6"/>
                <a:gd fmla="*/ 0 h 22" name="T7"/>
                <a:gd fmla="*/ 0 60000 65536" name="T8"/>
                <a:gd fmla="*/ 0 60000 65536" name="T9"/>
                <a:gd fmla="*/ 0 60000 65536" name="T10"/>
                <a:gd fmla="*/ 0 60000 65536" name="T11"/>
                <a:gd fmla="*/ 0 w 66" name="T12"/>
                <a:gd fmla="*/ 0 h 22" name="T13"/>
                <a:gd fmla="*/ 66 w 66" name="T14"/>
                <a:gd fmla="*/ 22 h 22" name="T15"/>
              </a:gdLst>
              <a:cxnLst>
                <a:cxn ang="T8">
                  <a:pos x="T0" y="T1"/>
                </a:cxn>
                <a:cxn ang="T9">
                  <a:pos x="T2" y="T3"/>
                </a:cxn>
                <a:cxn ang="T10">
                  <a:pos x="T4" y="T5"/>
                </a:cxn>
                <a:cxn ang="T11">
                  <a:pos x="T6" y="T7"/>
                </a:cxn>
              </a:cxnLst>
              <a:rect b="T15" l="T12" r="T14" t="T13"/>
              <a:pathLst>
                <a:path h="22" w="66">
                  <a:moveTo>
                    <a:pt x="0" y="0"/>
                  </a:moveTo>
                  <a:lnTo>
                    <a:pt x="32" y="22"/>
                  </a:lnTo>
                  <a:lnTo>
                    <a:pt x="66" y="6"/>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5" name="Freeform 450"/>
            <p:cNvSpPr/>
            <p:nvPr/>
          </p:nvSpPr>
          <p:spPr bwMode="auto">
            <a:xfrm>
              <a:off x="2951" y="5119"/>
              <a:ext cx="45" cy="135"/>
            </a:xfrm>
            <a:custGeom>
              <a:gdLst>
                <a:gd fmla="*/ 0 w 61" name="T0"/>
                <a:gd fmla="*/ 2 h 188" name="T1"/>
                <a:gd fmla="*/ 1 w 61" name="T2"/>
                <a:gd fmla="*/ 5 h 188" name="T3"/>
                <a:gd fmla="*/ 1 w 61" name="T4"/>
                <a:gd fmla="*/ 4 h 188" name="T5"/>
                <a:gd fmla="*/ 1 w 61" name="T6"/>
                <a:gd fmla="*/ 2 h 188" name="T7"/>
                <a:gd fmla="*/ 1 w 61" name="T8"/>
                <a:gd fmla="*/ 2 h 188" name="T9"/>
                <a:gd fmla="*/ 1 w 61" name="T10"/>
                <a:gd fmla="*/ 1 h 188" name="T11"/>
                <a:gd fmla="*/ 1 w 61" name="T12"/>
                <a:gd fmla="*/ 1 h 188" name="T13"/>
                <a:gd fmla="*/ 1 w 61" name="T14"/>
                <a:gd fmla="*/ 0 h 188" name="T15"/>
                <a:gd fmla="*/ 1 w 61" name="T16"/>
                <a:gd fmla="*/ 0 h 188" name="T17"/>
                <a:gd fmla="*/ 0 w 61" name="T18"/>
                <a:gd fmla="*/ 2 h 18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1" name="T30"/>
                <a:gd fmla="*/ 0 h 188" name="T31"/>
                <a:gd fmla="*/ 61 w 61" name="T32"/>
                <a:gd fmla="*/ 188 h 18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8" w="61">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6" name="Freeform 451"/>
            <p:cNvSpPr/>
            <p:nvPr/>
          </p:nvSpPr>
          <p:spPr bwMode="auto">
            <a:xfrm>
              <a:off x="1722" y="5866"/>
              <a:ext cx="172" cy="198"/>
            </a:xfrm>
            <a:custGeom>
              <a:gdLst>
                <a:gd fmla="*/ 0 w 229" name="T0"/>
                <a:gd fmla="*/ 4 h 278" name="T1"/>
                <a:gd fmla="*/ 0 w 229" name="T2"/>
                <a:gd fmla="*/ 3 h 278" name="T3"/>
                <a:gd fmla="*/ 0 w 229" name="T4"/>
                <a:gd fmla="*/ 2 h 278" name="T5"/>
                <a:gd fmla="*/ 1 w 229" name="T6"/>
                <a:gd fmla="*/ 3 h 278" name="T7"/>
                <a:gd fmla="*/ 1 w 229" name="T8"/>
                <a:gd fmla="*/ 1 h 278" name="T9"/>
                <a:gd fmla="*/ 2 w 229" name="T10"/>
                <a:gd fmla="*/ 0 h 278" name="T11"/>
                <a:gd fmla="*/ 3 w 229" name="T12"/>
                <a:gd fmla="*/ 0 h 278" name="T13"/>
                <a:gd fmla="*/ 3 w 229" name="T14"/>
                <a:gd fmla="*/ 1 h 278" name="T15"/>
                <a:gd fmla="*/ 5 w 229" name="T16"/>
                <a:gd fmla="*/ 1 h 278" name="T17"/>
                <a:gd fmla="*/ 5 w 229" name="T18"/>
                <a:gd fmla="*/ 6 h 278" name="T19"/>
                <a:gd fmla="*/ 1 w 229" name="T20"/>
                <a:gd fmla="*/ 6 h 278" name="T21"/>
                <a:gd fmla="*/ 1 w 229" name="T22"/>
                <a:gd fmla="*/ 5 h 278" name="T23"/>
                <a:gd fmla="*/ 0 w 229" name="T24"/>
                <a:gd fmla="*/ 4 h 27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29" name="T39"/>
                <a:gd fmla="*/ 0 h 278" name="T40"/>
                <a:gd fmla="*/ 229 w 229" name="T41"/>
                <a:gd fmla="*/ 278 h 27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78" w="229">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7" name="Freeform 452"/>
            <p:cNvSpPr/>
            <p:nvPr/>
          </p:nvSpPr>
          <p:spPr bwMode="auto">
            <a:xfrm>
              <a:off x="2972" y="5114"/>
              <a:ext cx="125" cy="148"/>
            </a:xfrm>
            <a:custGeom>
              <a:gdLst>
                <a:gd fmla="*/ 0 w 166" name="T0"/>
                <a:gd fmla="*/ 2 h 207" name="T1"/>
                <a:gd fmla="*/ 0 w 166" name="T2"/>
                <a:gd fmla="*/ 1 h 207" name="T3"/>
                <a:gd fmla="*/ 1 w 166" name="T4"/>
                <a:gd fmla="*/ 1 h 207" name="T5"/>
                <a:gd fmla="*/ 1 w 166" name="T6"/>
                <a:gd fmla="*/ 1 h 207" name="T7"/>
                <a:gd fmla="*/ 3 w 166" name="T8"/>
                <a:gd fmla="*/ 0 h 207" name="T9"/>
                <a:gd fmla="*/ 4 w 166" name="T10"/>
                <a:gd fmla="*/ 1 h 207" name="T11"/>
                <a:gd fmla="*/ 2 w 166" name="T12"/>
                <a:gd fmla="*/ 2 h 207" name="T13"/>
                <a:gd fmla="*/ 3 w 166" name="T14"/>
                <a:gd fmla="*/ 3 h 207" name="T15"/>
                <a:gd fmla="*/ 2 w 166" name="T16"/>
                <a:gd fmla="*/ 4 h 207" name="T17"/>
                <a:gd fmla="*/ 1 w 166" name="T18"/>
                <a:gd fmla="*/ 5 h 207" name="T19"/>
                <a:gd fmla="*/ 0 w 166" name="T20"/>
                <a:gd fmla="*/ 5 h 207" name="T21"/>
                <a:gd fmla="*/ 1 w 166" name="T22"/>
                <a:gd fmla="*/ 2 h 207" name="T23"/>
                <a:gd fmla="*/ 0 w 166" name="T24"/>
                <a:gd fmla="*/ 2 h 20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66" name="T39"/>
                <a:gd fmla="*/ 0 h 207" name="T40"/>
                <a:gd fmla="*/ 166 w 166" name="T41"/>
                <a:gd fmla="*/ 207 h 20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06" w="166">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8" name="Freeform 453"/>
            <p:cNvSpPr/>
            <p:nvPr/>
          </p:nvSpPr>
          <p:spPr bwMode="auto">
            <a:xfrm>
              <a:off x="2951" y="6059"/>
              <a:ext cx="228" cy="291"/>
            </a:xfrm>
            <a:custGeom>
              <a:gdLst>
                <a:gd fmla="*/ 0 w 303" name="T0"/>
                <a:gd fmla="*/ 1 h 407" name="T1"/>
                <a:gd fmla="*/ 1 w 303" name="T2"/>
                <a:gd fmla="*/ 3 h 407" name="T3"/>
                <a:gd fmla="*/ 0 w 303" name="T4"/>
                <a:gd fmla="*/ 4 h 407" name="T5"/>
                <a:gd fmla="*/ 1 w 303" name="T6"/>
                <a:gd fmla="*/ 5 h 407" name="T7"/>
                <a:gd fmla="*/ 0 w 303" name="T8"/>
                <a:gd fmla="*/ 6 h 407" name="T9"/>
                <a:gd fmla="*/ 5 w 303" name="T10"/>
                <a:gd fmla="*/ 9 h 407" name="T11"/>
                <a:gd fmla="*/ 7 w 303" name="T12"/>
                <a:gd fmla="*/ 7 h 407" name="T13"/>
                <a:gd fmla="*/ 6 w 303" name="T14"/>
                <a:gd fmla="*/ 5 h 407" name="T15"/>
                <a:gd fmla="*/ 6 w 303" name="T16"/>
                <a:gd fmla="*/ 2 h 407" name="T17"/>
                <a:gd fmla="*/ 7 w 303" name="T18"/>
                <a:gd fmla="*/ 1 h 407" name="T19"/>
                <a:gd fmla="*/ 4 w 303" name="T20"/>
                <a:gd fmla="*/ 1 h 407" name="T21"/>
                <a:gd fmla="*/ 2 w 303" name="T22"/>
                <a:gd fmla="*/ 0 h 407" name="T23"/>
                <a:gd fmla="*/ 0 w 303" name="T24"/>
                <a:gd fmla="*/ 1 h 40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303" name="T39"/>
                <a:gd fmla="*/ 0 h 407" name="T40"/>
                <a:gd fmla="*/ 303 w 303" name="T41"/>
                <a:gd fmla="*/ 407 h 40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07" w="303">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39" name="Freeform 454"/>
            <p:cNvSpPr/>
            <p:nvPr/>
          </p:nvSpPr>
          <p:spPr bwMode="auto">
            <a:xfrm>
              <a:off x="3312" y="5232"/>
              <a:ext cx="53" cy="48"/>
            </a:xfrm>
            <a:custGeom>
              <a:gdLst>
                <a:gd fmla="*/ 0 w 70" name="T0"/>
                <a:gd fmla="*/ 1 h 67" name="T1"/>
                <a:gd fmla="*/ 1 w 70" name="T2"/>
                <a:gd fmla="*/ 0 h 67" name="T3"/>
                <a:gd fmla="*/ 2 w 70" name="T4"/>
                <a:gd fmla="*/ 1 h 67" name="T5"/>
                <a:gd fmla="*/ 0 w 70" name="T6"/>
                <a:gd fmla="*/ 1 h 67" name="T7"/>
                <a:gd fmla="*/ 0 60000 65536" name="T8"/>
                <a:gd fmla="*/ 0 60000 65536" name="T9"/>
                <a:gd fmla="*/ 0 60000 65536" name="T10"/>
                <a:gd fmla="*/ 0 60000 65536" name="T11"/>
                <a:gd fmla="*/ 0 w 70" name="T12"/>
                <a:gd fmla="*/ 0 h 67" name="T13"/>
                <a:gd fmla="*/ 70 w 70" name="T14"/>
                <a:gd fmla="*/ 67 h 67" name="T15"/>
              </a:gdLst>
              <a:cxnLst>
                <a:cxn ang="T8">
                  <a:pos x="T0" y="T1"/>
                </a:cxn>
                <a:cxn ang="T9">
                  <a:pos x="T2" y="T3"/>
                </a:cxn>
                <a:cxn ang="T10">
                  <a:pos x="T4" y="T5"/>
                </a:cxn>
                <a:cxn ang="T11">
                  <a:pos x="T6" y="T7"/>
                </a:cxn>
              </a:cxnLst>
              <a:rect b="T15" l="T12" r="T14" t="T13"/>
              <a:pathLst>
                <a:path h="67" w="70">
                  <a:moveTo>
                    <a:pt x="0" y="42"/>
                  </a:moveTo>
                  <a:lnTo>
                    <a:pt x="59" y="0"/>
                  </a:lnTo>
                  <a:lnTo>
                    <a:pt x="70" y="67"/>
                  </a:lnTo>
                  <a:lnTo>
                    <a:pt x="0" y="4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0" name="Freeform 455"/>
            <p:cNvSpPr/>
            <p:nvPr/>
          </p:nvSpPr>
          <p:spPr bwMode="auto">
            <a:xfrm>
              <a:off x="2980" y="5067"/>
              <a:ext cx="45" cy="55"/>
            </a:xfrm>
            <a:custGeom>
              <a:gdLst>
                <a:gd fmla="*/ 0 w 61" name="T0"/>
                <a:gd fmla="*/ 2 h 76" name="T1"/>
                <a:gd fmla="*/ 1 w 61" name="T2"/>
                <a:gd fmla="*/ 2 h 76" name="T3"/>
                <a:gd fmla="*/ 1 w 61" name="T4"/>
                <a:gd fmla="*/ 1 h 76" name="T5"/>
                <a:gd fmla="*/ 1 w 61" name="T6"/>
                <a:gd fmla="*/ 0 h 76" name="T7"/>
                <a:gd fmla="*/ 0 w 61" name="T8"/>
                <a:gd fmla="*/ 2 h 76" name="T9"/>
                <a:gd fmla="*/ 0 60000 65536" name="T10"/>
                <a:gd fmla="*/ 0 60000 65536" name="T11"/>
                <a:gd fmla="*/ 0 60000 65536" name="T12"/>
                <a:gd fmla="*/ 0 60000 65536" name="T13"/>
                <a:gd fmla="*/ 0 60000 65536" name="T14"/>
                <a:gd fmla="*/ 0 w 61" name="T15"/>
                <a:gd fmla="*/ 0 h 76" name="T16"/>
                <a:gd fmla="*/ 61 w 61" name="T17"/>
                <a:gd fmla="*/ 76 h 76" name="T18"/>
              </a:gdLst>
              <a:cxnLst>
                <a:cxn ang="T10">
                  <a:pos x="T0" y="T1"/>
                </a:cxn>
                <a:cxn ang="T11">
                  <a:pos x="T2" y="T3"/>
                </a:cxn>
                <a:cxn ang="T12">
                  <a:pos x="T4" y="T5"/>
                </a:cxn>
                <a:cxn ang="T13">
                  <a:pos x="T6" y="T7"/>
                </a:cxn>
                <a:cxn ang="T14">
                  <a:pos x="T8" y="T9"/>
                </a:cxn>
              </a:cxnLst>
              <a:rect b="T18" l="T15" r="T17" t="T16"/>
              <a:pathLst>
                <a:path h="76" w="61">
                  <a:moveTo>
                    <a:pt x="0" y="76"/>
                  </a:moveTo>
                  <a:lnTo>
                    <a:pt x="23" y="73"/>
                  </a:lnTo>
                  <a:lnTo>
                    <a:pt x="61" y="21"/>
                  </a:lnTo>
                  <a:lnTo>
                    <a:pt x="40" y="0"/>
                  </a:lnTo>
                  <a:lnTo>
                    <a:pt x="0" y="7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1" name="Freeform 456"/>
            <p:cNvSpPr/>
            <p:nvPr/>
          </p:nvSpPr>
          <p:spPr bwMode="auto">
            <a:xfrm>
              <a:off x="1638" y="5939"/>
              <a:ext cx="114" cy="125"/>
            </a:xfrm>
            <a:custGeom>
              <a:gdLst>
                <a:gd fmla="*/ 0 w 148" name="T0"/>
                <a:gd fmla="*/ 1 h 177" name="T1"/>
                <a:gd fmla="*/ 1 w 148" name="T2"/>
                <a:gd fmla="*/ 0 h 177" name="T3"/>
                <a:gd fmla="*/ 2 w 148" name="T4"/>
                <a:gd fmla="*/ 0 h 177" name="T5"/>
                <a:gd fmla="*/ 2 w 148" name="T6"/>
                <a:gd fmla="*/ 1 h 177" name="T7"/>
                <a:gd fmla="*/ 3 w 148" name="T8"/>
                <a:gd fmla="*/ 1 h 177" name="T9"/>
                <a:gd fmla="*/ 3 w 148" name="T10"/>
                <a:gd fmla="*/ 2 h 177" name="T11"/>
                <a:gd fmla="*/ 3 w 148" name="T12"/>
                <a:gd fmla="*/ 3 h 177" name="T13"/>
                <a:gd fmla="*/ 3 w 148" name="T14"/>
                <a:gd fmla="*/ 4 h 177" name="T15"/>
                <a:gd fmla="*/ 0 w 148" name="T16"/>
                <a:gd fmla="*/ 1 h 17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48" name="T27"/>
                <a:gd fmla="*/ 0 h 177" name="T28"/>
                <a:gd fmla="*/ 148 w 148" name="T29"/>
                <a:gd fmla="*/ 177 h 17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77" w="148">
                  <a:moveTo>
                    <a:pt x="0" y="67"/>
                  </a:moveTo>
                  <a:lnTo>
                    <a:pt x="49" y="0"/>
                  </a:lnTo>
                  <a:lnTo>
                    <a:pt x="70" y="3"/>
                  </a:lnTo>
                  <a:lnTo>
                    <a:pt x="73" y="48"/>
                  </a:lnTo>
                  <a:lnTo>
                    <a:pt x="114" y="41"/>
                  </a:lnTo>
                  <a:lnTo>
                    <a:pt x="110" y="83"/>
                  </a:lnTo>
                  <a:lnTo>
                    <a:pt x="148" y="115"/>
                  </a:lnTo>
                  <a:lnTo>
                    <a:pt x="145" y="177"/>
                  </a:lnTo>
                  <a:lnTo>
                    <a:pt x="0" y="6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2" name="Freeform 457"/>
            <p:cNvSpPr/>
            <p:nvPr/>
          </p:nvSpPr>
          <p:spPr bwMode="auto">
            <a:xfrm>
              <a:off x="2237" y="5122"/>
              <a:ext cx="451" cy="464"/>
            </a:xfrm>
            <a:custGeom>
              <a:gdLst>
                <a:gd fmla="*/ 0 w 597" name="T0"/>
                <a:gd fmla="*/ 8 h 646" name="T1"/>
                <a:gd fmla="*/ 0 w 597" name="T2"/>
                <a:gd fmla="*/ 3 h 646" name="T3"/>
                <a:gd fmla="*/ 2 w 597" name="T4"/>
                <a:gd fmla="*/ 0 h 646" name="T5"/>
                <a:gd fmla="*/ 5 w 597" name="T6"/>
                <a:gd fmla="*/ 1 h 646" name="T7"/>
                <a:gd fmla="*/ 6 w 597" name="T8"/>
                <a:gd fmla="*/ 2 h 646" name="T9"/>
                <a:gd fmla="*/ 8 w 597" name="T10"/>
                <a:gd fmla="*/ 3 h 646" name="T11"/>
                <a:gd fmla="*/ 9 w 597" name="T12"/>
                <a:gd fmla="*/ 3 h 646" name="T13"/>
                <a:gd fmla="*/ 9 w 597" name="T14"/>
                <a:gd fmla="*/ 1 h 646" name="T15"/>
                <a:gd fmla="*/ 10 w 597" name="T16"/>
                <a:gd fmla="*/ 0 h 646" name="T17"/>
                <a:gd fmla="*/ 14 w 597" name="T18"/>
                <a:gd fmla="*/ 2 h 646" name="T19"/>
                <a:gd fmla="*/ 13 w 597" name="T20"/>
                <a:gd fmla="*/ 3 h 646" name="T21"/>
                <a:gd fmla="*/ 14 w 597" name="T22"/>
                <a:gd fmla="*/ 12 h 646" name="T23"/>
                <a:gd fmla="*/ 14 w 597" name="T24"/>
                <a:gd fmla="*/ 15 h 646" name="T25"/>
                <a:gd fmla="*/ 13 w 597" name="T26"/>
                <a:gd fmla="*/ 15 h 646" name="T27"/>
                <a:gd fmla="*/ 13 w 597" name="T28"/>
                <a:gd fmla="*/ 15 h 646" name="T29"/>
                <a:gd fmla="*/ 6 w 597" name="T30"/>
                <a:gd fmla="*/ 11 h 646" name="T31"/>
                <a:gd fmla="*/ 5 w 597" name="T32"/>
                <a:gd fmla="*/ 11 h 646" name="T33"/>
                <a:gd fmla="*/ 2 w 597" name="T34"/>
                <a:gd fmla="*/ 11 h 646" name="T35"/>
                <a:gd fmla="*/ 0 w 597" name="T36"/>
                <a:gd fmla="*/ 8 h 6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97" name="T57"/>
                <a:gd fmla="*/ 0 h 646" name="T58"/>
                <a:gd fmla="*/ 597 w 597" name="T59"/>
                <a:gd fmla="*/ 646 h 646"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46" w="597">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3" name="Freeform 458"/>
            <p:cNvSpPr/>
            <p:nvPr/>
          </p:nvSpPr>
          <p:spPr bwMode="auto">
            <a:xfrm>
              <a:off x="3211" y="6588"/>
              <a:ext cx="204" cy="439"/>
            </a:xfrm>
            <a:custGeom>
              <a:gdLst>
                <a:gd fmla="*/ 0 w 270" name="T0"/>
                <a:gd fmla="*/ 10 h 616" name="T1"/>
                <a:gd fmla="*/ 1 w 270" name="T2"/>
                <a:gd fmla="*/ 13 h 616" name="T3"/>
                <a:gd fmla="*/ 2 w 270" name="T4"/>
                <a:gd fmla="*/ 14 h 616" name="T5"/>
                <a:gd fmla="*/ 4 w 270" name="T6"/>
                <a:gd fmla="*/ 13 h 616" name="T7"/>
                <a:gd fmla="*/ 6 w 270" name="T8"/>
                <a:gd fmla="*/ 3 h 616" name="T9"/>
                <a:gd fmla="*/ 6 w 270" name="T10"/>
                <a:gd fmla="*/ 4 h 616" name="T11"/>
                <a:gd fmla="*/ 5 w 270" name="T12"/>
                <a:gd fmla="*/ 0 h 616" name="T13"/>
                <a:gd fmla="*/ 4 w 270" name="T14"/>
                <a:gd fmla="*/ 1 h 616" name="T15"/>
                <a:gd fmla="*/ 4 w 270" name="T16"/>
                <a:gd fmla="*/ 3 h 616" name="T17"/>
                <a:gd fmla="*/ 3 w 270" name="T18"/>
                <a:gd fmla="*/ 4 h 616" name="T19"/>
                <a:gd fmla="*/ 1 w 270" name="T20"/>
                <a:gd fmla="*/ 4 h 616" name="T21"/>
                <a:gd fmla="*/ 1 w 270" name="T22"/>
                <a:gd fmla="*/ 5 h 616" name="T23"/>
                <a:gd fmla="*/ 1 w 270" name="T24"/>
                <a:gd fmla="*/ 8 h 616" name="T25"/>
                <a:gd fmla="*/ 0 w 270" name="T26"/>
                <a:gd fmla="*/ 10 h 61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70" name="T42"/>
                <a:gd fmla="*/ 0 h 616" name="T43"/>
                <a:gd fmla="*/ 270 w 270" name="T44"/>
                <a:gd fmla="*/ 616 h 61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16" w="270">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4" name="Freeform 459"/>
            <p:cNvSpPr/>
            <p:nvPr/>
          </p:nvSpPr>
          <p:spPr bwMode="auto">
            <a:xfrm>
              <a:off x="2914" y="6500"/>
              <a:ext cx="96" cy="248"/>
            </a:xfrm>
            <a:custGeom>
              <a:gdLst>
                <a:gd fmla="*/ 0 w 124" name="T0"/>
                <a:gd fmla="*/ 4 h 346" name="T1"/>
                <a:gd fmla="*/ 0 w 124" name="T2"/>
                <a:gd fmla="*/ 5 h 346" name="T3"/>
                <a:gd fmla="*/ 2 w 124" name="T4"/>
                <a:gd fmla="*/ 5 h 346" name="T5"/>
                <a:gd fmla="*/ 1 w 124" name="T6"/>
                <a:gd fmla="*/ 7 h 346" name="T7"/>
                <a:gd fmla="*/ 2 w 124" name="T8"/>
                <a:gd fmla="*/ 8 h 346" name="T9"/>
                <a:gd fmla="*/ 3 w 124" name="T10"/>
                <a:gd fmla="*/ 6 h 346" name="T11"/>
                <a:gd fmla="*/ 2 w 124" name="T12"/>
                <a:gd fmla="*/ 4 h 346" name="T13"/>
                <a:gd fmla="*/ 2 w 124" name="T14"/>
                <a:gd fmla="*/ 5 h 346" name="T15"/>
                <a:gd fmla="*/ 2 w 124" name="T16"/>
                <a:gd fmla="*/ 5 h 346" name="T17"/>
                <a:gd fmla="*/ 1 w 124" name="T18"/>
                <a:gd fmla="*/ 3 h 346" name="T19"/>
                <a:gd fmla="*/ 1 w 124" name="T20"/>
                <a:gd fmla="*/ 0 h 346" name="T21"/>
                <a:gd fmla="*/ 0 w 124" name="T22"/>
                <a:gd fmla="*/ 0 h 346" name="T23"/>
                <a:gd fmla="*/ 1 w 124" name="T24"/>
                <a:gd fmla="*/ 1 h 346" name="T25"/>
                <a:gd fmla="*/ 0 w 124" name="T26"/>
                <a:gd fmla="*/ 4 h 34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4" name="T42"/>
                <a:gd fmla="*/ 0 h 346" name="T43"/>
                <a:gd fmla="*/ 124 w 124" name="T44"/>
                <a:gd fmla="*/ 346 h 34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46" w="124">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5" name="Freeform 460"/>
            <p:cNvSpPr/>
            <p:nvPr/>
          </p:nvSpPr>
          <p:spPr bwMode="auto">
            <a:xfrm>
              <a:off x="1619" y="5403"/>
              <a:ext cx="470" cy="479"/>
            </a:xfrm>
            <a:custGeom>
              <a:gdLst>
                <a:gd fmla="*/ 0 w 618" name="T0"/>
                <a:gd fmla="*/ 11 h 673" name="T1"/>
                <a:gd fmla="*/ 1 w 618" name="T2"/>
                <a:gd fmla="*/ 10 h 673" name="T3"/>
                <a:gd fmla="*/ 1 w 618" name="T4"/>
                <a:gd fmla="*/ 10 h 673" name="T5"/>
                <a:gd fmla="*/ 6 w 618" name="T6"/>
                <a:gd fmla="*/ 10 h 673" name="T7"/>
                <a:gd fmla="*/ 5 w 618" name="T8"/>
                <a:gd fmla="*/ 0 h 673" name="T9"/>
                <a:gd fmla="*/ 7 w 618" name="T10"/>
                <a:gd fmla="*/ 0 h 673" name="T11"/>
                <a:gd fmla="*/ 14 w 618" name="T12"/>
                <a:gd fmla="*/ 5 h 673" name="T13"/>
                <a:gd fmla="*/ 14 w 618" name="T14"/>
                <a:gd fmla="*/ 6 h 673" name="T15"/>
                <a:gd fmla="*/ 15 w 618" name="T16"/>
                <a:gd fmla="*/ 6 h 673" name="T17"/>
                <a:gd fmla="*/ 15 w 618" name="T18"/>
                <a:gd fmla="*/ 9 h 673" name="T19"/>
                <a:gd fmla="*/ 14 w 618" name="T20"/>
                <a:gd fmla="*/ 10 h 673" name="T21"/>
                <a:gd fmla="*/ 11 w 618" name="T22"/>
                <a:gd fmla="*/ 11 h 673" name="T23"/>
                <a:gd fmla="*/ 7 w 618" name="T24"/>
                <a:gd fmla="*/ 12 h 673" name="T25"/>
                <a:gd fmla="*/ 6 w 618" name="T26"/>
                <a:gd fmla="*/ 15 h 673" name="T27"/>
                <a:gd fmla="*/ 5 w 618" name="T28"/>
                <a:gd fmla="*/ 15 h 673" name="T29"/>
                <a:gd fmla="*/ 4 w 618" name="T30"/>
                <a:gd fmla="*/ 15 h 673" name="T31"/>
                <a:gd fmla="*/ 3 w 618" name="T32"/>
                <a:gd fmla="*/ 13 h 673" name="T33"/>
                <a:gd fmla="*/ 1 w 618" name="T34"/>
                <a:gd fmla="*/ 14 h 673" name="T35"/>
                <a:gd fmla="*/ 1 w 618" name="T36"/>
                <a:gd fmla="*/ 13 h 673" name="T37"/>
                <a:gd fmla="*/ 0 w 618" name="T38"/>
                <a:gd fmla="*/ 11 h 673"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18" name="T60"/>
                <a:gd fmla="*/ 0 h 673" name="T61"/>
                <a:gd fmla="*/ 618 w 618" name="T62"/>
                <a:gd fmla="*/ 673 h 673"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673" w="618">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6" name="Freeform 461"/>
            <p:cNvSpPr/>
            <p:nvPr/>
          </p:nvSpPr>
          <p:spPr bwMode="auto">
            <a:xfrm>
              <a:off x="1478" y="5325"/>
              <a:ext cx="353" cy="411"/>
            </a:xfrm>
            <a:custGeom>
              <a:gdLst>
                <a:gd fmla="*/ 0 w 467" name="T0"/>
                <a:gd fmla="*/ 7 h 575" name="T1"/>
                <a:gd fmla="*/ 1 w 467" name="T2"/>
                <a:gd fmla="*/ 7 h 575" name="T3"/>
                <a:gd fmla="*/ 1 w 467" name="T4"/>
                <a:gd fmla="*/ 9 h 575" name="T5"/>
                <a:gd fmla="*/ 0 w 467" name="T6"/>
                <a:gd fmla="*/ 12 h 575" name="T7"/>
                <a:gd fmla="*/ 2 w 467" name="T8"/>
                <a:gd fmla="*/ 11 h 575" name="T9"/>
                <a:gd fmla="*/ 4 w 467" name="T10"/>
                <a:gd fmla="*/ 13 h 575" name="T11"/>
                <a:gd fmla="*/ 5 w 467" name="T12"/>
                <a:gd fmla="*/ 12 h 575" name="T13"/>
                <a:gd fmla="*/ 6 w 467" name="T14"/>
                <a:gd fmla="*/ 13 h 575" name="T15"/>
                <a:gd fmla="*/ 10 w 467" name="T16"/>
                <a:gd fmla="*/ 13 h 575" name="T17"/>
                <a:gd fmla="*/ 9 w 467" name="T18"/>
                <a:gd fmla="*/ 3 h 575" name="T19"/>
                <a:gd fmla="*/ 11 w 467" name="T20"/>
                <a:gd fmla="*/ 3 h 575" name="T21"/>
                <a:gd fmla="*/ 7 w 467" name="T22"/>
                <a:gd fmla="*/ 0 h 575" name="T23"/>
                <a:gd fmla="*/ 7 w 467" name="T24"/>
                <a:gd fmla="*/ 1 h 575" name="T25"/>
                <a:gd fmla="*/ 5 w 467" name="T26"/>
                <a:gd fmla="*/ 1 h 575" name="T27"/>
                <a:gd fmla="*/ 5 w 467" name="T28"/>
                <a:gd fmla="*/ 4 h 575" name="T29"/>
                <a:gd fmla="*/ 3 w 467" name="T30"/>
                <a:gd fmla="*/ 5 h 575" name="T31"/>
                <a:gd fmla="*/ 4 w 467" name="T32"/>
                <a:gd fmla="*/ 6 h 575" name="T33"/>
                <a:gd fmla="*/ 0 w 467" name="T34"/>
                <a:gd fmla="*/ 7 h 57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467" name="T54"/>
                <a:gd fmla="*/ 0 h 575" name="T55"/>
                <a:gd fmla="*/ 467 w 467" name="T56"/>
                <a:gd fmla="*/ 575 h 575"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575" w="467">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7" name="Freeform 462"/>
            <p:cNvSpPr/>
            <p:nvPr/>
          </p:nvSpPr>
          <p:spPr bwMode="auto">
            <a:xfrm>
              <a:off x="1595" y="5034"/>
              <a:ext cx="337" cy="278"/>
            </a:xfrm>
            <a:custGeom>
              <a:gdLst>
                <a:gd fmla="*/ 0 w 447" name="T0"/>
                <a:gd fmla="*/ 9 h 392" name="T1"/>
                <a:gd fmla="*/ 3 w 447" name="T2"/>
                <a:gd fmla="*/ 7 h 392" name="T3"/>
                <a:gd fmla="*/ 3 w 447" name="T4"/>
                <a:gd fmla="*/ 3 h 392" name="T5"/>
                <a:gd fmla="*/ 6 w 447" name="T6"/>
                <a:gd fmla="*/ 2 h 392" name="T7"/>
                <a:gd fmla="*/ 6 w 447" name="T8"/>
                <a:gd fmla="*/ 0 h 392" name="T9"/>
                <a:gd fmla="*/ 9 w 447" name="T10"/>
                <a:gd fmla="*/ 1 h 392" name="T11"/>
                <a:gd fmla="*/ 10 w 447" name="T12"/>
                <a:gd fmla="*/ 4 h 392" name="T13"/>
                <a:gd fmla="*/ 9 w 447" name="T14"/>
                <a:gd fmla="*/ 4 h 392" name="T15"/>
                <a:gd fmla="*/ 8 w 447" name="T16"/>
                <a:gd fmla="*/ 4 h 392" name="T17"/>
                <a:gd fmla="*/ 8 w 447" name="T18"/>
                <a:gd fmla="*/ 5 h 392" name="T19"/>
                <a:gd fmla="*/ 4 w 447" name="T20"/>
                <a:gd fmla="*/ 7 h 392" name="T21"/>
                <a:gd fmla="*/ 4 w 447" name="T22"/>
                <a:gd fmla="*/ 9 h 392" name="T23"/>
                <a:gd fmla="*/ 0 w 447" name="T24"/>
                <a:gd fmla="*/ 9 h 39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447" name="T39"/>
                <a:gd fmla="*/ 0 h 392" name="T40"/>
                <a:gd fmla="*/ 447 w 447" name="T41"/>
                <a:gd fmla="*/ 392 h 392"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392" w="447">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8" name="Freeform 463"/>
            <p:cNvSpPr/>
            <p:nvPr/>
          </p:nvSpPr>
          <p:spPr bwMode="auto">
            <a:xfrm>
              <a:off x="2837" y="6533"/>
              <a:ext cx="302" cy="529"/>
            </a:xfrm>
            <a:custGeom>
              <a:gdLst>
                <a:gd fmla="*/ 0 w 398" name="T0"/>
                <a:gd fmla="*/ 5 h 739" name="T1"/>
                <a:gd fmla="*/ 0 w 398" name="T2"/>
                <a:gd fmla="*/ 5 h 739" name="T3"/>
                <a:gd fmla="*/ 2 w 398" name="T4"/>
                <a:gd fmla="*/ 6 h 739" name="T5"/>
                <a:gd fmla="*/ 3 w 398" name="T6"/>
                <a:gd fmla="*/ 7 h 739" name="T7"/>
                <a:gd fmla="*/ 3 w 398" name="T8"/>
                <a:gd fmla="*/ 10 h 739" name="T9"/>
                <a:gd fmla="*/ 1 w 398" name="T10"/>
                <a:gd fmla="*/ 13 h 739" name="T11"/>
                <a:gd fmla="*/ 2 w 398" name="T12"/>
                <a:gd fmla="*/ 16 h 739" name="T13"/>
                <a:gd fmla="*/ 2 w 398" name="T14"/>
                <a:gd fmla="*/ 17 h 739" name="T15"/>
                <a:gd fmla="*/ 3 w 398" name="T16"/>
                <a:gd fmla="*/ 17 h 739" name="T17"/>
                <a:gd fmla="*/ 3 w 398" name="T18"/>
                <a:gd fmla="*/ 16 h 739" name="T19"/>
                <a:gd fmla="*/ 5 w 398" name="T20"/>
                <a:gd fmla="*/ 15 h 739" name="T21"/>
                <a:gd fmla="*/ 4 w 398" name="T22"/>
                <a:gd fmla="*/ 10 h 739" name="T23"/>
                <a:gd fmla="*/ 9 w 398" name="T24"/>
                <a:gd fmla="*/ 5 h 739" name="T25"/>
                <a:gd fmla="*/ 9 w 398" name="T26"/>
                <a:gd fmla="*/ 0 h 739" name="T27"/>
                <a:gd fmla="*/ 8 w 398" name="T28"/>
                <a:gd fmla="*/ 1 h 739" name="T29"/>
                <a:gd fmla="*/ 4 w 398" name="T30"/>
                <a:gd fmla="*/ 1 h 739" name="T31"/>
                <a:gd fmla="*/ 4 w 398" name="T32"/>
                <a:gd fmla="*/ 3 h 739" name="T33"/>
                <a:gd fmla="*/ 5 w 398" name="T34"/>
                <a:gd fmla="*/ 5 h 739" name="T35"/>
                <a:gd fmla="*/ 5 w 398" name="T36"/>
                <a:gd fmla="*/ 7 h 739" name="T37"/>
                <a:gd fmla="*/ 4 w 398" name="T38"/>
                <a:gd fmla="*/ 6 h 739" name="T39"/>
                <a:gd fmla="*/ 4 w 398" name="T40"/>
                <a:gd fmla="*/ 4 h 739" name="T41"/>
                <a:gd fmla="*/ 3 w 398" name="T42"/>
                <a:gd fmla="*/ 4 h 739" name="T43"/>
                <a:gd fmla="*/ 0 w 398" name="T44"/>
                <a:gd fmla="*/ 5 h 73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98" name="T69"/>
                <a:gd fmla="*/ 0 h 739" name="T70"/>
                <a:gd fmla="*/ 398 w 398" name="T71"/>
                <a:gd fmla="*/ 739 h 739"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739" w="398">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49" name="Freeform 464"/>
            <p:cNvSpPr/>
            <p:nvPr/>
          </p:nvSpPr>
          <p:spPr bwMode="auto">
            <a:xfrm>
              <a:off x="1975" y="5453"/>
              <a:ext cx="459" cy="381"/>
            </a:xfrm>
            <a:custGeom>
              <a:gdLst>
                <a:gd fmla="*/ 0 w 607" name="T0"/>
                <a:gd fmla="*/ 9 h 535" name="T1"/>
                <a:gd fmla="*/ 0 w 607" name="T2"/>
                <a:gd fmla="*/ 10 h 535" name="T3"/>
                <a:gd fmla="*/ 2 w 607" name="T4"/>
                <a:gd fmla="*/ 12 h 535" name="T5"/>
                <a:gd fmla="*/ 2 w 607" name="T6"/>
                <a:gd fmla="*/ 12 h 535" name="T7"/>
                <a:gd fmla="*/ 3 w 607" name="T8"/>
                <a:gd fmla="*/ 12 h 535" name="T9"/>
                <a:gd fmla="*/ 4 w 607" name="T10"/>
                <a:gd fmla="*/ 10 h 535" name="T11"/>
                <a:gd fmla="*/ 8 w 607" name="T12"/>
                <a:gd fmla="*/ 11 h 535" name="T13"/>
                <a:gd fmla="*/ 11 w 607" name="T14"/>
                <a:gd fmla="*/ 10 h 535" name="T15"/>
                <a:gd fmla="*/ 12 w 607" name="T16"/>
                <a:gd fmla="*/ 10 h 535" name="T17"/>
                <a:gd fmla="*/ 13 w 607" name="T18"/>
                <a:gd fmla="*/ 7 h 535" name="T19"/>
                <a:gd fmla="*/ 14 w 607" name="T20"/>
                <a:gd fmla="*/ 3 h 535" name="T21"/>
                <a:gd fmla="*/ 13 w 607" name="T22"/>
                <a:gd fmla="*/ 2 h 535" name="T23"/>
                <a:gd fmla="*/ 13 w 607" name="T24"/>
                <a:gd fmla="*/ 1 h 535" name="T25"/>
                <a:gd fmla="*/ 10 w 607" name="T26"/>
                <a:gd fmla="*/ 0 h 535" name="T27"/>
                <a:gd fmla="*/ 5 w 607" name="T28"/>
                <a:gd fmla="*/ 4 h 535" name="T29"/>
                <a:gd fmla="*/ 3 w 607" name="T30"/>
                <a:gd fmla="*/ 5 h 535" name="T31"/>
                <a:gd fmla="*/ 3 w 607" name="T32"/>
                <a:gd fmla="*/ 8 h 535" name="T33"/>
                <a:gd fmla="*/ 3 w 607" name="T34"/>
                <a:gd fmla="*/ 9 h 535" name="T35"/>
                <a:gd fmla="*/ 0 w 607" name="T36"/>
                <a:gd fmla="*/ 9 h 53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07" name="T57"/>
                <a:gd fmla="*/ 0 h 535" name="T58"/>
                <a:gd fmla="*/ 607 w 607" name="T59"/>
                <a:gd fmla="*/ 535 h 53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535" w="607">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0" name="Freeform 465"/>
            <p:cNvSpPr/>
            <p:nvPr/>
          </p:nvSpPr>
          <p:spPr bwMode="auto">
            <a:xfrm>
              <a:off x="2049" y="5763"/>
              <a:ext cx="337" cy="308"/>
            </a:xfrm>
            <a:custGeom>
              <a:gdLst>
                <a:gd fmla="*/ 0 w 445" name="T0"/>
                <a:gd fmla="*/ 8 h 429" name="T1"/>
                <a:gd fmla="*/ 1 w 445" name="T2"/>
                <a:gd fmla="*/ 2 h 429" name="T3"/>
                <a:gd fmla="*/ 2 w 445" name="T4"/>
                <a:gd fmla="*/ 0 h 429" name="T5"/>
                <a:gd fmla="*/ 6 w 445" name="T6"/>
                <a:gd fmla="*/ 1 h 429" name="T7"/>
                <a:gd fmla="*/ 9 w 445" name="T8"/>
                <a:gd fmla="*/ 0 h 429" name="T9"/>
                <a:gd fmla="*/ 10 w 445" name="T10"/>
                <a:gd fmla="*/ 1 h 429" name="T11"/>
                <a:gd fmla="*/ 10 w 445" name="T12"/>
                <a:gd fmla="*/ 2 h 429" name="T13"/>
                <a:gd fmla="*/ 9 w 445" name="T14"/>
                <a:gd fmla="*/ 3 h 429" name="T15"/>
                <a:gd fmla="*/ 7 w 445" name="T16"/>
                <a:gd fmla="*/ 8 h 429" name="T17"/>
                <a:gd fmla="*/ 6 w 445" name="T18"/>
                <a:gd fmla="*/ 7 h 429" name="T19"/>
                <a:gd fmla="*/ 5 w 445" name="T20"/>
                <a:gd fmla="*/ 9 h 429" name="T21"/>
                <a:gd fmla="*/ 3 w 445" name="T22"/>
                <a:gd fmla="*/ 10 h 429" name="T23"/>
                <a:gd fmla="*/ 2 w 445" name="T24"/>
                <a:gd fmla="*/ 8 h 429" name="T25"/>
                <a:gd fmla="*/ 0 w 445" name="T26"/>
                <a:gd fmla="*/ 8 h 4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445" name="T42"/>
                <a:gd fmla="*/ 0 h 429" name="T43"/>
                <a:gd fmla="*/ 445 w 445" name="T44"/>
                <a:gd fmla="*/ 429 h 429"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29" w="445">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1" name="Freeform 466"/>
            <p:cNvSpPr/>
            <p:nvPr/>
          </p:nvSpPr>
          <p:spPr bwMode="auto">
            <a:xfrm>
              <a:off x="1484" y="5801"/>
              <a:ext cx="88" cy="58"/>
            </a:xfrm>
            <a:custGeom>
              <a:gdLst>
                <a:gd fmla="*/ 0 w 117" name="T0"/>
                <a:gd fmla="*/ 0 h 79" name="T1"/>
                <a:gd fmla="*/ 1 w 117" name="T2"/>
                <a:gd fmla="*/ 1 h 79" name="T3"/>
                <a:gd fmla="*/ 2 w 117" name="T4"/>
                <a:gd fmla="*/ 1 h 79" name="T5"/>
                <a:gd fmla="*/ 1 w 117" name="T6"/>
                <a:gd fmla="*/ 1 h 79" name="T7"/>
                <a:gd fmla="*/ 1 w 117" name="T8"/>
                <a:gd fmla="*/ 2 h 79" name="T9"/>
                <a:gd fmla="*/ 3 w 117" name="T10"/>
                <a:gd fmla="*/ 1 h 79" name="T11"/>
                <a:gd fmla="*/ 3 w 117" name="T12"/>
                <a:gd fmla="*/ 0 h 79" name="T13"/>
                <a:gd fmla="*/ 0 w 117" name="T14"/>
                <a:gd fmla="*/ 0 h 79" name="T15"/>
                <a:gd fmla="*/ 0 60000 65536" name="T16"/>
                <a:gd fmla="*/ 0 60000 65536" name="T17"/>
                <a:gd fmla="*/ 0 60000 65536" name="T18"/>
                <a:gd fmla="*/ 0 60000 65536" name="T19"/>
                <a:gd fmla="*/ 0 60000 65536" name="T20"/>
                <a:gd fmla="*/ 0 60000 65536" name="T21"/>
                <a:gd fmla="*/ 0 60000 65536" name="T22"/>
                <a:gd fmla="*/ 0 60000 65536" name="T23"/>
                <a:gd fmla="*/ 0 w 117" name="T24"/>
                <a:gd fmla="*/ 0 h 79" name="T25"/>
                <a:gd fmla="*/ 117 w 117" name="T26"/>
                <a:gd fmla="*/ 79 h 7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9" w="117">
                  <a:moveTo>
                    <a:pt x="0" y="9"/>
                  </a:moveTo>
                  <a:lnTo>
                    <a:pt x="38" y="44"/>
                  </a:lnTo>
                  <a:lnTo>
                    <a:pt x="72" y="33"/>
                  </a:lnTo>
                  <a:lnTo>
                    <a:pt x="54" y="44"/>
                  </a:lnTo>
                  <a:lnTo>
                    <a:pt x="68" y="79"/>
                  </a:lnTo>
                  <a:lnTo>
                    <a:pt x="114" y="44"/>
                  </a:lnTo>
                  <a:lnTo>
                    <a:pt x="117" y="0"/>
                  </a:lnTo>
                  <a:lnTo>
                    <a:pt x="0" y="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2" name="Freeform 467"/>
            <p:cNvSpPr/>
            <p:nvPr/>
          </p:nvSpPr>
          <p:spPr bwMode="auto">
            <a:xfrm>
              <a:off x="3436" y="5362"/>
              <a:ext cx="16" cy="55"/>
            </a:xfrm>
            <a:custGeom>
              <a:gdLst>
                <a:gd fmla="*/ 0 w 22" name="T0"/>
                <a:gd fmla="*/ 1 h 74" name="T1"/>
                <a:gd fmla="*/ 0 w 22" name="T2"/>
                <a:gd fmla="*/ 2 h 74" name="T3"/>
                <a:gd fmla="*/ 1 w 22" name="T4"/>
                <a:gd fmla="*/ 2 h 74" name="T5"/>
                <a:gd fmla="*/ 0 w 22" name="T6"/>
                <a:gd fmla="*/ 0 h 74" name="T7"/>
                <a:gd fmla="*/ 0 w 22" name="T8"/>
                <a:gd fmla="*/ 1 h 74" name="T9"/>
                <a:gd fmla="*/ 0 60000 65536" name="T10"/>
                <a:gd fmla="*/ 0 60000 65536" name="T11"/>
                <a:gd fmla="*/ 0 60000 65536" name="T12"/>
                <a:gd fmla="*/ 0 60000 65536" name="T13"/>
                <a:gd fmla="*/ 0 60000 65536" name="T14"/>
                <a:gd fmla="*/ 0 w 22" name="T15"/>
                <a:gd fmla="*/ 0 h 74" name="T16"/>
                <a:gd fmla="*/ 22 w 22" name="T17"/>
                <a:gd fmla="*/ 74 h 74" name="T18"/>
              </a:gdLst>
              <a:cxnLst>
                <a:cxn ang="T10">
                  <a:pos x="T0" y="T1"/>
                </a:cxn>
                <a:cxn ang="T11">
                  <a:pos x="T2" y="T3"/>
                </a:cxn>
                <a:cxn ang="T12">
                  <a:pos x="T4" y="T5"/>
                </a:cxn>
                <a:cxn ang="T13">
                  <a:pos x="T6" y="T7"/>
                </a:cxn>
                <a:cxn ang="T14">
                  <a:pos x="T8" y="T9"/>
                </a:cxn>
              </a:cxnLst>
              <a:rect b="T18" l="T15" r="T17" t="T16"/>
              <a:pathLst>
                <a:path h="74" w="22">
                  <a:moveTo>
                    <a:pt x="0" y="61"/>
                  </a:moveTo>
                  <a:lnTo>
                    <a:pt x="10" y="74"/>
                  </a:lnTo>
                  <a:lnTo>
                    <a:pt x="22" y="70"/>
                  </a:lnTo>
                  <a:lnTo>
                    <a:pt x="12" y="0"/>
                  </a:lnTo>
                  <a:lnTo>
                    <a:pt x="0" y="61"/>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3" name="Freeform 468"/>
            <p:cNvSpPr/>
            <p:nvPr/>
          </p:nvSpPr>
          <p:spPr bwMode="auto">
            <a:xfrm>
              <a:off x="2808" y="6234"/>
              <a:ext cx="50" cy="53"/>
            </a:xfrm>
            <a:custGeom>
              <a:gdLst>
                <a:gd fmla="*/ 0 w 66" name="T0"/>
                <a:gd fmla="*/ 2 h 72" name="T1"/>
                <a:gd fmla="*/ 1 w 66" name="T2"/>
                <a:gd fmla="*/ 0 h 72" name="T3"/>
                <a:gd fmla="*/ 1 w 66" name="T4"/>
                <a:gd fmla="*/ 0 h 72" name="T5"/>
                <a:gd fmla="*/ 1 w 66" name="T6"/>
                <a:gd fmla="*/ 1 h 72" name="T7"/>
                <a:gd fmla="*/ 0 w 66" name="T8"/>
                <a:gd fmla="*/ 2 h 72" name="T9"/>
                <a:gd fmla="*/ 0 60000 65536" name="T10"/>
                <a:gd fmla="*/ 0 60000 65536" name="T11"/>
                <a:gd fmla="*/ 0 60000 65536" name="T12"/>
                <a:gd fmla="*/ 0 60000 65536" name="T13"/>
                <a:gd fmla="*/ 0 60000 65536" name="T14"/>
                <a:gd fmla="*/ 0 w 66" name="T15"/>
                <a:gd fmla="*/ 0 h 72" name="T16"/>
                <a:gd fmla="*/ 66 w 66" name="T17"/>
                <a:gd fmla="*/ 72 h 72" name="T18"/>
              </a:gdLst>
              <a:cxnLst>
                <a:cxn ang="T10">
                  <a:pos x="T0" y="T1"/>
                </a:cxn>
                <a:cxn ang="T11">
                  <a:pos x="T2" y="T3"/>
                </a:cxn>
                <a:cxn ang="T12">
                  <a:pos x="T4" y="T5"/>
                </a:cxn>
                <a:cxn ang="T13">
                  <a:pos x="T6" y="T7"/>
                </a:cxn>
                <a:cxn ang="T14">
                  <a:pos x="T8" y="T9"/>
                </a:cxn>
              </a:cxnLst>
              <a:rect b="T18" l="T15" r="T17" t="T16"/>
              <a:pathLst>
                <a:path h="72" w="66">
                  <a:moveTo>
                    <a:pt x="0" y="72"/>
                  </a:moveTo>
                  <a:lnTo>
                    <a:pt x="29" y="12"/>
                  </a:lnTo>
                  <a:lnTo>
                    <a:pt x="56" y="0"/>
                  </a:lnTo>
                  <a:lnTo>
                    <a:pt x="66" y="57"/>
                  </a:lnTo>
                  <a:lnTo>
                    <a:pt x="0" y="7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4" name="Freeform 469"/>
            <p:cNvSpPr/>
            <p:nvPr/>
          </p:nvSpPr>
          <p:spPr bwMode="auto">
            <a:xfrm>
              <a:off x="1462" y="5676"/>
              <a:ext cx="178" cy="130"/>
            </a:xfrm>
            <a:custGeom>
              <a:gdLst>
                <a:gd fmla="*/ 0 w 233" name="T0"/>
                <a:gd fmla="*/ 2 h 184" name="T1"/>
                <a:gd fmla="*/ 1 w 233" name="T2"/>
                <a:gd fmla="*/ 3 h 184" name="T3"/>
                <a:gd fmla="*/ 3 w 233" name="T4"/>
                <a:gd fmla="*/ 3 h 184" name="T5"/>
                <a:gd fmla="*/ 1 w 233" name="T6"/>
                <a:gd fmla="*/ 4 h 184" name="T7"/>
                <a:gd fmla="*/ 1 w 233" name="T8"/>
                <a:gd fmla="*/ 4 h 184" name="T9"/>
                <a:gd fmla="*/ 3 w 233" name="T10"/>
                <a:gd fmla="*/ 4 h 184" name="T11"/>
                <a:gd fmla="*/ 5 w 233" name="T12"/>
                <a:gd fmla="*/ 4 h 184" name="T13"/>
                <a:gd fmla="*/ 5 w 233" name="T14"/>
                <a:gd fmla="*/ 2 h 184" name="T15"/>
                <a:gd fmla="*/ 3 w 233" name="T16"/>
                <a:gd fmla="*/ 0 h 184" name="T17"/>
                <a:gd fmla="*/ 1 w 233" name="T18"/>
                <a:gd fmla="*/ 1 h 184" name="T19"/>
                <a:gd fmla="*/ 0 w 233" name="T20"/>
                <a:gd fmla="*/ 2 h 18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3" name="T33"/>
                <a:gd fmla="*/ 0 h 184" name="T34"/>
                <a:gd fmla="*/ 233 w 233" name="T35"/>
                <a:gd fmla="*/ 184 h 18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84" w="233">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5" name="Freeform 470"/>
            <p:cNvSpPr/>
            <p:nvPr/>
          </p:nvSpPr>
          <p:spPr bwMode="auto">
            <a:xfrm>
              <a:off x="1587" y="5891"/>
              <a:ext cx="90" cy="93"/>
            </a:xfrm>
            <a:custGeom>
              <a:gdLst>
                <a:gd fmla="*/ 0 w 116" name="T0"/>
                <a:gd fmla="*/ 1 h 133" name="T1"/>
                <a:gd fmla="*/ 0 w 116" name="T2"/>
                <a:gd fmla="*/ 2 h 133" name="T3"/>
                <a:gd fmla="*/ 2 w 116" name="T4"/>
                <a:gd fmla="*/ 3 h 133" name="T5"/>
                <a:gd fmla="*/ 3 w 116" name="T6"/>
                <a:gd fmla="*/ 1 h 133" name="T7"/>
                <a:gd fmla="*/ 2 w 116" name="T8"/>
                <a:gd fmla="*/ 0 h 133" name="T9"/>
                <a:gd fmla="*/ 0 w 116" name="T10"/>
                <a:gd fmla="*/ 1 h 133" name="T11"/>
                <a:gd fmla="*/ 0 60000 65536" name="T12"/>
                <a:gd fmla="*/ 0 60000 65536" name="T13"/>
                <a:gd fmla="*/ 0 60000 65536" name="T14"/>
                <a:gd fmla="*/ 0 60000 65536" name="T15"/>
                <a:gd fmla="*/ 0 60000 65536" name="T16"/>
                <a:gd fmla="*/ 0 60000 65536" name="T17"/>
                <a:gd fmla="*/ 0 w 116" name="T18"/>
                <a:gd fmla="*/ 0 h 133" name="T19"/>
                <a:gd fmla="*/ 116 w 116" name="T20"/>
                <a:gd fmla="*/ 133 h 133" name="T21"/>
              </a:gdLst>
              <a:cxnLst>
                <a:cxn ang="T12">
                  <a:pos x="T0" y="T1"/>
                </a:cxn>
                <a:cxn ang="T13">
                  <a:pos x="T2" y="T3"/>
                </a:cxn>
                <a:cxn ang="T14">
                  <a:pos x="T4" y="T5"/>
                </a:cxn>
                <a:cxn ang="T15">
                  <a:pos x="T6" y="T7"/>
                </a:cxn>
                <a:cxn ang="T16">
                  <a:pos x="T8" y="T9"/>
                </a:cxn>
                <a:cxn ang="T17">
                  <a:pos x="T10" y="T11"/>
                </a:cxn>
              </a:cxnLst>
              <a:rect b="T21" l="T18" r="T20" t="T19"/>
              <a:pathLst>
                <a:path h="133" w="115">
                  <a:moveTo>
                    <a:pt x="0" y="37"/>
                  </a:moveTo>
                  <a:lnTo>
                    <a:pt x="11" y="89"/>
                  </a:lnTo>
                  <a:lnTo>
                    <a:pt x="67" y="133"/>
                  </a:lnTo>
                  <a:lnTo>
                    <a:pt x="116" y="66"/>
                  </a:lnTo>
                  <a:lnTo>
                    <a:pt x="76" y="0"/>
                  </a:lnTo>
                  <a:lnTo>
                    <a:pt x="0" y="3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6" name="Freeform 471"/>
            <p:cNvSpPr/>
            <p:nvPr/>
          </p:nvSpPr>
          <p:spPr bwMode="auto">
            <a:xfrm>
              <a:off x="3155" y="5826"/>
              <a:ext cx="294" cy="431"/>
            </a:xfrm>
            <a:custGeom>
              <a:gdLst>
                <a:gd fmla="*/ 0 w 390" name="T0"/>
                <a:gd fmla="*/ 13 h 602" name="T1"/>
                <a:gd fmla="*/ 0 w 390" name="T2"/>
                <a:gd fmla="*/ 9 h 602" name="T3"/>
                <a:gd fmla="*/ 1 w 390" name="T4"/>
                <a:gd fmla="*/ 8 h 602" name="T5"/>
                <a:gd fmla="*/ 3 w 390" name="T6"/>
                <a:gd fmla="*/ 7 h 602" name="T7"/>
                <a:gd fmla="*/ 6 w 390" name="T8"/>
                <a:gd fmla="*/ 4 h 602" name="T9"/>
                <a:gd fmla="*/ 3 w 390" name="T10"/>
                <a:gd fmla="*/ 3 h 602" name="T11"/>
                <a:gd fmla="*/ 2 w 390" name="T12"/>
                <a:gd fmla="*/ 1 h 602" name="T13"/>
                <a:gd fmla="*/ 2 w 390" name="T14"/>
                <a:gd fmla="*/ 1 h 602" name="T15"/>
                <a:gd fmla="*/ 3 w 390" name="T16"/>
                <a:gd fmla="*/ 2 h 602" name="T17"/>
                <a:gd fmla="*/ 9 w 390" name="T18"/>
                <a:gd fmla="*/ 0 h 602" name="T19"/>
                <a:gd fmla="*/ 9 w 390" name="T20"/>
                <a:gd fmla="*/ 2 h 602" name="T21"/>
                <a:gd fmla="*/ 6 w 390" name="T22"/>
                <a:gd fmla="*/ 8 h 602" name="T23"/>
                <a:gd fmla="*/ 1 w 390" name="T24"/>
                <a:gd fmla="*/ 14 h 602" name="T25"/>
                <a:gd fmla="*/ 0 w 390" name="T26"/>
                <a:gd fmla="*/ 13 h 60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90" name="T42"/>
                <a:gd fmla="*/ 0 h 602" name="T43"/>
                <a:gd fmla="*/ 390 w 390" name="T44"/>
                <a:gd fmla="*/ 602 h 60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02" w="390">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7" name="Freeform 472"/>
            <p:cNvSpPr/>
            <p:nvPr/>
          </p:nvSpPr>
          <p:spPr bwMode="auto">
            <a:xfrm>
              <a:off x="2694" y="6698"/>
              <a:ext cx="228" cy="228"/>
            </a:xfrm>
            <a:custGeom>
              <a:gdLst>
                <a:gd fmla="*/ 0 w 301" name="T0"/>
                <a:gd fmla="*/ 2 h 319" name="T1"/>
                <a:gd fmla="*/ 1 w 301" name="T2"/>
                <a:gd fmla="*/ 2 h 319" name="T3"/>
                <a:gd fmla="*/ 3 w 301" name="T4"/>
                <a:gd fmla="*/ 1 h 319" name="T5"/>
                <a:gd fmla="*/ 3 w 301" name="T6"/>
                <a:gd fmla="*/ 0 h 319" name="T7"/>
                <a:gd fmla="*/ 5 w 301" name="T8"/>
                <a:gd fmla="*/ 0 h 319" name="T9"/>
                <a:gd fmla="*/ 7 w 301" name="T10"/>
                <a:gd fmla="*/ 1 h 319" name="T11"/>
                <a:gd fmla="*/ 7 w 301" name="T12"/>
                <a:gd fmla="*/ 2 h 319" name="T13"/>
                <a:gd fmla="*/ 7 w 301" name="T14"/>
                <a:gd fmla="*/ 5 h 319" name="T15"/>
                <a:gd fmla="*/ 6 w 301" name="T16"/>
                <a:gd fmla="*/ 7 h 319" name="T17"/>
                <a:gd fmla="*/ 4 w 301" name="T18"/>
                <a:gd fmla="*/ 7 h 319" name="T19"/>
                <a:gd fmla="*/ 3 w 301" name="T20"/>
                <a:gd fmla="*/ 6 h 319" name="T21"/>
                <a:gd fmla="*/ 0 w 301" name="T22"/>
                <a:gd fmla="*/ 2 h 31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301" name="T36"/>
                <a:gd fmla="*/ 0 h 319" name="T37"/>
                <a:gd fmla="*/ 301 w 301" name="T38"/>
                <a:gd fmla="*/ 319 h 31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19" w="301">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8" name="Freeform 473"/>
            <p:cNvSpPr/>
            <p:nvPr/>
          </p:nvSpPr>
          <p:spPr bwMode="auto">
            <a:xfrm>
              <a:off x="2301" y="6738"/>
              <a:ext cx="393" cy="403"/>
            </a:xfrm>
            <a:custGeom>
              <a:gdLst>
                <a:gd fmla="*/ 0 w 520" name="T0"/>
                <a:gd fmla="*/ 0 h 565" name="T1"/>
                <a:gd fmla="*/ 1 w 520" name="T2"/>
                <a:gd fmla="*/ 0 h 565" name="T3"/>
                <a:gd fmla="*/ 9 w 520" name="T4"/>
                <a:gd fmla="*/ 1 h 565" name="T5"/>
                <a:gd fmla="*/ 10 w 520" name="T6"/>
                <a:gd fmla="*/ 1 h 565" name="T7"/>
                <a:gd fmla="*/ 12 w 520" name="T8"/>
                <a:gd fmla="*/ 1 h 565" name="T9"/>
                <a:gd fmla="*/ 11 w 520" name="T10"/>
                <a:gd fmla="*/ 2 h 565" name="T11"/>
                <a:gd fmla="*/ 10 w 520" name="T12"/>
                <a:gd fmla="*/ 1 h 565" name="T13"/>
                <a:gd fmla="*/ 8 w 520" name="T14"/>
                <a:gd fmla="*/ 2 h 565" name="T15"/>
                <a:gd fmla="*/ 8 w 520" name="T16"/>
                <a:gd fmla="*/ 5 h 565" name="T17"/>
                <a:gd fmla="*/ 7 w 520" name="T18"/>
                <a:gd fmla="*/ 5 h 565" name="T19"/>
                <a:gd fmla="*/ 7 w 520" name="T20"/>
                <a:gd fmla="*/ 8 h 565" name="T21"/>
                <a:gd fmla="*/ 7 w 520" name="T22"/>
                <a:gd fmla="*/ 13 h 565" name="T23"/>
                <a:gd fmla="*/ 7 w 520" name="T24"/>
                <a:gd fmla="*/ 13 h 565" name="T25"/>
                <a:gd fmla="*/ 5 w 520" name="T26"/>
                <a:gd fmla="*/ 13 h 565" name="T27"/>
                <a:gd fmla="*/ 5 w 520" name="T28"/>
                <a:gd fmla="*/ 12 h 565" name="T29"/>
                <a:gd fmla="*/ 4 w 520" name="T30"/>
                <a:gd fmla="*/ 13 h 565" name="T31"/>
                <a:gd fmla="*/ 3 w 520" name="T32"/>
                <a:gd fmla="*/ 11 h 565" name="T33"/>
                <a:gd fmla="*/ 3 w 520" name="T34"/>
                <a:gd fmla="*/ 7 h 565" name="T35"/>
                <a:gd fmla="*/ 3 w 520" name="T36"/>
                <a:gd fmla="*/ 6 h 565" name="T37"/>
                <a:gd fmla="*/ 0 w 520" name="T38"/>
                <a:gd fmla="*/ 0 h 56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520" name="T60"/>
                <a:gd fmla="*/ 0 h 565" name="T61"/>
                <a:gd fmla="*/ 520 w 520" name="T62"/>
                <a:gd fmla="*/ 565 h 565"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565" w="520">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59" name="Freeform 474"/>
            <p:cNvSpPr/>
            <p:nvPr/>
          </p:nvSpPr>
          <p:spPr bwMode="auto">
            <a:xfrm>
              <a:off x="1478" y="5310"/>
              <a:ext cx="244" cy="221"/>
            </a:xfrm>
            <a:custGeom>
              <a:gdLst>
                <a:gd fmla="*/ 0 w 322" name="T0"/>
                <a:gd fmla="*/ 7 h 310" name="T1"/>
                <a:gd fmla="*/ 4 w 322" name="T2"/>
                <a:gd fmla="*/ 0 h 310" name="T3"/>
                <a:gd fmla="*/ 7 w 322" name="T4"/>
                <a:gd fmla="*/ 0 h 310" name="T5"/>
                <a:gd fmla="*/ 7 w 322" name="T6"/>
                <a:gd fmla="*/ 1 h 310" name="T7"/>
                <a:gd fmla="*/ 7 w 322" name="T8"/>
                <a:gd fmla="*/ 2 h 310" name="T9"/>
                <a:gd fmla="*/ 5 w 322" name="T10"/>
                <a:gd fmla="*/ 2 h 310" name="T11"/>
                <a:gd fmla="*/ 5 w 322" name="T12"/>
                <a:gd fmla="*/ 5 h 310" name="T13"/>
                <a:gd fmla="*/ 3 w 322" name="T14"/>
                <a:gd fmla="*/ 5 h 310" name="T15"/>
                <a:gd fmla="*/ 4 w 322" name="T16"/>
                <a:gd fmla="*/ 7 h 310" name="T17"/>
                <a:gd fmla="*/ 0 w 322" name="T18"/>
                <a:gd fmla="*/ 7 h 3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22" name="T30"/>
                <a:gd fmla="*/ 0 h 310" name="T31"/>
                <a:gd fmla="*/ 322 w 322" name="T32"/>
                <a:gd fmla="*/ 310 h 31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10" w="322">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0" name="Freeform 475"/>
            <p:cNvSpPr/>
            <p:nvPr/>
          </p:nvSpPr>
          <p:spPr bwMode="auto">
            <a:xfrm>
              <a:off x="2603" y="5465"/>
              <a:ext cx="478" cy="624"/>
            </a:xfrm>
            <a:custGeom>
              <a:gdLst>
                <a:gd fmla="*/ 0 w 634" name="T0"/>
                <a:gd fmla="*/ 11 h 874" name="T1"/>
                <a:gd fmla="*/ 1 w 634" name="T2"/>
                <a:gd fmla="*/ 13 h 874" name="T3"/>
                <a:gd fmla="*/ 1 w 634" name="T4"/>
                <a:gd fmla="*/ 15 h 874" name="T5"/>
                <a:gd fmla="*/ 3 w 634" name="T6"/>
                <a:gd fmla="*/ 16 h 874" name="T7"/>
                <a:gd fmla="*/ 5 w 634" name="T8"/>
                <a:gd fmla="*/ 19 h 874" name="T9"/>
                <a:gd fmla="*/ 8 w 634" name="T10"/>
                <a:gd fmla="*/ 20 h 874" name="T11"/>
                <a:gd fmla="*/ 11 w 634" name="T12"/>
                <a:gd fmla="*/ 20 h 874" name="T13"/>
                <a:gd fmla="*/ 12 w 634" name="T14"/>
                <a:gd fmla="*/ 19 h 874" name="T15"/>
                <a:gd fmla="*/ 11 w 634" name="T16"/>
                <a:gd fmla="*/ 17 h 874" name="T17"/>
                <a:gd fmla="*/ 10 w 634" name="T18"/>
                <a:gd fmla="*/ 16 h 874" name="T19"/>
                <a:gd fmla="*/ 11 w 634" name="T20"/>
                <a:gd fmla="*/ 15 h 874" name="T21"/>
                <a:gd fmla="*/ 11 w 634" name="T22"/>
                <a:gd fmla="*/ 13 h 874" name="T23"/>
                <a:gd fmla="*/ 12 w 634" name="T24"/>
                <a:gd fmla="*/ 11 h 874" name="T25"/>
                <a:gd fmla="*/ 13 w 634" name="T26"/>
                <a:gd fmla="*/ 6 h 874" name="T27"/>
                <a:gd fmla="*/ 14 w 634" name="T28"/>
                <a:gd fmla="*/ 5 h 874" name="T29"/>
                <a:gd fmla="*/ 13 w 634" name="T30"/>
                <a:gd fmla="*/ 5 h 874" name="T31"/>
                <a:gd fmla="*/ 13 w 634" name="T32"/>
                <a:gd fmla="*/ 1 h 874" name="T33"/>
                <a:gd fmla="*/ 12 w 634" name="T34"/>
                <a:gd fmla="*/ 0 h 874" name="T35"/>
                <a:gd fmla="*/ 11 w 634" name="T36"/>
                <a:gd fmla="*/ 1 h 874" name="T37"/>
                <a:gd fmla="*/ 3 w 634" name="T38"/>
                <a:gd fmla="*/ 1 h 874" name="T39"/>
                <a:gd fmla="*/ 3 w 634" name="T40"/>
                <a:gd fmla="*/ 3 h 874" name="T41"/>
                <a:gd fmla="*/ 2 w 634" name="T42"/>
                <a:gd fmla="*/ 3 h 874" name="T43"/>
                <a:gd fmla="*/ 2 w 634" name="T44"/>
                <a:gd fmla="*/ 4 h 874" name="T45"/>
                <a:gd fmla="*/ 2 w 634" name="T46"/>
                <a:gd fmla="*/ 8 h 874" name="T47"/>
                <a:gd fmla="*/ 1 w 634" name="T48"/>
                <a:gd fmla="*/ 8 h 874" name="T49"/>
                <a:gd fmla="*/ 0 w 634" name="T50"/>
                <a:gd fmla="*/ 11 h 87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634" name="T78"/>
                <a:gd fmla="*/ 0 h 874" name="T79"/>
                <a:gd fmla="*/ 634 w 634" name="T80"/>
                <a:gd fmla="*/ 874 h 874"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74" w="63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1" name="Freeform 476"/>
            <p:cNvSpPr/>
            <p:nvPr/>
          </p:nvSpPr>
          <p:spPr bwMode="auto">
            <a:xfrm>
              <a:off x="2858" y="7029"/>
              <a:ext cx="37" cy="50"/>
            </a:xfrm>
            <a:custGeom>
              <a:gdLst>
                <a:gd fmla="*/ 0 w 46" name="T0"/>
                <a:gd fmla="*/ 1 h 72" name="T1"/>
                <a:gd fmla="*/ 1 w 46" name="T2"/>
                <a:gd fmla="*/ 2 h 72" name="T3"/>
                <a:gd fmla="*/ 1 w 46" name="T4"/>
                <a:gd fmla="*/ 1 h 72" name="T5"/>
                <a:gd fmla="*/ 1 w 46" name="T6"/>
                <a:gd fmla="*/ 0 h 72" name="T7"/>
                <a:gd fmla="*/ 0 w 46" name="T8"/>
                <a:gd fmla="*/ 1 h 72" name="T9"/>
                <a:gd fmla="*/ 0 60000 65536" name="T10"/>
                <a:gd fmla="*/ 0 60000 65536" name="T11"/>
                <a:gd fmla="*/ 0 60000 65536" name="T12"/>
                <a:gd fmla="*/ 0 60000 65536" name="T13"/>
                <a:gd fmla="*/ 0 60000 65536" name="T14"/>
                <a:gd fmla="*/ 0 w 46" name="T15"/>
                <a:gd fmla="*/ 0 h 72" name="T16"/>
                <a:gd fmla="*/ 46 w 46" name="T17"/>
                <a:gd fmla="*/ 72 h 72" name="T18"/>
              </a:gdLst>
              <a:cxnLst>
                <a:cxn ang="T10">
                  <a:pos x="T0" y="T1"/>
                </a:cxn>
                <a:cxn ang="T11">
                  <a:pos x="T2" y="T3"/>
                </a:cxn>
                <a:cxn ang="T12">
                  <a:pos x="T4" y="T5"/>
                </a:cxn>
                <a:cxn ang="T13">
                  <a:pos x="T6" y="T7"/>
                </a:cxn>
                <a:cxn ang="T14">
                  <a:pos x="T8" y="T9"/>
                </a:cxn>
              </a:cxnLst>
              <a:rect b="T18" l="T15" r="T17" t="T16"/>
              <a:pathLst>
                <a:path h="72" w="46">
                  <a:moveTo>
                    <a:pt x="0" y="40"/>
                  </a:moveTo>
                  <a:lnTo>
                    <a:pt x="25" y="72"/>
                  </a:lnTo>
                  <a:lnTo>
                    <a:pt x="46" y="46"/>
                  </a:lnTo>
                  <a:lnTo>
                    <a:pt x="42" y="0"/>
                  </a:lnTo>
                  <a:lnTo>
                    <a:pt x="0" y="4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2" name="Freeform 477"/>
            <p:cNvSpPr/>
            <p:nvPr/>
          </p:nvSpPr>
          <p:spPr bwMode="auto">
            <a:xfrm>
              <a:off x="2826" y="6232"/>
              <a:ext cx="313" cy="341"/>
            </a:xfrm>
            <a:custGeom>
              <a:gdLst>
                <a:gd fmla="*/ 0 w 409" name="T0"/>
                <a:gd fmla="*/ 3 h 475" name="T1"/>
                <a:gd fmla="*/ 0 w 409" name="T2"/>
                <a:gd fmla="*/ 6 h 475" name="T3"/>
                <a:gd fmla="*/ 1 w 409" name="T4"/>
                <a:gd fmla="*/ 8 h 475" name="T5"/>
                <a:gd fmla="*/ 3 w 409" name="T6"/>
                <a:gd fmla="*/ 9 h 475" name="T7"/>
                <a:gd fmla="*/ 4 w 409" name="T8"/>
                <a:gd fmla="*/ 9 h 475" name="T9"/>
                <a:gd fmla="*/ 5 w 409" name="T10"/>
                <a:gd fmla="*/ 11 h 475" name="T11"/>
                <a:gd fmla="*/ 8 w 409" name="T12"/>
                <a:gd fmla="*/ 11 h 475" name="T13"/>
                <a:gd fmla="*/ 10 w 409" name="T14"/>
                <a:gd fmla="*/ 10 h 475" name="T15"/>
                <a:gd fmla="*/ 8 w 409" name="T16"/>
                <a:gd fmla="*/ 5 h 475" name="T17"/>
                <a:gd fmla="*/ 9 w 409" name="T18"/>
                <a:gd fmla="*/ 4 h 475" name="T19"/>
                <a:gd fmla="*/ 4 w 409" name="T20"/>
                <a:gd fmla="*/ 0 h 475" name="T21"/>
                <a:gd fmla="*/ 3 w 409" name="T22"/>
                <a:gd fmla="*/ 2 h 475" name="T23"/>
                <a:gd fmla="*/ 2 w 409" name="T24"/>
                <a:gd fmla="*/ 1 h 475" name="T25"/>
                <a:gd fmla="*/ 2 w 409" name="T26"/>
                <a:gd fmla="*/ 2 h 475" name="T27"/>
                <a:gd fmla="*/ 2 w 409" name="T28"/>
                <a:gd fmla="*/ 0 h 475" name="T29"/>
                <a:gd fmla="*/ 1 w 409" name="T30"/>
                <a:gd fmla="*/ 0 h 475" name="T31"/>
                <a:gd fmla="*/ 1 w 409" name="T32"/>
                <a:gd fmla="*/ 1 h 475" name="T33"/>
                <a:gd fmla="*/ 1 w 409" name="T34"/>
                <a:gd fmla="*/ 2 h 475" name="T35"/>
                <a:gd fmla="*/ 0 w 409" name="T36"/>
                <a:gd fmla="*/ 3 h 47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409" name="T57"/>
                <a:gd fmla="*/ 0 h 475" name="T58"/>
                <a:gd fmla="*/ 409 w 409" name="T59"/>
                <a:gd fmla="*/ 475 h 475"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75" w="409">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3" name="Freeform 478"/>
            <p:cNvSpPr/>
            <p:nvPr/>
          </p:nvSpPr>
          <p:spPr bwMode="auto">
            <a:xfrm>
              <a:off x="1964" y="5851"/>
              <a:ext cx="64" cy="163"/>
            </a:xfrm>
            <a:custGeom>
              <a:gdLst>
                <a:gd fmla="*/ 0 w 82" name="T0"/>
                <a:gd fmla="*/ 0 h 227" name="T1"/>
                <a:gd fmla="*/ 1 w 82" name="T2"/>
                <a:gd fmla="*/ 0 h 227" name="T3"/>
                <a:gd fmla="*/ 2 w 82" name="T4"/>
                <a:gd fmla="*/ 5 h 227" name="T5"/>
                <a:gd fmla="*/ 1 w 82" name="T6"/>
                <a:gd fmla="*/ 5 h 227" name="T7"/>
                <a:gd fmla="*/ 0 w 82" name="T8"/>
                <a:gd fmla="*/ 0 h 227" name="T9"/>
                <a:gd fmla="*/ 0 60000 65536" name="T10"/>
                <a:gd fmla="*/ 0 60000 65536" name="T11"/>
                <a:gd fmla="*/ 0 60000 65536" name="T12"/>
                <a:gd fmla="*/ 0 60000 65536" name="T13"/>
                <a:gd fmla="*/ 0 60000 65536" name="T14"/>
                <a:gd fmla="*/ 0 w 82" name="T15"/>
                <a:gd fmla="*/ 0 h 227" name="T16"/>
                <a:gd fmla="*/ 82 w 82" name="T17"/>
                <a:gd fmla="*/ 227 h 227" name="T18"/>
              </a:gdLst>
              <a:cxnLst>
                <a:cxn ang="T10">
                  <a:pos x="T0" y="T1"/>
                </a:cxn>
                <a:cxn ang="T11">
                  <a:pos x="T2" y="T3"/>
                </a:cxn>
                <a:cxn ang="T12">
                  <a:pos x="T4" y="T5"/>
                </a:cxn>
                <a:cxn ang="T13">
                  <a:pos x="T6" y="T7"/>
                </a:cxn>
                <a:cxn ang="T14">
                  <a:pos x="T8" y="T9"/>
                </a:cxn>
              </a:cxnLst>
              <a:rect b="T18" l="T15" r="T17" t="T16"/>
              <a:pathLst>
                <a:path h="226" w="82">
                  <a:moveTo>
                    <a:pt x="0" y="0"/>
                  </a:moveTo>
                  <a:lnTo>
                    <a:pt x="41" y="10"/>
                  </a:lnTo>
                  <a:lnTo>
                    <a:pt x="82" y="219"/>
                  </a:lnTo>
                  <a:lnTo>
                    <a:pt x="53" y="227"/>
                  </a:lnTo>
                  <a:lnTo>
                    <a:pt x="0"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4" name="Freeform 479"/>
            <p:cNvSpPr/>
            <p:nvPr/>
          </p:nvSpPr>
          <p:spPr bwMode="auto">
            <a:xfrm>
              <a:off x="2829" y="6077"/>
              <a:ext cx="151" cy="168"/>
            </a:xfrm>
            <a:custGeom>
              <a:gdLst>
                <a:gd fmla="*/ 0 w 198" name="T0"/>
                <a:gd fmla="*/ 5 h 234" name="T1"/>
                <a:gd fmla="*/ 1 w 198" name="T2"/>
                <a:gd fmla="*/ 5 h 234" name="T3"/>
                <a:gd fmla="*/ 2 w 198" name="T4"/>
                <a:gd fmla="*/ 5 h 234" name="T5"/>
                <a:gd fmla="*/ 2 w 198" name="T6"/>
                <a:gd fmla="*/ 4 h 234" name="T7"/>
                <a:gd fmla="*/ 4 w 198" name="T8"/>
                <a:gd fmla="*/ 4 h 234" name="T9"/>
                <a:gd fmla="*/ 5 w 198" name="T10"/>
                <a:gd fmla="*/ 2 h 234" name="T11"/>
                <a:gd fmla="*/ 4 w 198" name="T12"/>
                <a:gd fmla="*/ 0 h 234" name="T13"/>
                <a:gd fmla="*/ 1 w 198" name="T14"/>
                <a:gd fmla="*/ 0 h 234" name="T15"/>
                <a:gd fmla="*/ 1 w 198" name="T16"/>
                <a:gd fmla="*/ 2 h 234" name="T17"/>
                <a:gd fmla="*/ 1 w 198" name="T18"/>
                <a:gd fmla="*/ 3 h 234" name="T19"/>
                <a:gd fmla="*/ 0 w 198" name="T20"/>
                <a:gd fmla="*/ 5 h 23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98" name="T33"/>
                <a:gd fmla="*/ 0 h 234" name="T34"/>
                <a:gd fmla="*/ 198 w 198" name="T35"/>
                <a:gd fmla="*/ 234 h 234"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34" w="198">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5" name="Freeform 480"/>
            <p:cNvSpPr/>
            <p:nvPr/>
          </p:nvSpPr>
          <p:spPr bwMode="auto">
            <a:xfrm>
              <a:off x="2678" y="5174"/>
              <a:ext cx="324" cy="333"/>
            </a:xfrm>
            <a:custGeom>
              <a:gdLst>
                <a:gd fmla="*/ 0 w 429" name="T0"/>
                <a:gd fmla="*/ 2 h 464" name="T1"/>
                <a:gd fmla="*/ 0 w 429" name="T2"/>
                <a:gd fmla="*/ 11 h 464" name="T3"/>
                <a:gd fmla="*/ 8 w 429" name="T4"/>
                <a:gd fmla="*/ 11 h 464" name="T5"/>
                <a:gd fmla="*/ 10 w 429" name="T6"/>
                <a:gd fmla="*/ 9 h 464" name="T7"/>
                <a:gd fmla="*/ 10 w 429" name="T8"/>
                <a:gd fmla="*/ 9 h 464" name="T9"/>
                <a:gd fmla="*/ 7 w 429" name="T10"/>
                <a:gd fmla="*/ 2 h 464" name="T11"/>
                <a:gd fmla="*/ 8 w 429" name="T12"/>
                <a:gd fmla="*/ 4 h 464" name="T13"/>
                <a:gd fmla="*/ 9 w 429" name="T14"/>
                <a:gd fmla="*/ 3 h 464" name="T15"/>
                <a:gd fmla="*/ 8 w 429" name="T16"/>
                <a:gd fmla="*/ 0 h 464" name="T17"/>
                <a:gd fmla="*/ 7 w 429" name="T18"/>
                <a:gd fmla="*/ 1 h 464" name="T19"/>
                <a:gd fmla="*/ 7 w 429" name="T20"/>
                <a:gd fmla="*/ 0 h 464" name="T21"/>
                <a:gd fmla="*/ 5 w 429" name="T22"/>
                <a:gd fmla="*/ 0 h 464" name="T23"/>
                <a:gd fmla="*/ 4 w 429" name="T24"/>
                <a:gd fmla="*/ 1 h 464" name="T25"/>
                <a:gd fmla="*/ 0 w 429" name="T26"/>
                <a:gd fmla="*/ 0 h 464" name="T27"/>
                <a:gd fmla="*/ 0 w 429" name="T28"/>
                <a:gd fmla="*/ 2 h 46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429" name="T45"/>
                <a:gd fmla="*/ 0 h 464" name="T46"/>
                <a:gd fmla="*/ 429 w 429" name="T47"/>
                <a:gd fmla="*/ 464 h 46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463" w="429">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6" name="Freeform 481"/>
            <p:cNvSpPr/>
            <p:nvPr/>
          </p:nvSpPr>
          <p:spPr bwMode="auto">
            <a:xfrm>
              <a:off x="1818" y="5728"/>
              <a:ext cx="215" cy="173"/>
            </a:xfrm>
            <a:custGeom>
              <a:gdLst>
                <a:gd fmla="*/ 0 w 285" name="T0"/>
                <a:gd fmla="*/ 5 h 242" name="T1"/>
                <a:gd fmla="*/ 1 w 285" name="T2"/>
                <a:gd fmla="*/ 5 h 242" name="T3"/>
                <a:gd fmla="*/ 2 w 285" name="T4"/>
                <a:gd fmla="*/ 6 h 242" name="T5"/>
                <a:gd fmla="*/ 2 w 285" name="T6"/>
                <a:gd fmla="*/ 4 h 242" name="T7"/>
                <a:gd fmla="*/ 5 w 285" name="T8"/>
                <a:gd fmla="*/ 4 h 242" name="T9"/>
                <a:gd fmla="*/ 5 w 285" name="T10"/>
                <a:gd fmla="*/ 4 h 242" name="T11"/>
                <a:gd fmla="*/ 7 w 285" name="T12"/>
                <a:gd fmla="*/ 3 h 242" name="T13"/>
                <a:gd fmla="*/ 5 w 285" name="T14"/>
                <a:gd fmla="*/ 1 h 242" name="T15"/>
                <a:gd fmla="*/ 5 w 285" name="T16"/>
                <a:gd fmla="*/ 0 h 242" name="T17"/>
                <a:gd fmla="*/ 1 w 285" name="T18"/>
                <a:gd fmla="*/ 2 h 242" name="T19"/>
                <a:gd fmla="*/ 0 w 285" name="T20"/>
                <a:gd fmla="*/ 5 h 24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85" name="T33"/>
                <a:gd fmla="*/ 0 h 242" name="T34"/>
                <a:gd fmla="*/ 285 w 285" name="T35"/>
                <a:gd fmla="*/ 242 h 24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41" w="285">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7" name="Freeform 482"/>
            <p:cNvSpPr/>
            <p:nvPr/>
          </p:nvSpPr>
          <p:spPr bwMode="auto">
            <a:xfrm>
              <a:off x="2603" y="6460"/>
              <a:ext cx="340" cy="308"/>
            </a:xfrm>
            <a:custGeom>
              <a:gdLst>
                <a:gd fmla="*/ 0 w 450" name="T0"/>
                <a:gd fmla="*/ 5 h 434" name="T1"/>
                <a:gd fmla="*/ 0 w 450" name="T2"/>
                <a:gd fmla="*/ 9 h 434" name="T3"/>
                <a:gd fmla="*/ 1 w 450" name="T4"/>
                <a:gd fmla="*/ 10 h 434" name="T5"/>
                <a:gd fmla="*/ 3 w 450" name="T6"/>
                <a:gd fmla="*/ 10 h 434" name="T7"/>
                <a:gd fmla="*/ 4 w 450" name="T8"/>
                <a:gd fmla="*/ 10 h 434" name="T9"/>
                <a:gd fmla="*/ 6 w 450" name="T10"/>
                <a:gd fmla="*/ 9 h 434" name="T11"/>
                <a:gd fmla="*/ 6 w 450" name="T12"/>
                <a:gd fmla="*/ 8 h 434" name="T13"/>
                <a:gd fmla="*/ 7 w 450" name="T14"/>
                <a:gd fmla="*/ 8 h 434" name="T15"/>
                <a:gd fmla="*/ 7 w 450" name="T16"/>
                <a:gd fmla="*/ 7 h 434" name="T17"/>
                <a:gd fmla="*/ 10 w 450" name="T18"/>
                <a:gd fmla="*/ 6 h 434" name="T19"/>
                <a:gd fmla="*/ 9 w 450" name="T20"/>
                <a:gd fmla="*/ 6 h 434" name="T21"/>
                <a:gd fmla="*/ 10 w 450" name="T22"/>
                <a:gd fmla="*/ 3 h 434" name="T23"/>
                <a:gd fmla="*/ 10 w 450" name="T24"/>
                <a:gd fmla="*/ 1 h 434" name="T25"/>
                <a:gd fmla="*/ 8 w 450" name="T26"/>
                <a:gd fmla="*/ 0 h 434" name="T27"/>
                <a:gd fmla="*/ 8 w 450" name="T28"/>
                <a:gd fmla="*/ 0 h 434" name="T29"/>
                <a:gd fmla="*/ 6 w 450" name="T30"/>
                <a:gd fmla="*/ 1 h 434" name="T31"/>
                <a:gd fmla="*/ 6 w 450" name="T32"/>
                <a:gd fmla="*/ 3 h 434" name="T33"/>
                <a:gd fmla="*/ 7 w 450" name="T34"/>
                <a:gd fmla="*/ 4 h 434" name="T35"/>
                <a:gd fmla="*/ 7 w 450" name="T36"/>
                <a:gd fmla="*/ 5 h 434" name="T37"/>
                <a:gd fmla="*/ 2 w 450" name="T38"/>
                <a:gd fmla="*/ 3 h 434" name="T39"/>
                <a:gd fmla="*/ 2 w 450" name="T40"/>
                <a:gd fmla="*/ 5 h 434" name="T41"/>
                <a:gd fmla="*/ 0 w 450" name="T42"/>
                <a:gd fmla="*/ 5 h 43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450" name="T66"/>
                <a:gd fmla="*/ 0 h 434" name="T67"/>
                <a:gd fmla="*/ 450 w 450" name="T68"/>
                <a:gd fmla="*/ 434 h 434"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433" w="450">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8" name="Freeform 483"/>
            <p:cNvSpPr/>
            <p:nvPr/>
          </p:nvSpPr>
          <p:spPr bwMode="auto">
            <a:xfrm>
              <a:off x="2444" y="6911"/>
              <a:ext cx="472" cy="416"/>
            </a:xfrm>
            <a:custGeom>
              <a:gdLst>
                <a:gd fmla="*/ 0 w 624" name="T0"/>
                <a:gd fmla="*/ 7 h 583" name="T1"/>
                <a:gd fmla="*/ 1 w 624" name="T2"/>
                <a:gd fmla="*/ 7 h 583" name="T3"/>
                <a:gd fmla="*/ 1 w 624" name="T4"/>
                <a:gd fmla="*/ 7 h 583" name="T5"/>
                <a:gd fmla="*/ 2 w 624" name="T6"/>
                <a:gd fmla="*/ 7 h 583" name="T7"/>
                <a:gd fmla="*/ 3 w 624" name="T8"/>
                <a:gd fmla="*/ 7 h 583" name="T9"/>
                <a:gd fmla="*/ 3 w 624" name="T10"/>
                <a:gd fmla="*/ 3 h 583" name="T11"/>
                <a:gd fmla="*/ 4 w 624" name="T12"/>
                <a:gd fmla="*/ 4 h 583" name="T13"/>
                <a:gd fmla="*/ 4 w 624" name="T14"/>
                <a:gd fmla="*/ 5 h 583" name="T15"/>
                <a:gd fmla="*/ 5 w 624" name="T16"/>
                <a:gd fmla="*/ 5 h 583" name="T17"/>
                <a:gd fmla="*/ 6 w 624" name="T18"/>
                <a:gd fmla="*/ 4 h 583" name="T19"/>
                <a:gd fmla="*/ 8 w 624" name="T20"/>
                <a:gd fmla="*/ 4 h 583" name="T21"/>
                <a:gd fmla="*/ 11 w 624" name="T22"/>
                <a:gd fmla="*/ 0 h 583" name="T23"/>
                <a:gd fmla="*/ 13 w 624" name="T24"/>
                <a:gd fmla="*/ 1 h 583" name="T25"/>
                <a:gd fmla="*/ 14 w 624" name="T26"/>
                <a:gd fmla="*/ 4 h 583" name="T27"/>
                <a:gd fmla="*/ 13 w 624" name="T28"/>
                <a:gd fmla="*/ 5 h 583" name="T29"/>
                <a:gd fmla="*/ 13 w 624" name="T30"/>
                <a:gd fmla="*/ 5 h 583" name="T31"/>
                <a:gd fmla="*/ 14 w 624" name="T32"/>
                <a:gd fmla="*/ 5 h 583" name="T33"/>
                <a:gd fmla="*/ 15 w 624" name="T34"/>
                <a:gd fmla="*/ 5 h 583" name="T35"/>
                <a:gd fmla="*/ 14 w 624" name="T36"/>
                <a:gd fmla="*/ 7 h 583" name="T37"/>
                <a:gd fmla="*/ 12 w 624" name="T38"/>
                <a:gd fmla="*/ 10 h 583" name="T39"/>
                <a:gd fmla="*/ 9 w 624" name="T40"/>
                <a:gd fmla="*/ 13 h 583" name="T41"/>
                <a:gd fmla="*/ 7 w 624" name="T42"/>
                <a:gd fmla="*/ 13 h 583" name="T43"/>
                <a:gd fmla="*/ 2 w 624" name="T44"/>
                <a:gd fmla="*/ 13 h 583" name="T45"/>
                <a:gd fmla="*/ 1 w 624" name="T46"/>
                <a:gd fmla="*/ 12 h 583" name="T47"/>
                <a:gd fmla="*/ 1 w 624" name="T48"/>
                <a:gd fmla="*/ 11 h 583" name="T49"/>
                <a:gd fmla="*/ 0 w 624" name="T50"/>
                <a:gd fmla="*/ 7 h 583"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624" name="T78"/>
                <a:gd fmla="*/ 0 h 583" name="T79"/>
                <a:gd fmla="*/ 624 w 624" name="T80"/>
                <a:gd fmla="*/ 583 h 583"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583" w="624">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69" name="Freeform 484"/>
            <p:cNvSpPr/>
            <p:nvPr/>
          </p:nvSpPr>
          <p:spPr bwMode="auto">
            <a:xfrm>
              <a:off x="2747" y="7134"/>
              <a:ext cx="66" cy="75"/>
            </a:xfrm>
            <a:custGeom>
              <a:gdLst>
                <a:gd fmla="*/ 0 w 86" name="T0"/>
                <a:gd fmla="*/ 1 h 106" name="T1"/>
                <a:gd fmla="*/ 1 w 86" name="T2"/>
                <a:gd fmla="*/ 2 h 106" name="T3"/>
                <a:gd fmla="*/ 2 w 86" name="T4"/>
                <a:gd fmla="*/ 1 h 106" name="T5"/>
                <a:gd fmla="*/ 1 w 86" name="T6"/>
                <a:gd fmla="*/ 0 h 106" name="T7"/>
                <a:gd fmla="*/ 0 w 86" name="T8"/>
                <a:gd fmla="*/ 1 h 106" name="T9"/>
                <a:gd fmla="*/ 0 60000 65536" name="T10"/>
                <a:gd fmla="*/ 0 60000 65536" name="T11"/>
                <a:gd fmla="*/ 0 60000 65536" name="T12"/>
                <a:gd fmla="*/ 0 60000 65536" name="T13"/>
                <a:gd fmla="*/ 0 60000 65536" name="T14"/>
                <a:gd fmla="*/ 0 w 86" name="T15"/>
                <a:gd fmla="*/ 0 h 106" name="T16"/>
                <a:gd fmla="*/ 86 w 86" name="T17"/>
                <a:gd fmla="*/ 106 h 106" name="T18"/>
              </a:gdLst>
              <a:cxnLst>
                <a:cxn ang="T10">
                  <a:pos x="T0" y="T1"/>
                </a:cxn>
                <a:cxn ang="T11">
                  <a:pos x="T2" y="T3"/>
                </a:cxn>
                <a:cxn ang="T12">
                  <a:pos x="T4" y="T5"/>
                </a:cxn>
                <a:cxn ang="T13">
                  <a:pos x="T6" y="T7"/>
                </a:cxn>
                <a:cxn ang="T14">
                  <a:pos x="T8" y="T9"/>
                </a:cxn>
              </a:cxnLst>
              <a:rect b="T18" l="T15" r="T17" t="T16"/>
              <a:pathLst>
                <a:path h="105" w="86">
                  <a:moveTo>
                    <a:pt x="0" y="52"/>
                  </a:moveTo>
                  <a:lnTo>
                    <a:pt x="33" y="106"/>
                  </a:lnTo>
                  <a:lnTo>
                    <a:pt x="86" y="52"/>
                  </a:lnTo>
                  <a:lnTo>
                    <a:pt x="61" y="0"/>
                  </a:lnTo>
                  <a:lnTo>
                    <a:pt x="0" y="5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0" name="Freeform 485"/>
            <p:cNvSpPr/>
            <p:nvPr/>
          </p:nvSpPr>
          <p:spPr bwMode="auto">
            <a:xfrm>
              <a:off x="2640" y="4250"/>
              <a:ext cx="228" cy="193"/>
            </a:xfrm>
            <a:custGeom>
              <a:gdLst>
                <a:gd fmla="*/ 2 w 302" name="T0"/>
                <a:gd fmla="*/ 0 h 272" name="T1"/>
                <a:gd fmla="*/ 3 w 302" name="T2"/>
                <a:gd fmla="*/ 0 h 272" name="T3"/>
                <a:gd fmla="*/ 3 w 302" name="T4"/>
                <a:gd fmla="*/ 1 h 272" name="T5"/>
                <a:gd fmla="*/ 4 w 302" name="T6"/>
                <a:gd fmla="*/ 1 h 272" name="T7"/>
                <a:gd fmla="*/ 5 w 302" name="T8"/>
                <a:gd fmla="*/ 1 h 272" name="T9"/>
                <a:gd fmla="*/ 6 w 302" name="T10"/>
                <a:gd fmla="*/ 1 h 272" name="T11"/>
                <a:gd fmla="*/ 6 w 302" name="T12"/>
                <a:gd fmla="*/ 3 h 272" name="T13"/>
                <a:gd fmla="*/ 6 w 302" name="T14"/>
                <a:gd fmla="*/ 3 h 272" name="T15"/>
                <a:gd fmla="*/ 7 w 302" name="T16"/>
                <a:gd fmla="*/ 3 h 272" name="T17"/>
                <a:gd fmla="*/ 7 w 302" name="T18"/>
                <a:gd fmla="*/ 3 h 272" name="T19"/>
                <a:gd fmla="*/ 7 w 302" name="T20"/>
                <a:gd fmla="*/ 4 h 272" name="T21"/>
                <a:gd fmla="*/ 7 w 302" name="T22"/>
                <a:gd fmla="*/ 4 h 272" name="T23"/>
                <a:gd fmla="*/ 6 w 302" name="T24"/>
                <a:gd fmla="*/ 4 h 272" name="T25"/>
                <a:gd fmla="*/ 6 w 302" name="T26"/>
                <a:gd fmla="*/ 4 h 272" name="T27"/>
                <a:gd fmla="*/ 6 w 302" name="T28"/>
                <a:gd fmla="*/ 5 h 272" name="T29"/>
                <a:gd fmla="*/ 7 w 302" name="T30"/>
                <a:gd fmla="*/ 5 h 272" name="T31"/>
                <a:gd fmla="*/ 6 w 302" name="T32"/>
                <a:gd fmla="*/ 5 h 272" name="T33"/>
                <a:gd fmla="*/ 6 w 302" name="T34"/>
                <a:gd fmla="*/ 5 h 272" name="T35"/>
                <a:gd fmla="*/ 6 w 302" name="T36"/>
                <a:gd fmla="*/ 5 h 272" name="T37"/>
                <a:gd fmla="*/ 5 w 302" name="T38"/>
                <a:gd fmla="*/ 6 h 272" name="T39"/>
                <a:gd fmla="*/ 5 w 302" name="T40"/>
                <a:gd fmla="*/ 6 h 272" name="T41"/>
                <a:gd fmla="*/ 5 w 302" name="T42"/>
                <a:gd fmla="*/ 6 h 272" name="T43"/>
                <a:gd fmla="*/ 5 w 302" name="T44"/>
                <a:gd fmla="*/ 6 h 272" name="T45"/>
                <a:gd fmla="*/ 4 w 302" name="T46"/>
                <a:gd fmla="*/ 6 h 272" name="T47"/>
                <a:gd fmla="*/ 4 w 302" name="T48"/>
                <a:gd fmla="*/ 6 h 272" name="T49"/>
                <a:gd fmla="*/ 3 w 302" name="T50"/>
                <a:gd fmla="*/ 6 h 272" name="T51"/>
                <a:gd fmla="*/ 2 w 302" name="T52"/>
                <a:gd fmla="*/ 5 h 272" name="T53"/>
                <a:gd fmla="*/ 1 w 302" name="T54"/>
                <a:gd fmla="*/ 5 h 272" name="T55"/>
                <a:gd fmla="*/ 1 w 302" name="T56"/>
                <a:gd fmla="*/ 5 h 272" name="T57"/>
                <a:gd fmla="*/ 0 w 302" name="T58"/>
                <a:gd fmla="*/ 6 h 272" name="T59"/>
                <a:gd fmla="*/ 0 w 302" name="T60"/>
                <a:gd fmla="*/ 5 h 272" name="T61"/>
                <a:gd fmla="*/ 1 w 302" name="T62"/>
                <a:gd fmla="*/ 4 h 272" name="T63"/>
                <a:gd fmla="*/ 0 w 302" name="T64"/>
                <a:gd fmla="*/ 3 h 272" name="T65"/>
                <a:gd fmla="*/ 1 w 302" name="T66"/>
                <a:gd fmla="*/ 3 h 272" name="T67"/>
                <a:gd fmla="*/ 1 w 302" name="T68"/>
                <a:gd fmla="*/ 2 h 272" name="T69"/>
                <a:gd fmla="*/ 1 w 302" name="T70"/>
                <a:gd fmla="*/ 2 h 272" name="T71"/>
                <a:gd fmla="*/ 1 w 302" name="T72"/>
                <a:gd fmla="*/ 2 h 272" name="T73"/>
                <a:gd fmla="*/ 1 w 302" name="T74"/>
                <a:gd fmla="*/ 1 h 272" name="T75"/>
                <a:gd fmla="*/ 1 w 302" name="T76"/>
                <a:gd fmla="*/ 1 h 272" name="T77"/>
                <a:gd fmla="*/ 2 w 302" name="T78"/>
                <a:gd fmla="*/ 0 h 272" name="T79"/>
                <a:gd fmla="*/ 2 w 302" name="T80"/>
                <a:gd fmla="*/ 0 h 27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02" name="T123"/>
                <a:gd fmla="*/ 0 h 272" name="T124"/>
                <a:gd fmla="*/ 302 w 302" name="T125"/>
                <a:gd fmla="*/ 272 h 27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72" w="30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1" name="Freeform 486"/>
            <p:cNvSpPr/>
            <p:nvPr/>
          </p:nvSpPr>
          <p:spPr bwMode="auto">
            <a:xfrm>
              <a:off x="2606" y="4388"/>
              <a:ext cx="509" cy="321"/>
            </a:xfrm>
            <a:custGeom>
              <a:gdLst>
                <a:gd fmla="*/ 8 w 671" name="T0"/>
                <a:gd fmla="*/ 0 h 446" name="T1"/>
                <a:gd fmla="*/ 9 w 671" name="T2"/>
                <a:gd fmla="*/ 0 h 446" name="T3"/>
                <a:gd fmla="*/ 10 w 671" name="T4"/>
                <a:gd fmla="*/ 1 h 446" name="T5"/>
                <a:gd fmla="*/ 10 w 671" name="T6"/>
                <a:gd fmla="*/ 1 h 446" name="T7"/>
                <a:gd fmla="*/ 11 w 671" name="T8"/>
                <a:gd fmla="*/ 2 h 446" name="T9"/>
                <a:gd fmla="*/ 13 w 671" name="T10"/>
                <a:gd fmla="*/ 3 h 446" name="T11"/>
                <a:gd fmla="*/ 14 w 671" name="T12"/>
                <a:gd fmla="*/ 3 h 446" name="T13"/>
                <a:gd fmla="*/ 15 w 671" name="T14"/>
                <a:gd fmla="*/ 4 h 446" name="T15"/>
                <a:gd fmla="*/ 15 w 671" name="T16"/>
                <a:gd fmla="*/ 6 h 446" name="T17"/>
                <a:gd fmla="*/ 13 w 671" name="T18"/>
                <a:gd fmla="*/ 7 h 446" name="T19"/>
                <a:gd fmla="*/ 11 w 671" name="T20"/>
                <a:gd fmla="*/ 9 h 446" name="T21"/>
                <a:gd fmla="*/ 11 w 671" name="T22"/>
                <a:gd fmla="*/ 9 h 446" name="T23"/>
                <a:gd fmla="*/ 11 w 671" name="T24"/>
                <a:gd fmla="*/ 11 h 446" name="T25"/>
                <a:gd fmla="*/ 10 w 671" name="T26"/>
                <a:gd fmla="*/ 9 h 446" name="T27"/>
                <a:gd fmla="*/ 9 w 671" name="T28"/>
                <a:gd fmla="*/ 8 h 446" name="T29"/>
                <a:gd fmla="*/ 9 w 671" name="T30"/>
                <a:gd fmla="*/ 7 h 446" name="T31"/>
                <a:gd fmla="*/ 7 w 671" name="T32"/>
                <a:gd fmla="*/ 9 h 446" name="T33"/>
                <a:gd fmla="*/ 6 w 671" name="T34"/>
                <a:gd fmla="*/ 8 h 446" name="T35"/>
                <a:gd fmla="*/ 7 w 671" name="T36"/>
                <a:gd fmla="*/ 8 h 446" name="T37"/>
                <a:gd fmla="*/ 7 w 671" name="T38"/>
                <a:gd fmla="*/ 7 h 446" name="T39"/>
                <a:gd fmla="*/ 6 w 671" name="T40"/>
                <a:gd fmla="*/ 6 h 446" name="T41"/>
                <a:gd fmla="*/ 5 w 671" name="T42"/>
                <a:gd fmla="*/ 5 h 446" name="T43"/>
                <a:gd fmla="*/ 2 w 671" name="T44"/>
                <a:gd fmla="*/ 6 h 446" name="T45"/>
                <a:gd fmla="*/ 1 w 671" name="T46"/>
                <a:gd fmla="*/ 6 h 446" name="T47"/>
                <a:gd fmla="*/ 0 w 671" name="T48"/>
                <a:gd fmla="*/ 4 h 446" name="T49"/>
                <a:gd fmla="*/ 2 w 671" name="T50"/>
                <a:gd fmla="*/ 2 h 446" name="T51"/>
                <a:gd fmla="*/ 1 w 671" name="T52"/>
                <a:gd fmla="*/ 1 h 446" name="T53"/>
                <a:gd fmla="*/ 2 w 671" name="T54"/>
                <a:gd fmla="*/ 1 h 446" name="T55"/>
                <a:gd fmla="*/ 3 w 671" name="T56"/>
                <a:gd fmla="*/ 1 h 446" name="T57"/>
                <a:gd fmla="*/ 5 w 671" name="T58"/>
                <a:gd fmla="*/ 1 h 446" name="T59"/>
                <a:gd fmla="*/ 6 w 671" name="T60"/>
                <a:gd fmla="*/ 1 h 446" name="T61"/>
                <a:gd fmla="*/ 7 w 671" name="T62"/>
                <a:gd fmla="*/ 2 h 446" name="T63"/>
                <a:gd fmla="*/ 7 w 671" name="T64"/>
                <a:gd fmla="*/ 1 h 446" name="T65"/>
                <a:gd fmla="*/ 7 w 671" name="T66"/>
                <a:gd fmla="*/ 1 h 44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71" name="T102"/>
                <a:gd fmla="*/ 0 h 446" name="T103"/>
                <a:gd fmla="*/ 671 w 671" name="T104"/>
                <a:gd fmla="*/ 446 h 446"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46" w="671">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2" name="Freeform 487"/>
            <p:cNvSpPr/>
            <p:nvPr/>
          </p:nvSpPr>
          <p:spPr bwMode="auto">
            <a:xfrm>
              <a:off x="2736" y="4551"/>
              <a:ext cx="98" cy="118"/>
            </a:xfrm>
            <a:custGeom>
              <a:gdLst>
                <a:gd fmla="*/ 1 w 129" name="T0"/>
                <a:gd fmla="*/ 1 h 165" name="T1"/>
                <a:gd fmla="*/ 1 w 129" name="T2"/>
                <a:gd fmla="*/ 2 h 165" name="T3"/>
                <a:gd fmla="*/ 1 w 129" name="T4"/>
                <a:gd fmla="*/ 2 h 165" name="T5"/>
                <a:gd fmla="*/ 1 w 129" name="T6"/>
                <a:gd fmla="*/ 4 h 165" name="T7"/>
                <a:gd fmla="*/ 2 w 129" name="T8"/>
                <a:gd fmla="*/ 4 h 165" name="T9"/>
                <a:gd fmla="*/ 2 w 129" name="T10"/>
                <a:gd fmla="*/ 3 h 165" name="T11"/>
                <a:gd fmla="*/ 2 w 129" name="T12"/>
                <a:gd fmla="*/ 3 h 165" name="T13"/>
                <a:gd fmla="*/ 3 w 129" name="T14"/>
                <a:gd fmla="*/ 2 h 165" name="T15"/>
                <a:gd fmla="*/ 3 w 129" name="T16"/>
                <a:gd fmla="*/ 2 h 165" name="T17"/>
                <a:gd fmla="*/ 3 w 129" name="T18"/>
                <a:gd fmla="*/ 2 h 165" name="T19"/>
                <a:gd fmla="*/ 2 w 129" name="T20"/>
                <a:gd fmla="*/ 1 h 165" name="T21"/>
                <a:gd fmla="*/ 1 w 129" name="T22"/>
                <a:gd fmla="*/ 0 h 165" name="T23"/>
                <a:gd fmla="*/ 1 w 129" name="T24"/>
                <a:gd fmla="*/ 0 h 165" name="T25"/>
                <a:gd fmla="*/ 0 w 129" name="T26"/>
                <a:gd fmla="*/ 0 h 165" name="T27"/>
                <a:gd fmla="*/ 1 w 129" name="T28"/>
                <a:gd fmla="*/ 1 h 16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29" name="T45"/>
                <a:gd fmla="*/ 0 h 165" name="T46"/>
                <a:gd fmla="*/ 129 w 129" name="T47"/>
                <a:gd fmla="*/ 165 h 165"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65" w="129">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3" name="Freeform 488"/>
            <p:cNvSpPr/>
            <p:nvPr/>
          </p:nvSpPr>
          <p:spPr bwMode="auto">
            <a:xfrm>
              <a:off x="3084" y="4708"/>
              <a:ext cx="212" cy="105"/>
            </a:xfrm>
            <a:custGeom>
              <a:gdLst>
                <a:gd fmla="*/ 0 w 282" name="T0"/>
                <a:gd fmla="*/ 0 h 147" name="T1"/>
                <a:gd fmla="*/ 1 w 282" name="T2"/>
                <a:gd fmla="*/ 0 h 147" name="T3"/>
                <a:gd fmla="*/ 3 w 282" name="T4"/>
                <a:gd fmla="*/ 1 h 147" name="T5"/>
                <a:gd fmla="*/ 4 w 282" name="T6"/>
                <a:gd fmla="*/ 1 h 147" name="T7"/>
                <a:gd fmla="*/ 4 w 282" name="T8"/>
                <a:gd fmla="*/ 1 h 147" name="T9"/>
                <a:gd fmla="*/ 5 w 282" name="T10"/>
                <a:gd fmla="*/ 1 h 147" name="T11"/>
                <a:gd fmla="*/ 5 w 282" name="T12"/>
                <a:gd fmla="*/ 1 h 147" name="T13"/>
                <a:gd fmla="*/ 6 w 282" name="T14"/>
                <a:gd fmla="*/ 2 h 147" name="T15"/>
                <a:gd fmla="*/ 6 w 282" name="T16"/>
                <a:gd fmla="*/ 2 h 147" name="T17"/>
                <a:gd fmla="*/ 6 w 282" name="T18"/>
                <a:gd fmla="*/ 2 h 147" name="T19"/>
                <a:gd fmla="*/ 7 w 282" name="T20"/>
                <a:gd fmla="*/ 3 h 147" name="T21"/>
                <a:gd fmla="*/ 6 w 282" name="T22"/>
                <a:gd fmla="*/ 3 h 147" name="T23"/>
                <a:gd fmla="*/ 6 w 282" name="T24"/>
                <a:gd fmla="*/ 3 h 147" name="T25"/>
                <a:gd fmla="*/ 5 w 282" name="T26"/>
                <a:gd fmla="*/ 3 h 147" name="T27"/>
                <a:gd fmla="*/ 5 w 282" name="T28"/>
                <a:gd fmla="*/ 3 h 147" name="T29"/>
                <a:gd fmla="*/ 5 w 282" name="T30"/>
                <a:gd fmla="*/ 3 h 147" name="T31"/>
                <a:gd fmla="*/ 4 w 282" name="T32"/>
                <a:gd fmla="*/ 3 h 147" name="T33"/>
                <a:gd fmla="*/ 3 w 282" name="T34"/>
                <a:gd fmla="*/ 3 h 147" name="T35"/>
                <a:gd fmla="*/ 3 w 282" name="T36"/>
                <a:gd fmla="*/ 3 h 147" name="T37"/>
                <a:gd fmla="*/ 3 w 282" name="T38"/>
                <a:gd fmla="*/ 2 h 147" name="T39"/>
                <a:gd fmla="*/ 1 w 282" name="T40"/>
                <a:gd fmla="*/ 1 h 147" name="T41"/>
                <a:gd fmla="*/ 0 w 282" name="T42"/>
                <a:gd fmla="*/ 0 h 14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82" name="T66"/>
                <a:gd fmla="*/ 0 h 147" name="T67"/>
                <a:gd fmla="*/ 282 w 282" name="T68"/>
                <a:gd fmla="*/ 147 h 14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47" w="282">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4" name="Freeform 489"/>
            <p:cNvSpPr/>
            <p:nvPr/>
          </p:nvSpPr>
          <p:spPr bwMode="auto">
            <a:xfrm>
              <a:off x="3243" y="4771"/>
              <a:ext cx="178" cy="158"/>
            </a:xfrm>
            <a:custGeom>
              <a:gdLst>
                <a:gd fmla="*/ 2 w 234" name="T0"/>
                <a:gd fmla="*/ 0 h 221" name="T1"/>
                <a:gd fmla="*/ 2 w 234" name="T2"/>
                <a:gd fmla="*/ 0 h 221" name="T3"/>
                <a:gd fmla="*/ 3 w 234" name="T4"/>
                <a:gd fmla="*/ 0 h 221" name="T5"/>
                <a:gd fmla="*/ 4 w 234" name="T6"/>
                <a:gd fmla="*/ 1 h 221" name="T7"/>
                <a:gd fmla="*/ 5 w 234" name="T8"/>
                <a:gd fmla="*/ 2 h 221" name="T9"/>
                <a:gd fmla="*/ 5 w 234" name="T10"/>
                <a:gd fmla="*/ 3 h 221" name="T11"/>
                <a:gd fmla="*/ 5 w 234" name="T12"/>
                <a:gd fmla="*/ 3 h 221" name="T13"/>
                <a:gd fmla="*/ 5 w 234" name="T14"/>
                <a:gd fmla="*/ 4 h 221" name="T15"/>
                <a:gd fmla="*/ 5 w 234" name="T16"/>
                <a:gd fmla="*/ 4 h 221" name="T17"/>
                <a:gd fmla="*/ 4 w 234" name="T18"/>
                <a:gd fmla="*/ 5 h 221" name="T19"/>
                <a:gd fmla="*/ 4 w 234" name="T20"/>
                <a:gd fmla="*/ 5 h 221" name="T21"/>
                <a:gd fmla="*/ 3 w 234" name="T22"/>
                <a:gd fmla="*/ 4 h 221" name="T23"/>
                <a:gd fmla="*/ 3 w 234" name="T24"/>
                <a:gd fmla="*/ 4 h 221" name="T25"/>
                <a:gd fmla="*/ 2 w 234" name="T26"/>
                <a:gd fmla="*/ 5 h 221" name="T27"/>
                <a:gd fmla="*/ 1 w 234" name="T28"/>
                <a:gd fmla="*/ 5 h 221" name="T29"/>
                <a:gd fmla="*/ 1 w 234" name="T30"/>
                <a:gd fmla="*/ 4 h 221" name="T31"/>
                <a:gd fmla="*/ 1 w 234" name="T32"/>
                <a:gd fmla="*/ 4 h 221" name="T33"/>
                <a:gd fmla="*/ 1 w 234" name="T34"/>
                <a:gd fmla="*/ 3 h 221" name="T35"/>
                <a:gd fmla="*/ 1 w 234" name="T36"/>
                <a:gd fmla="*/ 4 h 221" name="T37"/>
                <a:gd fmla="*/ 2 w 234" name="T38"/>
                <a:gd fmla="*/ 4 h 221" name="T39"/>
                <a:gd fmla="*/ 3 w 234" name="T40"/>
                <a:gd fmla="*/ 4 h 221" name="T41"/>
                <a:gd fmla="*/ 1 w 234" name="T42"/>
                <a:gd fmla="*/ 3 h 221" name="T43"/>
                <a:gd fmla="*/ 1 w 234" name="T44"/>
                <a:gd fmla="*/ 2 h 221" name="T45"/>
                <a:gd fmla="*/ 1 w 234" name="T46"/>
                <a:gd fmla="*/ 2 h 221" name="T47"/>
                <a:gd fmla="*/ 1 w 234" name="T48"/>
                <a:gd fmla="*/ 1 h 221" name="T49"/>
                <a:gd fmla="*/ 1 w 234" name="T50"/>
                <a:gd fmla="*/ 1 h 221" name="T51"/>
                <a:gd fmla="*/ 0 w 234" name="T52"/>
                <a:gd fmla="*/ 1 h 221" name="T53"/>
                <a:gd fmla="*/ 0 w 234" name="T54"/>
                <a:gd fmla="*/ 1 h 221" name="T55"/>
                <a:gd fmla="*/ 0 w 234" name="T56"/>
                <a:gd fmla="*/ 0 h 221" name="T57"/>
                <a:gd fmla="*/ 1 w 234" name="T58"/>
                <a:gd fmla="*/ 0 h 221" name="T59"/>
                <a:gd fmla="*/ 1 w 234" name="T60"/>
                <a:gd fmla="*/ 1 h 221" name="T61"/>
                <a:gd fmla="*/ 2 w 234" name="T62"/>
                <a:gd fmla="*/ 1 h 221" name="T63"/>
                <a:gd fmla="*/ 2 w 234" name="T64"/>
                <a:gd fmla="*/ 1 h 221" name="T65"/>
                <a:gd fmla="*/ 1 w 234" name="T66"/>
                <a:gd fmla="*/ 0 h 221" name="T67"/>
                <a:gd fmla="*/ 2 w 234" name="T68"/>
                <a:gd fmla="*/ 0 h 221" name="T69"/>
                <a:gd fmla="*/ 2 w 234" name="T70"/>
                <a:gd fmla="*/ 0 h 221"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34" name="T108"/>
                <a:gd fmla="*/ 0 h 221" name="T109"/>
                <a:gd fmla="*/ 234 w 234" name="T110"/>
                <a:gd fmla="*/ 221 h 221"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221" w="234">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5" name="Freeform 490"/>
            <p:cNvSpPr/>
            <p:nvPr/>
          </p:nvSpPr>
          <p:spPr bwMode="auto">
            <a:xfrm>
              <a:off x="3206" y="4801"/>
              <a:ext cx="119" cy="98"/>
            </a:xfrm>
            <a:custGeom>
              <a:gdLst>
                <a:gd fmla="*/ 0 w 156" name="T0"/>
                <a:gd fmla="*/ 0 h 135" name="T1"/>
                <a:gd fmla="*/ 0 w 156" name="T2"/>
                <a:gd fmla="*/ 1 h 135" name="T3"/>
                <a:gd fmla="*/ 1 w 156" name="T4"/>
                <a:gd fmla="*/ 2 h 135" name="T5"/>
                <a:gd fmla="*/ 2 w 156" name="T6"/>
                <a:gd fmla="*/ 3 h 135" name="T7"/>
                <a:gd fmla="*/ 2 w 156" name="T8"/>
                <a:gd fmla="*/ 2 h 135" name="T9"/>
                <a:gd fmla="*/ 2 w 156" name="T10"/>
                <a:gd fmla="*/ 3 h 135" name="T11"/>
                <a:gd fmla="*/ 3 w 156" name="T12"/>
                <a:gd fmla="*/ 3 h 135" name="T13"/>
                <a:gd fmla="*/ 3 w 156" name="T14"/>
                <a:gd fmla="*/ 3 h 135" name="T15"/>
                <a:gd fmla="*/ 4 w 156" name="T16"/>
                <a:gd fmla="*/ 3 h 135" name="T17"/>
                <a:gd fmla="*/ 3 w 156" name="T18"/>
                <a:gd fmla="*/ 2 h 135" name="T19"/>
                <a:gd fmla="*/ 3 w 156" name="T20"/>
                <a:gd fmla="*/ 1 h 135" name="T21"/>
                <a:gd fmla="*/ 2 w 156" name="T22"/>
                <a:gd fmla="*/ 1 h 135" name="T23"/>
                <a:gd fmla="*/ 2 w 156" name="T24"/>
                <a:gd fmla="*/ 1 h 135" name="T25"/>
                <a:gd fmla="*/ 2 w 156" name="T26"/>
                <a:gd fmla="*/ 0 h 135" name="T27"/>
                <a:gd fmla="*/ 1 w 156" name="T28"/>
                <a:gd fmla="*/ 0 h 135" name="T29"/>
                <a:gd fmla="*/ 1 w 156" name="T30"/>
                <a:gd fmla="*/ 0 h 135" name="T31"/>
                <a:gd fmla="*/ 0 w 156" name="T32"/>
                <a:gd fmla="*/ 0 h 135" name="T33"/>
                <a:gd fmla="*/ 0 w 156" name="T34"/>
                <a:gd fmla="*/ 0 h 13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6" name="T54"/>
                <a:gd fmla="*/ 0 h 135" name="T55"/>
                <a:gd fmla="*/ 156 w 156" name="T56"/>
                <a:gd fmla="*/ 135 h 135"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35" w="156">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6" name="Freeform 491"/>
            <p:cNvSpPr/>
            <p:nvPr/>
          </p:nvSpPr>
          <p:spPr bwMode="auto">
            <a:xfrm>
              <a:off x="3272" y="4260"/>
              <a:ext cx="1207" cy="569"/>
            </a:xfrm>
            <a:custGeom>
              <a:gdLst>
                <a:gd fmla="*/ 35 w 1596" name="T0"/>
                <a:gd fmla="*/ 8 h 795" name="T1"/>
                <a:gd fmla="*/ 31 w 1596" name="T2"/>
                <a:gd fmla="*/ 7 h 795" name="T3"/>
                <a:gd fmla="*/ 30 w 1596" name="T4"/>
                <a:gd fmla="*/ 6 h 795" name="T5"/>
                <a:gd fmla="*/ 29 w 1596" name="T6"/>
                <a:gd fmla="*/ 6 h 795" name="T7"/>
                <a:gd fmla="*/ 27 w 1596" name="T8"/>
                <a:gd fmla="*/ 5 h 795" name="T9"/>
                <a:gd fmla="*/ 24 w 1596" name="T10"/>
                <a:gd fmla="*/ 3 h 795" name="T11"/>
                <a:gd fmla="*/ 20 w 1596" name="T12"/>
                <a:gd fmla="*/ 2 h 795" name="T13"/>
                <a:gd fmla="*/ 17 w 1596" name="T14"/>
                <a:gd fmla="*/ 1 h 795" name="T15"/>
                <a:gd fmla="*/ 15 w 1596" name="T16"/>
                <a:gd fmla="*/ 1 h 795" name="T17"/>
                <a:gd fmla="*/ 12 w 1596" name="T18"/>
                <a:gd fmla="*/ 1 h 795" name="T19"/>
                <a:gd fmla="*/ 9 w 1596" name="T20"/>
                <a:gd fmla="*/ 1 h 795" name="T21"/>
                <a:gd fmla="*/ 9 w 1596" name="T22"/>
                <a:gd fmla="*/ 4 h 795" name="T23"/>
                <a:gd fmla="*/ 10 w 1596" name="T24"/>
                <a:gd fmla="*/ 5 h 795" name="T25"/>
                <a:gd fmla="*/ 10 w 1596" name="T26"/>
                <a:gd fmla="*/ 6 h 795" name="T27"/>
                <a:gd fmla="*/ 9 w 1596" name="T28"/>
                <a:gd fmla="*/ 6 h 795" name="T29"/>
                <a:gd fmla="*/ 7 w 1596" name="T30"/>
                <a:gd fmla="*/ 5 h 795" name="T31"/>
                <a:gd fmla="*/ 6 w 1596" name="T32"/>
                <a:gd fmla="*/ 6 h 795" name="T33"/>
                <a:gd fmla="*/ 5 w 1596" name="T34"/>
                <a:gd fmla="*/ 5 h 795" name="T35"/>
                <a:gd fmla="*/ 2 w 1596" name="T36"/>
                <a:gd fmla="*/ 5 h 795" name="T37"/>
                <a:gd fmla="*/ 1 w 1596" name="T38"/>
                <a:gd fmla="*/ 6 h 795" name="T39"/>
                <a:gd fmla="*/ 1 w 1596" name="T40"/>
                <a:gd fmla="*/ 7 h 795" name="T41"/>
                <a:gd fmla="*/ 0 w 1596" name="T42"/>
                <a:gd fmla="*/ 7 h 795" name="T43"/>
                <a:gd fmla="*/ 0 w 1596" name="T44"/>
                <a:gd fmla="*/ 9 h 795" name="T45"/>
                <a:gd fmla="*/ 1 w 1596" name="T46"/>
                <a:gd fmla="*/ 10 h 795" name="T47"/>
                <a:gd fmla="*/ 2 w 1596" name="T48"/>
                <a:gd fmla="*/ 10 h 795" name="T49"/>
                <a:gd fmla="*/ 3 w 1596" name="T50"/>
                <a:gd fmla="*/ 12 h 795" name="T51"/>
                <a:gd fmla="*/ 7 w 1596" name="T52"/>
                <a:gd fmla="*/ 11 h 795" name="T53"/>
                <a:gd fmla="*/ 6 w 1596" name="T54"/>
                <a:gd fmla="*/ 13 h 795" name="T55"/>
                <a:gd fmla="*/ 4 w 1596" name="T56"/>
                <a:gd fmla="*/ 15 h 795" name="T57"/>
                <a:gd fmla="*/ 7 w 1596" name="T58"/>
                <a:gd fmla="*/ 17 h 795" name="T59"/>
                <a:gd fmla="*/ 8 w 1596" name="T60"/>
                <a:gd fmla="*/ 17 h 795" name="T61"/>
                <a:gd fmla="*/ 9 w 1596" name="T62"/>
                <a:gd fmla="*/ 17 h 795" name="T63"/>
                <a:gd fmla="*/ 9 w 1596" name="T64"/>
                <a:gd fmla="*/ 13 h 795" name="T65"/>
                <a:gd fmla="*/ 11 w 1596" name="T66"/>
                <a:gd fmla="*/ 12 h 795" name="T67"/>
                <a:gd fmla="*/ 11 w 1596" name="T68"/>
                <a:gd fmla="*/ 11 h 795" name="T69"/>
                <a:gd fmla="*/ 12 w 1596" name="T70"/>
                <a:gd fmla="*/ 11 h 795" name="T71"/>
                <a:gd fmla="*/ 13 w 1596" name="T72"/>
                <a:gd fmla="*/ 12 h 795" name="T73"/>
                <a:gd fmla="*/ 13 w 1596" name="T74"/>
                <a:gd fmla="*/ 13 h 795" name="T75"/>
                <a:gd fmla="*/ 14 w 1596" name="T76"/>
                <a:gd fmla="*/ 15 h 795" name="T77"/>
                <a:gd fmla="*/ 17 w 1596" name="T78"/>
                <a:gd fmla="*/ 15 h 795" name="T79"/>
                <a:gd fmla="*/ 17 w 1596" name="T80"/>
                <a:gd fmla="*/ 17 h 795" name="T81"/>
                <a:gd fmla="*/ 18 w 1596" name="T82"/>
                <a:gd fmla="*/ 19 h 795" name="T83"/>
                <a:gd fmla="*/ 21 w 1596" name="T84"/>
                <a:gd fmla="*/ 18 h 795" name="T85"/>
                <a:gd fmla="*/ 23 w 1596" name="T86"/>
                <a:gd fmla="*/ 18 h 795" name="T87"/>
                <a:gd fmla="*/ 23 w 1596" name="T88"/>
                <a:gd fmla="*/ 17 h 795" name="T89"/>
                <a:gd fmla="*/ 23 w 1596" name="T90"/>
                <a:gd fmla="*/ 16 h 795" name="T91"/>
                <a:gd fmla="*/ 25 w 1596" name="T92"/>
                <a:gd fmla="*/ 17 h 795" name="T93"/>
                <a:gd fmla="*/ 27 w 1596" name="T94"/>
                <a:gd fmla="*/ 16 h 795" name="T95"/>
                <a:gd fmla="*/ 31 w 1596" name="T96"/>
                <a:gd fmla="*/ 17 h 795" name="T97"/>
                <a:gd fmla="*/ 31 w 1596" name="T98"/>
                <a:gd fmla="*/ 14 h 795" name="T99"/>
                <a:gd fmla="*/ 34 w 1596" name="T100"/>
                <a:gd fmla="*/ 11 h 795"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596" name="T153"/>
                <a:gd fmla="*/ 0 h 795" name="T154"/>
                <a:gd fmla="*/ 1596 w 1596" name="T155"/>
                <a:gd fmla="*/ 795 h 795"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795" w="1596">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7" name="Freeform 492"/>
            <p:cNvSpPr/>
            <p:nvPr/>
          </p:nvSpPr>
          <p:spPr bwMode="auto">
            <a:xfrm>
              <a:off x="3561" y="4626"/>
              <a:ext cx="531" cy="353"/>
            </a:xfrm>
            <a:custGeom>
              <a:gdLst>
                <a:gd fmla="*/ 1 w 697" name="T0"/>
                <a:gd fmla="*/ 5 h 492" name="T1"/>
                <a:gd fmla="*/ 2 w 697" name="T2"/>
                <a:gd fmla="*/ 4 h 492" name="T3"/>
                <a:gd fmla="*/ 2 w 697" name="T4"/>
                <a:gd fmla="*/ 4 h 492" name="T5"/>
                <a:gd fmla="*/ 3 w 697" name="T6"/>
                <a:gd fmla="*/ 4 h 492" name="T7"/>
                <a:gd fmla="*/ 4 w 697" name="T8"/>
                <a:gd fmla="*/ 4 h 492" name="T9"/>
                <a:gd fmla="*/ 4 w 697" name="T10"/>
                <a:gd fmla="*/ 5 h 492" name="T11"/>
                <a:gd fmla="*/ 4 w 697" name="T12"/>
                <a:gd fmla="*/ 5 h 492" name="T13"/>
                <a:gd fmla="*/ 5 w 697" name="T14"/>
                <a:gd fmla="*/ 7 h 492" name="T15"/>
                <a:gd fmla="*/ 5 w 697" name="T16"/>
                <a:gd fmla="*/ 6 h 492" name="T17"/>
                <a:gd fmla="*/ 6 w 697" name="T18"/>
                <a:gd fmla="*/ 7 h 492" name="T19"/>
                <a:gd fmla="*/ 8 w 697" name="T20"/>
                <a:gd fmla="*/ 8 h 492" name="T21"/>
                <a:gd fmla="*/ 9 w 697" name="T22"/>
                <a:gd fmla="*/ 9 h 492" name="T23"/>
                <a:gd fmla="*/ 10 w 697" name="T24"/>
                <a:gd fmla="*/ 10 h 492" name="T25"/>
                <a:gd fmla="*/ 11 w 697" name="T26"/>
                <a:gd fmla="*/ 11 h 492" name="T27"/>
                <a:gd fmla="*/ 12 w 697" name="T28"/>
                <a:gd fmla="*/ 10 h 492" name="T29"/>
                <a:gd fmla="*/ 12 w 697" name="T30"/>
                <a:gd fmla="*/ 9 h 492" name="T31"/>
                <a:gd fmla="*/ 11 w 697" name="T32"/>
                <a:gd fmla="*/ 7 h 492" name="T33"/>
                <a:gd fmla="*/ 12 w 697" name="T34"/>
                <a:gd fmla="*/ 7 h 492" name="T35"/>
                <a:gd fmla="*/ 14 w 697" name="T36"/>
                <a:gd fmla="*/ 7 h 492" name="T37"/>
                <a:gd fmla="*/ 16 w 697" name="T38"/>
                <a:gd fmla="*/ 7 h 492" name="T39"/>
                <a:gd fmla="*/ 16 w 697" name="T40"/>
                <a:gd fmla="*/ 6 h 492" name="T41"/>
                <a:gd fmla="*/ 13 w 697" name="T42"/>
                <a:gd fmla="*/ 6 h 492" name="T43"/>
                <a:gd fmla="*/ 12 w 697" name="T44"/>
                <a:gd fmla="*/ 6 h 492" name="T45"/>
                <a:gd fmla="*/ 11 w 697" name="T46"/>
                <a:gd fmla="*/ 7 h 492" name="T47"/>
                <a:gd fmla="*/ 10 w 697" name="T48"/>
                <a:gd fmla="*/ 6 h 492" name="T49"/>
                <a:gd fmla="*/ 9 w 697" name="T50"/>
                <a:gd fmla="*/ 7 h 492" name="T51"/>
                <a:gd fmla="*/ 9 w 697" name="T52"/>
                <a:gd fmla="*/ 6 h 492" name="T53"/>
                <a:gd fmla="*/ 9 w 697" name="T54"/>
                <a:gd fmla="*/ 5 h 492" name="T55"/>
                <a:gd fmla="*/ 9 w 697" name="T56"/>
                <a:gd fmla="*/ 4 h 492" name="T57"/>
                <a:gd fmla="*/ 6 w 697" name="T58"/>
                <a:gd fmla="*/ 3 h 492" name="T59"/>
                <a:gd fmla="*/ 5 w 697" name="T60"/>
                <a:gd fmla="*/ 2 h 492" name="T61"/>
                <a:gd fmla="*/ 3 w 697" name="T62"/>
                <a:gd fmla="*/ 3 h 492" name="T63"/>
                <a:gd fmla="*/ 2 w 697" name="T64"/>
                <a:gd fmla="*/ 1 h 492" name="T65"/>
                <a:gd fmla="*/ 2 w 697" name="T66"/>
                <a:gd fmla="*/ 0 h 492" name="T67"/>
                <a:gd fmla="*/ 1 w 697" name="T68"/>
                <a:gd fmla="*/ 5 h 49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697" name="T105"/>
                <a:gd fmla="*/ 0 h 492" name="T106"/>
                <a:gd fmla="*/ 697 w 697" name="T107"/>
                <a:gd fmla="*/ 492 h 492"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92" w="697">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8" name="Freeform 493"/>
            <p:cNvSpPr/>
            <p:nvPr/>
          </p:nvSpPr>
          <p:spPr bwMode="auto">
            <a:xfrm>
              <a:off x="3495" y="4741"/>
              <a:ext cx="403" cy="308"/>
            </a:xfrm>
            <a:custGeom>
              <a:gdLst>
                <a:gd fmla="*/ 0 w 534" name="T0"/>
                <a:gd fmla="*/ 1 h 433" name="T1"/>
                <a:gd fmla="*/ 0 w 534" name="T2"/>
                <a:gd fmla="*/ 3 h 433" name="T3"/>
                <a:gd fmla="*/ 1 w 534" name="T4"/>
                <a:gd fmla="*/ 2 h 433" name="T5"/>
                <a:gd fmla="*/ 2 w 534" name="T6"/>
                <a:gd fmla="*/ 3 h 433" name="T7"/>
                <a:gd fmla="*/ 1 w 534" name="T8"/>
                <a:gd fmla="*/ 3 h 433" name="T9"/>
                <a:gd fmla="*/ 0 w 534" name="T10"/>
                <a:gd fmla="*/ 3 h 433" name="T11"/>
                <a:gd fmla="*/ 0 w 534" name="T12"/>
                <a:gd fmla="*/ 4 h 433" name="T13"/>
                <a:gd fmla="*/ 0 w 534" name="T14"/>
                <a:gd fmla="*/ 4 h 433" name="T15"/>
                <a:gd fmla="*/ 1 w 534" name="T16"/>
                <a:gd fmla="*/ 5 h 433" name="T17"/>
                <a:gd fmla="*/ 1 w 534" name="T18"/>
                <a:gd fmla="*/ 5 h 433" name="T19"/>
                <a:gd fmla="*/ 1 w 534" name="T20"/>
                <a:gd fmla="*/ 5 h 433" name="T21"/>
                <a:gd fmla="*/ 1 w 534" name="T22"/>
                <a:gd fmla="*/ 7 h 433" name="T23"/>
                <a:gd fmla="*/ 3 w 534" name="T24"/>
                <a:gd fmla="*/ 7 h 433" name="T25"/>
                <a:gd fmla="*/ 4 w 534" name="T26"/>
                <a:gd fmla="*/ 6 h 433" name="T27"/>
                <a:gd fmla="*/ 6 w 534" name="T28"/>
                <a:gd fmla="*/ 7 h 433" name="T29"/>
                <a:gd fmla="*/ 7 w 534" name="T30"/>
                <a:gd fmla="*/ 8 h 433" name="T31"/>
                <a:gd fmla="*/ 7 w 534" name="T32"/>
                <a:gd fmla="*/ 9 h 433" name="T33"/>
                <a:gd fmla="*/ 7 w 534" name="T34"/>
                <a:gd fmla="*/ 9 h 433" name="T35"/>
                <a:gd fmla="*/ 9 w 534" name="T36"/>
                <a:gd fmla="*/ 10 h 433" name="T37"/>
                <a:gd fmla="*/ 11 w 534" name="T38"/>
                <a:gd fmla="*/ 7 h 433" name="T39"/>
                <a:gd fmla="*/ 12 w 534" name="T40"/>
                <a:gd fmla="*/ 7 h 433" name="T41"/>
                <a:gd fmla="*/ 12 w 534" name="T42"/>
                <a:gd fmla="*/ 7 h 433" name="T43"/>
                <a:gd fmla="*/ 12 w 534" name="T44"/>
                <a:gd fmla="*/ 6 h 433" name="T45"/>
                <a:gd fmla="*/ 12 w 534" name="T46"/>
                <a:gd fmla="*/ 5 h 433" name="T47"/>
                <a:gd fmla="*/ 11 w 534" name="T48"/>
                <a:gd fmla="*/ 5 h 433" name="T49"/>
                <a:gd fmla="*/ 11 w 534" name="T50"/>
                <a:gd fmla="*/ 5 h 433" name="T51"/>
                <a:gd fmla="*/ 10 w 534" name="T52"/>
                <a:gd fmla="*/ 4 h 433" name="T53"/>
                <a:gd fmla="*/ 9 w 534" name="T54"/>
                <a:gd fmla="*/ 3 h 433" name="T55"/>
                <a:gd fmla="*/ 9 w 534" name="T56"/>
                <a:gd fmla="*/ 3 h 433" name="T57"/>
                <a:gd fmla="*/ 8 w 534" name="T58"/>
                <a:gd fmla="*/ 2 h 433" name="T59"/>
                <a:gd fmla="*/ 7 w 534" name="T60"/>
                <a:gd fmla="*/ 3 h 433" name="T61"/>
                <a:gd fmla="*/ 7 w 534" name="T62"/>
                <a:gd fmla="*/ 3 h 433" name="T63"/>
                <a:gd fmla="*/ 7 w 534" name="T64"/>
                <a:gd fmla="*/ 3 h 433" name="T65"/>
                <a:gd fmla="*/ 7 w 534" name="T66"/>
                <a:gd fmla="*/ 2 h 433" name="T67"/>
                <a:gd fmla="*/ 7 w 534" name="T68"/>
                <a:gd fmla="*/ 1 h 433" name="T69"/>
                <a:gd fmla="*/ 6 w 534" name="T70"/>
                <a:gd fmla="*/ 1 h 433" name="T71"/>
                <a:gd fmla="*/ 6 w 534" name="T72"/>
                <a:gd fmla="*/ 1 h 433" name="T73"/>
                <a:gd fmla="*/ 5 w 534" name="T74"/>
                <a:gd fmla="*/ 0 h 433" name="T75"/>
                <a:gd fmla="*/ 5 w 534" name="T76"/>
                <a:gd fmla="*/ 0 h 433" name="T77"/>
                <a:gd fmla="*/ 5 w 534" name="T78"/>
                <a:gd fmla="*/ 0 h 433" name="T79"/>
                <a:gd fmla="*/ 4 w 534" name="T80"/>
                <a:gd fmla="*/ 0 h 433" name="T81"/>
                <a:gd fmla="*/ 5 w 534" name="T82"/>
                <a:gd fmla="*/ 1 h 433" name="T83"/>
                <a:gd fmla="*/ 4 w 534" name="T84"/>
                <a:gd fmla="*/ 1 h 433" name="T85"/>
                <a:gd fmla="*/ 4 w 534" name="T86"/>
                <a:gd fmla="*/ 1 h 433" name="T87"/>
                <a:gd fmla="*/ 4 w 534" name="T88"/>
                <a:gd fmla="*/ 1 h 433" name="T89"/>
                <a:gd fmla="*/ 3 w 534" name="T90"/>
                <a:gd fmla="*/ 1 h 433" name="T91"/>
                <a:gd fmla="*/ 3 w 534" name="T92"/>
                <a:gd fmla="*/ 1 h 433" name="T93"/>
                <a:gd fmla="*/ 2 w 534" name="T94"/>
                <a:gd fmla="*/ 2 h 433" name="T95"/>
                <a:gd fmla="*/ 2 w 534" name="T96"/>
                <a:gd fmla="*/ 1 h 433" name="T97"/>
                <a:gd fmla="*/ 1 w 534" name="T98"/>
                <a:gd fmla="*/ 1 h 433" name="T99"/>
                <a:gd fmla="*/ 0 w 534" name="T100"/>
                <a:gd fmla="*/ 1 h 433"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534" name="T153"/>
                <a:gd fmla="*/ 0 h 433" name="T154"/>
                <a:gd fmla="*/ 534 w 534" name="T155"/>
                <a:gd fmla="*/ 433 h 433"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432" w="534">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79" name="Freeform 494"/>
            <p:cNvSpPr/>
            <p:nvPr/>
          </p:nvSpPr>
          <p:spPr bwMode="auto">
            <a:xfrm>
              <a:off x="3946" y="4738"/>
              <a:ext cx="337" cy="155"/>
            </a:xfrm>
            <a:custGeom>
              <a:gdLst>
                <a:gd fmla="*/ 3 w 444" name="T0"/>
                <a:gd fmla="*/ 3 h 219" name="T1"/>
                <a:gd fmla="*/ 2 w 444" name="T2"/>
                <a:gd fmla="*/ 3 h 219" name="T3"/>
                <a:gd fmla="*/ 0 w 444" name="T4"/>
                <a:gd fmla="*/ 4 h 219" name="T5"/>
                <a:gd fmla="*/ 0 w 444" name="T6"/>
                <a:gd fmla="*/ 4 h 219" name="T7"/>
                <a:gd fmla="*/ 0 w 444" name="T8"/>
                <a:gd fmla="*/ 5 h 219" name="T9"/>
                <a:gd fmla="*/ 1 w 444" name="T10"/>
                <a:gd fmla="*/ 5 h 219" name="T11"/>
                <a:gd fmla="*/ 3 w 444" name="T12"/>
                <a:gd fmla="*/ 5 h 219" name="T13"/>
                <a:gd fmla="*/ 4 w 444" name="T14"/>
                <a:gd fmla="*/ 5 h 219" name="T15"/>
                <a:gd fmla="*/ 5 w 444" name="T16"/>
                <a:gd fmla="*/ 5 h 219" name="T17"/>
                <a:gd fmla="*/ 5 w 444" name="T18"/>
                <a:gd fmla="*/ 4 h 219" name="T19"/>
                <a:gd fmla="*/ 6 w 444" name="T20"/>
                <a:gd fmla="*/ 4 h 219" name="T21"/>
                <a:gd fmla="*/ 7 w 444" name="T22"/>
                <a:gd fmla="*/ 4 h 219" name="T23"/>
                <a:gd fmla="*/ 7 w 444" name="T24"/>
                <a:gd fmla="*/ 4 h 219" name="T25"/>
                <a:gd fmla="*/ 9 w 444" name="T26"/>
                <a:gd fmla="*/ 3 h 219" name="T27"/>
                <a:gd fmla="*/ 10 w 444" name="T28"/>
                <a:gd fmla="*/ 2 h 219" name="T29"/>
                <a:gd fmla="*/ 10 w 444" name="T30"/>
                <a:gd fmla="*/ 2 h 219" name="T31"/>
                <a:gd fmla="*/ 10 w 444" name="T32"/>
                <a:gd fmla="*/ 1 h 219" name="T33"/>
                <a:gd fmla="*/ 9 w 444" name="T34"/>
                <a:gd fmla="*/ 1 h 219" name="T35"/>
                <a:gd fmla="*/ 9 w 444" name="T36"/>
                <a:gd fmla="*/ 1 h 219" name="T37"/>
                <a:gd fmla="*/ 8 w 444" name="T38"/>
                <a:gd fmla="*/ 1 h 219" name="T39"/>
                <a:gd fmla="*/ 7 w 444" name="T40"/>
                <a:gd fmla="*/ 0 h 219" name="T41"/>
                <a:gd fmla="*/ 4 w 444" name="T42"/>
                <a:gd fmla="*/ 0 h 219" name="T43"/>
                <a:gd fmla="*/ 4 w 444" name="T44"/>
                <a:gd fmla="*/ 0 h 219" name="T45"/>
                <a:gd fmla="*/ 4 w 444" name="T46"/>
                <a:gd fmla="*/ 1 h 219" name="T47"/>
                <a:gd fmla="*/ 4 w 444" name="T48"/>
                <a:gd fmla="*/ 1 h 219" name="T49"/>
                <a:gd fmla="*/ 4 w 444" name="T50"/>
                <a:gd fmla="*/ 1 h 219" name="T51"/>
                <a:gd fmla="*/ 3 w 444" name="T52"/>
                <a:gd fmla="*/ 1 h 219" name="T53"/>
                <a:gd fmla="*/ 3 w 444" name="T54"/>
                <a:gd fmla="*/ 1 h 219" name="T55"/>
                <a:gd fmla="*/ 2 w 444" name="T56"/>
                <a:gd fmla="*/ 1 h 219" name="T57"/>
                <a:gd fmla="*/ 2 w 444" name="T58"/>
                <a:gd fmla="*/ 1 h 219" name="T59"/>
                <a:gd fmla="*/ 2 w 444" name="T60"/>
                <a:gd fmla="*/ 1 h 219" name="T61"/>
                <a:gd fmla="*/ 2 w 444" name="T62"/>
                <a:gd fmla="*/ 2 h 219" name="T63"/>
                <a:gd fmla="*/ 2 w 444" name="T64"/>
                <a:gd fmla="*/ 2 h 219" name="T65"/>
                <a:gd fmla="*/ 2 w 444" name="T66"/>
                <a:gd fmla="*/ 3 h 219" name="T67"/>
                <a:gd fmla="*/ 4 w 444" name="T68"/>
                <a:gd fmla="*/ 3 h 219" name="T69"/>
                <a:gd fmla="*/ 4 w 444" name="T70"/>
                <a:gd fmla="*/ 2 h 219" name="T71"/>
                <a:gd fmla="*/ 5 w 444" name="T72"/>
                <a:gd fmla="*/ 3 h 219" name="T73"/>
                <a:gd fmla="*/ 4 w 444" name="T74"/>
                <a:gd fmla="*/ 3 h 219" name="T75"/>
                <a:gd fmla="*/ 4 w 444" name="T76"/>
                <a:gd fmla="*/ 3 h 219" name="T77"/>
                <a:gd fmla="*/ 3 w 444" name="T78"/>
                <a:gd fmla="*/ 3 h 219" name="T79"/>
                <a:gd fmla="*/ 3 w 444" name="T80"/>
                <a:gd fmla="*/ 3 h 219" name="T81"/>
                <a:gd fmla="*/ 3 w 444" name="T82"/>
                <a:gd fmla="*/ 3 h 219"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444" name="T126"/>
                <a:gd fmla="*/ 0 h 219" name="T127"/>
                <a:gd fmla="*/ 444 w 444" name="T128"/>
                <a:gd fmla="*/ 219 h 219"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19" w="443">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0" name="Freeform 495"/>
            <p:cNvSpPr/>
            <p:nvPr/>
          </p:nvSpPr>
          <p:spPr bwMode="auto">
            <a:xfrm>
              <a:off x="3911" y="4831"/>
              <a:ext cx="215" cy="163"/>
            </a:xfrm>
            <a:custGeom>
              <a:gdLst>
                <a:gd fmla="*/ 0 w 285" name="T0"/>
                <a:gd fmla="*/ 5 h 227" name="T1"/>
                <a:gd fmla="*/ 0 w 285" name="T2"/>
                <a:gd fmla="*/ 5 h 227" name="T3"/>
                <a:gd fmla="*/ 1 w 285" name="T4"/>
                <a:gd fmla="*/ 5 h 227" name="T5"/>
                <a:gd fmla="*/ 2 w 285" name="T6"/>
                <a:gd fmla="*/ 5 h 227" name="T7"/>
                <a:gd fmla="*/ 3 w 285" name="T8"/>
                <a:gd fmla="*/ 3 h 227" name="T9"/>
                <a:gd fmla="*/ 3 w 285" name="T10"/>
                <a:gd fmla="*/ 4 h 227" name="T11"/>
                <a:gd fmla="*/ 4 w 285" name="T12"/>
                <a:gd fmla="*/ 5 h 227" name="T13"/>
                <a:gd fmla="*/ 5 w 285" name="T14"/>
                <a:gd fmla="*/ 5 h 227" name="T15"/>
                <a:gd fmla="*/ 6 w 285" name="T16"/>
                <a:gd fmla="*/ 5 h 227" name="T17"/>
                <a:gd fmla="*/ 7 w 285" name="T18"/>
                <a:gd fmla="*/ 5 h 227" name="T19"/>
                <a:gd fmla="*/ 7 w 285" name="T20"/>
                <a:gd fmla="*/ 3 h 227" name="T21"/>
                <a:gd fmla="*/ 6 w 285" name="T22"/>
                <a:gd fmla="*/ 3 h 227" name="T23"/>
                <a:gd fmla="*/ 6 w 285" name="T24"/>
                <a:gd fmla="*/ 3 h 227" name="T25"/>
                <a:gd fmla="*/ 6 w 285" name="T26"/>
                <a:gd fmla="*/ 2 h 227" name="T27"/>
                <a:gd fmla="*/ 5 w 285" name="T28"/>
                <a:gd fmla="*/ 2 h 227" name="T29"/>
                <a:gd fmla="*/ 5 w 285" name="T30"/>
                <a:gd fmla="*/ 2 h 227" name="T31"/>
                <a:gd fmla="*/ 3 w 285" name="T32"/>
                <a:gd fmla="*/ 2 h 227" name="T33"/>
                <a:gd fmla="*/ 3 w 285" name="T34"/>
                <a:gd fmla="*/ 2 h 227" name="T35"/>
                <a:gd fmla="*/ 2 w 285" name="T36"/>
                <a:gd fmla="*/ 2 h 227" name="T37"/>
                <a:gd fmla="*/ 1 w 285" name="T38"/>
                <a:gd fmla="*/ 1 h 227" name="T39"/>
                <a:gd fmla="*/ 1 w 285" name="T40"/>
                <a:gd fmla="*/ 1 h 227" name="T41"/>
                <a:gd fmla="*/ 1 w 285" name="T42"/>
                <a:gd fmla="*/ 1 h 227" name="T43"/>
                <a:gd fmla="*/ 1 w 285" name="T44"/>
                <a:gd fmla="*/ 1 h 227" name="T45"/>
                <a:gd fmla="*/ 3 w 285" name="T46"/>
                <a:gd fmla="*/ 1 h 227" name="T47"/>
                <a:gd fmla="*/ 3 w 285" name="T48"/>
                <a:gd fmla="*/ 0 h 227" name="T49"/>
                <a:gd fmla="*/ 2 w 285" name="T50"/>
                <a:gd fmla="*/ 0 h 227" name="T51"/>
                <a:gd fmla="*/ 1 w 285" name="T52"/>
                <a:gd fmla="*/ 0 h 227" name="T53"/>
                <a:gd fmla="*/ 0 w 285" name="T54"/>
                <a:gd fmla="*/ 1 h 227" name="T55"/>
                <a:gd fmla="*/ 0 w 285" name="T56"/>
                <a:gd fmla="*/ 2 h 227" name="T57"/>
                <a:gd fmla="*/ 0 w 285" name="T58"/>
                <a:gd fmla="*/ 2 h 227" name="T59"/>
                <a:gd fmla="*/ 0 w 285" name="T60"/>
                <a:gd fmla="*/ 2 h 227" name="T61"/>
                <a:gd fmla="*/ 1 w 285" name="T62"/>
                <a:gd fmla="*/ 2 h 227" name="T63"/>
                <a:gd fmla="*/ 1 w 285" name="T64"/>
                <a:gd fmla="*/ 3 h 227" name="T65"/>
                <a:gd fmla="*/ 1 w 285" name="T66"/>
                <a:gd fmla="*/ 4 h 227" name="T67"/>
                <a:gd fmla="*/ 1 w 285" name="T68"/>
                <a:gd fmla="*/ 4 h 227" name="T69"/>
                <a:gd fmla="*/ 1 w 285" name="T70"/>
                <a:gd fmla="*/ 4 h 227" name="T71"/>
                <a:gd fmla="*/ 0 w 285" name="T72"/>
                <a:gd fmla="*/ 5 h 22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85" name="T111"/>
                <a:gd fmla="*/ 0 h 227" name="T112"/>
                <a:gd fmla="*/ 285 w 285" name="T113"/>
                <a:gd fmla="*/ 227 h 227"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226" w="285">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sp>
          <p:nvSpPr>
            <p:cNvPr id="681" name="Freeform 496"/>
            <p:cNvSpPr/>
            <p:nvPr/>
          </p:nvSpPr>
          <p:spPr bwMode="auto">
            <a:xfrm>
              <a:off x="5288" y="5475"/>
              <a:ext cx="16" cy="25"/>
            </a:xfrm>
            <a:custGeom>
              <a:gdLst>
                <a:gd fmla="*/ 0 w 19" name="T0"/>
                <a:gd fmla="*/ 1 h 33" name="T1"/>
                <a:gd fmla="*/ 0 w 19" name="T2"/>
                <a:gd fmla="*/ 0 h 33" name="T3"/>
                <a:gd fmla="*/ 1 w 19" name="T4"/>
                <a:gd fmla="*/ 1 h 33" name="T5"/>
                <a:gd fmla="*/ 0 w 19" name="T6"/>
                <a:gd fmla="*/ 1 h 33" name="T7"/>
                <a:gd fmla="*/ 0 60000 65536" name="T8"/>
                <a:gd fmla="*/ 0 60000 65536" name="T9"/>
                <a:gd fmla="*/ 0 60000 65536" name="T10"/>
                <a:gd fmla="*/ 0 60000 65536" name="T11"/>
                <a:gd fmla="*/ 0 w 19" name="T12"/>
                <a:gd fmla="*/ 0 h 33" name="T13"/>
                <a:gd fmla="*/ 19 w 19" name="T14"/>
                <a:gd fmla="*/ 33 h 33" name="T15"/>
              </a:gdLst>
              <a:cxnLst>
                <a:cxn ang="T8">
                  <a:pos x="T0" y="T1"/>
                </a:cxn>
                <a:cxn ang="T9">
                  <a:pos x="T2" y="T3"/>
                </a:cxn>
                <a:cxn ang="T10">
                  <a:pos x="T4" y="T5"/>
                </a:cxn>
                <a:cxn ang="T11">
                  <a:pos x="T6" y="T7"/>
                </a:cxn>
              </a:cxnLst>
              <a:rect b="T15" l="T12" r="T14" t="T13"/>
              <a:pathLst>
                <a:path h="33" w="19">
                  <a:moveTo>
                    <a:pt x="0" y="33"/>
                  </a:moveTo>
                  <a:lnTo>
                    <a:pt x="11" y="0"/>
                  </a:lnTo>
                  <a:lnTo>
                    <a:pt x="19" y="18"/>
                  </a:lnTo>
                  <a:lnTo>
                    <a:pt x="0" y="33"/>
                  </a:lnTo>
                  <a:close/>
                </a:path>
              </a:pathLst>
            </a:custGeom>
            <a:grpFill/>
            <a:ln w="6350">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0" panose="020b0606020202030204" pitchFamily="34" typeface="Arial Narrow"/>
                <a:cs charset="0" panose="020b0604020202020204" pitchFamily="34" typeface="Arial"/>
              </a:endParaRPr>
            </a:p>
          </p:txBody>
        </p:sp>
      </p:grpSp>
      <p:sp>
        <p:nvSpPr>
          <p:cNvPr id="14" name="TextBox 1"/>
          <p:cNvSpPr txBox="1"/>
          <p:nvPr/>
        </p:nvSpPr>
        <p:spPr>
          <a:xfrm>
            <a:off x="8509545"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4.2 未来发展</a:t>
            </a:r>
          </a:p>
        </p:txBody>
      </p:sp>
      <p:sp>
        <p:nvSpPr>
          <p:cNvPr id="22" name="文本框 21"/>
          <p:cNvSpPr txBox="1"/>
          <p:nvPr/>
        </p:nvSpPr>
        <p:spPr>
          <a:xfrm>
            <a:off x="8447315"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5" name="矩形 24"/>
          <p:cNvSpPr/>
          <p:nvPr/>
        </p:nvSpPr>
        <p:spPr>
          <a:xfrm>
            <a:off x="609146" y="357060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784656" y="357060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4960166" y="357060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609146" y="495236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2784656" y="495236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960166" y="495236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609146" y="137604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2784656" y="137604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4960166" y="1376045"/>
            <a:ext cx="2034540" cy="1800000"/>
          </a:xfrm>
          <a:prstGeom prst="rect">
            <a:avLst/>
          </a:prstGeom>
          <a:solidFill>
            <a:schemeClr val="bg1">
              <a:lumMod val="9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609146" y="275780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2784656" y="275780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4960166" y="2757805"/>
            <a:ext cx="2034540" cy="428625"/>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
          <p:cNvSpPr txBox="1"/>
          <p:nvPr/>
        </p:nvSpPr>
        <p:spPr>
          <a:xfrm>
            <a:off x="1050971" y="1969407"/>
            <a:ext cx="1804035" cy="259080"/>
          </a:xfrm>
          <a:prstGeom prst="rect">
            <a:avLst/>
          </a:prstGeom>
          <a:noFill/>
        </p:spPr>
        <p:txBody>
          <a:bodyPr lIns="0" rIns="0" rtlCol="0" tIns="0"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41" name="TextBox 1"/>
          <p:cNvSpPr txBox="1"/>
          <p:nvPr/>
        </p:nvSpPr>
        <p:spPr>
          <a:xfrm>
            <a:off x="1282375" y="2820265"/>
            <a:ext cx="688082" cy="350520"/>
          </a:xfrm>
          <a:prstGeom prst="rect">
            <a:avLst/>
          </a:prstGeom>
          <a:noFill/>
        </p:spPr>
        <p:txBody>
          <a:bodyPr lIns="0" rIns="0" rtlCol="0" tIns="0" wrap="none">
            <a:spAutoFit/>
          </a:bodyPr>
          <a:lstStyle/>
          <a:p>
            <a:pPr algn="ctr" defTabSz="0">
              <a:lnSpc>
                <a:spcPts val="2400"/>
              </a:lnSpc>
              <a:tabLst>
                <a:tab pos="330200"/>
                <a:tab pos="342900"/>
                <a:tab pos="647700"/>
              </a:tabLst>
            </a:pPr>
            <a:r>
              <a:rPr altLang="zh-CN" b="1" lang="en-US" smtClean="0" sz="2000">
                <a:solidFill>
                  <a:schemeClr val="tx1"/>
                </a:solidFill>
                <a:latin typeface="+mj-lt"/>
                <a:cs charset="0" panose="020f0502020204030204" pitchFamily="18" typeface="Calibri"/>
              </a:rPr>
              <a:t>STEP 1</a:t>
            </a:r>
          </a:p>
        </p:txBody>
      </p:sp>
      <p:sp>
        <p:nvSpPr>
          <p:cNvPr id="43" name="TextBox 1"/>
          <p:cNvSpPr txBox="1"/>
          <p:nvPr/>
        </p:nvSpPr>
        <p:spPr>
          <a:xfrm>
            <a:off x="3457885" y="2820265"/>
            <a:ext cx="688082" cy="350520"/>
          </a:xfrm>
          <a:prstGeom prst="rect">
            <a:avLst/>
          </a:prstGeom>
          <a:noFill/>
        </p:spPr>
        <p:txBody>
          <a:bodyPr lIns="0" rIns="0" rtlCol="0" tIns="0" wrap="none">
            <a:spAutoFit/>
          </a:bodyPr>
          <a:lstStyle/>
          <a:p>
            <a:pPr algn="ctr" defTabSz="0">
              <a:lnSpc>
                <a:spcPts val="2400"/>
              </a:lnSpc>
              <a:tabLst>
                <a:tab pos="330200"/>
                <a:tab pos="342900"/>
                <a:tab pos="647700"/>
              </a:tabLst>
            </a:pPr>
            <a:r>
              <a:rPr altLang="zh-CN" b="1" lang="en-US" smtClean="0" sz="2000">
                <a:solidFill>
                  <a:schemeClr val="tx1"/>
                </a:solidFill>
                <a:latin typeface="+mj-lt"/>
                <a:cs charset="0" panose="020f0502020204030204" pitchFamily="18" typeface="Calibri"/>
              </a:rPr>
              <a:t>STEP 2</a:t>
            </a:r>
          </a:p>
        </p:txBody>
      </p:sp>
      <p:sp>
        <p:nvSpPr>
          <p:cNvPr id="45" name="TextBox 1"/>
          <p:cNvSpPr txBox="1"/>
          <p:nvPr/>
        </p:nvSpPr>
        <p:spPr>
          <a:xfrm>
            <a:off x="5633395" y="2820265"/>
            <a:ext cx="688082" cy="350520"/>
          </a:xfrm>
          <a:prstGeom prst="rect">
            <a:avLst/>
          </a:prstGeom>
          <a:noFill/>
        </p:spPr>
        <p:txBody>
          <a:bodyPr lIns="0" rIns="0" rtlCol="0" tIns="0" wrap="none">
            <a:spAutoFit/>
          </a:bodyPr>
          <a:lstStyle/>
          <a:p>
            <a:pPr algn="ctr" defTabSz="0">
              <a:lnSpc>
                <a:spcPts val="2400"/>
              </a:lnSpc>
              <a:tabLst>
                <a:tab pos="330200"/>
                <a:tab pos="342900"/>
                <a:tab pos="647700"/>
              </a:tabLst>
            </a:pPr>
            <a:r>
              <a:rPr altLang="zh-CN" b="1" lang="en-US" smtClean="0" sz="2000">
                <a:solidFill>
                  <a:schemeClr val="tx1"/>
                </a:solidFill>
                <a:latin typeface="+mj-lt"/>
                <a:cs charset="0" panose="020f0502020204030204" pitchFamily="18" typeface="Calibri"/>
              </a:rPr>
              <a:t>STEP 3</a:t>
            </a:r>
          </a:p>
        </p:txBody>
      </p:sp>
      <p:sp>
        <p:nvSpPr>
          <p:cNvPr id="47" name="TextBox 1"/>
          <p:cNvSpPr txBox="1"/>
          <p:nvPr/>
        </p:nvSpPr>
        <p:spPr>
          <a:xfrm>
            <a:off x="1282375" y="5023080"/>
            <a:ext cx="688082" cy="350520"/>
          </a:xfrm>
          <a:prstGeom prst="rect">
            <a:avLst/>
          </a:prstGeom>
          <a:noFill/>
        </p:spPr>
        <p:txBody>
          <a:bodyPr lIns="0" rIns="0" rtlCol="0" tIns="0" wrap="none">
            <a:spAutoFit/>
          </a:bodyPr>
          <a:lstStyle/>
          <a:p>
            <a:pPr algn="ctr" defTabSz="0">
              <a:lnSpc>
                <a:spcPts val="2400"/>
              </a:lnSpc>
              <a:tabLst>
                <a:tab pos="330200"/>
                <a:tab pos="342900"/>
                <a:tab pos="647700"/>
              </a:tabLst>
            </a:pPr>
            <a:r>
              <a:rPr altLang="zh-CN" b="1" lang="en-US" smtClean="0" sz="2000">
                <a:solidFill>
                  <a:schemeClr val="tx1"/>
                </a:solidFill>
                <a:latin typeface="+mj-lt"/>
                <a:cs charset="0" panose="020f0502020204030204" pitchFamily="18" typeface="Calibri"/>
              </a:rPr>
              <a:t>STEP 4</a:t>
            </a:r>
          </a:p>
        </p:txBody>
      </p:sp>
      <p:sp>
        <p:nvSpPr>
          <p:cNvPr id="49" name="TextBox 1"/>
          <p:cNvSpPr txBox="1"/>
          <p:nvPr/>
        </p:nvSpPr>
        <p:spPr>
          <a:xfrm>
            <a:off x="3458520" y="5028160"/>
            <a:ext cx="688082" cy="350520"/>
          </a:xfrm>
          <a:prstGeom prst="rect">
            <a:avLst/>
          </a:prstGeom>
          <a:noFill/>
        </p:spPr>
        <p:txBody>
          <a:bodyPr lIns="0" rIns="0" rtlCol="0" tIns="0" wrap="none">
            <a:spAutoFit/>
          </a:bodyPr>
          <a:lstStyle/>
          <a:p>
            <a:pPr algn="ctr" defTabSz="0">
              <a:lnSpc>
                <a:spcPts val="2400"/>
              </a:lnSpc>
              <a:tabLst>
                <a:tab pos="330200"/>
                <a:tab pos="342900"/>
                <a:tab pos="647700"/>
              </a:tabLst>
            </a:pPr>
            <a:r>
              <a:rPr altLang="zh-CN" b="1" lang="en-US" smtClean="0" sz="2000">
                <a:solidFill>
                  <a:schemeClr val="tx1"/>
                </a:solidFill>
                <a:latin typeface="+mj-lt"/>
                <a:cs charset="0" panose="020f0502020204030204" pitchFamily="18" typeface="Calibri"/>
              </a:rPr>
              <a:t>STEP 5</a:t>
            </a:r>
          </a:p>
        </p:txBody>
      </p:sp>
      <p:sp>
        <p:nvSpPr>
          <p:cNvPr id="51" name="TextBox 1"/>
          <p:cNvSpPr txBox="1"/>
          <p:nvPr/>
        </p:nvSpPr>
        <p:spPr>
          <a:xfrm>
            <a:off x="5634030" y="5028160"/>
            <a:ext cx="688082" cy="350520"/>
          </a:xfrm>
          <a:prstGeom prst="rect">
            <a:avLst/>
          </a:prstGeom>
          <a:noFill/>
        </p:spPr>
        <p:txBody>
          <a:bodyPr lIns="0" rIns="0" rtlCol="0" tIns="0" wrap="none">
            <a:spAutoFit/>
          </a:bodyPr>
          <a:lstStyle/>
          <a:p>
            <a:pPr algn="ctr" defTabSz="0">
              <a:lnSpc>
                <a:spcPts val="2400"/>
              </a:lnSpc>
              <a:tabLst>
                <a:tab pos="330200"/>
                <a:tab pos="342900"/>
                <a:tab pos="647700"/>
              </a:tabLst>
            </a:pPr>
            <a:r>
              <a:rPr altLang="zh-CN" b="1" lang="en-US" smtClean="0" sz="2000">
                <a:solidFill>
                  <a:schemeClr val="tx1"/>
                </a:solidFill>
                <a:latin typeface="+mj-lt"/>
                <a:cs charset="0" panose="020f0502020204030204" pitchFamily="18" typeface="Calibri"/>
              </a:rPr>
              <a:t>STEP 6</a:t>
            </a:r>
          </a:p>
        </p:txBody>
      </p:sp>
      <p:sp>
        <p:nvSpPr>
          <p:cNvPr id="54" name="等腰三角形 53"/>
          <p:cNvSpPr/>
          <p:nvPr/>
        </p:nvSpPr>
        <p:spPr>
          <a:xfrm>
            <a:off x="1568631" y="2658745"/>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等腰三角形 54"/>
          <p:cNvSpPr/>
          <p:nvPr/>
        </p:nvSpPr>
        <p:spPr>
          <a:xfrm>
            <a:off x="3748586" y="26593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等腰三角形 55"/>
          <p:cNvSpPr/>
          <p:nvPr/>
        </p:nvSpPr>
        <p:spPr>
          <a:xfrm>
            <a:off x="5924096" y="26593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等腰三角形 56"/>
          <p:cNvSpPr/>
          <p:nvPr/>
        </p:nvSpPr>
        <p:spPr>
          <a:xfrm>
            <a:off x="1571806" y="4843145"/>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等腰三角形 57"/>
          <p:cNvSpPr/>
          <p:nvPr/>
        </p:nvSpPr>
        <p:spPr>
          <a:xfrm>
            <a:off x="3751761" y="48437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等腰三角形 58"/>
          <p:cNvSpPr/>
          <p:nvPr/>
        </p:nvSpPr>
        <p:spPr>
          <a:xfrm>
            <a:off x="5927271" y="4843780"/>
            <a:ext cx="109220" cy="109220"/>
          </a:xfrm>
          <a:prstGeom prst="triangl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4" name="TextBox 1"/>
          <p:cNvSpPr txBox="1"/>
          <p:nvPr/>
        </p:nvSpPr>
        <p:spPr>
          <a:xfrm>
            <a:off x="2977742" y="1969407"/>
            <a:ext cx="1804035" cy="259080"/>
          </a:xfrm>
          <a:prstGeom prst="rect">
            <a:avLst/>
          </a:prstGeom>
          <a:noFill/>
        </p:spPr>
        <p:txBody>
          <a:bodyPr lIns="0" rIns="0" rtlCol="0" tIns="0"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85" name="TextBox 1"/>
          <p:cNvSpPr txBox="1"/>
          <p:nvPr/>
        </p:nvSpPr>
        <p:spPr>
          <a:xfrm>
            <a:off x="5231085" y="1969407"/>
            <a:ext cx="1804035" cy="259080"/>
          </a:xfrm>
          <a:prstGeom prst="rect">
            <a:avLst/>
          </a:prstGeom>
          <a:noFill/>
        </p:spPr>
        <p:txBody>
          <a:bodyPr lIns="0" rIns="0" rtlCol="0" tIns="0"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86" name="TextBox 1"/>
          <p:cNvSpPr txBox="1"/>
          <p:nvPr/>
        </p:nvSpPr>
        <p:spPr>
          <a:xfrm>
            <a:off x="1050971" y="4211865"/>
            <a:ext cx="1804035" cy="259080"/>
          </a:xfrm>
          <a:prstGeom prst="rect">
            <a:avLst/>
          </a:prstGeom>
          <a:noFill/>
        </p:spPr>
        <p:txBody>
          <a:bodyPr lIns="0" rIns="0" rtlCol="0" tIns="0"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87" name="TextBox 1"/>
          <p:cNvSpPr txBox="1"/>
          <p:nvPr/>
        </p:nvSpPr>
        <p:spPr>
          <a:xfrm>
            <a:off x="2977742" y="4211865"/>
            <a:ext cx="1804035" cy="259080"/>
          </a:xfrm>
          <a:prstGeom prst="rect">
            <a:avLst/>
          </a:prstGeom>
          <a:noFill/>
        </p:spPr>
        <p:txBody>
          <a:bodyPr lIns="0" rIns="0" rtlCol="0" tIns="0"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88" name="TextBox 1"/>
          <p:cNvSpPr txBox="1"/>
          <p:nvPr/>
        </p:nvSpPr>
        <p:spPr>
          <a:xfrm>
            <a:off x="5231085" y="4211865"/>
            <a:ext cx="1804035" cy="259080"/>
          </a:xfrm>
          <a:prstGeom prst="rect">
            <a:avLst/>
          </a:prstGeom>
          <a:noFill/>
        </p:spPr>
        <p:txBody>
          <a:bodyPr lIns="0" rIns="0" rtlCol="0" tIns="0"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3"/>
    </p:custDataLst>
  </p:cSld>
  <p:clrMapOvr>
    <a:masterClrMapping/>
  </p:clrMapOvr>
  <mc:AlternateContent>
    <mc:Choice Requires="p14">
      <p:transition advTm="7618" p14:dur="1250" spd="slow">
        <p14:switch dir="r"/>
      </p:transition>
    </mc:Choice>
    <mc:Fallback>
      <p:transition advTm="761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1+#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33"/>
                                        </p:tgtEl>
                                        <p:attrNameLst>
                                          <p:attrName>style.visibility</p:attrName>
                                        </p:attrNameLst>
                                      </p:cBhvr>
                                      <p:to>
                                        <p:strVal val="visible"/>
                                      </p:to>
                                    </p:set>
                                    <p:anim calcmode="lin" valueType="num">
                                      <p:cBhvr additive="base">
                                        <p:cTn dur="500" fill="hold" id="18"/>
                                        <p:tgtEl>
                                          <p:spTgt spid="33"/>
                                        </p:tgtEl>
                                        <p:attrNameLst>
                                          <p:attrName>ppt_x</p:attrName>
                                        </p:attrNameLst>
                                      </p:cBhvr>
                                      <p:tavLst>
                                        <p:tav tm="0">
                                          <p:val>
                                            <p:strVal val="#ppt_x"/>
                                          </p:val>
                                        </p:tav>
                                        <p:tav tm="100000">
                                          <p:val>
                                            <p:strVal val="#ppt_x"/>
                                          </p:val>
                                        </p:tav>
                                      </p:tavLst>
                                    </p:anim>
                                    <p:anim calcmode="lin" valueType="num">
                                      <p:cBhvr additive="base">
                                        <p:cTn dur="500" fill="hold" id="19"/>
                                        <p:tgtEl>
                                          <p:spTgt spid="33"/>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500" fill="hold" id="22"/>
                                        <p:tgtEl>
                                          <p:spTgt spid="37"/>
                                        </p:tgtEl>
                                        <p:attrNameLst>
                                          <p:attrName>ppt_x</p:attrName>
                                        </p:attrNameLst>
                                      </p:cBhvr>
                                      <p:tavLst>
                                        <p:tav tm="0">
                                          <p:val>
                                            <p:strVal val="#ppt_x"/>
                                          </p:val>
                                        </p:tav>
                                        <p:tav tm="100000">
                                          <p:val>
                                            <p:strVal val="#ppt_x"/>
                                          </p:val>
                                        </p:tav>
                                      </p:tavLst>
                                    </p:anim>
                                    <p:anim calcmode="lin" valueType="num">
                                      <p:cBhvr additive="base">
                                        <p:cTn dur="500" fill="hold" id="23"/>
                                        <p:tgtEl>
                                          <p:spTgt spid="37"/>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ppt_x"/>
                                          </p:val>
                                        </p:tav>
                                        <p:tav tm="100000">
                                          <p:val>
                                            <p:strVal val="#ppt_x"/>
                                          </p:val>
                                        </p:tav>
                                      </p:tavLst>
                                    </p:anim>
                                    <p:anim calcmode="lin" valueType="num">
                                      <p:cBhvr additive="base">
                                        <p:cTn dur="500" fill="hold" id="27"/>
                                        <p:tgtEl>
                                          <p:spTgt spid="41"/>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54"/>
                                        </p:tgtEl>
                                        <p:attrNameLst>
                                          <p:attrName>style.visibility</p:attrName>
                                        </p:attrNameLst>
                                      </p:cBhvr>
                                      <p:to>
                                        <p:strVal val="visible"/>
                                      </p:to>
                                    </p:set>
                                    <p:anim calcmode="lin" valueType="num">
                                      <p:cBhvr additive="base">
                                        <p:cTn dur="500" fill="hold" id="30"/>
                                        <p:tgtEl>
                                          <p:spTgt spid="54"/>
                                        </p:tgtEl>
                                        <p:attrNameLst>
                                          <p:attrName>ppt_x</p:attrName>
                                        </p:attrNameLst>
                                      </p:cBhvr>
                                      <p:tavLst>
                                        <p:tav tm="0">
                                          <p:val>
                                            <p:strVal val="#ppt_x"/>
                                          </p:val>
                                        </p:tav>
                                        <p:tav tm="100000">
                                          <p:val>
                                            <p:strVal val="#ppt_x"/>
                                          </p:val>
                                        </p:tav>
                                      </p:tavLst>
                                    </p:anim>
                                    <p:anim calcmode="lin" valueType="num">
                                      <p:cBhvr additive="base">
                                        <p:cTn dur="500" fill="hold" id="31"/>
                                        <p:tgtEl>
                                          <p:spTgt spid="54"/>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additive="base">
                                        <p:cTn dur="500" fill="hold" id="34"/>
                                        <p:tgtEl>
                                          <p:spTgt spid="13"/>
                                        </p:tgtEl>
                                        <p:attrNameLst>
                                          <p:attrName>ppt_x</p:attrName>
                                        </p:attrNameLst>
                                      </p:cBhvr>
                                      <p:tavLst>
                                        <p:tav tm="0">
                                          <p:val>
                                            <p:strVal val="#ppt_x"/>
                                          </p:val>
                                        </p:tav>
                                        <p:tav tm="100000">
                                          <p:val>
                                            <p:strVal val="#ppt_x"/>
                                          </p:val>
                                        </p:tav>
                                      </p:tavLst>
                                    </p:anim>
                                    <p:anim calcmode="lin" valueType="num">
                                      <p:cBhvr additive="base">
                                        <p:cTn dur="500" fill="hold" id="35"/>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4">
                                  <p:stCondLst>
                                    <p:cond delay="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fill="hold" id="40"/>
                                        <p:tgtEl>
                                          <p:spTgt spid="34"/>
                                        </p:tgtEl>
                                        <p:attrNameLst>
                                          <p:attrName>ppt_x</p:attrName>
                                        </p:attrNameLst>
                                      </p:cBhvr>
                                      <p:tavLst>
                                        <p:tav tm="0">
                                          <p:val>
                                            <p:strVal val="#ppt_x"/>
                                          </p:val>
                                        </p:tav>
                                        <p:tav tm="100000">
                                          <p:val>
                                            <p:strVal val="#ppt_x"/>
                                          </p:val>
                                        </p:tav>
                                      </p:tavLst>
                                    </p:anim>
                                    <p:anim calcmode="lin" valueType="num">
                                      <p:cBhvr additive="base">
                                        <p:cTn dur="500" fill="hold" id="41"/>
                                        <p:tgtEl>
                                          <p:spTgt spid="3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39"/>
                                        </p:tgtEl>
                                        <p:attrNameLst>
                                          <p:attrName>style.visibility</p:attrName>
                                        </p:attrNameLst>
                                      </p:cBhvr>
                                      <p:to>
                                        <p:strVal val="visible"/>
                                      </p:to>
                                    </p:set>
                                    <p:anim calcmode="lin" valueType="num">
                                      <p:cBhvr additive="base">
                                        <p:cTn dur="500" fill="hold" id="44"/>
                                        <p:tgtEl>
                                          <p:spTgt spid="39"/>
                                        </p:tgtEl>
                                        <p:attrNameLst>
                                          <p:attrName>ppt_x</p:attrName>
                                        </p:attrNameLst>
                                      </p:cBhvr>
                                      <p:tavLst>
                                        <p:tav tm="0">
                                          <p:val>
                                            <p:strVal val="#ppt_x"/>
                                          </p:val>
                                        </p:tav>
                                        <p:tav tm="100000">
                                          <p:val>
                                            <p:strVal val="#ppt_x"/>
                                          </p:val>
                                        </p:tav>
                                      </p:tavLst>
                                    </p:anim>
                                    <p:anim calcmode="lin" valueType="num">
                                      <p:cBhvr additive="base">
                                        <p:cTn dur="500" fill="hold" id="45"/>
                                        <p:tgtEl>
                                          <p:spTgt spid="3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43"/>
                                        </p:tgtEl>
                                        <p:attrNameLst>
                                          <p:attrName>style.visibility</p:attrName>
                                        </p:attrNameLst>
                                      </p:cBhvr>
                                      <p:to>
                                        <p:strVal val="visible"/>
                                      </p:to>
                                    </p:set>
                                    <p:anim calcmode="lin" valueType="num">
                                      <p:cBhvr additive="base">
                                        <p:cTn dur="500" fill="hold" id="48"/>
                                        <p:tgtEl>
                                          <p:spTgt spid="43"/>
                                        </p:tgtEl>
                                        <p:attrNameLst>
                                          <p:attrName>ppt_x</p:attrName>
                                        </p:attrNameLst>
                                      </p:cBhvr>
                                      <p:tavLst>
                                        <p:tav tm="0">
                                          <p:val>
                                            <p:strVal val="#ppt_x"/>
                                          </p:val>
                                        </p:tav>
                                        <p:tav tm="100000">
                                          <p:val>
                                            <p:strVal val="#ppt_x"/>
                                          </p:val>
                                        </p:tav>
                                      </p:tavLst>
                                    </p:anim>
                                    <p:anim calcmode="lin" valueType="num">
                                      <p:cBhvr additive="base">
                                        <p:cTn dur="500" fill="hold" id="49"/>
                                        <p:tgtEl>
                                          <p:spTgt spid="43"/>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55"/>
                                        </p:tgtEl>
                                        <p:attrNameLst>
                                          <p:attrName>style.visibility</p:attrName>
                                        </p:attrNameLst>
                                      </p:cBhvr>
                                      <p:to>
                                        <p:strVal val="visible"/>
                                      </p:to>
                                    </p:set>
                                    <p:anim calcmode="lin" valueType="num">
                                      <p:cBhvr additive="base">
                                        <p:cTn dur="500" fill="hold" id="52"/>
                                        <p:tgtEl>
                                          <p:spTgt spid="55"/>
                                        </p:tgtEl>
                                        <p:attrNameLst>
                                          <p:attrName>ppt_x</p:attrName>
                                        </p:attrNameLst>
                                      </p:cBhvr>
                                      <p:tavLst>
                                        <p:tav tm="0">
                                          <p:val>
                                            <p:strVal val="#ppt_x"/>
                                          </p:val>
                                        </p:tav>
                                        <p:tav tm="100000">
                                          <p:val>
                                            <p:strVal val="#ppt_x"/>
                                          </p:val>
                                        </p:tav>
                                      </p:tavLst>
                                    </p:anim>
                                    <p:anim calcmode="lin" valueType="num">
                                      <p:cBhvr additive="base">
                                        <p:cTn dur="500" fill="hold" id="53"/>
                                        <p:tgtEl>
                                          <p:spTgt spid="55"/>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284"/>
                                        </p:tgtEl>
                                        <p:attrNameLst>
                                          <p:attrName>style.visibility</p:attrName>
                                        </p:attrNameLst>
                                      </p:cBhvr>
                                      <p:to>
                                        <p:strVal val="visible"/>
                                      </p:to>
                                    </p:set>
                                    <p:anim calcmode="lin" valueType="num">
                                      <p:cBhvr additive="base">
                                        <p:cTn dur="500" fill="hold" id="56"/>
                                        <p:tgtEl>
                                          <p:spTgt spid="284"/>
                                        </p:tgtEl>
                                        <p:attrNameLst>
                                          <p:attrName>ppt_x</p:attrName>
                                        </p:attrNameLst>
                                      </p:cBhvr>
                                      <p:tavLst>
                                        <p:tav tm="0">
                                          <p:val>
                                            <p:strVal val="#ppt_x"/>
                                          </p:val>
                                        </p:tav>
                                        <p:tav tm="100000">
                                          <p:val>
                                            <p:strVal val="#ppt_x"/>
                                          </p:val>
                                        </p:tav>
                                      </p:tavLst>
                                    </p:anim>
                                    <p:anim calcmode="lin" valueType="num">
                                      <p:cBhvr additive="base">
                                        <p:cTn dur="500" fill="hold" id="57"/>
                                        <p:tgtEl>
                                          <p:spTgt spid="284"/>
                                        </p:tgtEl>
                                        <p:attrNameLst>
                                          <p:attrName>ppt_y</p:attrName>
                                        </p:attrNameLst>
                                      </p:cBhvr>
                                      <p:tavLst>
                                        <p:tav tm="0">
                                          <p:val>
                                            <p:strVal val="1+#ppt_h/2"/>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2" presetSubtype="4">
                                  <p:stCondLst>
                                    <p:cond delay="0"/>
                                  </p:stCondLst>
                                  <p:childTnLst>
                                    <p:set>
                                      <p:cBhvr>
                                        <p:cTn dur="1" fill="hold" id="61">
                                          <p:stCondLst>
                                            <p:cond delay="0"/>
                                          </p:stCondLst>
                                        </p:cTn>
                                        <p:tgtEl>
                                          <p:spTgt spid="35"/>
                                        </p:tgtEl>
                                        <p:attrNameLst>
                                          <p:attrName>style.visibility</p:attrName>
                                        </p:attrNameLst>
                                      </p:cBhvr>
                                      <p:to>
                                        <p:strVal val="visible"/>
                                      </p:to>
                                    </p:set>
                                    <p:anim calcmode="lin" valueType="num">
                                      <p:cBhvr additive="base">
                                        <p:cTn dur="500" fill="hold" id="62"/>
                                        <p:tgtEl>
                                          <p:spTgt spid="35"/>
                                        </p:tgtEl>
                                        <p:attrNameLst>
                                          <p:attrName>ppt_x</p:attrName>
                                        </p:attrNameLst>
                                      </p:cBhvr>
                                      <p:tavLst>
                                        <p:tav tm="0">
                                          <p:val>
                                            <p:strVal val="#ppt_x"/>
                                          </p:val>
                                        </p:tav>
                                        <p:tav tm="100000">
                                          <p:val>
                                            <p:strVal val="#ppt_x"/>
                                          </p:val>
                                        </p:tav>
                                      </p:tavLst>
                                    </p:anim>
                                    <p:anim calcmode="lin" valueType="num">
                                      <p:cBhvr additive="base">
                                        <p:cTn dur="500" fill="hold" id="63"/>
                                        <p:tgtEl>
                                          <p:spTgt spid="35"/>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0"/>
                                  </p:stCondLst>
                                  <p:childTnLst>
                                    <p:set>
                                      <p:cBhvr>
                                        <p:cTn dur="1" fill="hold" id="65">
                                          <p:stCondLst>
                                            <p:cond delay="0"/>
                                          </p:stCondLst>
                                        </p:cTn>
                                        <p:tgtEl>
                                          <p:spTgt spid="40"/>
                                        </p:tgtEl>
                                        <p:attrNameLst>
                                          <p:attrName>style.visibility</p:attrName>
                                        </p:attrNameLst>
                                      </p:cBhvr>
                                      <p:to>
                                        <p:strVal val="visible"/>
                                      </p:to>
                                    </p:set>
                                    <p:anim calcmode="lin" valueType="num">
                                      <p:cBhvr additive="base">
                                        <p:cTn dur="500" fill="hold" id="66"/>
                                        <p:tgtEl>
                                          <p:spTgt spid="40"/>
                                        </p:tgtEl>
                                        <p:attrNameLst>
                                          <p:attrName>ppt_x</p:attrName>
                                        </p:attrNameLst>
                                      </p:cBhvr>
                                      <p:tavLst>
                                        <p:tav tm="0">
                                          <p:val>
                                            <p:strVal val="#ppt_x"/>
                                          </p:val>
                                        </p:tav>
                                        <p:tav tm="100000">
                                          <p:val>
                                            <p:strVal val="#ppt_x"/>
                                          </p:val>
                                        </p:tav>
                                      </p:tavLst>
                                    </p:anim>
                                    <p:anim calcmode="lin" valueType="num">
                                      <p:cBhvr additive="base">
                                        <p:cTn dur="500" fill="hold" id="67"/>
                                        <p:tgtEl>
                                          <p:spTgt spid="40"/>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4">
                                  <p:stCondLst>
                                    <p:cond delay="0"/>
                                  </p:stCondLst>
                                  <p:childTnLst>
                                    <p:set>
                                      <p:cBhvr>
                                        <p:cTn dur="1" fill="hold" id="69">
                                          <p:stCondLst>
                                            <p:cond delay="0"/>
                                          </p:stCondLst>
                                        </p:cTn>
                                        <p:tgtEl>
                                          <p:spTgt spid="45"/>
                                        </p:tgtEl>
                                        <p:attrNameLst>
                                          <p:attrName>style.visibility</p:attrName>
                                        </p:attrNameLst>
                                      </p:cBhvr>
                                      <p:to>
                                        <p:strVal val="visible"/>
                                      </p:to>
                                    </p:set>
                                    <p:anim calcmode="lin" valueType="num">
                                      <p:cBhvr additive="base">
                                        <p:cTn dur="500" fill="hold" id="70"/>
                                        <p:tgtEl>
                                          <p:spTgt spid="45"/>
                                        </p:tgtEl>
                                        <p:attrNameLst>
                                          <p:attrName>ppt_x</p:attrName>
                                        </p:attrNameLst>
                                      </p:cBhvr>
                                      <p:tavLst>
                                        <p:tav tm="0">
                                          <p:val>
                                            <p:strVal val="#ppt_x"/>
                                          </p:val>
                                        </p:tav>
                                        <p:tav tm="100000">
                                          <p:val>
                                            <p:strVal val="#ppt_x"/>
                                          </p:val>
                                        </p:tav>
                                      </p:tavLst>
                                    </p:anim>
                                    <p:anim calcmode="lin" valueType="num">
                                      <p:cBhvr additive="base">
                                        <p:cTn dur="500" fill="hold" id="71"/>
                                        <p:tgtEl>
                                          <p:spTgt spid="45"/>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0"/>
                                  </p:stCondLst>
                                  <p:childTnLst>
                                    <p:set>
                                      <p:cBhvr>
                                        <p:cTn dur="1" fill="hold" id="73">
                                          <p:stCondLst>
                                            <p:cond delay="0"/>
                                          </p:stCondLst>
                                        </p:cTn>
                                        <p:tgtEl>
                                          <p:spTgt spid="56"/>
                                        </p:tgtEl>
                                        <p:attrNameLst>
                                          <p:attrName>style.visibility</p:attrName>
                                        </p:attrNameLst>
                                      </p:cBhvr>
                                      <p:to>
                                        <p:strVal val="visible"/>
                                      </p:to>
                                    </p:set>
                                    <p:anim calcmode="lin" valueType="num">
                                      <p:cBhvr additive="base">
                                        <p:cTn dur="500" fill="hold" id="74"/>
                                        <p:tgtEl>
                                          <p:spTgt spid="56"/>
                                        </p:tgtEl>
                                        <p:attrNameLst>
                                          <p:attrName>ppt_x</p:attrName>
                                        </p:attrNameLst>
                                      </p:cBhvr>
                                      <p:tavLst>
                                        <p:tav tm="0">
                                          <p:val>
                                            <p:strVal val="#ppt_x"/>
                                          </p:val>
                                        </p:tav>
                                        <p:tav tm="100000">
                                          <p:val>
                                            <p:strVal val="#ppt_x"/>
                                          </p:val>
                                        </p:tav>
                                      </p:tavLst>
                                    </p:anim>
                                    <p:anim calcmode="lin" valueType="num">
                                      <p:cBhvr additive="base">
                                        <p:cTn dur="500" fill="hold" id="75"/>
                                        <p:tgtEl>
                                          <p:spTgt spid="56"/>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0"/>
                                  </p:stCondLst>
                                  <p:childTnLst>
                                    <p:set>
                                      <p:cBhvr>
                                        <p:cTn dur="1" fill="hold" id="77">
                                          <p:stCondLst>
                                            <p:cond delay="0"/>
                                          </p:stCondLst>
                                        </p:cTn>
                                        <p:tgtEl>
                                          <p:spTgt spid="285"/>
                                        </p:tgtEl>
                                        <p:attrNameLst>
                                          <p:attrName>style.visibility</p:attrName>
                                        </p:attrNameLst>
                                      </p:cBhvr>
                                      <p:to>
                                        <p:strVal val="visible"/>
                                      </p:to>
                                    </p:set>
                                    <p:anim calcmode="lin" valueType="num">
                                      <p:cBhvr additive="base">
                                        <p:cTn dur="500" fill="hold" id="78"/>
                                        <p:tgtEl>
                                          <p:spTgt spid="285"/>
                                        </p:tgtEl>
                                        <p:attrNameLst>
                                          <p:attrName>ppt_x</p:attrName>
                                        </p:attrNameLst>
                                      </p:cBhvr>
                                      <p:tavLst>
                                        <p:tav tm="0">
                                          <p:val>
                                            <p:strVal val="#ppt_x"/>
                                          </p:val>
                                        </p:tav>
                                        <p:tav tm="100000">
                                          <p:val>
                                            <p:strVal val="#ppt_x"/>
                                          </p:val>
                                        </p:tav>
                                      </p:tavLst>
                                    </p:anim>
                                    <p:anim calcmode="lin" valueType="num">
                                      <p:cBhvr additive="base">
                                        <p:cTn dur="500" fill="hold" id="79"/>
                                        <p:tgtEl>
                                          <p:spTgt spid="285"/>
                                        </p:tgtEl>
                                        <p:attrNameLst>
                                          <p:attrName>ppt_y</p:attrName>
                                        </p:attrNameLst>
                                      </p:cBhvr>
                                      <p:tavLst>
                                        <p:tav tm="0">
                                          <p:val>
                                            <p:strVal val="1+#ppt_h/2"/>
                                          </p:val>
                                        </p:tav>
                                        <p:tav tm="100000">
                                          <p:val>
                                            <p:strVal val="#ppt_y"/>
                                          </p:val>
                                        </p:tav>
                                      </p:tavLst>
                                    </p:anim>
                                  </p:childTnLst>
                                </p:cTn>
                              </p:par>
                            </p:childTnLst>
                          </p:cTn>
                        </p:par>
                      </p:childTnLst>
                    </p:cTn>
                  </p:par>
                  <p:par>
                    <p:cTn fill="hold" id="80" nodeType="clickPar">
                      <p:stCondLst>
                        <p:cond delay="indefinite"/>
                      </p:stCondLst>
                      <p:childTnLst>
                        <p:par>
                          <p:cTn fill="hold" id="81" nodeType="afterGroup">
                            <p:stCondLst>
                              <p:cond delay="0"/>
                            </p:stCondLst>
                            <p:childTnLst>
                              <p:par>
                                <p:cTn fill="hold" grpId="0" id="82" nodeType="clickEffect" presetClass="entr" presetID="2" presetSubtype="4">
                                  <p:stCondLst>
                                    <p:cond delay="0"/>
                                  </p:stCondLst>
                                  <p:childTnLst>
                                    <p:set>
                                      <p:cBhvr>
                                        <p:cTn dur="1" fill="hold" id="83">
                                          <p:stCondLst>
                                            <p:cond delay="0"/>
                                          </p:stCondLst>
                                        </p:cTn>
                                        <p:tgtEl>
                                          <p:spTgt spid="25"/>
                                        </p:tgtEl>
                                        <p:attrNameLst>
                                          <p:attrName>style.visibility</p:attrName>
                                        </p:attrNameLst>
                                      </p:cBhvr>
                                      <p:to>
                                        <p:strVal val="visible"/>
                                      </p:to>
                                    </p:set>
                                    <p:anim calcmode="lin" valueType="num">
                                      <p:cBhvr additive="base">
                                        <p:cTn dur="500" fill="hold" id="84"/>
                                        <p:tgtEl>
                                          <p:spTgt spid="25"/>
                                        </p:tgtEl>
                                        <p:attrNameLst>
                                          <p:attrName>ppt_x</p:attrName>
                                        </p:attrNameLst>
                                      </p:cBhvr>
                                      <p:tavLst>
                                        <p:tav tm="0">
                                          <p:val>
                                            <p:strVal val="#ppt_x"/>
                                          </p:val>
                                        </p:tav>
                                        <p:tav tm="100000">
                                          <p:val>
                                            <p:strVal val="#ppt_x"/>
                                          </p:val>
                                        </p:tav>
                                      </p:tavLst>
                                    </p:anim>
                                    <p:anim calcmode="lin" valueType="num">
                                      <p:cBhvr additive="base">
                                        <p:cTn dur="500" fill="hold" id="85"/>
                                        <p:tgtEl>
                                          <p:spTgt spid="25"/>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0"/>
                                  </p:stCondLst>
                                  <p:childTnLst>
                                    <p:set>
                                      <p:cBhvr>
                                        <p:cTn dur="1" fill="hold" id="87">
                                          <p:stCondLst>
                                            <p:cond delay="0"/>
                                          </p:stCondLst>
                                        </p:cTn>
                                        <p:tgtEl>
                                          <p:spTgt spid="29"/>
                                        </p:tgtEl>
                                        <p:attrNameLst>
                                          <p:attrName>style.visibility</p:attrName>
                                        </p:attrNameLst>
                                      </p:cBhvr>
                                      <p:to>
                                        <p:strVal val="visible"/>
                                      </p:to>
                                    </p:set>
                                    <p:anim calcmode="lin" valueType="num">
                                      <p:cBhvr additive="base">
                                        <p:cTn dur="500" fill="hold" id="88"/>
                                        <p:tgtEl>
                                          <p:spTgt spid="29"/>
                                        </p:tgtEl>
                                        <p:attrNameLst>
                                          <p:attrName>ppt_x</p:attrName>
                                        </p:attrNameLst>
                                      </p:cBhvr>
                                      <p:tavLst>
                                        <p:tav tm="0">
                                          <p:val>
                                            <p:strVal val="#ppt_x"/>
                                          </p:val>
                                        </p:tav>
                                        <p:tav tm="100000">
                                          <p:val>
                                            <p:strVal val="#ppt_x"/>
                                          </p:val>
                                        </p:tav>
                                      </p:tavLst>
                                    </p:anim>
                                    <p:anim calcmode="lin" valueType="num">
                                      <p:cBhvr additive="base">
                                        <p:cTn dur="500" fill="hold" id="89"/>
                                        <p:tgtEl>
                                          <p:spTgt spid="29"/>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0"/>
                                  </p:stCondLst>
                                  <p:childTnLst>
                                    <p:set>
                                      <p:cBhvr>
                                        <p:cTn dur="1" fill="hold" id="91">
                                          <p:stCondLst>
                                            <p:cond delay="0"/>
                                          </p:stCondLst>
                                        </p:cTn>
                                        <p:tgtEl>
                                          <p:spTgt spid="47"/>
                                        </p:tgtEl>
                                        <p:attrNameLst>
                                          <p:attrName>style.visibility</p:attrName>
                                        </p:attrNameLst>
                                      </p:cBhvr>
                                      <p:to>
                                        <p:strVal val="visible"/>
                                      </p:to>
                                    </p:set>
                                    <p:anim calcmode="lin" valueType="num">
                                      <p:cBhvr additive="base">
                                        <p:cTn dur="500" fill="hold" id="92"/>
                                        <p:tgtEl>
                                          <p:spTgt spid="47"/>
                                        </p:tgtEl>
                                        <p:attrNameLst>
                                          <p:attrName>ppt_x</p:attrName>
                                        </p:attrNameLst>
                                      </p:cBhvr>
                                      <p:tavLst>
                                        <p:tav tm="0">
                                          <p:val>
                                            <p:strVal val="#ppt_x"/>
                                          </p:val>
                                        </p:tav>
                                        <p:tav tm="100000">
                                          <p:val>
                                            <p:strVal val="#ppt_x"/>
                                          </p:val>
                                        </p:tav>
                                      </p:tavLst>
                                    </p:anim>
                                    <p:anim calcmode="lin" valueType="num">
                                      <p:cBhvr additive="base">
                                        <p:cTn dur="500" fill="hold" id="93"/>
                                        <p:tgtEl>
                                          <p:spTgt spid="47"/>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0"/>
                                  </p:stCondLst>
                                  <p:childTnLst>
                                    <p:set>
                                      <p:cBhvr>
                                        <p:cTn dur="1" fill="hold" id="95">
                                          <p:stCondLst>
                                            <p:cond delay="0"/>
                                          </p:stCondLst>
                                        </p:cTn>
                                        <p:tgtEl>
                                          <p:spTgt spid="57"/>
                                        </p:tgtEl>
                                        <p:attrNameLst>
                                          <p:attrName>style.visibility</p:attrName>
                                        </p:attrNameLst>
                                      </p:cBhvr>
                                      <p:to>
                                        <p:strVal val="visible"/>
                                      </p:to>
                                    </p:set>
                                    <p:anim calcmode="lin" valueType="num">
                                      <p:cBhvr additive="base">
                                        <p:cTn dur="500" fill="hold" id="96"/>
                                        <p:tgtEl>
                                          <p:spTgt spid="57"/>
                                        </p:tgtEl>
                                        <p:attrNameLst>
                                          <p:attrName>ppt_x</p:attrName>
                                        </p:attrNameLst>
                                      </p:cBhvr>
                                      <p:tavLst>
                                        <p:tav tm="0">
                                          <p:val>
                                            <p:strVal val="#ppt_x"/>
                                          </p:val>
                                        </p:tav>
                                        <p:tav tm="100000">
                                          <p:val>
                                            <p:strVal val="#ppt_x"/>
                                          </p:val>
                                        </p:tav>
                                      </p:tavLst>
                                    </p:anim>
                                    <p:anim calcmode="lin" valueType="num">
                                      <p:cBhvr additive="base">
                                        <p:cTn dur="500" fill="hold" id="97"/>
                                        <p:tgtEl>
                                          <p:spTgt spid="57"/>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0"/>
                                  </p:stCondLst>
                                  <p:childTnLst>
                                    <p:set>
                                      <p:cBhvr>
                                        <p:cTn dur="1" fill="hold" id="99">
                                          <p:stCondLst>
                                            <p:cond delay="0"/>
                                          </p:stCondLst>
                                        </p:cTn>
                                        <p:tgtEl>
                                          <p:spTgt spid="286"/>
                                        </p:tgtEl>
                                        <p:attrNameLst>
                                          <p:attrName>style.visibility</p:attrName>
                                        </p:attrNameLst>
                                      </p:cBhvr>
                                      <p:to>
                                        <p:strVal val="visible"/>
                                      </p:to>
                                    </p:set>
                                    <p:anim calcmode="lin" valueType="num">
                                      <p:cBhvr additive="base">
                                        <p:cTn dur="500" fill="hold" id="100"/>
                                        <p:tgtEl>
                                          <p:spTgt spid="286"/>
                                        </p:tgtEl>
                                        <p:attrNameLst>
                                          <p:attrName>ppt_x</p:attrName>
                                        </p:attrNameLst>
                                      </p:cBhvr>
                                      <p:tavLst>
                                        <p:tav tm="0">
                                          <p:val>
                                            <p:strVal val="#ppt_x"/>
                                          </p:val>
                                        </p:tav>
                                        <p:tav tm="100000">
                                          <p:val>
                                            <p:strVal val="#ppt_x"/>
                                          </p:val>
                                        </p:tav>
                                      </p:tavLst>
                                    </p:anim>
                                    <p:anim calcmode="lin" valueType="num">
                                      <p:cBhvr additive="base">
                                        <p:cTn dur="500" fill="hold" id="101"/>
                                        <p:tgtEl>
                                          <p:spTgt spid="286"/>
                                        </p:tgtEl>
                                        <p:attrNameLst>
                                          <p:attrName>ppt_y</p:attrName>
                                        </p:attrNameLst>
                                      </p:cBhvr>
                                      <p:tavLst>
                                        <p:tav tm="0">
                                          <p:val>
                                            <p:strVal val="1+#ppt_h/2"/>
                                          </p:val>
                                        </p:tav>
                                        <p:tav tm="100000">
                                          <p:val>
                                            <p:strVal val="#ppt_y"/>
                                          </p:val>
                                        </p:tav>
                                      </p:tavLst>
                                    </p:anim>
                                  </p:childTnLst>
                                </p:cTn>
                              </p:par>
                            </p:childTnLst>
                          </p:cTn>
                        </p:par>
                      </p:childTnLst>
                    </p:cTn>
                  </p:par>
                  <p:par>
                    <p:cTn fill="hold" id="102" nodeType="clickPar">
                      <p:stCondLst>
                        <p:cond delay="indefinite"/>
                      </p:stCondLst>
                      <p:childTnLst>
                        <p:par>
                          <p:cTn fill="hold" id="103" nodeType="afterGroup">
                            <p:stCondLst>
                              <p:cond delay="0"/>
                            </p:stCondLst>
                            <p:childTnLst>
                              <p:par>
                                <p:cTn fill="hold" grpId="0" id="104" nodeType="clickEffect" presetClass="entr" presetID="2" presetSubtype="4">
                                  <p:stCondLst>
                                    <p:cond delay="0"/>
                                  </p:stCondLst>
                                  <p:childTnLst>
                                    <p:set>
                                      <p:cBhvr>
                                        <p:cTn dur="1" fill="hold" id="105">
                                          <p:stCondLst>
                                            <p:cond delay="0"/>
                                          </p:stCondLst>
                                        </p:cTn>
                                        <p:tgtEl>
                                          <p:spTgt spid="26"/>
                                        </p:tgtEl>
                                        <p:attrNameLst>
                                          <p:attrName>style.visibility</p:attrName>
                                        </p:attrNameLst>
                                      </p:cBhvr>
                                      <p:to>
                                        <p:strVal val="visible"/>
                                      </p:to>
                                    </p:set>
                                    <p:anim calcmode="lin" valueType="num">
                                      <p:cBhvr additive="base">
                                        <p:cTn dur="500" fill="hold" id="106"/>
                                        <p:tgtEl>
                                          <p:spTgt spid="26"/>
                                        </p:tgtEl>
                                        <p:attrNameLst>
                                          <p:attrName>ppt_x</p:attrName>
                                        </p:attrNameLst>
                                      </p:cBhvr>
                                      <p:tavLst>
                                        <p:tav tm="0">
                                          <p:val>
                                            <p:strVal val="#ppt_x"/>
                                          </p:val>
                                        </p:tav>
                                        <p:tav tm="100000">
                                          <p:val>
                                            <p:strVal val="#ppt_x"/>
                                          </p:val>
                                        </p:tav>
                                      </p:tavLst>
                                    </p:anim>
                                    <p:anim calcmode="lin" valueType="num">
                                      <p:cBhvr additive="base">
                                        <p:cTn dur="500" fill="hold" id="107"/>
                                        <p:tgtEl>
                                          <p:spTgt spid="26"/>
                                        </p:tgtEl>
                                        <p:attrNameLst>
                                          <p:attrName>ppt_y</p:attrName>
                                        </p:attrNameLst>
                                      </p:cBhvr>
                                      <p:tavLst>
                                        <p:tav tm="0">
                                          <p:val>
                                            <p:strVal val="1+#ppt_h/2"/>
                                          </p:val>
                                        </p:tav>
                                        <p:tav tm="100000">
                                          <p:val>
                                            <p:strVal val="#ppt_y"/>
                                          </p:val>
                                        </p:tav>
                                      </p:tavLst>
                                    </p:anim>
                                  </p:childTnLst>
                                </p:cTn>
                              </p:par>
                              <p:par>
                                <p:cTn fill="hold" grpId="0" id="108" nodeType="withEffect" presetClass="entr" presetID="2" presetSubtype="4">
                                  <p:stCondLst>
                                    <p:cond delay="0"/>
                                  </p:stCondLst>
                                  <p:childTnLst>
                                    <p:set>
                                      <p:cBhvr>
                                        <p:cTn dur="1" fill="hold" id="109">
                                          <p:stCondLst>
                                            <p:cond delay="0"/>
                                          </p:stCondLst>
                                        </p:cTn>
                                        <p:tgtEl>
                                          <p:spTgt spid="30"/>
                                        </p:tgtEl>
                                        <p:attrNameLst>
                                          <p:attrName>style.visibility</p:attrName>
                                        </p:attrNameLst>
                                      </p:cBhvr>
                                      <p:to>
                                        <p:strVal val="visible"/>
                                      </p:to>
                                    </p:set>
                                    <p:anim calcmode="lin" valueType="num">
                                      <p:cBhvr additive="base">
                                        <p:cTn dur="500" fill="hold" id="110"/>
                                        <p:tgtEl>
                                          <p:spTgt spid="30"/>
                                        </p:tgtEl>
                                        <p:attrNameLst>
                                          <p:attrName>ppt_x</p:attrName>
                                        </p:attrNameLst>
                                      </p:cBhvr>
                                      <p:tavLst>
                                        <p:tav tm="0">
                                          <p:val>
                                            <p:strVal val="#ppt_x"/>
                                          </p:val>
                                        </p:tav>
                                        <p:tav tm="100000">
                                          <p:val>
                                            <p:strVal val="#ppt_x"/>
                                          </p:val>
                                        </p:tav>
                                      </p:tavLst>
                                    </p:anim>
                                    <p:anim calcmode="lin" valueType="num">
                                      <p:cBhvr additive="base">
                                        <p:cTn dur="500" fill="hold" id="111"/>
                                        <p:tgtEl>
                                          <p:spTgt spid="30"/>
                                        </p:tgtEl>
                                        <p:attrNameLst>
                                          <p:attrName>ppt_y</p:attrName>
                                        </p:attrNameLst>
                                      </p:cBhvr>
                                      <p:tavLst>
                                        <p:tav tm="0">
                                          <p:val>
                                            <p:strVal val="1+#ppt_h/2"/>
                                          </p:val>
                                        </p:tav>
                                        <p:tav tm="100000">
                                          <p:val>
                                            <p:strVal val="#ppt_y"/>
                                          </p:val>
                                        </p:tav>
                                      </p:tavLst>
                                    </p:anim>
                                  </p:childTnLst>
                                </p:cTn>
                              </p:par>
                              <p:par>
                                <p:cTn fill="hold" grpId="0" id="112" nodeType="withEffect" presetClass="entr" presetID="2" presetSubtype="4">
                                  <p:stCondLst>
                                    <p:cond delay="0"/>
                                  </p:stCondLst>
                                  <p:childTnLst>
                                    <p:set>
                                      <p:cBhvr>
                                        <p:cTn dur="1" fill="hold" id="113">
                                          <p:stCondLst>
                                            <p:cond delay="0"/>
                                          </p:stCondLst>
                                        </p:cTn>
                                        <p:tgtEl>
                                          <p:spTgt spid="49"/>
                                        </p:tgtEl>
                                        <p:attrNameLst>
                                          <p:attrName>style.visibility</p:attrName>
                                        </p:attrNameLst>
                                      </p:cBhvr>
                                      <p:to>
                                        <p:strVal val="visible"/>
                                      </p:to>
                                    </p:set>
                                    <p:anim calcmode="lin" valueType="num">
                                      <p:cBhvr additive="base">
                                        <p:cTn dur="500" fill="hold" id="114"/>
                                        <p:tgtEl>
                                          <p:spTgt spid="49"/>
                                        </p:tgtEl>
                                        <p:attrNameLst>
                                          <p:attrName>ppt_x</p:attrName>
                                        </p:attrNameLst>
                                      </p:cBhvr>
                                      <p:tavLst>
                                        <p:tav tm="0">
                                          <p:val>
                                            <p:strVal val="#ppt_x"/>
                                          </p:val>
                                        </p:tav>
                                        <p:tav tm="100000">
                                          <p:val>
                                            <p:strVal val="#ppt_x"/>
                                          </p:val>
                                        </p:tav>
                                      </p:tavLst>
                                    </p:anim>
                                    <p:anim calcmode="lin" valueType="num">
                                      <p:cBhvr additive="base">
                                        <p:cTn dur="500" fill="hold" id="115"/>
                                        <p:tgtEl>
                                          <p:spTgt spid="49"/>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0"/>
                                  </p:stCondLst>
                                  <p:childTnLst>
                                    <p:set>
                                      <p:cBhvr>
                                        <p:cTn dur="1" fill="hold" id="117">
                                          <p:stCondLst>
                                            <p:cond delay="0"/>
                                          </p:stCondLst>
                                        </p:cTn>
                                        <p:tgtEl>
                                          <p:spTgt spid="58"/>
                                        </p:tgtEl>
                                        <p:attrNameLst>
                                          <p:attrName>style.visibility</p:attrName>
                                        </p:attrNameLst>
                                      </p:cBhvr>
                                      <p:to>
                                        <p:strVal val="visible"/>
                                      </p:to>
                                    </p:set>
                                    <p:anim calcmode="lin" valueType="num">
                                      <p:cBhvr additive="base">
                                        <p:cTn dur="500" fill="hold" id="118"/>
                                        <p:tgtEl>
                                          <p:spTgt spid="58"/>
                                        </p:tgtEl>
                                        <p:attrNameLst>
                                          <p:attrName>ppt_x</p:attrName>
                                        </p:attrNameLst>
                                      </p:cBhvr>
                                      <p:tavLst>
                                        <p:tav tm="0">
                                          <p:val>
                                            <p:strVal val="#ppt_x"/>
                                          </p:val>
                                        </p:tav>
                                        <p:tav tm="100000">
                                          <p:val>
                                            <p:strVal val="#ppt_x"/>
                                          </p:val>
                                        </p:tav>
                                      </p:tavLst>
                                    </p:anim>
                                    <p:anim calcmode="lin" valueType="num">
                                      <p:cBhvr additive="base">
                                        <p:cTn dur="500" fill="hold" id="119"/>
                                        <p:tgtEl>
                                          <p:spTgt spid="58"/>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287"/>
                                        </p:tgtEl>
                                        <p:attrNameLst>
                                          <p:attrName>style.visibility</p:attrName>
                                        </p:attrNameLst>
                                      </p:cBhvr>
                                      <p:to>
                                        <p:strVal val="visible"/>
                                      </p:to>
                                    </p:set>
                                    <p:anim calcmode="lin" valueType="num">
                                      <p:cBhvr additive="base">
                                        <p:cTn dur="500" fill="hold" id="122"/>
                                        <p:tgtEl>
                                          <p:spTgt spid="287"/>
                                        </p:tgtEl>
                                        <p:attrNameLst>
                                          <p:attrName>ppt_x</p:attrName>
                                        </p:attrNameLst>
                                      </p:cBhvr>
                                      <p:tavLst>
                                        <p:tav tm="0">
                                          <p:val>
                                            <p:strVal val="#ppt_x"/>
                                          </p:val>
                                        </p:tav>
                                        <p:tav tm="100000">
                                          <p:val>
                                            <p:strVal val="#ppt_x"/>
                                          </p:val>
                                        </p:tav>
                                      </p:tavLst>
                                    </p:anim>
                                    <p:anim calcmode="lin" valueType="num">
                                      <p:cBhvr additive="base">
                                        <p:cTn dur="500" fill="hold" id="123"/>
                                        <p:tgtEl>
                                          <p:spTgt spid="287"/>
                                        </p:tgtEl>
                                        <p:attrNameLst>
                                          <p:attrName>ppt_y</p:attrName>
                                        </p:attrNameLst>
                                      </p:cBhvr>
                                      <p:tavLst>
                                        <p:tav tm="0">
                                          <p:val>
                                            <p:strVal val="1+#ppt_h/2"/>
                                          </p:val>
                                        </p:tav>
                                        <p:tav tm="100000">
                                          <p:val>
                                            <p:strVal val="#ppt_y"/>
                                          </p:val>
                                        </p:tav>
                                      </p:tavLst>
                                    </p:anim>
                                  </p:childTnLst>
                                </p:cTn>
                              </p:par>
                            </p:childTnLst>
                          </p:cTn>
                        </p:par>
                      </p:childTnLst>
                    </p:cTn>
                  </p:par>
                  <p:par>
                    <p:cTn fill="hold" id="124" nodeType="clickPar">
                      <p:stCondLst>
                        <p:cond delay="indefinite"/>
                      </p:stCondLst>
                      <p:childTnLst>
                        <p:par>
                          <p:cTn fill="hold" id="125" nodeType="afterGroup">
                            <p:stCondLst>
                              <p:cond delay="0"/>
                            </p:stCondLst>
                            <p:childTnLst>
                              <p:par>
                                <p:cTn fill="hold" grpId="0" id="126" nodeType="clickEffect" presetClass="entr" presetID="2" presetSubtype="4">
                                  <p:stCondLst>
                                    <p:cond delay="0"/>
                                  </p:stCondLst>
                                  <p:childTnLst>
                                    <p:set>
                                      <p:cBhvr>
                                        <p:cTn dur="1" fill="hold" id="127">
                                          <p:stCondLst>
                                            <p:cond delay="0"/>
                                          </p:stCondLst>
                                        </p:cTn>
                                        <p:tgtEl>
                                          <p:spTgt spid="27"/>
                                        </p:tgtEl>
                                        <p:attrNameLst>
                                          <p:attrName>style.visibility</p:attrName>
                                        </p:attrNameLst>
                                      </p:cBhvr>
                                      <p:to>
                                        <p:strVal val="visible"/>
                                      </p:to>
                                    </p:set>
                                    <p:anim calcmode="lin" valueType="num">
                                      <p:cBhvr additive="base">
                                        <p:cTn dur="500" fill="hold" id="128"/>
                                        <p:tgtEl>
                                          <p:spTgt spid="27"/>
                                        </p:tgtEl>
                                        <p:attrNameLst>
                                          <p:attrName>ppt_x</p:attrName>
                                        </p:attrNameLst>
                                      </p:cBhvr>
                                      <p:tavLst>
                                        <p:tav tm="0">
                                          <p:val>
                                            <p:strVal val="#ppt_x"/>
                                          </p:val>
                                        </p:tav>
                                        <p:tav tm="100000">
                                          <p:val>
                                            <p:strVal val="#ppt_x"/>
                                          </p:val>
                                        </p:tav>
                                      </p:tavLst>
                                    </p:anim>
                                    <p:anim calcmode="lin" valueType="num">
                                      <p:cBhvr additive="base">
                                        <p:cTn dur="500" fill="hold" id="129"/>
                                        <p:tgtEl>
                                          <p:spTgt spid="27"/>
                                        </p:tgtEl>
                                        <p:attrNameLst>
                                          <p:attrName>ppt_y</p:attrName>
                                        </p:attrNameLst>
                                      </p:cBhvr>
                                      <p:tavLst>
                                        <p:tav tm="0">
                                          <p:val>
                                            <p:strVal val="1+#ppt_h/2"/>
                                          </p:val>
                                        </p:tav>
                                        <p:tav tm="100000">
                                          <p:val>
                                            <p:strVal val="#ppt_y"/>
                                          </p:val>
                                        </p:tav>
                                      </p:tavLst>
                                    </p:anim>
                                  </p:childTnLst>
                                </p:cTn>
                              </p:par>
                              <p:par>
                                <p:cTn fill="hold" grpId="0" id="130" nodeType="withEffect" presetClass="entr" presetID="2" presetSubtype="4">
                                  <p:stCondLst>
                                    <p:cond delay="0"/>
                                  </p:stCondLst>
                                  <p:childTnLst>
                                    <p:set>
                                      <p:cBhvr>
                                        <p:cTn dur="1" fill="hold" id="131">
                                          <p:stCondLst>
                                            <p:cond delay="0"/>
                                          </p:stCondLst>
                                        </p:cTn>
                                        <p:tgtEl>
                                          <p:spTgt spid="31"/>
                                        </p:tgtEl>
                                        <p:attrNameLst>
                                          <p:attrName>style.visibility</p:attrName>
                                        </p:attrNameLst>
                                      </p:cBhvr>
                                      <p:to>
                                        <p:strVal val="visible"/>
                                      </p:to>
                                    </p:set>
                                    <p:anim calcmode="lin" valueType="num">
                                      <p:cBhvr additive="base">
                                        <p:cTn dur="500" fill="hold" id="132"/>
                                        <p:tgtEl>
                                          <p:spTgt spid="31"/>
                                        </p:tgtEl>
                                        <p:attrNameLst>
                                          <p:attrName>ppt_x</p:attrName>
                                        </p:attrNameLst>
                                      </p:cBhvr>
                                      <p:tavLst>
                                        <p:tav tm="0">
                                          <p:val>
                                            <p:strVal val="#ppt_x"/>
                                          </p:val>
                                        </p:tav>
                                        <p:tav tm="100000">
                                          <p:val>
                                            <p:strVal val="#ppt_x"/>
                                          </p:val>
                                        </p:tav>
                                      </p:tavLst>
                                    </p:anim>
                                    <p:anim calcmode="lin" valueType="num">
                                      <p:cBhvr additive="base">
                                        <p:cTn dur="500" fill="hold" id="133"/>
                                        <p:tgtEl>
                                          <p:spTgt spid="31"/>
                                        </p:tgtEl>
                                        <p:attrNameLst>
                                          <p:attrName>ppt_y</p:attrName>
                                        </p:attrNameLst>
                                      </p:cBhvr>
                                      <p:tavLst>
                                        <p:tav tm="0">
                                          <p:val>
                                            <p:strVal val="1+#ppt_h/2"/>
                                          </p:val>
                                        </p:tav>
                                        <p:tav tm="100000">
                                          <p:val>
                                            <p:strVal val="#ppt_y"/>
                                          </p:val>
                                        </p:tav>
                                      </p:tavLst>
                                    </p:anim>
                                  </p:childTnLst>
                                </p:cTn>
                              </p:par>
                              <p:par>
                                <p:cTn fill="hold" grpId="0" id="134" nodeType="withEffect" presetClass="entr" presetID="2" presetSubtype="4">
                                  <p:stCondLst>
                                    <p:cond delay="0"/>
                                  </p:stCondLst>
                                  <p:childTnLst>
                                    <p:set>
                                      <p:cBhvr>
                                        <p:cTn dur="1" fill="hold" id="135">
                                          <p:stCondLst>
                                            <p:cond delay="0"/>
                                          </p:stCondLst>
                                        </p:cTn>
                                        <p:tgtEl>
                                          <p:spTgt spid="51"/>
                                        </p:tgtEl>
                                        <p:attrNameLst>
                                          <p:attrName>style.visibility</p:attrName>
                                        </p:attrNameLst>
                                      </p:cBhvr>
                                      <p:to>
                                        <p:strVal val="visible"/>
                                      </p:to>
                                    </p:set>
                                    <p:anim calcmode="lin" valueType="num">
                                      <p:cBhvr additive="base">
                                        <p:cTn dur="500" fill="hold" id="136"/>
                                        <p:tgtEl>
                                          <p:spTgt spid="51"/>
                                        </p:tgtEl>
                                        <p:attrNameLst>
                                          <p:attrName>ppt_x</p:attrName>
                                        </p:attrNameLst>
                                      </p:cBhvr>
                                      <p:tavLst>
                                        <p:tav tm="0">
                                          <p:val>
                                            <p:strVal val="#ppt_x"/>
                                          </p:val>
                                        </p:tav>
                                        <p:tav tm="100000">
                                          <p:val>
                                            <p:strVal val="#ppt_x"/>
                                          </p:val>
                                        </p:tav>
                                      </p:tavLst>
                                    </p:anim>
                                    <p:anim calcmode="lin" valueType="num">
                                      <p:cBhvr additive="base">
                                        <p:cTn dur="500" fill="hold" id="137"/>
                                        <p:tgtEl>
                                          <p:spTgt spid="51"/>
                                        </p:tgtEl>
                                        <p:attrNameLst>
                                          <p:attrName>ppt_y</p:attrName>
                                        </p:attrNameLst>
                                      </p:cBhvr>
                                      <p:tavLst>
                                        <p:tav tm="0">
                                          <p:val>
                                            <p:strVal val="1+#ppt_h/2"/>
                                          </p:val>
                                        </p:tav>
                                        <p:tav tm="100000">
                                          <p:val>
                                            <p:strVal val="#ppt_y"/>
                                          </p:val>
                                        </p:tav>
                                      </p:tavLst>
                                    </p:anim>
                                  </p:childTnLst>
                                </p:cTn>
                              </p:par>
                              <p:par>
                                <p:cTn fill="hold" grpId="0" id="138" nodeType="withEffect" presetClass="entr" presetID="2" presetSubtype="4">
                                  <p:stCondLst>
                                    <p:cond delay="0"/>
                                  </p:stCondLst>
                                  <p:childTnLst>
                                    <p:set>
                                      <p:cBhvr>
                                        <p:cTn dur="1" fill="hold" id="139">
                                          <p:stCondLst>
                                            <p:cond delay="0"/>
                                          </p:stCondLst>
                                        </p:cTn>
                                        <p:tgtEl>
                                          <p:spTgt spid="59"/>
                                        </p:tgtEl>
                                        <p:attrNameLst>
                                          <p:attrName>style.visibility</p:attrName>
                                        </p:attrNameLst>
                                      </p:cBhvr>
                                      <p:to>
                                        <p:strVal val="visible"/>
                                      </p:to>
                                    </p:set>
                                    <p:anim calcmode="lin" valueType="num">
                                      <p:cBhvr additive="base">
                                        <p:cTn dur="500" fill="hold" id="140"/>
                                        <p:tgtEl>
                                          <p:spTgt spid="59"/>
                                        </p:tgtEl>
                                        <p:attrNameLst>
                                          <p:attrName>ppt_x</p:attrName>
                                        </p:attrNameLst>
                                      </p:cBhvr>
                                      <p:tavLst>
                                        <p:tav tm="0">
                                          <p:val>
                                            <p:strVal val="#ppt_x"/>
                                          </p:val>
                                        </p:tav>
                                        <p:tav tm="100000">
                                          <p:val>
                                            <p:strVal val="#ppt_x"/>
                                          </p:val>
                                        </p:tav>
                                      </p:tavLst>
                                    </p:anim>
                                    <p:anim calcmode="lin" valueType="num">
                                      <p:cBhvr additive="base">
                                        <p:cTn dur="500" fill="hold" id="141"/>
                                        <p:tgtEl>
                                          <p:spTgt spid="59"/>
                                        </p:tgtEl>
                                        <p:attrNameLst>
                                          <p:attrName>ppt_y</p:attrName>
                                        </p:attrNameLst>
                                      </p:cBhvr>
                                      <p:tavLst>
                                        <p:tav tm="0">
                                          <p:val>
                                            <p:strVal val="1+#ppt_h/2"/>
                                          </p:val>
                                        </p:tav>
                                        <p:tav tm="100000">
                                          <p:val>
                                            <p:strVal val="#ppt_y"/>
                                          </p:val>
                                        </p:tav>
                                      </p:tavLst>
                                    </p:anim>
                                  </p:childTnLst>
                                </p:cTn>
                              </p:par>
                              <p:par>
                                <p:cTn fill="hold" grpId="0" id="142" nodeType="withEffect" presetClass="entr" presetID="2" presetSubtype="4">
                                  <p:stCondLst>
                                    <p:cond delay="0"/>
                                  </p:stCondLst>
                                  <p:childTnLst>
                                    <p:set>
                                      <p:cBhvr>
                                        <p:cTn dur="1" fill="hold" id="143">
                                          <p:stCondLst>
                                            <p:cond delay="0"/>
                                          </p:stCondLst>
                                        </p:cTn>
                                        <p:tgtEl>
                                          <p:spTgt spid="288"/>
                                        </p:tgtEl>
                                        <p:attrNameLst>
                                          <p:attrName>style.visibility</p:attrName>
                                        </p:attrNameLst>
                                      </p:cBhvr>
                                      <p:to>
                                        <p:strVal val="visible"/>
                                      </p:to>
                                    </p:set>
                                    <p:anim calcmode="lin" valueType="num">
                                      <p:cBhvr additive="base">
                                        <p:cTn dur="500" fill="hold" id="144"/>
                                        <p:tgtEl>
                                          <p:spTgt spid="288"/>
                                        </p:tgtEl>
                                        <p:attrNameLst>
                                          <p:attrName>ppt_x</p:attrName>
                                        </p:attrNameLst>
                                      </p:cBhvr>
                                      <p:tavLst>
                                        <p:tav tm="0">
                                          <p:val>
                                            <p:strVal val="#ppt_x"/>
                                          </p:val>
                                        </p:tav>
                                        <p:tav tm="100000">
                                          <p:val>
                                            <p:strVal val="#ppt_x"/>
                                          </p:val>
                                        </p:tav>
                                      </p:tavLst>
                                    </p:anim>
                                    <p:anim calcmode="lin" valueType="num">
                                      <p:cBhvr additive="base">
                                        <p:cTn dur="500" fill="hold" id="145"/>
                                        <p:tgtEl>
                                          <p:spTgt spid="288"/>
                                        </p:tgtEl>
                                        <p:attrNameLst>
                                          <p:attrName>ppt_y</p:attrName>
                                        </p:attrNameLst>
                                      </p:cBhvr>
                                      <p:tavLst>
                                        <p:tav tm="0">
                                          <p:val>
                                            <p:strVal val="1+#ppt_h/2"/>
                                          </p:val>
                                        </p:tav>
                                        <p:tav tm="100000">
                                          <p:val>
                                            <p:strVal val="#ppt_y"/>
                                          </p:val>
                                        </p:tav>
                                      </p:tavLst>
                                    </p:anim>
                                  </p:childTnLst>
                                </p:cTn>
                              </p:par>
                            </p:childTnLst>
                          </p:cTn>
                        </p:par>
                      </p:childTnLst>
                    </p:cTn>
                  </p:par>
                  <p:par>
                    <p:cTn fill="hold" id="146" nodeType="clickPar">
                      <p:stCondLst>
                        <p:cond delay="indefinite"/>
                      </p:stCondLst>
                      <p:childTnLst>
                        <p:par>
                          <p:cTn fill="hold" id="147" nodeType="afterGroup">
                            <p:stCondLst>
                              <p:cond delay="0"/>
                            </p:stCondLst>
                            <p:childTnLst>
                              <p:par>
                                <p:cTn fill="hold" id="148" nodeType="clickEffect" presetClass="entr" presetID="53" presetSubtype="0">
                                  <p:stCondLst>
                                    <p:cond delay="0"/>
                                  </p:stCondLst>
                                  <p:childTnLst>
                                    <p:set>
                                      <p:cBhvr>
                                        <p:cTn dur="1" fill="hold" id="149">
                                          <p:stCondLst>
                                            <p:cond delay="0"/>
                                          </p:stCondLst>
                                        </p:cTn>
                                        <p:tgtEl>
                                          <p:spTgt spid="53"/>
                                        </p:tgtEl>
                                        <p:attrNameLst>
                                          <p:attrName>style.visibility</p:attrName>
                                        </p:attrNameLst>
                                      </p:cBhvr>
                                      <p:to>
                                        <p:strVal val="visible"/>
                                      </p:to>
                                    </p:set>
                                    <p:anim calcmode="lin" valueType="num">
                                      <p:cBhvr>
                                        <p:cTn dur="500" fill="hold" id="150"/>
                                        <p:tgtEl>
                                          <p:spTgt spid="53"/>
                                        </p:tgtEl>
                                        <p:attrNameLst>
                                          <p:attrName>ppt_w</p:attrName>
                                        </p:attrNameLst>
                                      </p:cBhvr>
                                      <p:tavLst>
                                        <p:tav tm="0">
                                          <p:val>
                                            <p:fltVal val="0"/>
                                          </p:val>
                                        </p:tav>
                                        <p:tav tm="100000">
                                          <p:val>
                                            <p:strVal val="#ppt_w"/>
                                          </p:val>
                                        </p:tav>
                                      </p:tavLst>
                                    </p:anim>
                                    <p:anim calcmode="lin" valueType="num">
                                      <p:cBhvr>
                                        <p:cTn dur="500" fill="hold" id="151"/>
                                        <p:tgtEl>
                                          <p:spTgt spid="53"/>
                                        </p:tgtEl>
                                        <p:attrNameLst>
                                          <p:attrName>ppt_h</p:attrName>
                                        </p:attrNameLst>
                                      </p:cBhvr>
                                      <p:tavLst>
                                        <p:tav tm="0">
                                          <p:val>
                                            <p:fltVal val="0"/>
                                          </p:val>
                                        </p:tav>
                                        <p:tav tm="100000">
                                          <p:val>
                                            <p:strVal val="#ppt_h"/>
                                          </p:val>
                                        </p:tav>
                                      </p:tavLst>
                                    </p:anim>
                                    <p:animEffect filter="fade" transition="in">
                                      <p:cBhvr>
                                        <p:cTn dur="500" id="152"/>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2"/>
      <p:bldP grpId="0" spid="25"/>
      <p:bldP grpId="0" spid="26"/>
      <p:bldP grpId="0" spid="27"/>
      <p:bldP grpId="0" spid="29"/>
      <p:bldP grpId="0" spid="30"/>
      <p:bldP grpId="0" spid="31"/>
      <p:bldP grpId="0" spid="33"/>
      <p:bldP grpId="0" spid="34"/>
      <p:bldP grpId="0" spid="35"/>
      <p:bldP grpId="0" spid="37"/>
      <p:bldP grpId="0" spid="39"/>
      <p:bldP grpId="0" spid="40"/>
      <p:bldP grpId="0" spid="13"/>
      <p:bldP grpId="0" spid="41"/>
      <p:bldP grpId="0" spid="43"/>
      <p:bldP grpId="0" spid="45"/>
      <p:bldP grpId="0" spid="47"/>
      <p:bldP grpId="0" spid="49"/>
      <p:bldP grpId="0" spid="51"/>
      <p:bldP grpId="0" spid="54"/>
      <p:bldP grpId="0" spid="55"/>
      <p:bldP grpId="0" spid="56"/>
      <p:bldP grpId="0" spid="57"/>
      <p:bldP grpId="0" spid="58"/>
      <p:bldP grpId="0" spid="59"/>
      <p:bldP grpId="0" spid="284"/>
      <p:bldP grpId="0" spid="285"/>
      <p:bldP grpId="0" spid="286"/>
      <p:bldP grpId="0" spid="287"/>
      <p:bldP grpId="0" spid="28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
          <p:cNvSpPr txBox="1"/>
          <p:nvPr/>
        </p:nvSpPr>
        <p:spPr>
          <a:xfrm>
            <a:off x="4083283" y="2452600"/>
            <a:ext cx="3352800" cy="1051560"/>
          </a:xfrm>
          <a:prstGeom prst="rect">
            <a:avLst/>
          </a:prstGeom>
          <a:noFill/>
        </p:spPr>
        <p:txBody>
          <a:bodyPr lIns="0" rIns="0" rtlCol="0" tIns="0" wrap="none">
            <a:spAutoFit/>
          </a:bodyPr>
          <a:lstStyle/>
          <a:p>
            <a:pPr algn="ctr" defTabSz="0">
              <a:lnSpc>
                <a:spcPct val="100000"/>
              </a:lnSpc>
            </a:pPr>
            <a:r>
              <a:rPr altLang="zh-CN" lang="zh-CN" smtClean="0" sz="6600">
                <a:solidFill>
                  <a:srgbClr val="E4AE57"/>
                </a:solidFill>
                <a:latin charset="-122" panose="020b0503020204020204" pitchFamily="18" typeface="微软雅黑"/>
                <a:ea charset="-122" panose="020b0503020204020204" pitchFamily="18" typeface="微软雅黑"/>
                <a:cs charset="-122" panose="020b0503020204020204" pitchFamily="18" typeface="微软雅黑"/>
              </a:rPr>
              <a:t>投资预测</a:t>
            </a:r>
          </a:p>
        </p:txBody>
      </p:sp>
      <p:sp>
        <p:nvSpPr>
          <p:cNvPr id="18" name="TextBox 1"/>
          <p:cNvSpPr txBox="1"/>
          <p:nvPr/>
        </p:nvSpPr>
        <p:spPr>
          <a:xfrm>
            <a:off x="5512361" y="1507720"/>
            <a:ext cx="514350" cy="655320"/>
          </a:xfrm>
          <a:prstGeom prst="rect">
            <a:avLst/>
          </a:prstGeom>
          <a:noFill/>
        </p:spPr>
        <p:txBody>
          <a:bodyPr lIns="0" rIns="0" rtlCol="0" tIns="0" wrap="none">
            <a:spAutoFit/>
          </a:bodyPr>
          <a:lstStyle/>
          <a:p>
            <a:pPr algn="ctr" defTabSz="0">
              <a:lnSpc>
                <a:spcPct val="100000"/>
              </a:lnSpc>
            </a:pPr>
            <a:r>
              <a:rPr altLang="zh-CN" b="1" lang="en-US" smtClean="0" sz="4000">
                <a:solidFill>
                  <a:schemeClr val="tx1"/>
                </a:solidFill>
                <a:latin typeface="+mj-lt"/>
                <a:ea charset="-122" panose="020b0503020204020204" pitchFamily="18" typeface="微软雅黑"/>
                <a:cs charset="-122" panose="020b0503020204020204" pitchFamily="18" typeface="微软雅黑"/>
              </a:rPr>
              <a:t>05</a:t>
            </a:r>
          </a:p>
        </p:txBody>
      </p:sp>
      <p:grpSp>
        <p:nvGrpSpPr>
          <p:cNvPr id="10" name="组合 9"/>
          <p:cNvGrpSpPr/>
          <p:nvPr/>
        </p:nvGrpSpPr>
        <p:grpSpPr>
          <a:xfrm>
            <a:off x="4693467" y="4045313"/>
            <a:ext cx="2024380" cy="287020"/>
            <a:chOff x="4679" y="7142"/>
            <a:chExt cx="3188" cy="452"/>
          </a:xfrm>
        </p:grpSpPr>
        <p:sp>
          <p:nvSpPr>
            <p:cNvPr id="11" name="矩形 10"/>
            <p:cNvSpPr/>
            <p:nvPr/>
          </p:nvSpPr>
          <p:spPr>
            <a:xfrm>
              <a:off x="4679"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文本框 11"/>
            <p:cNvSpPr txBox="1"/>
            <p:nvPr/>
          </p:nvSpPr>
          <p:spPr>
            <a:xfrm>
              <a:off x="4831"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资源需求</a:t>
              </a:r>
            </a:p>
          </p:txBody>
        </p:sp>
        <p:sp>
          <p:nvSpPr>
            <p:cNvPr id="13" name="矩形 12"/>
            <p:cNvSpPr/>
            <p:nvPr/>
          </p:nvSpPr>
          <p:spPr>
            <a:xfrm>
              <a:off x="6314" y="714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4" name="文本框 13"/>
            <p:cNvSpPr txBox="1"/>
            <p:nvPr/>
          </p:nvSpPr>
          <p:spPr>
            <a:xfrm>
              <a:off x="6466" y="714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回报预测</a:t>
              </a:r>
            </a:p>
          </p:txBody>
        </p:sp>
      </p:grpSp>
    </p:spTree>
    <p:custDataLst>
      <p:tags r:id="rId3"/>
    </p:custDataLst>
  </p:cSld>
  <p:clrMapOvr>
    <a:masterClrMapping/>
  </p:clrMapOvr>
  <mc:AlternateContent>
    <mc:Choice Requires="p14">
      <p:transition advTm="4814" p14:dur="1600" spd="slow">
        <p14:prism isInverted="1"/>
      </p:transition>
    </mc:Choice>
    <mc:Fallback>
      <p:transition advTm="481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17"/>
      <p:bldP grpId="0"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 name="TextBox 1"/>
          <p:cNvSpPr txBox="1"/>
          <p:nvPr/>
        </p:nvSpPr>
        <p:spPr>
          <a:xfrm>
            <a:off x="8596630"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5.1 资源需求</a:t>
            </a:r>
          </a:p>
        </p:txBody>
      </p:sp>
      <p:sp>
        <p:nvSpPr>
          <p:cNvPr id="60" name="文本框 59"/>
          <p:cNvSpPr txBox="1"/>
          <p:nvPr/>
        </p:nvSpPr>
        <p:spPr>
          <a:xfrm>
            <a:off x="8534399" y="1046480"/>
            <a:ext cx="1097280" cy="274320"/>
          </a:xfrm>
          <a:prstGeom prst="rect">
            <a:avLst/>
          </a:prstGeom>
          <a:noFill/>
        </p:spPr>
        <p:txBody>
          <a:bodyPr rtlCol="0" wrap="none">
            <a:spAutoFit/>
          </a:bodyPr>
          <a:lstStyle/>
          <a:p>
            <a:pPr defTabSz="0"/>
            <a:r>
              <a:rPr altLang="en-US" lang="zh-CN" sz="12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0" name="TextBox 1"/>
          <p:cNvSpPr txBox="1"/>
          <p:nvPr/>
        </p:nvSpPr>
        <p:spPr>
          <a:xfrm>
            <a:off x="7665318" y="2261465"/>
            <a:ext cx="812800" cy="388620"/>
          </a:xfrm>
          <a:prstGeom prst="rect">
            <a:avLst/>
          </a:prstGeom>
          <a:noFill/>
        </p:spPr>
        <p:txBody>
          <a:bodyPr lIns="0" rIns="0" rtlCol="0" tIns="0" wrap="none">
            <a:spAutoFit/>
          </a:bodyPr>
          <a:lstStyle/>
          <a:p>
            <a:pPr defTabSz="0">
              <a:lnSpc>
                <a:spcPts val="2700"/>
              </a:lnSpc>
            </a:pPr>
            <a:r>
              <a:rPr altLang="zh-CN" b="1" lang="en-US" smtClean="0" sz="1600">
                <a:solidFill>
                  <a:srgbClr val="DAB96E"/>
                </a:solidFill>
                <a:latin charset="-122" panose="020b0503020204020204" pitchFamily="18" typeface="微软雅黑"/>
                <a:ea charset="-122" panose="020b0503020204020204" pitchFamily="18" typeface="微软雅黑"/>
                <a:cs charset="-122" panose="020b0503020204020204" pitchFamily="18" typeface="微软雅黑"/>
              </a:rPr>
              <a:t>品牌建设</a:t>
            </a:r>
          </a:p>
        </p:txBody>
      </p:sp>
      <p:sp>
        <p:nvSpPr>
          <p:cNvPr id="21" name="TextBox 1"/>
          <p:cNvSpPr txBox="1"/>
          <p:nvPr/>
        </p:nvSpPr>
        <p:spPr>
          <a:xfrm>
            <a:off x="8961988" y="3146656"/>
            <a:ext cx="812800" cy="289560"/>
          </a:xfrm>
          <a:prstGeom prst="rect">
            <a:avLst/>
          </a:prstGeom>
          <a:noFill/>
        </p:spPr>
        <p:txBody>
          <a:bodyPr lIns="0" rIns="0" rtlCol="0" tIns="0" wrap="none">
            <a:spAutoFit/>
          </a:bodyPr>
          <a:lstStyle/>
          <a:p>
            <a:pPr defTabSz="0">
              <a:lnSpc>
                <a:spcPct val="100000"/>
              </a:lnSpc>
              <a:tabLst>
                <a:tab pos="520700"/>
              </a:tabLst>
            </a:pPr>
            <a:r>
              <a:rPr altLang="zh-CN" b="1" lang="en-US" smtClean="0" sz="1600">
                <a:solidFill>
                  <a:srgbClr val="DAB96E"/>
                </a:solidFill>
                <a:latin charset="-122" panose="020b0503020204020204" pitchFamily="18" typeface="微软雅黑"/>
                <a:ea charset="-122" panose="020b0503020204020204" pitchFamily="18" typeface="微软雅黑"/>
                <a:cs charset="-122" panose="020b0503020204020204" pitchFamily="18" typeface="微软雅黑"/>
              </a:rPr>
              <a:t>技术开发</a:t>
            </a:r>
          </a:p>
        </p:txBody>
      </p:sp>
      <p:sp>
        <p:nvSpPr>
          <p:cNvPr id="22" name="TextBox 1"/>
          <p:cNvSpPr txBox="1"/>
          <p:nvPr/>
        </p:nvSpPr>
        <p:spPr>
          <a:xfrm>
            <a:off x="7665318" y="3986760"/>
            <a:ext cx="812800" cy="289560"/>
          </a:xfrm>
          <a:prstGeom prst="rect">
            <a:avLst/>
          </a:prstGeom>
          <a:noFill/>
        </p:spPr>
        <p:txBody>
          <a:bodyPr lIns="0" rIns="0" rtlCol="0" tIns="0" wrap="none">
            <a:spAutoFit/>
          </a:bodyPr>
          <a:lstStyle/>
          <a:p>
            <a:pPr defTabSz="0">
              <a:lnSpc>
                <a:spcPct val="100000"/>
              </a:lnSpc>
              <a:tabLst>
                <a:tab pos="520700"/>
              </a:tabLst>
            </a:pPr>
            <a:r>
              <a:rPr altLang="zh-CN" b="1" lang="en-US" smtClean="0" sz="1600">
                <a:solidFill>
                  <a:srgbClr val="DAB96E"/>
                </a:solidFill>
                <a:latin charset="-122" panose="020b0503020204020204" pitchFamily="18" typeface="微软雅黑"/>
                <a:ea charset="-122" panose="020b0503020204020204" pitchFamily="18" typeface="微软雅黑"/>
                <a:cs charset="-122" panose="020b0503020204020204" pitchFamily="18" typeface="微软雅黑"/>
              </a:rPr>
              <a:t>人才引进</a:t>
            </a:r>
          </a:p>
        </p:txBody>
      </p:sp>
      <p:sp>
        <p:nvSpPr>
          <p:cNvPr id="23" name="TextBox 1"/>
          <p:cNvSpPr txBox="1"/>
          <p:nvPr/>
        </p:nvSpPr>
        <p:spPr>
          <a:xfrm>
            <a:off x="8961988" y="4791305"/>
            <a:ext cx="812800" cy="289560"/>
          </a:xfrm>
          <a:prstGeom prst="rect">
            <a:avLst/>
          </a:prstGeom>
          <a:noFill/>
        </p:spPr>
        <p:txBody>
          <a:bodyPr lIns="0" rIns="0" rtlCol="0" tIns="0" wrap="none">
            <a:spAutoFit/>
          </a:bodyPr>
          <a:lstStyle/>
          <a:p>
            <a:pPr defTabSz="0">
              <a:lnSpc>
                <a:spcPct val="100000"/>
              </a:lnSpc>
              <a:tabLst>
                <a:tab pos="520700"/>
              </a:tabLst>
            </a:pPr>
            <a:r>
              <a:rPr altLang="en-US" b="1" lang="zh-CN" smtClean="0" sz="1600">
                <a:solidFill>
                  <a:srgbClr val="DAB96E"/>
                </a:solidFill>
                <a:latin charset="-122" panose="020b0503020204020204" pitchFamily="18" typeface="微软雅黑"/>
                <a:ea charset="-122" panose="020b0503020204020204" pitchFamily="18" typeface="微软雅黑"/>
                <a:cs charset="-122" panose="020b0503020204020204" pitchFamily="18" typeface="微软雅黑"/>
              </a:rPr>
              <a:t>硬件支持</a:t>
            </a:r>
          </a:p>
        </p:txBody>
      </p:sp>
      <p:sp>
        <p:nvSpPr>
          <p:cNvPr id="78477" name="Freeform 8"/>
          <p:cNvSpPr/>
          <p:nvPr/>
        </p:nvSpPr>
        <p:spPr>
          <a:xfrm>
            <a:off x="1961515" y="2033905"/>
            <a:ext cx="4897120" cy="843280"/>
          </a:xfrm>
          <a:custGeom>
            <a:gdLst>
              <a:gd fmla="*/ 7712 w 7712" name="connsiteX0"/>
              <a:gd fmla="*/ 659 h 1328" name="connsiteY0"/>
              <a:gd fmla="*/ 7116 w 7712" name="connsiteX1"/>
              <a:gd fmla="*/ 0 h 1328" name="connsiteY1"/>
              <a:gd fmla="*/ 0 w 7712" name="connsiteX2"/>
              <a:gd fmla="*/ 0 h 1328" name="connsiteY2"/>
              <a:gd fmla="*/ 0 w 7712" name="connsiteX3"/>
              <a:gd fmla="*/ 1328 h 1328" name="connsiteY3"/>
              <a:gd fmla="*/ 7116 w 7712" name="connsiteX4"/>
              <a:gd fmla="*/ 1328 h 1328" name="connsiteY4"/>
              <a:gd fmla="*/ 7712 w 7712" name="connsiteX5"/>
              <a:gd fmla="*/ 659 h 132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0" l="0" r="0" t="0"/>
            <a:pathLst>
              <a:path h="1328" w="7712">
                <a:moveTo>
                  <a:pt x="7712" y="659"/>
                </a:moveTo>
                <a:lnTo>
                  <a:pt x="7116" y="0"/>
                </a:lnTo>
                <a:lnTo>
                  <a:pt x="0" y="0"/>
                </a:lnTo>
                <a:lnTo>
                  <a:pt x="0" y="1328"/>
                </a:lnTo>
                <a:lnTo>
                  <a:pt x="7116" y="1328"/>
                </a:lnTo>
                <a:lnTo>
                  <a:pt x="7712" y="659"/>
                </a:lnTo>
                <a:close/>
              </a:path>
            </a:pathLst>
          </a:custGeom>
          <a:solidFill>
            <a:srgbClr val="DAB96E"/>
          </a:solidFill>
          <a:ln w="9525">
            <a:noFill/>
          </a:ln>
        </p:spPr>
        <p:txBody>
          <a:bodyPr/>
          <a:lstStyle/>
          <a:p>
            <a:endParaRPr altLang="en-US" lang="zh-CN"/>
          </a:p>
        </p:txBody>
      </p:sp>
      <p:sp>
        <p:nvSpPr>
          <p:cNvPr id="78478" name="Freeform 12"/>
          <p:cNvSpPr/>
          <p:nvPr/>
        </p:nvSpPr>
        <p:spPr>
          <a:xfrm>
            <a:off x="1270" y="1193800"/>
            <a:ext cx="1960245" cy="1683385"/>
          </a:xfrm>
          <a:custGeom>
            <a:cxnLst>
              <a:cxn ang="0">
                <a:pos x="1144538" y="703263"/>
              </a:cxn>
              <a:cxn ang="0">
                <a:pos x="0" y="0"/>
              </a:cxn>
              <a:cxn ang="0">
                <a:pos x="0" y="1054100"/>
              </a:cxn>
              <a:cxn ang="0">
                <a:pos x="1144538" y="1409700"/>
              </a:cxn>
              <a:cxn ang="0">
                <a:pos x="1144538" y="703263"/>
              </a:cxn>
            </a:cxnLst>
            <a:rect b="0" l="0" r="0" t="0"/>
            <a:pathLst>
              <a:path h="887" w="1331">
                <a:moveTo>
                  <a:pt x="1331" y="443"/>
                </a:moveTo>
                <a:lnTo>
                  <a:pt x="0" y="0"/>
                </a:lnTo>
                <a:lnTo>
                  <a:pt x="0" y="664"/>
                </a:lnTo>
                <a:lnTo>
                  <a:pt x="1331" y="888"/>
                </a:lnTo>
                <a:lnTo>
                  <a:pt x="1331" y="443"/>
                </a:lnTo>
                <a:close/>
              </a:path>
            </a:pathLst>
          </a:custGeom>
          <a:solidFill>
            <a:srgbClr val="DAB96E">
              <a:alpha val="90000"/>
            </a:srgbClr>
          </a:solidFill>
          <a:ln w="9525">
            <a:noFill/>
          </a:ln>
        </p:spPr>
        <p:txBody>
          <a:bodyPr/>
          <a:lstStyle/>
          <a:p>
            <a:endParaRPr altLang="en-US" lang="zh-CN"/>
          </a:p>
        </p:txBody>
      </p:sp>
      <p:sp>
        <p:nvSpPr>
          <p:cNvPr id="78480" name="TextBox 1074"/>
          <p:cNvSpPr txBox="1"/>
          <p:nvPr/>
        </p:nvSpPr>
        <p:spPr>
          <a:xfrm>
            <a:off x="2320925" y="2235200"/>
            <a:ext cx="3896995" cy="518160"/>
          </a:xfrm>
          <a:prstGeom prst="rect">
            <a:avLst/>
          </a:prstGeom>
          <a:noFill/>
          <a:ln w="9525">
            <a:noFill/>
          </a:ln>
        </p:spPr>
        <p:txBody>
          <a:bodyPr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78473" name="Freeform 7"/>
          <p:cNvSpPr/>
          <p:nvPr/>
        </p:nvSpPr>
        <p:spPr>
          <a:xfrm>
            <a:off x="1962785" y="2877185"/>
            <a:ext cx="6200140" cy="839470"/>
          </a:xfrm>
          <a:custGeom>
            <a:gdLst>
              <a:gd fmla="*/ 9346 w 9346" name="connsiteX0"/>
              <a:gd fmla="*/ 681 h 1322" name="connsiteY0"/>
              <a:gd fmla="*/ 8631 w 9346" name="connsiteX1"/>
              <a:gd fmla="*/ 0 h 1322" name="connsiteY1"/>
              <a:gd fmla="*/ 8086 w 9346" name="connsiteX2"/>
              <a:gd fmla="*/ 0 h 1322" name="connsiteY2"/>
              <a:gd fmla="*/ 0 w 9346" name="connsiteX3"/>
              <a:gd fmla="*/ 0 h 1322" name="connsiteY3"/>
              <a:gd fmla="*/ 0 w 9346" name="connsiteX4"/>
              <a:gd fmla="*/ 1322 h 1322" name="connsiteY4"/>
              <a:gd fmla="*/ 7415 w 9346" name="connsiteX5"/>
              <a:gd fmla="*/ 1322 h 1322" name="connsiteY5"/>
              <a:gd fmla="*/ 8631 w 9346" name="connsiteX6"/>
              <a:gd fmla="*/ 1322 h 1322" name="connsiteY6"/>
              <a:gd fmla="*/ 9346 w 9346" name="connsiteX7"/>
              <a:gd fmla="*/ 681 h 132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0" l="0" r="0" t="0"/>
            <a:pathLst>
              <a:path h="1322" w="9346">
                <a:moveTo>
                  <a:pt x="9346" y="681"/>
                </a:moveTo>
                <a:lnTo>
                  <a:pt x="8631" y="0"/>
                </a:lnTo>
                <a:lnTo>
                  <a:pt x="8086" y="0"/>
                </a:lnTo>
                <a:lnTo>
                  <a:pt x="0" y="0"/>
                </a:lnTo>
                <a:lnTo>
                  <a:pt x="0" y="1322"/>
                </a:lnTo>
                <a:lnTo>
                  <a:pt x="7415" y="1322"/>
                </a:lnTo>
                <a:lnTo>
                  <a:pt x="8631" y="1322"/>
                </a:lnTo>
                <a:lnTo>
                  <a:pt x="9346" y="681"/>
                </a:lnTo>
                <a:close/>
              </a:path>
            </a:pathLst>
          </a:custGeom>
          <a:solidFill>
            <a:schemeClr val="bg1"/>
          </a:solidFill>
          <a:ln w="9525">
            <a:noFill/>
          </a:ln>
        </p:spPr>
        <p:txBody>
          <a:bodyPr/>
          <a:lstStyle/>
          <a:p>
            <a:endParaRPr altLang="en-US" lang="zh-CN"/>
          </a:p>
        </p:txBody>
      </p:sp>
      <p:sp>
        <p:nvSpPr>
          <p:cNvPr id="78474" name="Freeform 11"/>
          <p:cNvSpPr/>
          <p:nvPr/>
        </p:nvSpPr>
        <p:spPr>
          <a:xfrm>
            <a:off x="1270" y="2453005"/>
            <a:ext cx="1961515" cy="1264285"/>
          </a:xfrm>
          <a:custGeom>
            <a:cxnLst>
              <a:cxn ang="0">
                <a:pos x="0" y="0"/>
              </a:cxn>
              <a:cxn ang="0">
                <a:pos x="0" y="1058863"/>
              </a:cxn>
              <a:cxn ang="0">
                <a:pos x="1144538" y="1058863"/>
              </a:cxn>
              <a:cxn ang="0">
                <a:pos x="1144538" y="355600"/>
              </a:cxn>
              <a:cxn ang="0">
                <a:pos x="0" y="0"/>
              </a:cxn>
            </a:cxnLst>
            <a:rect b="0" l="0" r="0" t="0"/>
            <a:pathLst>
              <a:path h="667" w="1331">
                <a:moveTo>
                  <a:pt x="0" y="0"/>
                </a:moveTo>
                <a:lnTo>
                  <a:pt x="0" y="667"/>
                </a:lnTo>
                <a:lnTo>
                  <a:pt x="1331" y="667"/>
                </a:lnTo>
                <a:lnTo>
                  <a:pt x="1331" y="224"/>
                </a:lnTo>
                <a:lnTo>
                  <a:pt x="0" y="0"/>
                </a:lnTo>
                <a:close/>
              </a:path>
            </a:pathLst>
          </a:custGeom>
          <a:solidFill>
            <a:schemeClr val="bg1">
              <a:alpha val="90000"/>
            </a:schemeClr>
          </a:solidFill>
          <a:ln w="9525">
            <a:noFill/>
          </a:ln>
        </p:spPr>
        <p:txBody>
          <a:bodyPr/>
          <a:lstStyle/>
          <a:p>
            <a:endParaRPr altLang="en-US" lang="zh-CN"/>
          </a:p>
        </p:txBody>
      </p:sp>
      <p:sp>
        <p:nvSpPr>
          <p:cNvPr id="78466" name="Freeform 6"/>
          <p:cNvSpPr/>
          <p:nvPr/>
        </p:nvSpPr>
        <p:spPr>
          <a:xfrm>
            <a:off x="1962150" y="3717290"/>
            <a:ext cx="4914265" cy="840105"/>
          </a:xfrm>
          <a:custGeom>
            <a:gdLst>
              <a:gd fmla="*/ 0 w 7739" name="connsiteX0"/>
              <a:gd fmla="*/ 1323 h 1323" name="connsiteY0"/>
              <a:gd fmla="*/ 7162 w 7739" name="connsiteX1"/>
              <a:gd fmla="*/ 1323 h 1323" name="connsiteY1"/>
              <a:gd fmla="*/ 7739 w 7739" name="connsiteX2"/>
              <a:gd fmla="*/ 680 h 1323" name="connsiteY2"/>
              <a:gd fmla="*/ 7162 w 7739" name="connsiteX3"/>
              <a:gd fmla="*/ 0 h 1323" name="connsiteY3"/>
              <a:gd fmla="*/ 0 w 7739" name="connsiteX4"/>
              <a:gd fmla="*/ 0 h 1323" name="connsiteY4"/>
              <a:gd fmla="*/ 0 w 7739" name="connsiteX5"/>
              <a:gd fmla="*/ 1323 h 13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0" l="0" r="0" t="0"/>
            <a:pathLst>
              <a:path h="1323" w="7739">
                <a:moveTo>
                  <a:pt x="0" y="1323"/>
                </a:moveTo>
                <a:lnTo>
                  <a:pt x="7162" y="1323"/>
                </a:lnTo>
                <a:lnTo>
                  <a:pt x="7739" y="680"/>
                </a:lnTo>
                <a:lnTo>
                  <a:pt x="7162" y="0"/>
                </a:lnTo>
                <a:lnTo>
                  <a:pt x="0" y="0"/>
                </a:lnTo>
                <a:lnTo>
                  <a:pt x="0" y="1323"/>
                </a:lnTo>
                <a:close/>
              </a:path>
            </a:pathLst>
          </a:custGeom>
          <a:solidFill>
            <a:srgbClr val="717171"/>
          </a:solidFill>
          <a:ln w="9525">
            <a:noFill/>
          </a:ln>
        </p:spPr>
        <p:txBody>
          <a:bodyPr/>
          <a:lstStyle/>
          <a:p>
            <a:endParaRPr altLang="en-US" lang="zh-CN"/>
          </a:p>
        </p:txBody>
      </p:sp>
      <p:sp>
        <p:nvSpPr>
          <p:cNvPr id="78467" name="Freeform 10"/>
          <p:cNvSpPr/>
          <p:nvPr/>
        </p:nvSpPr>
        <p:spPr>
          <a:xfrm>
            <a:off x="1270" y="3717290"/>
            <a:ext cx="1960245" cy="1261110"/>
          </a:xfrm>
          <a:custGeom>
            <a:cxnLst>
              <a:cxn ang="0">
                <a:pos x="0" y="1055688"/>
              </a:cxn>
              <a:cxn ang="0">
                <a:pos x="0" y="0"/>
              </a:cxn>
              <a:cxn ang="0">
                <a:pos x="1144538" y="0"/>
              </a:cxn>
              <a:cxn ang="0">
                <a:pos x="1144538" y="703263"/>
              </a:cxn>
              <a:cxn ang="0">
                <a:pos x="0" y="1055688"/>
              </a:cxn>
            </a:cxnLst>
            <a:rect b="0" l="0" r="0" t="0"/>
            <a:pathLst>
              <a:path h="665" w="1331">
                <a:moveTo>
                  <a:pt x="0" y="665"/>
                </a:moveTo>
                <a:lnTo>
                  <a:pt x="0" y="0"/>
                </a:lnTo>
                <a:lnTo>
                  <a:pt x="1331" y="0"/>
                </a:lnTo>
                <a:lnTo>
                  <a:pt x="1331" y="443"/>
                </a:lnTo>
                <a:lnTo>
                  <a:pt x="0" y="665"/>
                </a:lnTo>
                <a:close/>
              </a:path>
            </a:pathLst>
          </a:custGeom>
          <a:solidFill>
            <a:srgbClr val="717171">
              <a:alpha val="90000"/>
            </a:srgbClr>
          </a:solidFill>
          <a:ln w="9525">
            <a:noFill/>
          </a:ln>
        </p:spPr>
        <p:txBody>
          <a:bodyPr/>
          <a:lstStyle/>
          <a:p>
            <a:endParaRPr altLang="en-US" lang="zh-CN"/>
          </a:p>
        </p:txBody>
      </p:sp>
      <p:sp>
        <p:nvSpPr>
          <p:cNvPr id="78461" name="Freeform 5"/>
          <p:cNvSpPr/>
          <p:nvPr/>
        </p:nvSpPr>
        <p:spPr>
          <a:xfrm>
            <a:off x="1963420" y="4554234"/>
            <a:ext cx="6208395" cy="840105"/>
          </a:xfrm>
          <a:custGeom>
            <a:gdLst>
              <a:gd fmla="*/ 0 w 9777" name="connsiteX0"/>
              <a:gd fmla="*/ 0 h 1323" name="connsiteY0"/>
              <a:gd fmla="*/ 9099 w 9777" name="connsiteX1"/>
              <a:gd fmla="*/ 0 h 1323" name="connsiteY1"/>
              <a:gd fmla="*/ 9777 w 9777" name="connsiteX2"/>
              <a:gd fmla="*/ 678 h 1323" name="connsiteY2"/>
              <a:gd fmla="*/ 9099 w 9777" name="connsiteX3"/>
              <a:gd fmla="*/ 1323 h 1323" name="connsiteY3"/>
              <a:gd fmla="*/ 0 w 9777" name="connsiteX4"/>
              <a:gd fmla="*/ 1323 h 1323" name="connsiteY4"/>
              <a:gd fmla="*/ 0 w 9777" name="connsiteX5"/>
              <a:gd fmla="*/ 0 h 132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0" l="0" r="0" t="0"/>
            <a:pathLst>
              <a:path h="1323" w="9777">
                <a:moveTo>
                  <a:pt x="0" y="0"/>
                </a:moveTo>
                <a:lnTo>
                  <a:pt x="9099" y="0"/>
                </a:lnTo>
                <a:lnTo>
                  <a:pt x="9777" y="678"/>
                </a:lnTo>
                <a:lnTo>
                  <a:pt x="9099" y="1323"/>
                </a:lnTo>
                <a:lnTo>
                  <a:pt x="0" y="1323"/>
                </a:lnTo>
                <a:lnTo>
                  <a:pt x="0" y="0"/>
                </a:lnTo>
                <a:close/>
              </a:path>
            </a:pathLst>
          </a:custGeom>
          <a:solidFill>
            <a:schemeClr val="tx1">
              <a:lumMod val="75000"/>
              <a:lumOff val="25000"/>
            </a:schemeClr>
          </a:solidFill>
          <a:ln w="9525">
            <a:noFill/>
          </a:ln>
        </p:spPr>
        <p:txBody>
          <a:bodyPr/>
          <a:lstStyle/>
          <a:p>
            <a:endParaRPr altLang="en-US" lang="zh-CN"/>
          </a:p>
        </p:txBody>
      </p:sp>
      <p:sp>
        <p:nvSpPr>
          <p:cNvPr id="78462" name="Freeform 9"/>
          <p:cNvSpPr/>
          <p:nvPr/>
        </p:nvSpPr>
        <p:spPr>
          <a:xfrm>
            <a:off x="1270" y="4557395"/>
            <a:ext cx="1962150" cy="1683385"/>
          </a:xfrm>
          <a:custGeom>
            <a:cxnLst>
              <a:cxn ang="0">
                <a:pos x="1144538" y="703263"/>
              </a:cxn>
              <a:cxn ang="0">
                <a:pos x="0" y="1409700"/>
              </a:cxn>
              <a:cxn ang="0">
                <a:pos x="0" y="352425"/>
              </a:cxn>
              <a:cxn ang="0">
                <a:pos x="1144538" y="0"/>
              </a:cxn>
              <a:cxn ang="0">
                <a:pos x="1144538" y="703263"/>
              </a:cxn>
            </a:cxnLst>
            <a:rect b="0" l="0" r="0" t="0"/>
            <a:pathLst>
              <a:path h="887" w="1331">
                <a:moveTo>
                  <a:pt x="1331" y="443"/>
                </a:moveTo>
                <a:lnTo>
                  <a:pt x="0" y="888"/>
                </a:lnTo>
                <a:lnTo>
                  <a:pt x="0" y="222"/>
                </a:lnTo>
                <a:lnTo>
                  <a:pt x="1331" y="0"/>
                </a:lnTo>
                <a:lnTo>
                  <a:pt x="1331" y="443"/>
                </a:lnTo>
                <a:close/>
              </a:path>
            </a:pathLst>
          </a:custGeom>
          <a:solidFill>
            <a:schemeClr val="tx1">
              <a:lumMod val="75000"/>
              <a:lumOff val="25000"/>
              <a:alpha val="90000"/>
            </a:schemeClr>
          </a:solidFill>
          <a:ln w="9525">
            <a:noFill/>
          </a:ln>
        </p:spPr>
        <p:txBody>
          <a:bodyPr/>
          <a:lstStyle/>
          <a:p>
            <a:endParaRPr altLang="en-US" lang="zh-CN"/>
          </a:p>
        </p:txBody>
      </p:sp>
      <p:sp>
        <p:nvSpPr>
          <p:cNvPr id="63" name="椭圆 62"/>
          <p:cNvSpPr>
            <a:spLocks noChangeAspect="1"/>
          </p:cNvSpPr>
          <p:nvPr/>
        </p:nvSpPr>
        <p:spPr>
          <a:xfrm>
            <a:off x="6986270" y="2171700"/>
            <a:ext cx="576000" cy="576000"/>
          </a:xfrm>
          <a:prstGeom prst="ellipse">
            <a:avLst/>
          </a:prstGeom>
          <a:solidFill>
            <a:srgbClr val="DAB96E"/>
          </a:solidFill>
          <a:ln>
            <a:solidFill>
              <a:srgbClr val="DAB9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a:spLocks noChangeAspect="1"/>
          </p:cNvSpPr>
          <p:nvPr/>
        </p:nvSpPr>
        <p:spPr>
          <a:xfrm>
            <a:off x="8271510" y="3026410"/>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a:spLocks noChangeAspect="1"/>
          </p:cNvSpPr>
          <p:nvPr/>
        </p:nvSpPr>
        <p:spPr>
          <a:xfrm>
            <a:off x="6964499" y="3907517"/>
            <a:ext cx="576000" cy="576000"/>
          </a:xfrm>
          <a:prstGeom prst="ellipse">
            <a:avLst/>
          </a:prstGeom>
          <a:solidFill>
            <a:srgbClr val="71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a:spLocks noChangeAspect="1"/>
          </p:cNvSpPr>
          <p:nvPr/>
        </p:nvSpPr>
        <p:spPr>
          <a:xfrm>
            <a:off x="8271510" y="4689475"/>
            <a:ext cx="576000" cy="57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Freeform 8"/>
          <p:cNvSpPr>
            <a:spLocks noChangeAspect="1" noEditPoints="1"/>
          </p:cNvSpPr>
          <p:nvPr/>
        </p:nvSpPr>
        <p:spPr bwMode="auto">
          <a:xfrm>
            <a:off x="7094388" y="2273247"/>
            <a:ext cx="360000" cy="371920"/>
          </a:xfrm>
          <a:custGeom>
            <a:gdLst>
              <a:gd fmla="*/ 34 w 64" name="T0"/>
              <a:gd fmla="*/ 33 h 65" name="T1"/>
              <a:gd fmla="*/ 32 w 64" name="T2"/>
              <a:gd fmla="*/ 12 h 65" name="T3"/>
              <a:gd fmla="*/ 29 w 64" name="T4"/>
              <a:gd fmla="*/ 35 h 65" name="T5"/>
              <a:gd fmla="*/ 45 w 64" name="T6"/>
              <a:gd fmla="*/ 37 h 65" name="T7"/>
              <a:gd fmla="*/ 45 w 64" name="T8"/>
              <a:gd fmla="*/ 33 h 65" name="T9"/>
              <a:gd fmla="*/ 53 w 64" name="T10"/>
              <a:gd fmla="*/ 14 h 65" name="T11"/>
              <a:gd fmla="*/ 11 w 64" name="T12"/>
              <a:gd fmla="*/ 14 h 65" name="T13"/>
              <a:gd fmla="*/ 2 w 64" name="T14"/>
              <a:gd fmla="*/ 35 h 65" name="T15"/>
              <a:gd fmla="*/ 11 w 64" name="T16"/>
              <a:gd fmla="*/ 56 h 65" name="T17"/>
              <a:gd fmla="*/ 53 w 64" name="T18"/>
              <a:gd fmla="*/ 56 h 65" name="T19"/>
              <a:gd fmla="*/ 53 w 64" name="T20"/>
              <a:gd fmla="*/ 56 h 65" name="T21"/>
              <a:gd fmla="*/ 53 w 64" name="T22"/>
              <a:gd fmla="*/ 14 h 65" name="T23"/>
              <a:gd fmla="*/ 50 w 64" name="T24"/>
              <a:gd fmla="*/ 53 h 65" name="T25"/>
              <a:gd fmla="*/ 32 w 64" name="T26"/>
              <a:gd fmla="*/ 60 h 65" name="T27"/>
              <a:gd fmla="*/ 14 w 64" name="T28"/>
              <a:gd fmla="*/ 53 h 65" name="T29"/>
              <a:gd fmla="*/ 14 w 64" name="T30"/>
              <a:gd fmla="*/ 17 h 65" name="T31"/>
              <a:gd fmla="*/ 32 w 64" name="T32"/>
              <a:gd fmla="*/ 10 h 65" name="T33"/>
              <a:gd fmla="*/ 50 w 64" name="T34"/>
              <a:gd fmla="*/ 17 h 65" name="T35"/>
              <a:gd fmla="*/ 50 w 64" name="T36"/>
              <a:gd fmla="*/ 53 h 65" name="T37"/>
              <a:gd fmla="*/ 63 w 64" name="T38"/>
              <a:gd fmla="*/ 14 h 65" name="T39"/>
              <a:gd fmla="*/ 58 w 64" name="T40"/>
              <a:gd fmla="*/ 8 h 65" name="T41"/>
              <a:gd fmla="*/ 56 w 64" name="T42"/>
              <a:gd fmla="*/ 6 h 65" name="T43"/>
              <a:gd fmla="*/ 50 w 64" name="T44"/>
              <a:gd fmla="*/ 2 h 65" name="T45"/>
              <a:gd fmla="*/ 43 w 64" name="T46"/>
              <a:gd fmla="*/ 1 h 65" name="T47"/>
              <a:gd fmla="*/ 48 w 64" name="T48"/>
              <a:gd fmla="*/ 6 h 65" name="T49"/>
              <a:gd fmla="*/ 53 w 64" name="T50"/>
              <a:gd fmla="*/ 9 h 65" name="T51"/>
              <a:gd fmla="*/ 55 w 64" name="T52"/>
              <a:gd fmla="*/ 12 h 65" name="T53"/>
              <a:gd fmla="*/ 59 w 64" name="T54"/>
              <a:gd fmla="*/ 16 h 65" name="T55"/>
              <a:gd fmla="*/ 63 w 64" name="T56"/>
              <a:gd fmla="*/ 14 h 65" name="T57"/>
              <a:gd fmla="*/ 4 w 64" name="T58"/>
              <a:gd fmla="*/ 17 h 65" name="T59"/>
              <a:gd fmla="*/ 8 w 64" name="T60"/>
              <a:gd fmla="*/ 12 h 65" name="T61"/>
              <a:gd fmla="*/ 13 w 64" name="T62"/>
              <a:gd fmla="*/ 8 h 65" name="T63"/>
              <a:gd fmla="*/ 16 w 64" name="T64"/>
              <a:gd fmla="*/ 6 h 65" name="T65"/>
              <a:gd fmla="*/ 20 w 64" name="T66"/>
              <a:gd fmla="*/ 1 h 65" name="T67"/>
              <a:gd fmla="*/ 14 w 64" name="T68"/>
              <a:gd fmla="*/ 2 h 65" name="T69"/>
              <a:gd fmla="*/ 11 w 64" name="T70"/>
              <a:gd fmla="*/ 4 h 65" name="T71"/>
              <a:gd fmla="*/ 5 w 64" name="T72"/>
              <a:gd fmla="*/ 8 h 65" name="T73"/>
              <a:gd fmla="*/ 0 w 64" name="T74"/>
              <a:gd fmla="*/ 14 h 65" name="T75"/>
              <a:gd fmla="*/ 4 w 64" name="T76"/>
              <a:gd fmla="*/ 17 h 6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5" w="64">
                <a:moveTo>
                  <a:pt x="45" y="33"/>
                </a:moveTo>
                <a:cubicBezTo>
                  <a:pt x="34" y="33"/>
                  <a:pt x="34" y="33"/>
                  <a:pt x="34" y="33"/>
                </a:cubicBezTo>
                <a:cubicBezTo>
                  <a:pt x="34" y="14"/>
                  <a:pt x="34" y="14"/>
                  <a:pt x="34" y="14"/>
                </a:cubicBezTo>
                <a:cubicBezTo>
                  <a:pt x="34" y="13"/>
                  <a:pt x="33" y="12"/>
                  <a:pt x="32" y="12"/>
                </a:cubicBezTo>
                <a:cubicBezTo>
                  <a:pt x="30" y="12"/>
                  <a:pt x="29" y="13"/>
                  <a:pt x="29" y="14"/>
                </a:cubicBezTo>
                <a:cubicBezTo>
                  <a:pt x="29" y="35"/>
                  <a:pt x="29" y="35"/>
                  <a:pt x="29" y="35"/>
                </a:cubicBezTo>
                <a:cubicBezTo>
                  <a:pt x="29" y="36"/>
                  <a:pt x="30" y="37"/>
                  <a:pt x="32" y="37"/>
                </a:cubicBezTo>
                <a:cubicBezTo>
                  <a:pt x="45" y="37"/>
                  <a:pt x="45" y="37"/>
                  <a:pt x="45" y="37"/>
                </a:cubicBezTo>
                <a:cubicBezTo>
                  <a:pt x="46" y="37"/>
                  <a:pt x="47" y="36"/>
                  <a:pt x="47" y="35"/>
                </a:cubicBezTo>
                <a:cubicBezTo>
                  <a:pt x="47" y="34"/>
                  <a:pt x="46" y="33"/>
                  <a:pt x="45" y="33"/>
                </a:cubicBezTo>
                <a:close/>
                <a:moveTo>
                  <a:pt x="53" y="14"/>
                </a:moveTo>
                <a:cubicBezTo>
                  <a:pt x="53" y="14"/>
                  <a:pt x="53" y="14"/>
                  <a:pt x="53" y="14"/>
                </a:cubicBezTo>
                <a:cubicBezTo>
                  <a:pt x="48" y="8"/>
                  <a:pt x="40" y="5"/>
                  <a:pt x="32" y="5"/>
                </a:cubicBezTo>
                <a:cubicBezTo>
                  <a:pt x="23" y="5"/>
                  <a:pt x="16" y="8"/>
                  <a:pt x="11" y="14"/>
                </a:cubicBezTo>
                <a:cubicBezTo>
                  <a:pt x="10" y="14"/>
                  <a:pt x="10" y="14"/>
                  <a:pt x="10" y="14"/>
                </a:cubicBezTo>
                <a:cubicBezTo>
                  <a:pt x="5" y="19"/>
                  <a:pt x="2" y="27"/>
                  <a:pt x="2" y="35"/>
                </a:cubicBezTo>
                <a:cubicBezTo>
                  <a:pt x="2" y="43"/>
                  <a:pt x="5" y="51"/>
                  <a:pt x="10" y="56"/>
                </a:cubicBezTo>
                <a:cubicBezTo>
                  <a:pt x="11" y="56"/>
                  <a:pt x="11" y="56"/>
                  <a:pt x="11" y="56"/>
                </a:cubicBezTo>
                <a:cubicBezTo>
                  <a:pt x="16" y="62"/>
                  <a:pt x="23" y="65"/>
                  <a:pt x="32" y="65"/>
                </a:cubicBezTo>
                <a:cubicBezTo>
                  <a:pt x="40" y="65"/>
                  <a:pt x="47" y="62"/>
                  <a:pt x="53" y="56"/>
                </a:cubicBezTo>
                <a:cubicBezTo>
                  <a:pt x="53" y="56"/>
                  <a:pt x="53" y="56"/>
                  <a:pt x="53" y="56"/>
                </a:cubicBezTo>
                <a:cubicBezTo>
                  <a:pt x="53" y="56"/>
                  <a:pt x="53" y="56"/>
                  <a:pt x="53" y="56"/>
                </a:cubicBezTo>
                <a:cubicBezTo>
                  <a:pt x="58" y="51"/>
                  <a:pt x="62" y="43"/>
                  <a:pt x="62" y="35"/>
                </a:cubicBezTo>
                <a:cubicBezTo>
                  <a:pt x="62" y="27"/>
                  <a:pt x="58" y="19"/>
                  <a:pt x="53" y="14"/>
                </a:cubicBezTo>
                <a:cubicBezTo>
                  <a:pt x="53" y="14"/>
                  <a:pt x="53" y="14"/>
                  <a:pt x="53" y="14"/>
                </a:cubicBezTo>
                <a:close/>
                <a:moveTo>
                  <a:pt x="50" y="53"/>
                </a:moveTo>
                <a:cubicBezTo>
                  <a:pt x="50" y="53"/>
                  <a:pt x="50" y="53"/>
                  <a:pt x="50" y="53"/>
                </a:cubicBezTo>
                <a:cubicBezTo>
                  <a:pt x="45" y="58"/>
                  <a:pt x="39" y="60"/>
                  <a:pt x="32" y="60"/>
                </a:cubicBezTo>
                <a:cubicBezTo>
                  <a:pt x="25" y="60"/>
                  <a:pt x="18" y="58"/>
                  <a:pt x="14" y="53"/>
                </a:cubicBezTo>
                <a:cubicBezTo>
                  <a:pt x="14" y="53"/>
                  <a:pt x="14" y="53"/>
                  <a:pt x="14" y="53"/>
                </a:cubicBezTo>
                <a:cubicBezTo>
                  <a:pt x="9" y="48"/>
                  <a:pt x="6" y="42"/>
                  <a:pt x="6" y="35"/>
                </a:cubicBezTo>
                <a:cubicBezTo>
                  <a:pt x="6" y="28"/>
                  <a:pt x="9" y="22"/>
                  <a:pt x="14" y="17"/>
                </a:cubicBezTo>
                <a:cubicBezTo>
                  <a:pt x="14" y="17"/>
                  <a:pt x="14" y="17"/>
                  <a:pt x="14" y="17"/>
                </a:cubicBezTo>
                <a:cubicBezTo>
                  <a:pt x="18" y="12"/>
                  <a:pt x="25" y="10"/>
                  <a:pt x="32" y="10"/>
                </a:cubicBezTo>
                <a:cubicBezTo>
                  <a:pt x="39" y="10"/>
                  <a:pt x="45" y="12"/>
                  <a:pt x="50" y="17"/>
                </a:cubicBezTo>
                <a:cubicBezTo>
                  <a:pt x="50" y="17"/>
                  <a:pt x="50" y="17"/>
                  <a:pt x="50" y="17"/>
                </a:cubicBezTo>
                <a:cubicBezTo>
                  <a:pt x="54" y="22"/>
                  <a:pt x="57" y="28"/>
                  <a:pt x="57" y="35"/>
                </a:cubicBezTo>
                <a:cubicBezTo>
                  <a:pt x="57" y="42"/>
                  <a:pt x="54" y="48"/>
                  <a:pt x="50" y="53"/>
                </a:cubicBezTo>
                <a:close/>
                <a:moveTo>
                  <a:pt x="63" y="14"/>
                </a:moveTo>
                <a:cubicBezTo>
                  <a:pt x="63" y="14"/>
                  <a:pt x="63" y="14"/>
                  <a:pt x="63" y="14"/>
                </a:cubicBezTo>
                <a:cubicBezTo>
                  <a:pt x="62" y="13"/>
                  <a:pt x="62" y="12"/>
                  <a:pt x="61" y="11"/>
                </a:cubicBezTo>
                <a:cubicBezTo>
                  <a:pt x="60" y="10"/>
                  <a:pt x="59" y="9"/>
                  <a:pt x="58" y="8"/>
                </a:cubicBezTo>
                <a:cubicBezTo>
                  <a:pt x="58" y="7"/>
                  <a:pt x="57" y="7"/>
                  <a:pt x="56" y="6"/>
                </a:cubicBezTo>
                <a:cubicBezTo>
                  <a:pt x="56" y="6"/>
                  <a:pt x="56" y="6"/>
                  <a:pt x="56" y="6"/>
                </a:cubicBezTo>
                <a:cubicBezTo>
                  <a:pt x="55" y="5"/>
                  <a:pt x="54" y="4"/>
                  <a:pt x="53" y="4"/>
                </a:cubicBezTo>
                <a:cubicBezTo>
                  <a:pt x="52" y="3"/>
                  <a:pt x="51" y="2"/>
                  <a:pt x="50" y="2"/>
                </a:cubicBezTo>
                <a:cubicBezTo>
                  <a:pt x="49" y="1"/>
                  <a:pt x="48" y="1"/>
                  <a:pt x="46" y="0"/>
                </a:cubicBezTo>
                <a:cubicBezTo>
                  <a:pt x="45" y="0"/>
                  <a:pt x="44" y="0"/>
                  <a:pt x="43" y="1"/>
                </a:cubicBezTo>
                <a:cubicBezTo>
                  <a:pt x="43" y="3"/>
                  <a:pt x="43" y="4"/>
                  <a:pt x="45" y="5"/>
                </a:cubicBezTo>
                <a:cubicBezTo>
                  <a:pt x="46" y="5"/>
                  <a:pt x="47" y="5"/>
                  <a:pt x="48" y="6"/>
                </a:cubicBezTo>
                <a:cubicBezTo>
                  <a:pt x="48" y="6"/>
                  <a:pt x="49" y="7"/>
                  <a:pt x="50" y="8"/>
                </a:cubicBezTo>
                <a:cubicBezTo>
                  <a:pt x="51" y="8"/>
                  <a:pt x="52" y="9"/>
                  <a:pt x="53" y="9"/>
                </a:cubicBezTo>
                <a:cubicBezTo>
                  <a:pt x="53" y="9"/>
                  <a:pt x="53" y="9"/>
                  <a:pt x="53" y="9"/>
                </a:cubicBezTo>
                <a:cubicBezTo>
                  <a:pt x="54" y="10"/>
                  <a:pt x="54" y="11"/>
                  <a:pt x="55" y="12"/>
                </a:cubicBezTo>
                <a:cubicBezTo>
                  <a:pt x="56" y="12"/>
                  <a:pt x="57" y="13"/>
                  <a:pt x="57" y="14"/>
                </a:cubicBezTo>
                <a:cubicBezTo>
                  <a:pt x="58" y="15"/>
                  <a:pt x="59" y="16"/>
                  <a:pt x="59" y="16"/>
                </a:cubicBezTo>
                <a:cubicBezTo>
                  <a:pt x="60" y="18"/>
                  <a:pt x="61" y="18"/>
                  <a:pt x="62" y="17"/>
                </a:cubicBezTo>
                <a:cubicBezTo>
                  <a:pt x="63" y="16"/>
                  <a:pt x="64" y="15"/>
                  <a:pt x="63" y="14"/>
                </a:cubicBezTo>
                <a:close/>
                <a:moveTo>
                  <a:pt x="4" y="17"/>
                </a:moveTo>
                <a:cubicBezTo>
                  <a:pt x="4" y="17"/>
                  <a:pt x="4" y="17"/>
                  <a:pt x="4" y="17"/>
                </a:cubicBezTo>
                <a:cubicBezTo>
                  <a:pt x="5" y="16"/>
                  <a:pt x="6" y="15"/>
                  <a:pt x="6" y="14"/>
                </a:cubicBezTo>
                <a:cubicBezTo>
                  <a:pt x="7" y="13"/>
                  <a:pt x="8" y="12"/>
                  <a:pt x="8" y="12"/>
                </a:cubicBezTo>
                <a:cubicBezTo>
                  <a:pt x="9" y="11"/>
                  <a:pt x="10" y="10"/>
                  <a:pt x="11" y="9"/>
                </a:cubicBezTo>
                <a:cubicBezTo>
                  <a:pt x="11" y="9"/>
                  <a:pt x="12" y="8"/>
                  <a:pt x="13" y="8"/>
                </a:cubicBezTo>
                <a:cubicBezTo>
                  <a:pt x="14" y="7"/>
                  <a:pt x="15" y="6"/>
                  <a:pt x="16" y="6"/>
                </a:cubicBezTo>
                <a:cubicBezTo>
                  <a:pt x="16" y="6"/>
                  <a:pt x="16" y="6"/>
                  <a:pt x="16" y="6"/>
                </a:cubicBezTo>
                <a:cubicBezTo>
                  <a:pt x="17" y="5"/>
                  <a:pt x="18" y="5"/>
                  <a:pt x="19" y="5"/>
                </a:cubicBezTo>
                <a:cubicBezTo>
                  <a:pt x="20" y="4"/>
                  <a:pt x="21" y="3"/>
                  <a:pt x="20" y="1"/>
                </a:cubicBezTo>
                <a:cubicBezTo>
                  <a:pt x="20" y="0"/>
                  <a:pt x="18" y="0"/>
                  <a:pt x="17" y="0"/>
                </a:cubicBezTo>
                <a:cubicBezTo>
                  <a:pt x="16" y="1"/>
                  <a:pt x="15" y="1"/>
                  <a:pt x="14" y="2"/>
                </a:cubicBezTo>
                <a:cubicBezTo>
                  <a:pt x="14" y="2"/>
                  <a:pt x="14" y="2"/>
                  <a:pt x="14" y="2"/>
                </a:cubicBezTo>
                <a:cubicBezTo>
                  <a:pt x="13" y="2"/>
                  <a:pt x="12" y="3"/>
                  <a:pt x="11" y="4"/>
                </a:cubicBezTo>
                <a:cubicBezTo>
                  <a:pt x="10" y="4"/>
                  <a:pt x="9" y="5"/>
                  <a:pt x="8" y="6"/>
                </a:cubicBezTo>
                <a:cubicBezTo>
                  <a:pt x="7" y="7"/>
                  <a:pt x="6" y="8"/>
                  <a:pt x="5" y="8"/>
                </a:cubicBezTo>
                <a:cubicBezTo>
                  <a:pt x="4" y="9"/>
                  <a:pt x="3" y="10"/>
                  <a:pt x="3" y="11"/>
                </a:cubicBezTo>
                <a:cubicBezTo>
                  <a:pt x="2" y="12"/>
                  <a:pt x="1" y="13"/>
                  <a:pt x="0" y="14"/>
                </a:cubicBezTo>
                <a:cubicBezTo>
                  <a:pt x="0" y="15"/>
                  <a:pt x="0" y="16"/>
                  <a:pt x="1" y="17"/>
                </a:cubicBezTo>
                <a:cubicBezTo>
                  <a:pt x="2" y="18"/>
                  <a:pt x="4" y="18"/>
                  <a:pt x="4" y="17"/>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14"/>
          <p:cNvSpPr>
            <a:spLocks noChangeAspect="1" noEditPoints="1"/>
          </p:cNvSpPr>
          <p:nvPr/>
        </p:nvSpPr>
        <p:spPr bwMode="auto">
          <a:xfrm>
            <a:off x="8417278" y="3136704"/>
            <a:ext cx="267501" cy="360000"/>
          </a:xfrm>
          <a:custGeom>
            <a:gdLst>
              <a:gd fmla="*/ 17 w 45" name="T0"/>
              <a:gd fmla="*/ 18 h 60" name="T1"/>
              <a:gd fmla="*/ 17 w 45" name="T2"/>
              <a:gd fmla="*/ 41 h 60" name="T3"/>
              <a:gd fmla="*/ 17 w 45" name="T4"/>
              <a:gd fmla="*/ 41 h 60" name="T5"/>
              <a:gd fmla="*/ 32 w 45" name="T6"/>
              <a:gd fmla="*/ 53 h 60" name="T7"/>
              <a:gd fmla="*/ 32 w 45" name="T8"/>
              <a:gd fmla="*/ 42 h 60" name="T9"/>
              <a:gd fmla="*/ 32 w 45" name="T10"/>
              <a:gd fmla="*/ 17 h 60" name="T11"/>
              <a:gd fmla="*/ 32 w 45" name="T12"/>
              <a:gd fmla="*/ 6 h 60" name="T13"/>
              <a:gd fmla="*/ 17 w 45" name="T14"/>
              <a:gd fmla="*/ 18 h 60" name="T15"/>
              <a:gd fmla="*/ 17 w 45" name="T16"/>
              <a:gd fmla="*/ 18 h 60" name="T17"/>
              <a:gd fmla="*/ 14 w 45" name="T18"/>
              <a:gd fmla="*/ 19 h 60" name="T19"/>
              <a:gd fmla="*/ 14 w 45" name="T20"/>
              <a:gd fmla="*/ 19 h 60" name="T21"/>
              <a:gd fmla="*/ 5 w 45" name="T22"/>
              <a:gd fmla="*/ 19 h 60" name="T23"/>
              <a:gd fmla="*/ 5 w 45" name="T24"/>
              <a:gd fmla="*/ 40 h 60" name="T25"/>
              <a:gd fmla="*/ 14 w 45" name="T26"/>
              <a:gd fmla="*/ 40 h 60" name="T27"/>
              <a:gd fmla="*/ 14 w 45" name="T28"/>
              <a:gd fmla="*/ 19 h 60" name="T29"/>
              <a:gd fmla="*/ 15 w 45" name="T30"/>
              <a:gd fmla="*/ 14 h 60" name="T31"/>
              <a:gd fmla="*/ 15 w 45" name="T32"/>
              <a:gd fmla="*/ 14 h 60" name="T33"/>
              <a:gd fmla="*/ 33 w 45" name="T34"/>
              <a:gd fmla="*/ 0 h 60" name="T35"/>
              <a:gd fmla="*/ 35 w 45" name="T36"/>
              <a:gd fmla="*/ 0 h 60" name="T37"/>
              <a:gd fmla="*/ 37 w 45" name="T38"/>
              <a:gd fmla="*/ 2 h 60" name="T39"/>
              <a:gd fmla="*/ 37 w 45" name="T40"/>
              <a:gd fmla="*/ 17 h 60" name="T41"/>
              <a:gd fmla="*/ 37 w 45" name="T42"/>
              <a:gd fmla="*/ 17 h 60" name="T43"/>
              <a:gd fmla="*/ 42 w 45" name="T44"/>
              <a:gd fmla="*/ 21 h 60" name="T45"/>
              <a:gd fmla="*/ 45 w 45" name="T46"/>
              <a:gd fmla="*/ 30 h 60" name="T47"/>
              <a:gd fmla="*/ 42 w 45" name="T48"/>
              <a:gd fmla="*/ 38 h 60" name="T49"/>
              <a:gd fmla="*/ 37 w 45" name="T50"/>
              <a:gd fmla="*/ 42 h 60" name="T51"/>
              <a:gd fmla="*/ 37 w 45" name="T52"/>
              <a:gd fmla="*/ 42 h 60" name="T53"/>
              <a:gd fmla="*/ 37 w 45" name="T54"/>
              <a:gd fmla="*/ 57 h 60" name="T55"/>
              <a:gd fmla="*/ 36 w 45" name="T56"/>
              <a:gd fmla="*/ 59 h 60" name="T57"/>
              <a:gd fmla="*/ 33 w 45" name="T58"/>
              <a:gd fmla="*/ 59 h 60" name="T59"/>
              <a:gd fmla="*/ 15 w 45" name="T60"/>
              <a:gd fmla="*/ 45 h 60" name="T61"/>
              <a:gd fmla="*/ 2 w 45" name="T62"/>
              <a:gd fmla="*/ 45 h 60" name="T63"/>
              <a:gd fmla="*/ 2 w 45" name="T64"/>
              <a:gd fmla="*/ 45 h 60" name="T65"/>
              <a:gd fmla="*/ 0 w 45" name="T66"/>
              <a:gd fmla="*/ 42 h 60" name="T67"/>
              <a:gd fmla="*/ 0 w 45" name="T68"/>
              <a:gd fmla="*/ 17 h 60" name="T69"/>
              <a:gd fmla="*/ 0 w 45" name="T70"/>
              <a:gd fmla="*/ 17 h 60" name="T71"/>
              <a:gd fmla="*/ 2 w 45" name="T72"/>
              <a:gd fmla="*/ 14 h 60" name="T73"/>
              <a:gd fmla="*/ 15 w 45" name="T74"/>
              <a:gd fmla="*/ 14 h 60" name="T75"/>
              <a:gd fmla="*/ 37 w 45" name="T76"/>
              <a:gd fmla="*/ 20 h 60" name="T77"/>
              <a:gd fmla="*/ 37 w 45" name="T78"/>
              <a:gd fmla="*/ 20 h 60" name="T79"/>
              <a:gd fmla="*/ 37 w 45" name="T80"/>
              <a:gd fmla="*/ 39 h 60" name="T81"/>
              <a:gd fmla="*/ 40 w 45" name="T82"/>
              <a:gd fmla="*/ 36 h 60" name="T83"/>
              <a:gd fmla="*/ 42 w 45" name="T84"/>
              <a:gd fmla="*/ 30 h 60" name="T85"/>
              <a:gd fmla="*/ 40 w 45" name="T86"/>
              <a:gd fmla="*/ 23 h 60" name="T87"/>
              <a:gd fmla="*/ 37 w 45" name="T88"/>
              <a:gd fmla="*/ 20 h 6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0" w="45">
                <a:moveTo>
                  <a:pt x="17" y="18"/>
                </a:moveTo>
                <a:cubicBezTo>
                  <a:pt x="17" y="41"/>
                  <a:pt x="17" y="41"/>
                  <a:pt x="17" y="41"/>
                </a:cubicBezTo>
                <a:cubicBezTo>
                  <a:pt x="17" y="41"/>
                  <a:pt x="17" y="41"/>
                  <a:pt x="17" y="41"/>
                </a:cubicBezTo>
                <a:cubicBezTo>
                  <a:pt x="32" y="53"/>
                  <a:pt x="32" y="53"/>
                  <a:pt x="32" y="53"/>
                </a:cubicBezTo>
                <a:cubicBezTo>
                  <a:pt x="32" y="42"/>
                  <a:pt x="32" y="42"/>
                  <a:pt x="32" y="42"/>
                </a:cubicBezTo>
                <a:cubicBezTo>
                  <a:pt x="32" y="17"/>
                  <a:pt x="32" y="17"/>
                  <a:pt x="32" y="17"/>
                </a:cubicBezTo>
                <a:cubicBezTo>
                  <a:pt x="32" y="6"/>
                  <a:pt x="32" y="6"/>
                  <a:pt x="32" y="6"/>
                </a:cubicBezTo>
                <a:cubicBezTo>
                  <a:pt x="17" y="18"/>
                  <a:pt x="17" y="18"/>
                  <a:pt x="17" y="18"/>
                </a:cubicBezTo>
                <a:cubicBezTo>
                  <a:pt x="17" y="18"/>
                  <a:pt x="17" y="18"/>
                  <a:pt x="17" y="18"/>
                </a:cubicBezTo>
                <a:close/>
                <a:moveTo>
                  <a:pt x="14" y="19"/>
                </a:moveTo>
                <a:cubicBezTo>
                  <a:pt x="14" y="19"/>
                  <a:pt x="14" y="19"/>
                  <a:pt x="14" y="19"/>
                </a:cubicBezTo>
                <a:cubicBezTo>
                  <a:pt x="5" y="19"/>
                  <a:pt x="5" y="19"/>
                  <a:pt x="5" y="19"/>
                </a:cubicBezTo>
                <a:cubicBezTo>
                  <a:pt x="5" y="40"/>
                  <a:pt x="5" y="40"/>
                  <a:pt x="5" y="40"/>
                </a:cubicBezTo>
                <a:cubicBezTo>
                  <a:pt x="14" y="40"/>
                  <a:pt x="14" y="40"/>
                  <a:pt x="14" y="40"/>
                </a:cubicBezTo>
                <a:cubicBezTo>
                  <a:pt x="14" y="19"/>
                  <a:pt x="14" y="19"/>
                  <a:pt x="14" y="19"/>
                </a:cubicBezTo>
                <a:close/>
                <a:moveTo>
                  <a:pt x="15" y="14"/>
                </a:moveTo>
                <a:cubicBezTo>
                  <a:pt x="15" y="14"/>
                  <a:pt x="15" y="14"/>
                  <a:pt x="15" y="14"/>
                </a:cubicBezTo>
                <a:cubicBezTo>
                  <a:pt x="33" y="0"/>
                  <a:pt x="33" y="0"/>
                  <a:pt x="33" y="0"/>
                </a:cubicBezTo>
                <a:cubicBezTo>
                  <a:pt x="34" y="0"/>
                  <a:pt x="34" y="0"/>
                  <a:pt x="35" y="0"/>
                </a:cubicBezTo>
                <a:cubicBezTo>
                  <a:pt x="36" y="0"/>
                  <a:pt x="37" y="1"/>
                  <a:pt x="37" y="2"/>
                </a:cubicBezTo>
                <a:cubicBezTo>
                  <a:pt x="37" y="17"/>
                  <a:pt x="37" y="17"/>
                  <a:pt x="37" y="17"/>
                </a:cubicBezTo>
                <a:cubicBezTo>
                  <a:pt x="37" y="17"/>
                  <a:pt x="37" y="17"/>
                  <a:pt x="37" y="17"/>
                </a:cubicBezTo>
                <a:cubicBezTo>
                  <a:pt x="39" y="18"/>
                  <a:pt x="41" y="19"/>
                  <a:pt x="42" y="21"/>
                </a:cubicBezTo>
                <a:cubicBezTo>
                  <a:pt x="44" y="24"/>
                  <a:pt x="45" y="26"/>
                  <a:pt x="45" y="30"/>
                </a:cubicBezTo>
                <a:cubicBezTo>
                  <a:pt x="45" y="33"/>
                  <a:pt x="44" y="36"/>
                  <a:pt x="42" y="38"/>
                </a:cubicBezTo>
                <a:cubicBezTo>
                  <a:pt x="41" y="40"/>
                  <a:pt x="39" y="41"/>
                  <a:pt x="37" y="42"/>
                </a:cubicBezTo>
                <a:cubicBezTo>
                  <a:pt x="37" y="42"/>
                  <a:pt x="37" y="42"/>
                  <a:pt x="37" y="42"/>
                </a:cubicBezTo>
                <a:cubicBezTo>
                  <a:pt x="37" y="57"/>
                  <a:pt x="37" y="57"/>
                  <a:pt x="37" y="57"/>
                </a:cubicBezTo>
                <a:cubicBezTo>
                  <a:pt x="37" y="58"/>
                  <a:pt x="37" y="58"/>
                  <a:pt x="36" y="59"/>
                </a:cubicBezTo>
                <a:cubicBezTo>
                  <a:pt x="36" y="60"/>
                  <a:pt x="34" y="60"/>
                  <a:pt x="33" y="59"/>
                </a:cubicBezTo>
                <a:cubicBezTo>
                  <a:pt x="15" y="45"/>
                  <a:pt x="15" y="45"/>
                  <a:pt x="15" y="45"/>
                </a:cubicBezTo>
                <a:cubicBezTo>
                  <a:pt x="2" y="45"/>
                  <a:pt x="2" y="45"/>
                  <a:pt x="2" y="45"/>
                </a:cubicBezTo>
                <a:cubicBezTo>
                  <a:pt x="2" y="45"/>
                  <a:pt x="2" y="45"/>
                  <a:pt x="2" y="45"/>
                </a:cubicBezTo>
                <a:cubicBezTo>
                  <a:pt x="1" y="45"/>
                  <a:pt x="0" y="44"/>
                  <a:pt x="0" y="42"/>
                </a:cubicBezTo>
                <a:cubicBezTo>
                  <a:pt x="0" y="17"/>
                  <a:pt x="0" y="17"/>
                  <a:pt x="0" y="17"/>
                </a:cubicBezTo>
                <a:cubicBezTo>
                  <a:pt x="0" y="17"/>
                  <a:pt x="0" y="17"/>
                  <a:pt x="0" y="17"/>
                </a:cubicBezTo>
                <a:cubicBezTo>
                  <a:pt x="0" y="15"/>
                  <a:pt x="1" y="14"/>
                  <a:pt x="2" y="14"/>
                </a:cubicBezTo>
                <a:cubicBezTo>
                  <a:pt x="15" y="14"/>
                  <a:pt x="15" y="14"/>
                  <a:pt x="15" y="14"/>
                </a:cubicBezTo>
                <a:close/>
                <a:moveTo>
                  <a:pt x="37" y="20"/>
                </a:moveTo>
                <a:cubicBezTo>
                  <a:pt x="37" y="20"/>
                  <a:pt x="37" y="20"/>
                  <a:pt x="37" y="20"/>
                </a:cubicBezTo>
                <a:cubicBezTo>
                  <a:pt x="37" y="39"/>
                  <a:pt x="37" y="39"/>
                  <a:pt x="37" y="39"/>
                </a:cubicBezTo>
                <a:cubicBezTo>
                  <a:pt x="38" y="38"/>
                  <a:pt x="39" y="37"/>
                  <a:pt x="40" y="36"/>
                </a:cubicBezTo>
                <a:cubicBezTo>
                  <a:pt x="42" y="34"/>
                  <a:pt x="42" y="32"/>
                  <a:pt x="42" y="30"/>
                </a:cubicBezTo>
                <a:cubicBezTo>
                  <a:pt x="42" y="27"/>
                  <a:pt x="42" y="25"/>
                  <a:pt x="40" y="23"/>
                </a:cubicBezTo>
                <a:cubicBezTo>
                  <a:pt x="39" y="22"/>
                  <a:pt x="38" y="21"/>
                  <a:pt x="37" y="2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196"/>
          <p:cNvSpPr/>
          <p:nvPr/>
        </p:nvSpPr>
        <p:spPr bwMode="auto">
          <a:xfrm>
            <a:off x="7078560" y="3965130"/>
            <a:ext cx="392511" cy="343867"/>
          </a:xfrm>
          <a:custGeom>
            <a:gdLst>
              <a:gd fmla="*/ 57 w 81" name="T0"/>
              <a:gd fmla="*/ 69 h 71" name="T1"/>
              <a:gd fmla="*/ 39 w 81" name="T2"/>
              <a:gd fmla="*/ 55 h 71" name="T3"/>
              <a:gd fmla="*/ 37 w 81" name="T4"/>
              <a:gd fmla="*/ 48 h 71" name="T5"/>
              <a:gd fmla="*/ 44 w 81" name="T6"/>
              <a:gd fmla="*/ 36 h 71" name="T7"/>
              <a:gd fmla="*/ 45 w 81" name="T8"/>
              <a:gd fmla="*/ 36 h 71" name="T9"/>
              <a:gd fmla="*/ 46 w 81" name="T10"/>
              <a:gd fmla="*/ 30 h 71" name="T11"/>
              <a:gd fmla="*/ 46 w 81" name="T12"/>
              <a:gd fmla="*/ 27 h 71" name="T13"/>
              <a:gd fmla="*/ 47 w 81" name="T14"/>
              <a:gd fmla="*/ 18 h 71" name="T15"/>
              <a:gd fmla="*/ 38 w 81" name="T16"/>
              <a:gd fmla="*/ 9 h 71" name="T17"/>
              <a:gd fmla="*/ 29 w 81" name="T18"/>
              <a:gd fmla="*/ 6 h 71" name="T19"/>
              <a:gd fmla="*/ 16 w 81" name="T20"/>
              <a:gd fmla="*/ 14 h 71" name="T21"/>
              <a:gd fmla="*/ 16 w 81" name="T22"/>
              <a:gd fmla="*/ 27 h 71" name="T23"/>
              <a:gd fmla="*/ 16 w 81" name="T24"/>
              <a:gd fmla="*/ 30 h 71" name="T25"/>
              <a:gd fmla="*/ 16 w 81" name="T26"/>
              <a:gd fmla="*/ 33 h 71" name="T27"/>
              <a:gd fmla="*/ 18 w 81" name="T28"/>
              <a:gd fmla="*/ 36 h 71" name="T29"/>
              <a:gd fmla="*/ 24 w 81" name="T30"/>
              <a:gd fmla="*/ 46 h 71" name="T31"/>
              <a:gd fmla="*/ 26 w 81" name="T32"/>
              <a:gd fmla="*/ 50 h 71" name="T33"/>
              <a:gd fmla="*/ 9 w 81" name="T34"/>
              <a:gd fmla="*/ 61 h 71" name="T35"/>
              <a:gd fmla="*/ 0 w 81" name="T36"/>
              <a:gd fmla="*/ 69 h 71" name="T37"/>
              <a:gd fmla="*/ 20 w 81" name="T38"/>
              <a:gd fmla="*/ 51 h 71" name="T39"/>
              <a:gd fmla="*/ 14 w 81" name="T40"/>
              <a:gd fmla="*/ 40 h 71" name="T41"/>
              <a:gd fmla="*/ 14 w 81" name="T42"/>
              <a:gd fmla="*/ 40 h 71" name="T43"/>
              <a:gd fmla="*/ 10 w 81" name="T44"/>
              <a:gd fmla="*/ 21 h 71" name="T45"/>
              <a:gd fmla="*/ 29 w 81" name="T46"/>
              <a:gd fmla="*/ 0 h 71" name="T47"/>
              <a:gd fmla="*/ 48 w 81" name="T48"/>
              <a:gd fmla="*/ 8 h 71" name="T49"/>
              <a:gd fmla="*/ 56 w 81" name="T50"/>
              <a:gd fmla="*/ 12 h 71" name="T51"/>
              <a:gd fmla="*/ 73 w 81" name="T52"/>
              <a:gd fmla="*/ 26 h 71" name="T53"/>
              <a:gd fmla="*/ 73 w 81" name="T54"/>
              <a:gd fmla="*/ 41 h 71" name="T55"/>
              <a:gd fmla="*/ 65 w 81" name="T56"/>
              <a:gd fmla="*/ 53 h 71" name="T57"/>
              <a:gd fmla="*/ 77 w 81" name="T58"/>
              <a:gd fmla="*/ 59 h 71" name="T59"/>
              <a:gd fmla="*/ 76 w 81" name="T60"/>
              <a:gd fmla="*/ 69 h 71" name="T61"/>
              <a:gd fmla="*/ 66 w 81" name="T62"/>
              <a:gd fmla="*/ 59 h 71" name="T63"/>
              <a:gd fmla="*/ 61 w 81" name="T64"/>
              <a:gd fmla="*/ 50 h 71" name="T65"/>
              <a:gd fmla="*/ 66 w 81" name="T66"/>
              <a:gd fmla="*/ 41 h 71" name="T67"/>
              <a:gd fmla="*/ 67 w 81" name="T68"/>
              <a:gd fmla="*/ 39 h 71" name="T69"/>
              <a:gd fmla="*/ 67 w 81" name="T70"/>
              <a:gd fmla="*/ 31 h 71" name="T71"/>
              <a:gd fmla="*/ 63 w 81" name="T72"/>
              <a:gd fmla="*/ 20 h 71" name="T73"/>
              <a:gd fmla="*/ 59 w 81" name="T74"/>
              <a:gd fmla="*/ 18 h 71" name="T75"/>
              <a:gd fmla="*/ 55 w 81" name="T76"/>
              <a:gd fmla="*/ 17 h 71" name="T77"/>
              <a:gd fmla="*/ 52 w 81" name="T78"/>
              <a:gd fmla="*/ 17 h 71" name="T79"/>
              <a:gd fmla="*/ 48 w 81" name="T80"/>
              <a:gd fmla="*/ 40 h 71" name="T81"/>
              <a:gd fmla="*/ 48 w 81" name="T82"/>
              <a:gd fmla="*/ 40 h 71" name="T83"/>
              <a:gd fmla="*/ 42 w 81" name="T84"/>
              <a:gd fmla="*/ 50 h 71" name="T85"/>
              <a:gd fmla="*/ 43 w 81" name="T86"/>
              <a:gd fmla="*/ 51 h 71" name="T87"/>
              <a:gd fmla="*/ 62 w 81" name="T88"/>
              <a:gd fmla="*/ 69 h 7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1" w="81">
                <a:moveTo>
                  <a:pt x="62" y="69"/>
                </a:moveTo>
                <a:cubicBezTo>
                  <a:pt x="62" y="70"/>
                  <a:pt x="61" y="71"/>
                  <a:pt x="59" y="71"/>
                </a:cubicBezTo>
                <a:cubicBezTo>
                  <a:pt x="58" y="71"/>
                  <a:pt x="57" y="70"/>
                  <a:pt x="57" y="69"/>
                </a:cubicBezTo>
                <a:cubicBezTo>
                  <a:pt x="57" y="65"/>
                  <a:pt x="55" y="63"/>
                  <a:pt x="53" y="61"/>
                </a:cubicBezTo>
                <a:cubicBezTo>
                  <a:pt x="50" y="58"/>
                  <a:pt x="46" y="57"/>
                  <a:pt x="44" y="57"/>
                </a:cubicBezTo>
                <a:cubicBezTo>
                  <a:pt x="42" y="57"/>
                  <a:pt x="40" y="56"/>
                  <a:pt x="39" y="55"/>
                </a:cubicBezTo>
                <a:cubicBezTo>
                  <a:pt x="39" y="55"/>
                  <a:pt x="39" y="55"/>
                  <a:pt x="39" y="55"/>
                </a:cubicBezTo>
                <a:cubicBezTo>
                  <a:pt x="38" y="53"/>
                  <a:pt x="37" y="52"/>
                  <a:pt x="37" y="50"/>
                </a:cubicBezTo>
                <a:cubicBezTo>
                  <a:pt x="37" y="48"/>
                  <a:pt x="37" y="48"/>
                  <a:pt x="37" y="48"/>
                </a:cubicBezTo>
                <a:cubicBezTo>
                  <a:pt x="37" y="47"/>
                  <a:pt x="38" y="46"/>
                  <a:pt x="38" y="46"/>
                </a:cubicBezTo>
                <a:cubicBezTo>
                  <a:pt x="40" y="45"/>
                  <a:pt x="41" y="42"/>
                  <a:pt x="42" y="40"/>
                </a:cubicBezTo>
                <a:cubicBezTo>
                  <a:pt x="43" y="39"/>
                  <a:pt x="43" y="37"/>
                  <a:pt x="44" y="36"/>
                </a:cubicBezTo>
                <a:cubicBezTo>
                  <a:pt x="44" y="36"/>
                  <a:pt x="44" y="36"/>
                  <a:pt x="44" y="36"/>
                </a:cubicBezTo>
                <a:cubicBezTo>
                  <a:pt x="45" y="36"/>
                  <a:pt x="45" y="36"/>
                  <a:pt x="45" y="36"/>
                </a:cubicBezTo>
                <a:cubicBezTo>
                  <a:pt x="45" y="36"/>
                  <a:pt x="45" y="36"/>
                  <a:pt x="45" y="36"/>
                </a:cubicBezTo>
                <a:cubicBezTo>
                  <a:pt x="45" y="35"/>
                  <a:pt x="46" y="34"/>
                  <a:pt x="47" y="33"/>
                </a:cubicBezTo>
                <a:cubicBezTo>
                  <a:pt x="47" y="32"/>
                  <a:pt x="47" y="31"/>
                  <a:pt x="47" y="30"/>
                </a:cubicBezTo>
                <a:cubicBezTo>
                  <a:pt x="46" y="30"/>
                  <a:pt x="46" y="30"/>
                  <a:pt x="46" y="30"/>
                </a:cubicBezTo>
                <a:cubicBezTo>
                  <a:pt x="46" y="30"/>
                  <a:pt x="46" y="30"/>
                  <a:pt x="46" y="30"/>
                </a:cubicBezTo>
                <a:cubicBezTo>
                  <a:pt x="46" y="29"/>
                  <a:pt x="46" y="28"/>
                  <a:pt x="46" y="27"/>
                </a:cubicBezTo>
                <a:cubicBezTo>
                  <a:pt x="46" y="27"/>
                  <a:pt x="46" y="27"/>
                  <a:pt x="46" y="27"/>
                </a:cubicBezTo>
                <a:cubicBezTo>
                  <a:pt x="46" y="25"/>
                  <a:pt x="47" y="23"/>
                  <a:pt x="47" y="22"/>
                </a:cubicBezTo>
                <a:cubicBezTo>
                  <a:pt x="47" y="20"/>
                  <a:pt x="47" y="19"/>
                  <a:pt x="47" y="18"/>
                </a:cubicBezTo>
                <a:cubicBezTo>
                  <a:pt x="47" y="18"/>
                  <a:pt x="47" y="18"/>
                  <a:pt x="47" y="18"/>
                </a:cubicBezTo>
                <a:cubicBezTo>
                  <a:pt x="47" y="16"/>
                  <a:pt x="46" y="13"/>
                  <a:pt x="44" y="11"/>
                </a:cubicBezTo>
                <a:cubicBezTo>
                  <a:pt x="43" y="10"/>
                  <a:pt x="42" y="9"/>
                  <a:pt x="41" y="10"/>
                </a:cubicBezTo>
                <a:cubicBezTo>
                  <a:pt x="40" y="10"/>
                  <a:pt x="39" y="10"/>
                  <a:pt x="38" y="9"/>
                </a:cubicBezTo>
                <a:cubicBezTo>
                  <a:pt x="37" y="9"/>
                  <a:pt x="37" y="8"/>
                  <a:pt x="36" y="7"/>
                </a:cubicBezTo>
                <a:cubicBezTo>
                  <a:pt x="36" y="7"/>
                  <a:pt x="35" y="6"/>
                  <a:pt x="34" y="6"/>
                </a:cubicBezTo>
                <a:cubicBezTo>
                  <a:pt x="32" y="6"/>
                  <a:pt x="30" y="6"/>
                  <a:pt x="29" y="6"/>
                </a:cubicBezTo>
                <a:cubicBezTo>
                  <a:pt x="26" y="6"/>
                  <a:pt x="23" y="7"/>
                  <a:pt x="21" y="8"/>
                </a:cubicBezTo>
                <a:cubicBezTo>
                  <a:pt x="19" y="9"/>
                  <a:pt x="17" y="11"/>
                  <a:pt x="16" y="14"/>
                </a:cubicBezTo>
                <a:cubicBezTo>
                  <a:pt x="16" y="14"/>
                  <a:pt x="16" y="14"/>
                  <a:pt x="16" y="14"/>
                </a:cubicBezTo>
                <a:cubicBezTo>
                  <a:pt x="16" y="14"/>
                  <a:pt x="16" y="14"/>
                  <a:pt x="16" y="14"/>
                </a:cubicBezTo>
                <a:cubicBezTo>
                  <a:pt x="15" y="16"/>
                  <a:pt x="15" y="19"/>
                  <a:pt x="15" y="21"/>
                </a:cubicBezTo>
                <a:cubicBezTo>
                  <a:pt x="15" y="23"/>
                  <a:pt x="15" y="25"/>
                  <a:pt x="16" y="27"/>
                </a:cubicBezTo>
                <a:cubicBezTo>
                  <a:pt x="16" y="27"/>
                  <a:pt x="16" y="28"/>
                  <a:pt x="16" y="28"/>
                </a:cubicBezTo>
                <a:cubicBezTo>
                  <a:pt x="16" y="29"/>
                  <a:pt x="16" y="29"/>
                  <a:pt x="16" y="30"/>
                </a:cubicBezTo>
                <a:cubicBezTo>
                  <a:pt x="16" y="30"/>
                  <a:pt x="16" y="30"/>
                  <a:pt x="16" y="30"/>
                </a:cubicBezTo>
                <a:cubicBezTo>
                  <a:pt x="16" y="30"/>
                  <a:pt x="16" y="30"/>
                  <a:pt x="16" y="30"/>
                </a:cubicBezTo>
                <a:cubicBezTo>
                  <a:pt x="16" y="30"/>
                  <a:pt x="16" y="30"/>
                  <a:pt x="16" y="30"/>
                </a:cubicBezTo>
                <a:cubicBezTo>
                  <a:pt x="15" y="31"/>
                  <a:pt x="15" y="32"/>
                  <a:pt x="16" y="33"/>
                </a:cubicBezTo>
                <a:cubicBezTo>
                  <a:pt x="16" y="33"/>
                  <a:pt x="16" y="33"/>
                  <a:pt x="16" y="33"/>
                </a:cubicBezTo>
                <a:cubicBezTo>
                  <a:pt x="16" y="34"/>
                  <a:pt x="17" y="35"/>
                  <a:pt x="18" y="36"/>
                </a:cubicBezTo>
                <a:cubicBezTo>
                  <a:pt x="18" y="36"/>
                  <a:pt x="18" y="36"/>
                  <a:pt x="18" y="36"/>
                </a:cubicBezTo>
                <a:cubicBezTo>
                  <a:pt x="18" y="36"/>
                  <a:pt x="18" y="36"/>
                  <a:pt x="18" y="36"/>
                </a:cubicBezTo>
                <a:cubicBezTo>
                  <a:pt x="19" y="37"/>
                  <a:pt x="20" y="39"/>
                  <a:pt x="20" y="40"/>
                </a:cubicBezTo>
                <a:cubicBezTo>
                  <a:pt x="21" y="42"/>
                  <a:pt x="22" y="45"/>
                  <a:pt x="24" y="46"/>
                </a:cubicBezTo>
                <a:cubicBezTo>
                  <a:pt x="25" y="47"/>
                  <a:pt x="26" y="48"/>
                  <a:pt x="26" y="49"/>
                </a:cubicBezTo>
                <a:cubicBezTo>
                  <a:pt x="26" y="49"/>
                  <a:pt x="26" y="49"/>
                  <a:pt x="26" y="49"/>
                </a:cubicBezTo>
                <a:cubicBezTo>
                  <a:pt x="26" y="50"/>
                  <a:pt x="26" y="50"/>
                  <a:pt x="26" y="50"/>
                </a:cubicBezTo>
                <a:cubicBezTo>
                  <a:pt x="26" y="52"/>
                  <a:pt x="25" y="53"/>
                  <a:pt x="23" y="55"/>
                </a:cubicBezTo>
                <a:cubicBezTo>
                  <a:pt x="22" y="56"/>
                  <a:pt x="20" y="57"/>
                  <a:pt x="18" y="57"/>
                </a:cubicBezTo>
                <a:cubicBezTo>
                  <a:pt x="16" y="57"/>
                  <a:pt x="12" y="58"/>
                  <a:pt x="9" y="61"/>
                </a:cubicBezTo>
                <a:cubicBezTo>
                  <a:pt x="7" y="63"/>
                  <a:pt x="6" y="65"/>
                  <a:pt x="6" y="69"/>
                </a:cubicBezTo>
                <a:cubicBezTo>
                  <a:pt x="6" y="70"/>
                  <a:pt x="5" y="71"/>
                  <a:pt x="3" y="71"/>
                </a:cubicBezTo>
                <a:cubicBezTo>
                  <a:pt x="2" y="71"/>
                  <a:pt x="0" y="70"/>
                  <a:pt x="0" y="69"/>
                </a:cubicBezTo>
                <a:cubicBezTo>
                  <a:pt x="0" y="64"/>
                  <a:pt x="3" y="60"/>
                  <a:pt x="5" y="57"/>
                </a:cubicBezTo>
                <a:cubicBezTo>
                  <a:pt x="9" y="53"/>
                  <a:pt x="15" y="52"/>
                  <a:pt x="18" y="51"/>
                </a:cubicBezTo>
                <a:cubicBezTo>
                  <a:pt x="19" y="51"/>
                  <a:pt x="19" y="51"/>
                  <a:pt x="20" y="51"/>
                </a:cubicBezTo>
                <a:cubicBezTo>
                  <a:pt x="20" y="51"/>
                  <a:pt x="20" y="50"/>
                  <a:pt x="20" y="50"/>
                </a:cubicBezTo>
                <a:cubicBezTo>
                  <a:pt x="17" y="48"/>
                  <a:pt x="16" y="45"/>
                  <a:pt x="15" y="42"/>
                </a:cubicBezTo>
                <a:cubicBezTo>
                  <a:pt x="15" y="41"/>
                  <a:pt x="14" y="40"/>
                  <a:pt x="14" y="40"/>
                </a:cubicBezTo>
                <a:cubicBezTo>
                  <a:pt x="14" y="40"/>
                  <a:pt x="14" y="40"/>
                  <a:pt x="14" y="40"/>
                </a:cubicBezTo>
                <a:cubicBezTo>
                  <a:pt x="14" y="40"/>
                  <a:pt x="14" y="40"/>
                  <a:pt x="14" y="40"/>
                </a:cubicBezTo>
                <a:cubicBezTo>
                  <a:pt x="14" y="40"/>
                  <a:pt x="14" y="40"/>
                  <a:pt x="14" y="40"/>
                </a:cubicBezTo>
                <a:cubicBezTo>
                  <a:pt x="14" y="40"/>
                  <a:pt x="14" y="40"/>
                  <a:pt x="14" y="40"/>
                </a:cubicBezTo>
                <a:cubicBezTo>
                  <a:pt x="11" y="37"/>
                  <a:pt x="8" y="32"/>
                  <a:pt x="11" y="28"/>
                </a:cubicBezTo>
                <a:cubicBezTo>
                  <a:pt x="10" y="26"/>
                  <a:pt x="10" y="23"/>
                  <a:pt x="10" y="21"/>
                </a:cubicBezTo>
                <a:cubicBezTo>
                  <a:pt x="10" y="18"/>
                  <a:pt x="10" y="15"/>
                  <a:pt x="11" y="12"/>
                </a:cubicBezTo>
                <a:cubicBezTo>
                  <a:pt x="12" y="8"/>
                  <a:pt x="15" y="6"/>
                  <a:pt x="18" y="4"/>
                </a:cubicBezTo>
                <a:cubicBezTo>
                  <a:pt x="21" y="2"/>
                  <a:pt x="24" y="1"/>
                  <a:pt x="29" y="0"/>
                </a:cubicBezTo>
                <a:cubicBezTo>
                  <a:pt x="30" y="0"/>
                  <a:pt x="32" y="0"/>
                  <a:pt x="35" y="1"/>
                </a:cubicBezTo>
                <a:cubicBezTo>
                  <a:pt x="37" y="1"/>
                  <a:pt x="39" y="2"/>
                  <a:pt x="41" y="4"/>
                </a:cubicBezTo>
                <a:cubicBezTo>
                  <a:pt x="43" y="4"/>
                  <a:pt x="46" y="5"/>
                  <a:pt x="48" y="8"/>
                </a:cubicBezTo>
                <a:cubicBezTo>
                  <a:pt x="49" y="9"/>
                  <a:pt x="50" y="10"/>
                  <a:pt x="50" y="11"/>
                </a:cubicBezTo>
                <a:cubicBezTo>
                  <a:pt x="52" y="11"/>
                  <a:pt x="54" y="11"/>
                  <a:pt x="56" y="12"/>
                </a:cubicBezTo>
                <a:cubicBezTo>
                  <a:pt x="56" y="12"/>
                  <a:pt x="56" y="12"/>
                  <a:pt x="56" y="12"/>
                </a:cubicBezTo>
                <a:cubicBezTo>
                  <a:pt x="59" y="12"/>
                  <a:pt x="62" y="13"/>
                  <a:pt x="63" y="15"/>
                </a:cubicBezTo>
                <a:cubicBezTo>
                  <a:pt x="65" y="15"/>
                  <a:pt x="68" y="16"/>
                  <a:pt x="69" y="18"/>
                </a:cubicBezTo>
                <a:cubicBezTo>
                  <a:pt x="71" y="21"/>
                  <a:pt x="73" y="24"/>
                  <a:pt x="73" y="26"/>
                </a:cubicBezTo>
                <a:cubicBezTo>
                  <a:pt x="73" y="28"/>
                  <a:pt x="73" y="30"/>
                  <a:pt x="73" y="32"/>
                </a:cubicBezTo>
                <a:cubicBezTo>
                  <a:pt x="72" y="33"/>
                  <a:pt x="72" y="34"/>
                  <a:pt x="72" y="34"/>
                </a:cubicBezTo>
                <a:cubicBezTo>
                  <a:pt x="73" y="36"/>
                  <a:pt x="73" y="39"/>
                  <a:pt x="73" y="41"/>
                </a:cubicBezTo>
                <a:cubicBezTo>
                  <a:pt x="72" y="43"/>
                  <a:pt x="71" y="44"/>
                  <a:pt x="69" y="45"/>
                </a:cubicBezTo>
                <a:cubicBezTo>
                  <a:pt x="69" y="46"/>
                  <a:pt x="69" y="47"/>
                  <a:pt x="69" y="47"/>
                </a:cubicBezTo>
                <a:cubicBezTo>
                  <a:pt x="68" y="49"/>
                  <a:pt x="67" y="51"/>
                  <a:pt x="65" y="53"/>
                </a:cubicBezTo>
                <a:cubicBezTo>
                  <a:pt x="65" y="53"/>
                  <a:pt x="65" y="54"/>
                  <a:pt x="65" y="54"/>
                </a:cubicBezTo>
                <a:cubicBezTo>
                  <a:pt x="65" y="54"/>
                  <a:pt x="66" y="54"/>
                  <a:pt x="66" y="54"/>
                </a:cubicBezTo>
                <a:cubicBezTo>
                  <a:pt x="69" y="54"/>
                  <a:pt x="74" y="56"/>
                  <a:pt x="77" y="59"/>
                </a:cubicBezTo>
                <a:cubicBezTo>
                  <a:pt x="79" y="61"/>
                  <a:pt x="81" y="64"/>
                  <a:pt x="81" y="69"/>
                </a:cubicBezTo>
                <a:cubicBezTo>
                  <a:pt x="81" y="70"/>
                  <a:pt x="80" y="71"/>
                  <a:pt x="78" y="71"/>
                </a:cubicBezTo>
                <a:cubicBezTo>
                  <a:pt x="77" y="71"/>
                  <a:pt x="76" y="70"/>
                  <a:pt x="76" y="69"/>
                </a:cubicBezTo>
                <a:cubicBezTo>
                  <a:pt x="76" y="66"/>
                  <a:pt x="74" y="64"/>
                  <a:pt x="73" y="63"/>
                </a:cubicBezTo>
                <a:cubicBezTo>
                  <a:pt x="71" y="61"/>
                  <a:pt x="68" y="60"/>
                  <a:pt x="66" y="59"/>
                </a:cubicBezTo>
                <a:cubicBezTo>
                  <a:pt x="66" y="59"/>
                  <a:pt x="66" y="59"/>
                  <a:pt x="66" y="59"/>
                </a:cubicBezTo>
                <a:cubicBezTo>
                  <a:pt x="64" y="59"/>
                  <a:pt x="62" y="58"/>
                  <a:pt x="61" y="57"/>
                </a:cubicBezTo>
                <a:cubicBezTo>
                  <a:pt x="60" y="56"/>
                  <a:pt x="59" y="54"/>
                  <a:pt x="59" y="52"/>
                </a:cubicBezTo>
                <a:cubicBezTo>
                  <a:pt x="59" y="51"/>
                  <a:pt x="60" y="50"/>
                  <a:pt x="61" y="50"/>
                </a:cubicBezTo>
                <a:cubicBezTo>
                  <a:pt x="62" y="49"/>
                  <a:pt x="63" y="47"/>
                  <a:pt x="64" y="45"/>
                </a:cubicBezTo>
                <a:cubicBezTo>
                  <a:pt x="64" y="45"/>
                  <a:pt x="64" y="45"/>
                  <a:pt x="64" y="45"/>
                </a:cubicBezTo>
                <a:cubicBezTo>
                  <a:pt x="64" y="44"/>
                  <a:pt x="65" y="42"/>
                  <a:pt x="66" y="41"/>
                </a:cubicBezTo>
                <a:cubicBezTo>
                  <a:pt x="66" y="41"/>
                  <a:pt x="66" y="41"/>
                  <a:pt x="66" y="41"/>
                </a:cubicBezTo>
                <a:cubicBezTo>
                  <a:pt x="66" y="41"/>
                  <a:pt x="66" y="41"/>
                  <a:pt x="66" y="41"/>
                </a:cubicBezTo>
                <a:cubicBezTo>
                  <a:pt x="66" y="41"/>
                  <a:pt x="67" y="40"/>
                  <a:pt x="67" y="39"/>
                </a:cubicBezTo>
                <a:cubicBezTo>
                  <a:pt x="68" y="38"/>
                  <a:pt x="68" y="38"/>
                  <a:pt x="67" y="37"/>
                </a:cubicBezTo>
                <a:cubicBezTo>
                  <a:pt x="67" y="37"/>
                  <a:pt x="67" y="36"/>
                  <a:pt x="67" y="35"/>
                </a:cubicBezTo>
                <a:cubicBezTo>
                  <a:pt x="67" y="34"/>
                  <a:pt x="67" y="32"/>
                  <a:pt x="67" y="31"/>
                </a:cubicBezTo>
                <a:cubicBezTo>
                  <a:pt x="68" y="30"/>
                  <a:pt x="68" y="28"/>
                  <a:pt x="68" y="27"/>
                </a:cubicBezTo>
                <a:cubicBezTo>
                  <a:pt x="67" y="26"/>
                  <a:pt x="67" y="23"/>
                  <a:pt x="65" y="22"/>
                </a:cubicBezTo>
                <a:cubicBezTo>
                  <a:pt x="64" y="21"/>
                  <a:pt x="64" y="20"/>
                  <a:pt x="63" y="20"/>
                </a:cubicBezTo>
                <a:cubicBezTo>
                  <a:pt x="62" y="21"/>
                  <a:pt x="62" y="20"/>
                  <a:pt x="61" y="20"/>
                </a:cubicBezTo>
                <a:cubicBezTo>
                  <a:pt x="61" y="20"/>
                  <a:pt x="61" y="20"/>
                  <a:pt x="61" y="20"/>
                </a:cubicBezTo>
                <a:cubicBezTo>
                  <a:pt x="60" y="20"/>
                  <a:pt x="59" y="19"/>
                  <a:pt x="59" y="18"/>
                </a:cubicBezTo>
                <a:cubicBezTo>
                  <a:pt x="59" y="18"/>
                  <a:pt x="59" y="18"/>
                  <a:pt x="59" y="18"/>
                </a:cubicBezTo>
                <a:cubicBezTo>
                  <a:pt x="58" y="18"/>
                  <a:pt x="57" y="17"/>
                  <a:pt x="55" y="17"/>
                </a:cubicBezTo>
                <a:cubicBezTo>
                  <a:pt x="55" y="17"/>
                  <a:pt x="55" y="17"/>
                  <a:pt x="55" y="17"/>
                </a:cubicBezTo>
                <a:cubicBezTo>
                  <a:pt x="54" y="17"/>
                  <a:pt x="53" y="17"/>
                  <a:pt x="52" y="17"/>
                </a:cubicBezTo>
                <a:cubicBezTo>
                  <a:pt x="52" y="17"/>
                  <a:pt x="52" y="17"/>
                  <a:pt x="52" y="17"/>
                </a:cubicBezTo>
                <a:cubicBezTo>
                  <a:pt x="52" y="17"/>
                  <a:pt x="52" y="17"/>
                  <a:pt x="52" y="17"/>
                </a:cubicBezTo>
                <a:cubicBezTo>
                  <a:pt x="53" y="19"/>
                  <a:pt x="53" y="21"/>
                  <a:pt x="52" y="23"/>
                </a:cubicBezTo>
                <a:cubicBezTo>
                  <a:pt x="52" y="24"/>
                  <a:pt x="52" y="26"/>
                  <a:pt x="51" y="27"/>
                </a:cubicBezTo>
                <a:cubicBezTo>
                  <a:pt x="54" y="32"/>
                  <a:pt x="51" y="37"/>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7" y="41"/>
                  <a:pt x="47" y="42"/>
                </a:cubicBezTo>
                <a:cubicBezTo>
                  <a:pt x="46" y="45"/>
                  <a:pt x="45" y="48"/>
                  <a:pt x="42" y="50"/>
                </a:cubicBezTo>
                <a:cubicBezTo>
                  <a:pt x="42" y="50"/>
                  <a:pt x="43" y="50"/>
                  <a:pt x="43" y="51"/>
                </a:cubicBezTo>
                <a:cubicBezTo>
                  <a:pt x="43" y="51"/>
                  <a:pt x="43" y="51"/>
                  <a:pt x="43" y="51"/>
                </a:cubicBezTo>
                <a:cubicBezTo>
                  <a:pt x="43" y="51"/>
                  <a:pt x="43" y="51"/>
                  <a:pt x="43" y="51"/>
                </a:cubicBezTo>
                <a:cubicBezTo>
                  <a:pt x="43" y="51"/>
                  <a:pt x="44" y="51"/>
                  <a:pt x="45" y="51"/>
                </a:cubicBezTo>
                <a:cubicBezTo>
                  <a:pt x="48" y="52"/>
                  <a:pt x="53" y="53"/>
                  <a:pt x="57" y="57"/>
                </a:cubicBezTo>
                <a:cubicBezTo>
                  <a:pt x="60" y="60"/>
                  <a:pt x="62" y="64"/>
                  <a:pt x="62" y="69"/>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25"/>
          <p:cNvSpPr>
            <a:spLocks noEditPoints="1"/>
          </p:cNvSpPr>
          <p:nvPr/>
        </p:nvSpPr>
        <p:spPr bwMode="auto">
          <a:xfrm>
            <a:off x="8417560" y="4784725"/>
            <a:ext cx="302260" cy="345440"/>
          </a:xfrm>
          <a:custGeom>
            <a:gdLst>
              <a:gd fmla="*/ 14 w 60" name="T0"/>
              <a:gd fmla="*/ 49 h 68" name="T1"/>
              <a:gd fmla="*/ 14 w 60" name="T2"/>
              <a:gd fmla="*/ 52 h 68" name="T3"/>
              <a:gd fmla="*/ 47 w 60" name="T4"/>
              <a:gd fmla="*/ 51 h 68" name="T5"/>
              <a:gd fmla="*/ 13 w 60" name="T6"/>
              <a:gd fmla="*/ 29 h 68" name="T7"/>
              <a:gd fmla="*/ 14 w 60" name="T8"/>
              <a:gd fmla="*/ 30 h 68" name="T9"/>
              <a:gd fmla="*/ 47 w 60" name="T10"/>
              <a:gd fmla="*/ 29 h 68" name="T11"/>
              <a:gd fmla="*/ 14 w 60" name="T12"/>
              <a:gd fmla="*/ 27 h 68" name="T13"/>
              <a:gd fmla="*/ 59 w 60" name="T14"/>
              <a:gd fmla="*/ 20 h 68" name="T15"/>
              <a:gd fmla="*/ 40 w 60" name="T16"/>
              <a:gd fmla="*/ 1 h 68" name="T17"/>
              <a:gd fmla="*/ 7 w 60" name="T18"/>
              <a:gd fmla="*/ 0 h 68" name="T19"/>
              <a:gd fmla="*/ 0 w 60" name="T20"/>
              <a:gd fmla="*/ 7 h 68" name="T21"/>
              <a:gd fmla="*/ 2 w 60" name="T22"/>
              <a:gd fmla="*/ 66 h 68" name="T23"/>
              <a:gd fmla="*/ 7 w 60" name="T24"/>
              <a:gd fmla="*/ 68 h 68" name="T25"/>
              <a:gd fmla="*/ 58 w 60" name="T26"/>
              <a:gd fmla="*/ 66 h 68" name="T27"/>
              <a:gd fmla="*/ 58 w 60" name="T28"/>
              <a:gd fmla="*/ 66 h 68" name="T29"/>
              <a:gd fmla="*/ 60 w 60" name="T30"/>
              <a:gd fmla="*/ 22 h 68" name="T31"/>
              <a:gd fmla="*/ 40 w 60" name="T32"/>
              <a:gd fmla="*/ 8 h 68" name="T33"/>
              <a:gd fmla="*/ 52 w 60" name="T34"/>
              <a:gd fmla="*/ 20 h 68" name="T35"/>
              <a:gd fmla="*/ 40 w 60" name="T36"/>
              <a:gd fmla="*/ 19 h 68" name="T37"/>
              <a:gd fmla="*/ 40 w 60" name="T38"/>
              <a:gd fmla="*/ 17 h 68" name="T39"/>
              <a:gd fmla="*/ 54 w 60" name="T40"/>
              <a:gd fmla="*/ 61 h 68" name="T41"/>
              <a:gd fmla="*/ 54 w 60" name="T42"/>
              <a:gd fmla="*/ 63 h 68" name="T43"/>
              <a:gd fmla="*/ 53 w 60" name="T44"/>
              <a:gd fmla="*/ 63 h 68" name="T45"/>
              <a:gd fmla="*/ 6 w 60" name="T46"/>
              <a:gd fmla="*/ 63 h 68" name="T47"/>
              <a:gd fmla="*/ 5 w 60" name="T48"/>
              <a:gd fmla="*/ 61 h 68" name="T49"/>
              <a:gd fmla="*/ 6 w 60" name="T50"/>
              <a:gd fmla="*/ 6 h 68" name="T51"/>
              <a:gd fmla="*/ 36 w 60" name="T52"/>
              <a:gd fmla="*/ 5 h 68" name="T53"/>
              <a:gd fmla="*/ 38 w 60" name="T54"/>
              <a:gd fmla="*/ 21 h 68" name="T55"/>
              <a:gd fmla="*/ 42 w 60" name="T56"/>
              <a:gd fmla="*/ 23 h 68" name="T57"/>
              <a:gd fmla="*/ 54 w 60" name="T58"/>
              <a:gd fmla="*/ 61 h 68" name="T59"/>
              <a:gd fmla="*/ 45 w 60" name="T60"/>
              <a:gd fmla="*/ 38 h 68" name="T61"/>
              <a:gd fmla="*/ 13 w 60" name="T62"/>
              <a:gd fmla="*/ 40 h 68" name="T63"/>
              <a:gd fmla="*/ 45 w 60" name="T64"/>
              <a:gd fmla="*/ 41 h 68" name="T65"/>
              <a:gd fmla="*/ 45 w 60" name="T66"/>
              <a:gd fmla="*/ 38 h 6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8" w="60">
                <a:moveTo>
                  <a:pt x="45" y="49"/>
                </a:moveTo>
                <a:cubicBezTo>
                  <a:pt x="14" y="49"/>
                  <a:pt x="14" y="49"/>
                  <a:pt x="14" y="49"/>
                </a:cubicBezTo>
                <a:cubicBezTo>
                  <a:pt x="14" y="49"/>
                  <a:pt x="13" y="50"/>
                  <a:pt x="13" y="51"/>
                </a:cubicBezTo>
                <a:cubicBezTo>
                  <a:pt x="13" y="52"/>
                  <a:pt x="14" y="52"/>
                  <a:pt x="14" y="52"/>
                </a:cubicBezTo>
                <a:cubicBezTo>
                  <a:pt x="45" y="52"/>
                  <a:pt x="45" y="52"/>
                  <a:pt x="45" y="52"/>
                </a:cubicBezTo>
                <a:cubicBezTo>
                  <a:pt x="46" y="52"/>
                  <a:pt x="47" y="52"/>
                  <a:pt x="47" y="51"/>
                </a:cubicBezTo>
                <a:cubicBezTo>
                  <a:pt x="47" y="50"/>
                  <a:pt x="46" y="49"/>
                  <a:pt x="45" y="49"/>
                </a:cubicBezTo>
                <a:close/>
                <a:moveTo>
                  <a:pt x="13" y="29"/>
                </a:moveTo>
                <a:cubicBezTo>
                  <a:pt x="13" y="29"/>
                  <a:pt x="13" y="29"/>
                  <a:pt x="13" y="29"/>
                </a:cubicBezTo>
                <a:cubicBezTo>
                  <a:pt x="13" y="29"/>
                  <a:pt x="14" y="30"/>
                  <a:pt x="14" y="30"/>
                </a:cubicBezTo>
                <a:cubicBezTo>
                  <a:pt x="45" y="30"/>
                  <a:pt x="45" y="30"/>
                  <a:pt x="45" y="30"/>
                </a:cubicBezTo>
                <a:cubicBezTo>
                  <a:pt x="46" y="30"/>
                  <a:pt x="47" y="29"/>
                  <a:pt x="47" y="29"/>
                </a:cubicBezTo>
                <a:cubicBezTo>
                  <a:pt x="47" y="28"/>
                  <a:pt x="46" y="27"/>
                  <a:pt x="45" y="27"/>
                </a:cubicBezTo>
                <a:cubicBezTo>
                  <a:pt x="14" y="27"/>
                  <a:pt x="14" y="27"/>
                  <a:pt x="14" y="27"/>
                </a:cubicBezTo>
                <a:cubicBezTo>
                  <a:pt x="14" y="27"/>
                  <a:pt x="13" y="28"/>
                  <a:pt x="13" y="29"/>
                </a:cubicBezTo>
                <a:close/>
                <a:moveTo>
                  <a:pt x="59" y="20"/>
                </a:moveTo>
                <a:cubicBezTo>
                  <a:pt x="59" y="20"/>
                  <a:pt x="59" y="20"/>
                  <a:pt x="59" y="20"/>
                </a:cubicBezTo>
                <a:cubicBezTo>
                  <a:pt x="40" y="1"/>
                  <a:pt x="40" y="1"/>
                  <a:pt x="40" y="1"/>
                </a:cubicBezTo>
                <a:cubicBezTo>
                  <a:pt x="39" y="0"/>
                  <a:pt x="39" y="0"/>
                  <a:pt x="38" y="0"/>
                </a:cubicBezTo>
                <a:cubicBezTo>
                  <a:pt x="7" y="0"/>
                  <a:pt x="7" y="0"/>
                  <a:pt x="7" y="0"/>
                </a:cubicBezTo>
                <a:cubicBezTo>
                  <a:pt x="5" y="0"/>
                  <a:pt x="3" y="1"/>
                  <a:pt x="2" y="2"/>
                </a:cubicBezTo>
                <a:cubicBezTo>
                  <a:pt x="1" y="3"/>
                  <a:pt x="0" y="5"/>
                  <a:pt x="0" y="7"/>
                </a:cubicBezTo>
                <a:cubicBezTo>
                  <a:pt x="0" y="61"/>
                  <a:pt x="0" y="61"/>
                  <a:pt x="0" y="61"/>
                </a:cubicBezTo>
                <a:cubicBezTo>
                  <a:pt x="0" y="63"/>
                  <a:pt x="1" y="65"/>
                  <a:pt x="2" y="66"/>
                </a:cubicBezTo>
                <a:cubicBezTo>
                  <a:pt x="2" y="66"/>
                  <a:pt x="2" y="66"/>
                  <a:pt x="2" y="66"/>
                </a:cubicBezTo>
                <a:cubicBezTo>
                  <a:pt x="3" y="68"/>
                  <a:pt x="5" y="68"/>
                  <a:pt x="7" y="68"/>
                </a:cubicBezTo>
                <a:cubicBezTo>
                  <a:pt x="53" y="68"/>
                  <a:pt x="53" y="68"/>
                  <a:pt x="53" y="68"/>
                </a:cubicBezTo>
                <a:cubicBezTo>
                  <a:pt x="55" y="68"/>
                  <a:pt x="56" y="68"/>
                  <a:pt x="58" y="66"/>
                </a:cubicBezTo>
                <a:cubicBezTo>
                  <a:pt x="58" y="66"/>
                  <a:pt x="58" y="66"/>
                  <a:pt x="58" y="66"/>
                </a:cubicBezTo>
                <a:cubicBezTo>
                  <a:pt x="58" y="66"/>
                  <a:pt x="58" y="66"/>
                  <a:pt x="58" y="66"/>
                </a:cubicBezTo>
                <a:cubicBezTo>
                  <a:pt x="59" y="65"/>
                  <a:pt x="60" y="63"/>
                  <a:pt x="60" y="61"/>
                </a:cubicBezTo>
                <a:cubicBezTo>
                  <a:pt x="60" y="22"/>
                  <a:pt x="60" y="22"/>
                  <a:pt x="60" y="22"/>
                </a:cubicBezTo>
                <a:cubicBezTo>
                  <a:pt x="60" y="21"/>
                  <a:pt x="59" y="20"/>
                  <a:pt x="59" y="20"/>
                </a:cubicBezTo>
                <a:close/>
                <a:moveTo>
                  <a:pt x="40" y="8"/>
                </a:moveTo>
                <a:cubicBezTo>
                  <a:pt x="40" y="8"/>
                  <a:pt x="40" y="8"/>
                  <a:pt x="40" y="8"/>
                </a:cubicBezTo>
                <a:cubicBezTo>
                  <a:pt x="52" y="20"/>
                  <a:pt x="52" y="20"/>
                  <a:pt x="52" y="20"/>
                </a:cubicBezTo>
                <a:cubicBezTo>
                  <a:pt x="42" y="20"/>
                  <a:pt x="42" y="20"/>
                  <a:pt x="42" y="20"/>
                </a:cubicBezTo>
                <a:cubicBezTo>
                  <a:pt x="42" y="20"/>
                  <a:pt x="41" y="20"/>
                  <a:pt x="40" y="19"/>
                </a:cubicBezTo>
                <a:cubicBezTo>
                  <a:pt x="40" y="19"/>
                  <a:pt x="40" y="19"/>
                  <a:pt x="40" y="19"/>
                </a:cubicBezTo>
                <a:cubicBezTo>
                  <a:pt x="40" y="19"/>
                  <a:pt x="40" y="18"/>
                  <a:pt x="40" y="17"/>
                </a:cubicBezTo>
                <a:cubicBezTo>
                  <a:pt x="40" y="8"/>
                  <a:pt x="40" y="8"/>
                  <a:pt x="40" y="8"/>
                </a:cubicBezTo>
                <a:close/>
                <a:moveTo>
                  <a:pt x="54" y="61"/>
                </a:moveTo>
                <a:cubicBezTo>
                  <a:pt x="54" y="61"/>
                  <a:pt x="54" y="61"/>
                  <a:pt x="54" y="61"/>
                </a:cubicBezTo>
                <a:cubicBezTo>
                  <a:pt x="54" y="62"/>
                  <a:pt x="54" y="62"/>
                  <a:pt x="54" y="63"/>
                </a:cubicBezTo>
                <a:cubicBezTo>
                  <a:pt x="54" y="63"/>
                  <a:pt x="54" y="63"/>
                  <a:pt x="54" y="63"/>
                </a:cubicBezTo>
                <a:cubicBezTo>
                  <a:pt x="54" y="63"/>
                  <a:pt x="53" y="63"/>
                  <a:pt x="53" y="63"/>
                </a:cubicBezTo>
                <a:cubicBezTo>
                  <a:pt x="7" y="63"/>
                  <a:pt x="7" y="63"/>
                  <a:pt x="7" y="63"/>
                </a:cubicBezTo>
                <a:cubicBezTo>
                  <a:pt x="6" y="63"/>
                  <a:pt x="6" y="63"/>
                  <a:pt x="6" y="63"/>
                </a:cubicBezTo>
                <a:cubicBezTo>
                  <a:pt x="6" y="63"/>
                  <a:pt x="6" y="63"/>
                  <a:pt x="6" y="63"/>
                </a:cubicBezTo>
                <a:cubicBezTo>
                  <a:pt x="5" y="62"/>
                  <a:pt x="5" y="62"/>
                  <a:pt x="5" y="61"/>
                </a:cubicBezTo>
                <a:cubicBezTo>
                  <a:pt x="5" y="7"/>
                  <a:pt x="5" y="7"/>
                  <a:pt x="5" y="7"/>
                </a:cubicBezTo>
                <a:cubicBezTo>
                  <a:pt x="5" y="7"/>
                  <a:pt x="5" y="6"/>
                  <a:pt x="6" y="6"/>
                </a:cubicBezTo>
                <a:cubicBezTo>
                  <a:pt x="6" y="5"/>
                  <a:pt x="6" y="5"/>
                  <a:pt x="7" y="5"/>
                </a:cubicBezTo>
                <a:cubicBezTo>
                  <a:pt x="36" y="5"/>
                  <a:pt x="36" y="5"/>
                  <a:pt x="36" y="5"/>
                </a:cubicBezTo>
                <a:cubicBezTo>
                  <a:pt x="36" y="17"/>
                  <a:pt x="36" y="17"/>
                  <a:pt x="36" y="17"/>
                </a:cubicBezTo>
                <a:cubicBezTo>
                  <a:pt x="36" y="19"/>
                  <a:pt x="37" y="20"/>
                  <a:pt x="38" y="21"/>
                </a:cubicBezTo>
                <a:cubicBezTo>
                  <a:pt x="38" y="21"/>
                  <a:pt x="38" y="21"/>
                  <a:pt x="38" y="21"/>
                </a:cubicBezTo>
                <a:cubicBezTo>
                  <a:pt x="39" y="23"/>
                  <a:pt x="41" y="23"/>
                  <a:pt x="42" y="23"/>
                </a:cubicBezTo>
                <a:cubicBezTo>
                  <a:pt x="54" y="23"/>
                  <a:pt x="54" y="23"/>
                  <a:pt x="54" y="23"/>
                </a:cubicBezTo>
                <a:cubicBezTo>
                  <a:pt x="54" y="61"/>
                  <a:pt x="54" y="61"/>
                  <a:pt x="54" y="61"/>
                </a:cubicBezTo>
                <a:close/>
                <a:moveTo>
                  <a:pt x="45" y="38"/>
                </a:moveTo>
                <a:cubicBezTo>
                  <a:pt x="45" y="38"/>
                  <a:pt x="45" y="38"/>
                  <a:pt x="45" y="38"/>
                </a:cubicBezTo>
                <a:cubicBezTo>
                  <a:pt x="14" y="38"/>
                  <a:pt x="14" y="38"/>
                  <a:pt x="14" y="38"/>
                </a:cubicBezTo>
                <a:cubicBezTo>
                  <a:pt x="14" y="38"/>
                  <a:pt x="13" y="39"/>
                  <a:pt x="13" y="40"/>
                </a:cubicBezTo>
                <a:cubicBezTo>
                  <a:pt x="13" y="41"/>
                  <a:pt x="14" y="41"/>
                  <a:pt x="14" y="41"/>
                </a:cubicBezTo>
                <a:cubicBezTo>
                  <a:pt x="45" y="41"/>
                  <a:pt x="45" y="41"/>
                  <a:pt x="45" y="41"/>
                </a:cubicBezTo>
                <a:cubicBezTo>
                  <a:pt x="46" y="41"/>
                  <a:pt x="47" y="41"/>
                  <a:pt x="47" y="40"/>
                </a:cubicBezTo>
                <a:cubicBezTo>
                  <a:pt x="47" y="39"/>
                  <a:pt x="46" y="38"/>
                  <a:pt x="45" y="38"/>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1" name="TextBox 1074"/>
          <p:cNvSpPr txBox="1"/>
          <p:nvPr/>
        </p:nvSpPr>
        <p:spPr>
          <a:xfrm>
            <a:off x="2320925" y="2997200"/>
            <a:ext cx="3896995" cy="518160"/>
          </a:xfrm>
          <a:prstGeom prst="rect">
            <a:avLst/>
          </a:prstGeom>
          <a:noFill/>
          <a:ln w="9525">
            <a:noFill/>
          </a:ln>
        </p:spPr>
        <p:txBody>
          <a:bodyPr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32" name="TextBox 1074"/>
          <p:cNvSpPr txBox="1"/>
          <p:nvPr/>
        </p:nvSpPr>
        <p:spPr>
          <a:xfrm>
            <a:off x="2320925" y="3780972"/>
            <a:ext cx="3896995" cy="518160"/>
          </a:xfrm>
          <a:prstGeom prst="rect">
            <a:avLst/>
          </a:prstGeom>
          <a:noFill/>
          <a:ln w="9525">
            <a:noFill/>
          </a:ln>
        </p:spPr>
        <p:txBody>
          <a:bodyPr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33" name="TextBox 1074"/>
          <p:cNvSpPr txBox="1"/>
          <p:nvPr/>
        </p:nvSpPr>
        <p:spPr>
          <a:xfrm>
            <a:off x="2320925" y="4630057"/>
            <a:ext cx="3896995" cy="518160"/>
          </a:xfrm>
          <a:prstGeom prst="rect">
            <a:avLst/>
          </a:prstGeom>
          <a:noFill/>
          <a:ln w="9525">
            <a:noFill/>
          </a:ln>
        </p:spPr>
        <p:txBody>
          <a:bodyPr wrap="square">
            <a:spAutoFit/>
          </a:bodyPr>
          <a:lstStyle/>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a:t>
            </a:r>
          </a:p>
          <a:p>
            <a:pPr defTabSz="0"/>
            <a:r>
              <a:rPr altLang="en-US" lang="zh-CN" sz="14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Tree>
    <p:custDataLst>
      <p:tags r:id="rId3"/>
    </p:custDataLst>
  </p:cSld>
  <p:clrMapOvr>
    <a:masterClrMapping/>
  </p:clrMapOvr>
  <mc:AlternateContent>
    <mc:Choice Requires="p14">
      <p:transition advTm="16314" p14:dur="1250" spd="slow">
        <p14:flip dir="r"/>
      </p:transition>
    </mc:Choice>
    <mc:Fallback>
      <p:transition advTm="1631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additive="base">
                                        <p:cTn dur="500" fill="hold" id="7"/>
                                        <p:tgtEl>
                                          <p:spTgt spid="58"/>
                                        </p:tgtEl>
                                        <p:attrNameLst>
                                          <p:attrName>ppt_x</p:attrName>
                                        </p:attrNameLst>
                                      </p:cBhvr>
                                      <p:tavLst>
                                        <p:tav tm="0">
                                          <p:val>
                                            <p:strVal val="1+#ppt_w/2"/>
                                          </p:val>
                                        </p:tav>
                                        <p:tav tm="100000">
                                          <p:val>
                                            <p:strVal val="#ppt_x"/>
                                          </p:val>
                                        </p:tav>
                                      </p:tavLst>
                                    </p:anim>
                                    <p:anim calcmode="lin" valueType="num">
                                      <p:cBhvr additive="base">
                                        <p:cTn dur="500" fill="hold" id="8"/>
                                        <p:tgtEl>
                                          <p:spTgt spid="58"/>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60"/>
                                        </p:tgtEl>
                                        <p:attrNameLst>
                                          <p:attrName>style.visibility</p:attrName>
                                        </p:attrNameLst>
                                      </p:cBhvr>
                                      <p:to>
                                        <p:strVal val="visible"/>
                                      </p:to>
                                    </p:set>
                                    <p:animEffect filter="fade" transition="in">
                                      <p:cBhvr>
                                        <p:cTn dur="500" id="13"/>
                                        <p:tgtEl>
                                          <p:spTgt spid="60"/>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78478"/>
                                        </p:tgtEl>
                                        <p:attrNameLst>
                                          <p:attrName>style.visibility</p:attrName>
                                        </p:attrNameLst>
                                      </p:cBhvr>
                                      <p:to>
                                        <p:strVal val="visible"/>
                                      </p:to>
                                    </p:set>
                                    <p:animEffect filter="wipe(left)" transition="in">
                                      <p:cBhvr>
                                        <p:cTn dur="500" id="18"/>
                                        <p:tgtEl>
                                          <p:spTgt spid="78478"/>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78477"/>
                                        </p:tgtEl>
                                        <p:attrNameLst>
                                          <p:attrName>style.visibility</p:attrName>
                                        </p:attrNameLst>
                                      </p:cBhvr>
                                      <p:to>
                                        <p:strVal val="visible"/>
                                      </p:to>
                                    </p:set>
                                    <p:animEffect filter="wipe(left)" transition="in">
                                      <p:cBhvr>
                                        <p:cTn dur="500" id="23"/>
                                        <p:tgtEl>
                                          <p:spTgt spid="78477"/>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78480"/>
                                        </p:tgtEl>
                                        <p:attrNameLst>
                                          <p:attrName>style.visibility</p:attrName>
                                        </p:attrNameLst>
                                      </p:cBhvr>
                                      <p:to>
                                        <p:strVal val="visible"/>
                                      </p:to>
                                    </p:set>
                                    <p:animEffect filter="fade" transition="in">
                                      <p:cBhvr>
                                        <p:cTn dur="1000" id="28"/>
                                        <p:tgtEl>
                                          <p:spTgt spid="78480"/>
                                        </p:tgtEl>
                                      </p:cBhvr>
                                    </p:animEffect>
                                    <p:anim calcmode="lin" valueType="num">
                                      <p:cBhvr>
                                        <p:cTn dur="1000" fill="hold" id="29"/>
                                        <p:tgtEl>
                                          <p:spTgt spid="78480"/>
                                        </p:tgtEl>
                                        <p:attrNameLst>
                                          <p:attrName>ppt_x</p:attrName>
                                        </p:attrNameLst>
                                      </p:cBhvr>
                                      <p:tavLst>
                                        <p:tav tm="0">
                                          <p:val>
                                            <p:strVal val="#ppt_x"/>
                                          </p:val>
                                        </p:tav>
                                        <p:tav tm="100000">
                                          <p:val>
                                            <p:strVal val="#ppt_x"/>
                                          </p:val>
                                        </p:tav>
                                      </p:tavLst>
                                    </p:anim>
                                    <p:anim calcmode="lin" valueType="num">
                                      <p:cBhvr>
                                        <p:cTn dur="1000" fill="hold" id="30"/>
                                        <p:tgtEl>
                                          <p:spTgt spid="78480"/>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53" presetSubtype="0">
                                  <p:stCondLst>
                                    <p:cond delay="0"/>
                                  </p:stCondLst>
                                  <p:childTnLst>
                                    <p:set>
                                      <p:cBhvr>
                                        <p:cTn dur="1" fill="hold" id="34">
                                          <p:stCondLst>
                                            <p:cond delay="0"/>
                                          </p:stCondLst>
                                        </p:cTn>
                                        <p:tgtEl>
                                          <p:spTgt spid="63"/>
                                        </p:tgtEl>
                                        <p:attrNameLst>
                                          <p:attrName>style.visibility</p:attrName>
                                        </p:attrNameLst>
                                      </p:cBhvr>
                                      <p:to>
                                        <p:strVal val="visible"/>
                                      </p:to>
                                    </p:set>
                                    <p:anim calcmode="lin" valueType="num">
                                      <p:cBhvr>
                                        <p:cTn dur="500" fill="hold" id="35"/>
                                        <p:tgtEl>
                                          <p:spTgt spid="63"/>
                                        </p:tgtEl>
                                        <p:attrNameLst>
                                          <p:attrName>ppt_w</p:attrName>
                                        </p:attrNameLst>
                                      </p:cBhvr>
                                      <p:tavLst>
                                        <p:tav tm="0">
                                          <p:val>
                                            <p:fltVal val="0"/>
                                          </p:val>
                                        </p:tav>
                                        <p:tav tm="100000">
                                          <p:val>
                                            <p:strVal val="#ppt_w"/>
                                          </p:val>
                                        </p:tav>
                                      </p:tavLst>
                                    </p:anim>
                                    <p:anim calcmode="lin" valueType="num">
                                      <p:cBhvr>
                                        <p:cTn dur="500" fill="hold" id="36"/>
                                        <p:tgtEl>
                                          <p:spTgt spid="63"/>
                                        </p:tgtEl>
                                        <p:attrNameLst>
                                          <p:attrName>ppt_h</p:attrName>
                                        </p:attrNameLst>
                                      </p:cBhvr>
                                      <p:tavLst>
                                        <p:tav tm="0">
                                          <p:val>
                                            <p:fltVal val="0"/>
                                          </p:val>
                                        </p:tav>
                                        <p:tav tm="100000">
                                          <p:val>
                                            <p:strVal val="#ppt_h"/>
                                          </p:val>
                                        </p:tav>
                                      </p:tavLst>
                                    </p:anim>
                                    <p:animEffect filter="fade" transition="in">
                                      <p:cBhvr>
                                        <p:cTn dur="500" id="37"/>
                                        <p:tgtEl>
                                          <p:spTgt spid="63"/>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70"/>
                                        </p:tgtEl>
                                        <p:attrNameLst>
                                          <p:attrName>style.visibility</p:attrName>
                                        </p:attrNameLst>
                                      </p:cBhvr>
                                      <p:to>
                                        <p:strVal val="visible"/>
                                      </p:to>
                                    </p:set>
                                    <p:anim calcmode="lin" valueType="num">
                                      <p:cBhvr>
                                        <p:cTn dur="500" fill="hold" id="40"/>
                                        <p:tgtEl>
                                          <p:spTgt spid="70"/>
                                        </p:tgtEl>
                                        <p:attrNameLst>
                                          <p:attrName>ppt_w</p:attrName>
                                        </p:attrNameLst>
                                      </p:cBhvr>
                                      <p:tavLst>
                                        <p:tav tm="0">
                                          <p:val>
                                            <p:fltVal val="0"/>
                                          </p:val>
                                        </p:tav>
                                        <p:tav tm="100000">
                                          <p:val>
                                            <p:strVal val="#ppt_w"/>
                                          </p:val>
                                        </p:tav>
                                      </p:tavLst>
                                    </p:anim>
                                    <p:anim calcmode="lin" valueType="num">
                                      <p:cBhvr>
                                        <p:cTn dur="500" fill="hold" id="41"/>
                                        <p:tgtEl>
                                          <p:spTgt spid="70"/>
                                        </p:tgtEl>
                                        <p:attrNameLst>
                                          <p:attrName>ppt_h</p:attrName>
                                        </p:attrNameLst>
                                      </p:cBhvr>
                                      <p:tavLst>
                                        <p:tav tm="0">
                                          <p:val>
                                            <p:fltVal val="0"/>
                                          </p:val>
                                        </p:tav>
                                        <p:tav tm="100000">
                                          <p:val>
                                            <p:strVal val="#ppt_h"/>
                                          </p:val>
                                        </p:tav>
                                      </p:tavLst>
                                    </p:anim>
                                    <p:animEffect filter="fade" transition="in">
                                      <p:cBhvr>
                                        <p:cTn dur="500" id="42"/>
                                        <p:tgtEl>
                                          <p:spTgt spid="70"/>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20"/>
                                        </p:tgtEl>
                                        <p:attrNameLst>
                                          <p:attrName>style.visibility</p:attrName>
                                        </p:attrNameLst>
                                      </p:cBhvr>
                                      <p:to>
                                        <p:strVal val="visible"/>
                                      </p:to>
                                    </p:set>
                                    <p:animEffect filter="fade" transition="in">
                                      <p:cBhvr>
                                        <p:cTn dur="500" id="47"/>
                                        <p:tgtEl>
                                          <p:spTgt spid="20"/>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2" presetSubtype="8">
                                  <p:stCondLst>
                                    <p:cond delay="0"/>
                                  </p:stCondLst>
                                  <p:childTnLst>
                                    <p:set>
                                      <p:cBhvr>
                                        <p:cTn dur="1" fill="hold" id="51">
                                          <p:stCondLst>
                                            <p:cond delay="0"/>
                                          </p:stCondLst>
                                        </p:cTn>
                                        <p:tgtEl>
                                          <p:spTgt spid="78474"/>
                                        </p:tgtEl>
                                        <p:attrNameLst>
                                          <p:attrName>style.visibility</p:attrName>
                                        </p:attrNameLst>
                                      </p:cBhvr>
                                      <p:to>
                                        <p:strVal val="visible"/>
                                      </p:to>
                                    </p:set>
                                    <p:animEffect filter="wipe(left)" transition="in">
                                      <p:cBhvr>
                                        <p:cTn dur="500" id="52"/>
                                        <p:tgtEl>
                                          <p:spTgt spid="78474"/>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grpId="0" id="55" nodeType="clickEffect" presetClass="entr" presetID="22" presetSubtype="8">
                                  <p:stCondLst>
                                    <p:cond delay="0"/>
                                  </p:stCondLst>
                                  <p:childTnLst>
                                    <p:set>
                                      <p:cBhvr>
                                        <p:cTn dur="1" fill="hold" id="56">
                                          <p:stCondLst>
                                            <p:cond delay="0"/>
                                          </p:stCondLst>
                                        </p:cTn>
                                        <p:tgtEl>
                                          <p:spTgt spid="78473"/>
                                        </p:tgtEl>
                                        <p:attrNameLst>
                                          <p:attrName>style.visibility</p:attrName>
                                        </p:attrNameLst>
                                      </p:cBhvr>
                                      <p:to>
                                        <p:strVal val="visible"/>
                                      </p:to>
                                    </p:set>
                                    <p:animEffect filter="wipe(left)" transition="in">
                                      <p:cBhvr>
                                        <p:cTn dur="500" id="57"/>
                                        <p:tgtEl>
                                          <p:spTgt spid="78473"/>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2"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53" presetSubtype="0">
                                  <p:stCondLst>
                                    <p:cond delay="0"/>
                                  </p:stCondLst>
                                  <p:childTnLst>
                                    <p:set>
                                      <p:cBhvr>
                                        <p:cTn dur="1" fill="hold" id="68">
                                          <p:stCondLst>
                                            <p:cond delay="0"/>
                                          </p:stCondLst>
                                        </p:cTn>
                                        <p:tgtEl>
                                          <p:spTgt spid="67"/>
                                        </p:tgtEl>
                                        <p:attrNameLst>
                                          <p:attrName>style.visibility</p:attrName>
                                        </p:attrNameLst>
                                      </p:cBhvr>
                                      <p:to>
                                        <p:strVal val="visible"/>
                                      </p:to>
                                    </p:set>
                                    <p:anim calcmode="lin" valueType="num">
                                      <p:cBhvr>
                                        <p:cTn dur="500" fill="hold" id="69"/>
                                        <p:tgtEl>
                                          <p:spTgt spid="67"/>
                                        </p:tgtEl>
                                        <p:attrNameLst>
                                          <p:attrName>ppt_w</p:attrName>
                                        </p:attrNameLst>
                                      </p:cBhvr>
                                      <p:tavLst>
                                        <p:tav tm="0">
                                          <p:val>
                                            <p:fltVal val="0"/>
                                          </p:val>
                                        </p:tav>
                                        <p:tav tm="100000">
                                          <p:val>
                                            <p:strVal val="#ppt_w"/>
                                          </p:val>
                                        </p:tav>
                                      </p:tavLst>
                                    </p:anim>
                                    <p:anim calcmode="lin" valueType="num">
                                      <p:cBhvr>
                                        <p:cTn dur="500" fill="hold" id="70"/>
                                        <p:tgtEl>
                                          <p:spTgt spid="67"/>
                                        </p:tgtEl>
                                        <p:attrNameLst>
                                          <p:attrName>ppt_h</p:attrName>
                                        </p:attrNameLst>
                                      </p:cBhvr>
                                      <p:tavLst>
                                        <p:tav tm="0">
                                          <p:val>
                                            <p:fltVal val="0"/>
                                          </p:val>
                                        </p:tav>
                                        <p:tav tm="100000">
                                          <p:val>
                                            <p:strVal val="#ppt_h"/>
                                          </p:val>
                                        </p:tav>
                                      </p:tavLst>
                                    </p:anim>
                                    <p:animEffect filter="fade" transition="in">
                                      <p:cBhvr>
                                        <p:cTn dur="500" id="71"/>
                                        <p:tgtEl>
                                          <p:spTgt spid="67"/>
                                        </p:tgtEl>
                                      </p:cBhvr>
                                    </p:animEffect>
                                  </p:childTnLst>
                                </p:cTn>
                              </p:par>
                              <p:par>
                                <p:cTn fill="hold" grpId="0" id="72" nodeType="withEffect" presetClass="entr" presetID="53" presetSubtype="0">
                                  <p:stCondLst>
                                    <p:cond delay="0"/>
                                  </p:stCondLst>
                                  <p:childTnLst>
                                    <p:set>
                                      <p:cBhvr>
                                        <p:cTn dur="1" fill="hold" id="73">
                                          <p:stCondLst>
                                            <p:cond delay="0"/>
                                          </p:stCondLst>
                                        </p:cTn>
                                        <p:tgtEl>
                                          <p:spTgt spid="71"/>
                                        </p:tgtEl>
                                        <p:attrNameLst>
                                          <p:attrName>style.visibility</p:attrName>
                                        </p:attrNameLst>
                                      </p:cBhvr>
                                      <p:to>
                                        <p:strVal val="visible"/>
                                      </p:to>
                                    </p:set>
                                    <p:anim calcmode="lin" valueType="num">
                                      <p:cBhvr>
                                        <p:cTn dur="500" fill="hold" id="74"/>
                                        <p:tgtEl>
                                          <p:spTgt spid="71"/>
                                        </p:tgtEl>
                                        <p:attrNameLst>
                                          <p:attrName>ppt_w</p:attrName>
                                        </p:attrNameLst>
                                      </p:cBhvr>
                                      <p:tavLst>
                                        <p:tav tm="0">
                                          <p:val>
                                            <p:fltVal val="0"/>
                                          </p:val>
                                        </p:tav>
                                        <p:tav tm="100000">
                                          <p:val>
                                            <p:strVal val="#ppt_w"/>
                                          </p:val>
                                        </p:tav>
                                      </p:tavLst>
                                    </p:anim>
                                    <p:anim calcmode="lin" valueType="num">
                                      <p:cBhvr>
                                        <p:cTn dur="500" fill="hold" id="75"/>
                                        <p:tgtEl>
                                          <p:spTgt spid="71"/>
                                        </p:tgtEl>
                                        <p:attrNameLst>
                                          <p:attrName>ppt_h</p:attrName>
                                        </p:attrNameLst>
                                      </p:cBhvr>
                                      <p:tavLst>
                                        <p:tav tm="0">
                                          <p:val>
                                            <p:fltVal val="0"/>
                                          </p:val>
                                        </p:tav>
                                        <p:tav tm="100000">
                                          <p:val>
                                            <p:strVal val="#ppt_h"/>
                                          </p:val>
                                        </p:tav>
                                      </p:tavLst>
                                    </p:anim>
                                    <p:animEffect filter="fade" transition="in">
                                      <p:cBhvr>
                                        <p:cTn dur="500" id="76"/>
                                        <p:tgtEl>
                                          <p:spTgt spid="71"/>
                                        </p:tgtEl>
                                      </p:cBhvr>
                                    </p:animEffect>
                                  </p:childTnLst>
                                </p:cTn>
                              </p:par>
                            </p:childTnLst>
                          </p:cTn>
                        </p:par>
                      </p:childTnLst>
                    </p:cTn>
                  </p:par>
                  <p:par>
                    <p:cTn fill="hold" id="77" nodeType="clickPar">
                      <p:stCondLst>
                        <p:cond delay="indefinite"/>
                      </p:stCondLst>
                      <p:childTnLst>
                        <p:par>
                          <p:cTn fill="hold" id="78" nodeType="afterGroup">
                            <p:stCondLst>
                              <p:cond delay="0"/>
                            </p:stCondLst>
                            <p:childTnLst>
                              <p:par>
                                <p:cTn fill="hold" grpId="0" id="79" nodeType="clickEffect" presetClass="entr" presetID="10" presetSubtype="0">
                                  <p:stCondLst>
                                    <p:cond delay="0"/>
                                  </p:stCondLst>
                                  <p:childTnLst>
                                    <p:set>
                                      <p:cBhvr>
                                        <p:cTn dur="1" fill="hold" id="80">
                                          <p:stCondLst>
                                            <p:cond delay="0"/>
                                          </p:stCondLst>
                                        </p:cTn>
                                        <p:tgtEl>
                                          <p:spTgt spid="21"/>
                                        </p:tgtEl>
                                        <p:attrNameLst>
                                          <p:attrName>style.visibility</p:attrName>
                                        </p:attrNameLst>
                                      </p:cBhvr>
                                      <p:to>
                                        <p:strVal val="visible"/>
                                      </p:to>
                                    </p:set>
                                    <p:animEffect filter="fade" transition="in">
                                      <p:cBhvr>
                                        <p:cTn dur="500" id="81"/>
                                        <p:tgtEl>
                                          <p:spTgt spid="21"/>
                                        </p:tgtEl>
                                      </p:cBhvr>
                                    </p:animEffect>
                                  </p:childTnLst>
                                </p:cTn>
                              </p:par>
                            </p:childTnLst>
                          </p:cTn>
                        </p:par>
                      </p:childTnLst>
                    </p:cTn>
                  </p:par>
                  <p:par>
                    <p:cTn fill="hold" id="82" nodeType="clickPar">
                      <p:stCondLst>
                        <p:cond delay="indefinite"/>
                      </p:stCondLst>
                      <p:childTnLst>
                        <p:par>
                          <p:cTn fill="hold" id="83" nodeType="afterGroup">
                            <p:stCondLst>
                              <p:cond delay="0"/>
                            </p:stCondLst>
                            <p:childTnLst>
                              <p:par>
                                <p:cTn fill="hold" grpId="0" id="84" nodeType="clickEffect" presetClass="entr" presetID="22" presetSubtype="8">
                                  <p:stCondLst>
                                    <p:cond delay="0"/>
                                  </p:stCondLst>
                                  <p:childTnLst>
                                    <p:set>
                                      <p:cBhvr>
                                        <p:cTn dur="1" fill="hold" id="85">
                                          <p:stCondLst>
                                            <p:cond delay="0"/>
                                          </p:stCondLst>
                                        </p:cTn>
                                        <p:tgtEl>
                                          <p:spTgt spid="78467"/>
                                        </p:tgtEl>
                                        <p:attrNameLst>
                                          <p:attrName>style.visibility</p:attrName>
                                        </p:attrNameLst>
                                      </p:cBhvr>
                                      <p:to>
                                        <p:strVal val="visible"/>
                                      </p:to>
                                    </p:set>
                                    <p:animEffect filter="wipe(left)" transition="in">
                                      <p:cBhvr>
                                        <p:cTn dur="500" id="86"/>
                                        <p:tgtEl>
                                          <p:spTgt spid="78467"/>
                                        </p:tgtEl>
                                      </p:cBhvr>
                                    </p:animEffect>
                                  </p:childTnLst>
                                </p:cTn>
                              </p:par>
                            </p:childTnLst>
                          </p:cTn>
                        </p:par>
                      </p:childTnLst>
                    </p:cTn>
                  </p:par>
                  <p:par>
                    <p:cTn fill="hold" id="87" nodeType="clickPar">
                      <p:stCondLst>
                        <p:cond delay="indefinite"/>
                      </p:stCondLst>
                      <p:childTnLst>
                        <p:par>
                          <p:cTn fill="hold" id="88" nodeType="afterGroup">
                            <p:stCondLst>
                              <p:cond delay="0"/>
                            </p:stCondLst>
                            <p:childTnLst>
                              <p:par>
                                <p:cTn fill="hold" grpId="0" id="89" nodeType="clickEffect" presetClass="entr" presetID="22" presetSubtype="8">
                                  <p:stCondLst>
                                    <p:cond delay="0"/>
                                  </p:stCondLst>
                                  <p:childTnLst>
                                    <p:set>
                                      <p:cBhvr>
                                        <p:cTn dur="1" fill="hold" id="90">
                                          <p:stCondLst>
                                            <p:cond delay="0"/>
                                          </p:stCondLst>
                                        </p:cTn>
                                        <p:tgtEl>
                                          <p:spTgt spid="78466"/>
                                        </p:tgtEl>
                                        <p:attrNameLst>
                                          <p:attrName>style.visibility</p:attrName>
                                        </p:attrNameLst>
                                      </p:cBhvr>
                                      <p:to>
                                        <p:strVal val="visible"/>
                                      </p:to>
                                    </p:set>
                                    <p:animEffect filter="wipe(left)" transition="in">
                                      <p:cBhvr>
                                        <p:cTn dur="500" id="91"/>
                                        <p:tgtEl>
                                          <p:spTgt spid="78466"/>
                                        </p:tgtEl>
                                      </p:cBhvr>
                                    </p:animEffect>
                                  </p:childTnLst>
                                </p:cTn>
                              </p:par>
                            </p:childTnLst>
                          </p:cTn>
                        </p:par>
                      </p:childTnLst>
                    </p:cTn>
                  </p:par>
                  <p:par>
                    <p:cTn fill="hold" id="92" nodeType="clickPar">
                      <p:stCondLst>
                        <p:cond delay="indefinite"/>
                      </p:stCondLst>
                      <p:childTnLst>
                        <p:par>
                          <p:cTn fill="hold" id="93" nodeType="afterGroup">
                            <p:stCondLst>
                              <p:cond delay="0"/>
                            </p:stCondLst>
                            <p:childTnLst>
                              <p:par>
                                <p:cTn fill="hold" grpId="0" id="94" nodeType="clickEffect" presetClass="entr" presetID="42" presetSubtype="0">
                                  <p:stCondLst>
                                    <p:cond delay="0"/>
                                  </p:stCondLst>
                                  <p:childTnLst>
                                    <p:set>
                                      <p:cBhvr>
                                        <p:cTn dur="1" fill="hold" id="95">
                                          <p:stCondLst>
                                            <p:cond delay="0"/>
                                          </p:stCondLst>
                                        </p:cTn>
                                        <p:tgtEl>
                                          <p:spTgt spid="32"/>
                                        </p:tgtEl>
                                        <p:attrNameLst>
                                          <p:attrName>style.visibility</p:attrName>
                                        </p:attrNameLst>
                                      </p:cBhvr>
                                      <p:to>
                                        <p:strVal val="visible"/>
                                      </p:to>
                                    </p:set>
                                    <p:animEffect filter="fade" transition="in">
                                      <p:cBhvr>
                                        <p:cTn dur="1000" id="96"/>
                                        <p:tgtEl>
                                          <p:spTgt spid="32"/>
                                        </p:tgtEl>
                                      </p:cBhvr>
                                    </p:animEffect>
                                    <p:anim calcmode="lin" valueType="num">
                                      <p:cBhvr>
                                        <p:cTn dur="1000" fill="hold" id="97"/>
                                        <p:tgtEl>
                                          <p:spTgt spid="32"/>
                                        </p:tgtEl>
                                        <p:attrNameLst>
                                          <p:attrName>ppt_x</p:attrName>
                                        </p:attrNameLst>
                                      </p:cBhvr>
                                      <p:tavLst>
                                        <p:tav tm="0">
                                          <p:val>
                                            <p:strVal val="#ppt_x"/>
                                          </p:val>
                                        </p:tav>
                                        <p:tav tm="100000">
                                          <p:val>
                                            <p:strVal val="#ppt_x"/>
                                          </p:val>
                                        </p:tav>
                                      </p:tavLst>
                                    </p:anim>
                                    <p:anim calcmode="lin" valueType="num">
                                      <p:cBhvr>
                                        <p:cTn dur="1000" fill="hold" id="98"/>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99" nodeType="clickPar">
                      <p:stCondLst>
                        <p:cond delay="indefinite"/>
                      </p:stCondLst>
                      <p:childTnLst>
                        <p:par>
                          <p:cTn fill="hold" id="100" nodeType="afterGroup">
                            <p:stCondLst>
                              <p:cond delay="0"/>
                            </p:stCondLst>
                            <p:childTnLst>
                              <p:par>
                                <p:cTn fill="hold" grpId="0" id="101" nodeType="clickEffect" presetClass="entr" presetID="53" presetSubtype="0">
                                  <p:stCondLst>
                                    <p:cond delay="0"/>
                                  </p:stCondLst>
                                  <p:childTnLst>
                                    <p:set>
                                      <p:cBhvr>
                                        <p:cTn dur="1" fill="hold" id="102">
                                          <p:stCondLst>
                                            <p:cond delay="0"/>
                                          </p:stCondLst>
                                        </p:cTn>
                                        <p:tgtEl>
                                          <p:spTgt spid="135"/>
                                        </p:tgtEl>
                                        <p:attrNameLst>
                                          <p:attrName>style.visibility</p:attrName>
                                        </p:attrNameLst>
                                      </p:cBhvr>
                                      <p:to>
                                        <p:strVal val="visible"/>
                                      </p:to>
                                    </p:set>
                                    <p:anim calcmode="lin" valueType="num">
                                      <p:cBhvr>
                                        <p:cTn dur="500" fill="hold" id="103"/>
                                        <p:tgtEl>
                                          <p:spTgt spid="135"/>
                                        </p:tgtEl>
                                        <p:attrNameLst>
                                          <p:attrName>ppt_w</p:attrName>
                                        </p:attrNameLst>
                                      </p:cBhvr>
                                      <p:tavLst>
                                        <p:tav tm="0">
                                          <p:val>
                                            <p:fltVal val="0"/>
                                          </p:val>
                                        </p:tav>
                                        <p:tav tm="100000">
                                          <p:val>
                                            <p:strVal val="#ppt_w"/>
                                          </p:val>
                                        </p:tav>
                                      </p:tavLst>
                                    </p:anim>
                                    <p:anim calcmode="lin" valueType="num">
                                      <p:cBhvr>
                                        <p:cTn dur="500" fill="hold" id="104"/>
                                        <p:tgtEl>
                                          <p:spTgt spid="135"/>
                                        </p:tgtEl>
                                        <p:attrNameLst>
                                          <p:attrName>ppt_h</p:attrName>
                                        </p:attrNameLst>
                                      </p:cBhvr>
                                      <p:tavLst>
                                        <p:tav tm="0">
                                          <p:val>
                                            <p:fltVal val="0"/>
                                          </p:val>
                                        </p:tav>
                                        <p:tav tm="100000">
                                          <p:val>
                                            <p:strVal val="#ppt_h"/>
                                          </p:val>
                                        </p:tav>
                                      </p:tavLst>
                                    </p:anim>
                                    <p:animEffect filter="fade" transition="in">
                                      <p:cBhvr>
                                        <p:cTn dur="500" id="105"/>
                                        <p:tgtEl>
                                          <p:spTgt spid="135"/>
                                        </p:tgtEl>
                                      </p:cBhvr>
                                    </p:animEffect>
                                  </p:childTnLst>
                                </p:cTn>
                              </p:par>
                              <p:par>
                                <p:cTn fill="hold" grpId="0" id="106" nodeType="withEffect" presetClass="entr" presetID="53" presetSubtype="0">
                                  <p:stCondLst>
                                    <p:cond delay="0"/>
                                  </p:stCondLst>
                                  <p:childTnLst>
                                    <p:set>
                                      <p:cBhvr>
                                        <p:cTn dur="1" fill="hold" id="107">
                                          <p:stCondLst>
                                            <p:cond delay="0"/>
                                          </p:stCondLst>
                                        </p:cTn>
                                        <p:tgtEl>
                                          <p:spTgt spid="68"/>
                                        </p:tgtEl>
                                        <p:attrNameLst>
                                          <p:attrName>style.visibility</p:attrName>
                                        </p:attrNameLst>
                                      </p:cBhvr>
                                      <p:to>
                                        <p:strVal val="visible"/>
                                      </p:to>
                                    </p:set>
                                    <p:anim calcmode="lin" valueType="num">
                                      <p:cBhvr>
                                        <p:cTn dur="500" fill="hold" id="108"/>
                                        <p:tgtEl>
                                          <p:spTgt spid="68"/>
                                        </p:tgtEl>
                                        <p:attrNameLst>
                                          <p:attrName>ppt_w</p:attrName>
                                        </p:attrNameLst>
                                      </p:cBhvr>
                                      <p:tavLst>
                                        <p:tav tm="0">
                                          <p:val>
                                            <p:fltVal val="0"/>
                                          </p:val>
                                        </p:tav>
                                        <p:tav tm="100000">
                                          <p:val>
                                            <p:strVal val="#ppt_w"/>
                                          </p:val>
                                        </p:tav>
                                      </p:tavLst>
                                    </p:anim>
                                    <p:anim calcmode="lin" valueType="num">
                                      <p:cBhvr>
                                        <p:cTn dur="500" fill="hold" id="109"/>
                                        <p:tgtEl>
                                          <p:spTgt spid="68"/>
                                        </p:tgtEl>
                                        <p:attrNameLst>
                                          <p:attrName>ppt_h</p:attrName>
                                        </p:attrNameLst>
                                      </p:cBhvr>
                                      <p:tavLst>
                                        <p:tav tm="0">
                                          <p:val>
                                            <p:fltVal val="0"/>
                                          </p:val>
                                        </p:tav>
                                        <p:tav tm="100000">
                                          <p:val>
                                            <p:strVal val="#ppt_h"/>
                                          </p:val>
                                        </p:tav>
                                      </p:tavLst>
                                    </p:anim>
                                    <p:animEffect filter="fade" transition="in">
                                      <p:cBhvr>
                                        <p:cTn dur="500" id="110"/>
                                        <p:tgtEl>
                                          <p:spTgt spid="68"/>
                                        </p:tgtEl>
                                      </p:cBhvr>
                                    </p:animEffect>
                                  </p:childTnLst>
                                </p:cTn>
                              </p:par>
                            </p:childTnLst>
                          </p:cTn>
                        </p:par>
                      </p:childTnLst>
                    </p:cTn>
                  </p:par>
                  <p:par>
                    <p:cTn fill="hold" id="111" nodeType="clickPar">
                      <p:stCondLst>
                        <p:cond delay="indefinite"/>
                      </p:stCondLst>
                      <p:childTnLst>
                        <p:par>
                          <p:cTn fill="hold" id="112" nodeType="afterGroup">
                            <p:stCondLst>
                              <p:cond delay="0"/>
                            </p:stCondLst>
                            <p:childTnLst>
                              <p:par>
                                <p:cTn fill="hold" grpId="0" id="113" nodeType="clickEffect" presetClass="entr" presetID="10" presetSubtype="0">
                                  <p:stCondLst>
                                    <p:cond delay="0"/>
                                  </p:stCondLst>
                                  <p:childTnLst>
                                    <p:set>
                                      <p:cBhvr>
                                        <p:cTn dur="1" fill="hold" id="114">
                                          <p:stCondLst>
                                            <p:cond delay="0"/>
                                          </p:stCondLst>
                                        </p:cTn>
                                        <p:tgtEl>
                                          <p:spTgt spid="22"/>
                                        </p:tgtEl>
                                        <p:attrNameLst>
                                          <p:attrName>style.visibility</p:attrName>
                                        </p:attrNameLst>
                                      </p:cBhvr>
                                      <p:to>
                                        <p:strVal val="visible"/>
                                      </p:to>
                                    </p:set>
                                    <p:animEffect filter="fade" transition="in">
                                      <p:cBhvr>
                                        <p:cTn dur="500" id="115"/>
                                        <p:tgtEl>
                                          <p:spTgt spid="22"/>
                                        </p:tgtEl>
                                      </p:cBhvr>
                                    </p:animEffect>
                                  </p:childTnLst>
                                </p:cTn>
                              </p:par>
                            </p:childTnLst>
                          </p:cTn>
                        </p:par>
                      </p:childTnLst>
                    </p:cTn>
                  </p:par>
                  <p:par>
                    <p:cTn fill="hold" id="116" nodeType="clickPar">
                      <p:stCondLst>
                        <p:cond delay="indefinite"/>
                      </p:stCondLst>
                      <p:childTnLst>
                        <p:par>
                          <p:cTn fill="hold" id="117" nodeType="afterGroup">
                            <p:stCondLst>
                              <p:cond delay="0"/>
                            </p:stCondLst>
                            <p:childTnLst>
                              <p:par>
                                <p:cTn fill="hold" grpId="0" id="118" nodeType="clickEffect" presetClass="entr" presetID="22" presetSubtype="8">
                                  <p:stCondLst>
                                    <p:cond delay="0"/>
                                  </p:stCondLst>
                                  <p:childTnLst>
                                    <p:set>
                                      <p:cBhvr>
                                        <p:cTn dur="1" fill="hold" id="119">
                                          <p:stCondLst>
                                            <p:cond delay="0"/>
                                          </p:stCondLst>
                                        </p:cTn>
                                        <p:tgtEl>
                                          <p:spTgt spid="78462"/>
                                        </p:tgtEl>
                                        <p:attrNameLst>
                                          <p:attrName>style.visibility</p:attrName>
                                        </p:attrNameLst>
                                      </p:cBhvr>
                                      <p:to>
                                        <p:strVal val="visible"/>
                                      </p:to>
                                    </p:set>
                                    <p:animEffect filter="wipe(left)" transition="in">
                                      <p:cBhvr>
                                        <p:cTn dur="500" id="120"/>
                                        <p:tgtEl>
                                          <p:spTgt spid="78462"/>
                                        </p:tgtEl>
                                      </p:cBhvr>
                                    </p:animEffect>
                                  </p:childTnLst>
                                </p:cTn>
                              </p:par>
                            </p:childTnLst>
                          </p:cTn>
                        </p:par>
                      </p:childTnLst>
                    </p:cTn>
                  </p:par>
                  <p:par>
                    <p:cTn fill="hold" id="121" nodeType="clickPar">
                      <p:stCondLst>
                        <p:cond delay="indefinite"/>
                      </p:stCondLst>
                      <p:childTnLst>
                        <p:par>
                          <p:cTn fill="hold" id="122" nodeType="afterGroup">
                            <p:stCondLst>
                              <p:cond delay="0"/>
                            </p:stCondLst>
                            <p:childTnLst>
                              <p:par>
                                <p:cTn fill="hold" grpId="0" id="123" nodeType="clickEffect" presetClass="entr" presetID="22" presetSubtype="8">
                                  <p:stCondLst>
                                    <p:cond delay="0"/>
                                  </p:stCondLst>
                                  <p:childTnLst>
                                    <p:set>
                                      <p:cBhvr>
                                        <p:cTn dur="1" fill="hold" id="124">
                                          <p:stCondLst>
                                            <p:cond delay="0"/>
                                          </p:stCondLst>
                                        </p:cTn>
                                        <p:tgtEl>
                                          <p:spTgt spid="78461"/>
                                        </p:tgtEl>
                                        <p:attrNameLst>
                                          <p:attrName>style.visibility</p:attrName>
                                        </p:attrNameLst>
                                      </p:cBhvr>
                                      <p:to>
                                        <p:strVal val="visible"/>
                                      </p:to>
                                    </p:set>
                                    <p:animEffect filter="wipe(left)" transition="in">
                                      <p:cBhvr>
                                        <p:cTn dur="500" id="125"/>
                                        <p:tgtEl>
                                          <p:spTgt spid="78461"/>
                                        </p:tgtEl>
                                      </p:cBhvr>
                                    </p:animEffect>
                                  </p:childTnLst>
                                </p:cTn>
                              </p:par>
                            </p:childTnLst>
                          </p:cTn>
                        </p:par>
                      </p:childTnLst>
                    </p:cTn>
                  </p:par>
                  <p:par>
                    <p:cTn fill="hold" id="126" nodeType="clickPar">
                      <p:stCondLst>
                        <p:cond delay="indefinite"/>
                      </p:stCondLst>
                      <p:childTnLst>
                        <p:par>
                          <p:cTn fill="hold" id="127" nodeType="afterGroup">
                            <p:stCondLst>
                              <p:cond delay="0"/>
                            </p:stCondLst>
                            <p:childTnLst>
                              <p:par>
                                <p:cTn fill="hold" grpId="0" id="128" nodeType="clickEffect" presetClass="entr" presetID="42" presetSubtype="0">
                                  <p:stCondLst>
                                    <p:cond delay="0"/>
                                  </p:stCondLst>
                                  <p:childTnLst>
                                    <p:set>
                                      <p:cBhvr>
                                        <p:cTn dur="1" fill="hold" id="129">
                                          <p:stCondLst>
                                            <p:cond delay="0"/>
                                          </p:stCondLst>
                                        </p:cTn>
                                        <p:tgtEl>
                                          <p:spTgt spid="33"/>
                                        </p:tgtEl>
                                        <p:attrNameLst>
                                          <p:attrName>style.visibility</p:attrName>
                                        </p:attrNameLst>
                                      </p:cBhvr>
                                      <p:to>
                                        <p:strVal val="visible"/>
                                      </p:to>
                                    </p:set>
                                    <p:animEffect filter="fade" transition="in">
                                      <p:cBhvr>
                                        <p:cTn dur="1000" id="130"/>
                                        <p:tgtEl>
                                          <p:spTgt spid="33"/>
                                        </p:tgtEl>
                                      </p:cBhvr>
                                    </p:animEffect>
                                    <p:anim calcmode="lin" valueType="num">
                                      <p:cBhvr>
                                        <p:cTn dur="1000" fill="hold" id="131"/>
                                        <p:tgtEl>
                                          <p:spTgt spid="33"/>
                                        </p:tgtEl>
                                        <p:attrNameLst>
                                          <p:attrName>ppt_x</p:attrName>
                                        </p:attrNameLst>
                                      </p:cBhvr>
                                      <p:tavLst>
                                        <p:tav tm="0">
                                          <p:val>
                                            <p:strVal val="#ppt_x"/>
                                          </p:val>
                                        </p:tav>
                                        <p:tav tm="100000">
                                          <p:val>
                                            <p:strVal val="#ppt_x"/>
                                          </p:val>
                                        </p:tav>
                                      </p:tavLst>
                                    </p:anim>
                                    <p:anim calcmode="lin" valueType="num">
                                      <p:cBhvr>
                                        <p:cTn dur="1000" fill="hold" id="132"/>
                                        <p:tgtEl>
                                          <p:spTgt spid="33"/>
                                        </p:tgtEl>
                                        <p:attrNameLst>
                                          <p:attrName>ppt_y</p:attrName>
                                        </p:attrNameLst>
                                      </p:cBhvr>
                                      <p:tavLst>
                                        <p:tav tm="0">
                                          <p:val>
                                            <p:strVal val="#ppt_y+.1"/>
                                          </p:val>
                                        </p:tav>
                                        <p:tav tm="100000">
                                          <p:val>
                                            <p:strVal val="#ppt_y"/>
                                          </p:val>
                                        </p:tav>
                                      </p:tavLst>
                                    </p:anim>
                                  </p:childTnLst>
                                </p:cTn>
                              </p:par>
                            </p:childTnLst>
                          </p:cTn>
                        </p:par>
                      </p:childTnLst>
                    </p:cTn>
                  </p:par>
                  <p:par>
                    <p:cTn fill="hold" id="133" nodeType="clickPar">
                      <p:stCondLst>
                        <p:cond delay="indefinite"/>
                      </p:stCondLst>
                      <p:childTnLst>
                        <p:par>
                          <p:cTn fill="hold" id="134" nodeType="afterGroup">
                            <p:stCondLst>
                              <p:cond delay="0"/>
                            </p:stCondLst>
                            <p:childTnLst>
                              <p:par>
                                <p:cTn fill="hold" grpId="0" id="135" nodeType="clickEffect" presetClass="entr" presetID="53" presetSubtype="0">
                                  <p:stCondLst>
                                    <p:cond delay="0"/>
                                  </p:stCondLst>
                                  <p:childTnLst>
                                    <p:set>
                                      <p:cBhvr>
                                        <p:cTn dur="1" fill="hold" id="136">
                                          <p:stCondLst>
                                            <p:cond delay="0"/>
                                          </p:stCondLst>
                                        </p:cTn>
                                        <p:tgtEl>
                                          <p:spTgt spid="55"/>
                                        </p:tgtEl>
                                        <p:attrNameLst>
                                          <p:attrName>style.visibility</p:attrName>
                                        </p:attrNameLst>
                                      </p:cBhvr>
                                      <p:to>
                                        <p:strVal val="visible"/>
                                      </p:to>
                                    </p:set>
                                    <p:anim calcmode="lin" valueType="num">
                                      <p:cBhvr>
                                        <p:cTn dur="500" fill="hold" id="137"/>
                                        <p:tgtEl>
                                          <p:spTgt spid="55"/>
                                        </p:tgtEl>
                                        <p:attrNameLst>
                                          <p:attrName>ppt_w</p:attrName>
                                        </p:attrNameLst>
                                      </p:cBhvr>
                                      <p:tavLst>
                                        <p:tav tm="0">
                                          <p:val>
                                            <p:fltVal val="0"/>
                                          </p:val>
                                        </p:tav>
                                        <p:tav tm="100000">
                                          <p:val>
                                            <p:strVal val="#ppt_w"/>
                                          </p:val>
                                        </p:tav>
                                      </p:tavLst>
                                    </p:anim>
                                    <p:anim calcmode="lin" valueType="num">
                                      <p:cBhvr>
                                        <p:cTn dur="500" fill="hold" id="138"/>
                                        <p:tgtEl>
                                          <p:spTgt spid="55"/>
                                        </p:tgtEl>
                                        <p:attrNameLst>
                                          <p:attrName>ppt_h</p:attrName>
                                        </p:attrNameLst>
                                      </p:cBhvr>
                                      <p:tavLst>
                                        <p:tav tm="0">
                                          <p:val>
                                            <p:fltVal val="0"/>
                                          </p:val>
                                        </p:tav>
                                        <p:tav tm="100000">
                                          <p:val>
                                            <p:strVal val="#ppt_h"/>
                                          </p:val>
                                        </p:tav>
                                      </p:tavLst>
                                    </p:anim>
                                    <p:animEffect filter="fade" transition="in">
                                      <p:cBhvr>
                                        <p:cTn dur="500" id="139"/>
                                        <p:tgtEl>
                                          <p:spTgt spid="55"/>
                                        </p:tgtEl>
                                      </p:cBhvr>
                                    </p:animEffect>
                                  </p:childTnLst>
                                </p:cTn>
                              </p:par>
                              <p:par>
                                <p:cTn fill="hold" grpId="0" id="140" nodeType="withEffect" presetClass="entr" presetID="53" presetSubtype="0">
                                  <p:stCondLst>
                                    <p:cond delay="0"/>
                                  </p:stCondLst>
                                  <p:childTnLst>
                                    <p:set>
                                      <p:cBhvr>
                                        <p:cTn dur="1" fill="hold" id="141">
                                          <p:stCondLst>
                                            <p:cond delay="0"/>
                                          </p:stCondLst>
                                        </p:cTn>
                                        <p:tgtEl>
                                          <p:spTgt spid="69"/>
                                        </p:tgtEl>
                                        <p:attrNameLst>
                                          <p:attrName>style.visibility</p:attrName>
                                        </p:attrNameLst>
                                      </p:cBhvr>
                                      <p:to>
                                        <p:strVal val="visible"/>
                                      </p:to>
                                    </p:set>
                                    <p:anim calcmode="lin" valueType="num">
                                      <p:cBhvr>
                                        <p:cTn dur="500" fill="hold" id="142"/>
                                        <p:tgtEl>
                                          <p:spTgt spid="69"/>
                                        </p:tgtEl>
                                        <p:attrNameLst>
                                          <p:attrName>ppt_w</p:attrName>
                                        </p:attrNameLst>
                                      </p:cBhvr>
                                      <p:tavLst>
                                        <p:tav tm="0">
                                          <p:val>
                                            <p:fltVal val="0"/>
                                          </p:val>
                                        </p:tav>
                                        <p:tav tm="100000">
                                          <p:val>
                                            <p:strVal val="#ppt_w"/>
                                          </p:val>
                                        </p:tav>
                                      </p:tavLst>
                                    </p:anim>
                                    <p:anim calcmode="lin" valueType="num">
                                      <p:cBhvr>
                                        <p:cTn dur="500" fill="hold" id="143"/>
                                        <p:tgtEl>
                                          <p:spTgt spid="69"/>
                                        </p:tgtEl>
                                        <p:attrNameLst>
                                          <p:attrName>ppt_h</p:attrName>
                                        </p:attrNameLst>
                                      </p:cBhvr>
                                      <p:tavLst>
                                        <p:tav tm="0">
                                          <p:val>
                                            <p:fltVal val="0"/>
                                          </p:val>
                                        </p:tav>
                                        <p:tav tm="100000">
                                          <p:val>
                                            <p:strVal val="#ppt_h"/>
                                          </p:val>
                                        </p:tav>
                                      </p:tavLst>
                                    </p:anim>
                                    <p:animEffect filter="fade" transition="in">
                                      <p:cBhvr>
                                        <p:cTn dur="500" id="144"/>
                                        <p:tgtEl>
                                          <p:spTgt spid="69"/>
                                        </p:tgtEl>
                                      </p:cBhvr>
                                    </p:animEffect>
                                  </p:childTnLst>
                                </p:cTn>
                              </p:par>
                            </p:childTnLst>
                          </p:cTn>
                        </p:par>
                      </p:childTnLst>
                    </p:cTn>
                  </p:par>
                  <p:par>
                    <p:cTn fill="hold" id="145" nodeType="clickPar">
                      <p:stCondLst>
                        <p:cond delay="indefinite"/>
                      </p:stCondLst>
                      <p:childTnLst>
                        <p:par>
                          <p:cTn fill="hold" id="146" nodeType="afterGroup">
                            <p:stCondLst>
                              <p:cond delay="0"/>
                            </p:stCondLst>
                            <p:childTnLst>
                              <p:par>
                                <p:cTn fill="hold" grpId="0" id="147" nodeType="clickEffect" presetClass="entr" presetID="10" presetSubtype="0">
                                  <p:stCondLst>
                                    <p:cond delay="0"/>
                                  </p:stCondLst>
                                  <p:childTnLst>
                                    <p:set>
                                      <p:cBhvr>
                                        <p:cTn dur="1" fill="hold" id="148">
                                          <p:stCondLst>
                                            <p:cond delay="0"/>
                                          </p:stCondLst>
                                        </p:cTn>
                                        <p:tgtEl>
                                          <p:spTgt spid="23"/>
                                        </p:tgtEl>
                                        <p:attrNameLst>
                                          <p:attrName>style.visibility</p:attrName>
                                        </p:attrNameLst>
                                      </p:cBhvr>
                                      <p:to>
                                        <p:strVal val="visible"/>
                                      </p:to>
                                    </p:set>
                                    <p:animEffect filter="fade" transition="in">
                                      <p:cBhvr>
                                        <p:cTn dur="500" id="14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60"/>
      <p:bldP grpId="0" spid="20"/>
      <p:bldP grpId="0" spid="21"/>
      <p:bldP grpId="0" spid="22"/>
      <p:bldP grpId="0" spid="23"/>
      <p:bldP grpId="0" spid="78477"/>
      <p:bldP grpId="0" spid="78478"/>
      <p:bldP grpId="0" spid="78480"/>
      <p:bldP grpId="0" spid="78473"/>
      <p:bldP grpId="0" spid="78474"/>
      <p:bldP grpId="0" spid="78466"/>
      <p:bldP grpId="0" spid="78467"/>
      <p:bldP grpId="0" spid="78461"/>
      <p:bldP grpId="0" spid="78462"/>
      <p:bldP grpId="0" spid="63"/>
      <p:bldP grpId="0" spid="67"/>
      <p:bldP grpId="0" spid="68"/>
      <p:bldP grpId="0" spid="69"/>
      <p:bldP grpId="0" spid="70"/>
      <p:bldP grpId="0" spid="71"/>
      <p:bldP grpId="0" spid="135"/>
      <p:bldP grpId="0" spid="55"/>
      <p:bldP grpId="0" spid="31"/>
      <p:bldP grpId="0" spid="32"/>
      <p:bldP grpId="0" spid="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Freeform 3"/>
          <p:cNvSpPr/>
          <p:nvPr/>
        </p:nvSpPr>
        <p:spPr>
          <a:xfrm>
            <a:off x="837912" y="2486236"/>
            <a:ext cx="2537460" cy="2537460"/>
          </a:xfrm>
          <a:custGeom>
            <a:gdLst>
              <a:gd fmla="*/ 1880692 w 1880691" name="connsiteX0"/>
              <a:gd fmla="*/ 940358 h 1880704" name="connsiteY0"/>
              <a:gd fmla="*/ 940345 w 1880691" name="connsiteX1"/>
              <a:gd fmla="*/ 1880704 h 1880704" name="connsiteY1"/>
              <a:gd fmla="*/ 0 w 1880691" name="connsiteX2"/>
              <a:gd fmla="*/ 940358 h 1880704" name="connsiteY2"/>
              <a:gd fmla="*/ 940345 w 1880691" name="connsiteX3"/>
              <a:gd fmla="*/ 0 h 1880704" name="connsiteY3"/>
              <a:gd fmla="*/ 1880692 w 1880691" name="connsiteX4"/>
              <a:gd fmla="*/ 940358 h 18807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0704" w="1880691">
                <a:moveTo>
                  <a:pt x="1880692" y="940358"/>
                </a:moveTo>
                <a:cubicBezTo>
                  <a:pt x="1880692" y="1459700"/>
                  <a:pt x="1459686" y="1880704"/>
                  <a:pt x="940345" y="1880704"/>
                </a:cubicBezTo>
                <a:cubicBezTo>
                  <a:pt x="421004" y="1880704"/>
                  <a:pt x="0" y="1459700"/>
                  <a:pt x="0" y="940358"/>
                </a:cubicBezTo>
                <a:cubicBezTo>
                  <a:pt x="0" y="421004"/>
                  <a:pt x="421004" y="0"/>
                  <a:pt x="940345" y="0"/>
                </a:cubicBezTo>
                <a:cubicBezTo>
                  <a:pt x="1459686" y="0"/>
                  <a:pt x="1880692" y="421004"/>
                  <a:pt x="1880692" y="940358"/>
                </a:cubicBezTo>
              </a:path>
            </a:pathLst>
          </a:custGeom>
          <a:solidFill>
            <a:schemeClr val="bg1">
              <a:alpha val="24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8" name="矩形 7"/>
          <p:cNvSpPr/>
          <p:nvPr/>
        </p:nvSpPr>
        <p:spPr>
          <a:xfrm>
            <a:off x="4160520" y="2159635"/>
            <a:ext cx="7360285" cy="802640"/>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4160520" y="2945765"/>
            <a:ext cx="7360285" cy="802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
          <p:cNvSpPr txBox="1"/>
          <p:nvPr/>
        </p:nvSpPr>
        <p:spPr>
          <a:xfrm>
            <a:off x="8672830"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5.2 回报预测</a:t>
            </a:r>
          </a:p>
        </p:txBody>
      </p:sp>
      <p:sp>
        <p:nvSpPr>
          <p:cNvPr id="22" name="文本框 21"/>
          <p:cNvSpPr txBox="1"/>
          <p:nvPr/>
        </p:nvSpPr>
        <p:spPr>
          <a:xfrm>
            <a:off x="8610599" y="1046480"/>
            <a:ext cx="1097280" cy="274320"/>
          </a:xfrm>
          <a:prstGeom prst="rect">
            <a:avLst/>
          </a:prstGeom>
          <a:noFill/>
        </p:spPr>
        <p:txBody>
          <a:bodyPr rtlCol="0" wrap="none">
            <a:spAutoFit/>
          </a:bodyPr>
          <a:lstStyle/>
          <a:p>
            <a:pPr defTabSz="0"/>
            <a:r>
              <a:rPr altLang="en-US" lang="zh-CN" sz="12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 name="Freeform 3"/>
          <p:cNvSpPr/>
          <p:nvPr/>
        </p:nvSpPr>
        <p:spPr>
          <a:xfrm>
            <a:off x="1166296" y="2814614"/>
            <a:ext cx="1880691" cy="1880704"/>
          </a:xfrm>
          <a:custGeom>
            <a:gdLst>
              <a:gd fmla="*/ 1880692 w 1880691" name="connsiteX0"/>
              <a:gd fmla="*/ 940358 h 1880704" name="connsiteY0"/>
              <a:gd fmla="*/ 940345 w 1880691" name="connsiteX1"/>
              <a:gd fmla="*/ 1880704 h 1880704" name="connsiteY1"/>
              <a:gd fmla="*/ 0 w 1880691" name="connsiteX2"/>
              <a:gd fmla="*/ 940358 h 1880704" name="connsiteY2"/>
              <a:gd fmla="*/ 940345 w 1880691" name="connsiteX3"/>
              <a:gd fmla="*/ 0 h 1880704" name="connsiteY3"/>
              <a:gd fmla="*/ 1880692 w 1880691" name="connsiteX4"/>
              <a:gd fmla="*/ 940358 h 188070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880704" w="1880691">
                <a:moveTo>
                  <a:pt x="1880692" y="940358"/>
                </a:moveTo>
                <a:cubicBezTo>
                  <a:pt x="1880692" y="1459700"/>
                  <a:pt x="1459686" y="1880704"/>
                  <a:pt x="940345" y="1880704"/>
                </a:cubicBezTo>
                <a:cubicBezTo>
                  <a:pt x="421004" y="1880704"/>
                  <a:pt x="0" y="1459700"/>
                  <a:pt x="0" y="940358"/>
                </a:cubicBezTo>
                <a:cubicBezTo>
                  <a:pt x="0" y="421004"/>
                  <a:pt x="421004" y="0"/>
                  <a:pt x="940345" y="0"/>
                </a:cubicBezTo>
                <a:cubicBezTo>
                  <a:pt x="1459686" y="0"/>
                  <a:pt x="1880692" y="421004"/>
                  <a:pt x="1880692" y="940358"/>
                </a:cubicBez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1"/>
          <p:cNvSpPr txBox="1"/>
          <p:nvPr/>
        </p:nvSpPr>
        <p:spPr>
          <a:xfrm>
            <a:off x="4249018" y="2190345"/>
            <a:ext cx="4800600" cy="1691640"/>
          </a:xfrm>
          <a:prstGeom prst="rect">
            <a:avLst/>
          </a:prstGeom>
          <a:noFill/>
        </p:spPr>
        <p:txBody>
          <a:bodyPr lIns="0" rIns="0" rtlCol="0" tIns="0" wrap="none">
            <a:spAutoFit/>
          </a:bodyPr>
          <a:lstStyle/>
          <a:p>
            <a:pPr defTabSz="0">
              <a:tabLst>
                <a:tab pos="50800"/>
              </a:tabLst>
            </a:pPr>
            <a:r>
              <a:rPr altLang="en-US" lang="zh-CN" sz="5400">
                <a:solidFill>
                  <a:schemeClr val="bg1"/>
                </a:solidFill>
                <a:latin charset="-122" panose="02010609060101010101" pitchFamily="49" typeface="黑体"/>
                <a:ea charset="-122" panose="02010609060101010101" pitchFamily="49" typeface="黑体"/>
                <a:cs charset="0" panose="020f0502020204030204" pitchFamily="18" typeface="Calibri"/>
              </a:rPr>
              <a:t>点击添加标题</a:t>
            </a:r>
          </a:p>
          <a:p>
            <a:pPr defTabSz="0">
              <a:tabLst>
                <a:tab pos="50800"/>
              </a:tabLst>
            </a:pPr>
            <a:r>
              <a:rPr altLang="en-US" lang="zh-CN" sz="5400">
                <a:solidFill>
                  <a:schemeClr val="bg1"/>
                </a:solidFill>
                <a:latin charset="-122" panose="02010609060101010101" pitchFamily="49" typeface="黑体"/>
                <a:ea charset="-122" panose="02010609060101010101" pitchFamily="49" typeface="黑体"/>
                <a:cs charset="0" panose="020f0502020204030204" pitchFamily="18" typeface="Calibri"/>
              </a:rPr>
              <a:t>点击添加小标题</a:t>
            </a:r>
          </a:p>
        </p:txBody>
      </p:sp>
      <p:sp>
        <p:nvSpPr>
          <p:cNvPr id="7" name="TextBox 1"/>
          <p:cNvSpPr txBox="1"/>
          <p:nvPr/>
        </p:nvSpPr>
        <p:spPr>
          <a:xfrm>
            <a:off x="1422270" y="3082701"/>
            <a:ext cx="1390650" cy="1455420"/>
          </a:xfrm>
          <a:prstGeom prst="rect">
            <a:avLst/>
          </a:prstGeom>
          <a:noFill/>
        </p:spPr>
        <p:txBody>
          <a:bodyPr lIns="0" rIns="0" rtlCol="0" tIns="0" wrap="none">
            <a:spAutoFit/>
          </a:bodyPr>
          <a:lstStyle/>
          <a:p>
            <a:pPr defTabSz="0">
              <a:lnSpc>
                <a:spcPts val="11100"/>
              </a:lnSpc>
            </a:pPr>
            <a:r>
              <a:rPr altLang="en-US" lang="zh-CN" smtClean="0" sz="10955">
                <a:solidFill>
                  <a:srgbClr val="000000"/>
                </a:solidFill>
                <a:latin charset="-122" panose="02010609060101010101" pitchFamily="18" typeface="黑体"/>
                <a:cs charset="-122" panose="02010609060101010101" pitchFamily="18" typeface="黑体"/>
              </a:rPr>
              <a:t>￥</a:t>
            </a:r>
          </a:p>
        </p:txBody>
      </p:sp>
      <p:sp>
        <p:nvSpPr>
          <p:cNvPr id="4" name="TextBox 1"/>
          <p:cNvSpPr txBox="1"/>
          <p:nvPr/>
        </p:nvSpPr>
        <p:spPr>
          <a:xfrm>
            <a:off x="4284578" y="3951200"/>
            <a:ext cx="6400800" cy="685800"/>
          </a:xfrm>
          <a:prstGeom prst="rect">
            <a:avLst/>
          </a:prstGeom>
          <a:noFill/>
        </p:spPr>
        <p:txBody>
          <a:bodyPr lIns="0" rIns="0" rtlCol="0" tIns="0" wrap="none">
            <a:spAutoFit/>
          </a:bodyPr>
          <a:lstStyle/>
          <a:p>
            <a:pPr defTabSz="0"/>
            <a:r>
              <a:rPr altLang="en-US" lang="zh-CN" smtClean="0"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点击添加内容点击添加内容点击添加内容点击添加内容点击添加内容点击添加内容</a:t>
            </a:r>
          </a:p>
          <a:p>
            <a:pPr defTabSz="0"/>
            <a:r>
              <a:rPr altLang="en-US" lang="zh-CN" smtClean="0"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点击添加内容点击添加内容点击添加内容点击添加内容点击添加内容点击添加内容</a:t>
            </a:r>
          </a:p>
          <a:p>
            <a:pPr defTabSz="0"/>
            <a:endParaRPr altLang="en-US" lang="zh-CN" smtClean="0" sz="1400">
              <a:solidFill>
                <a:schemeClr val="bg1"/>
              </a:solidFill>
              <a:latin charset="-122" panose="02010609060101010101" pitchFamily="49" typeface="黑体"/>
              <a:ea charset="-122" panose="02010609060101010101" pitchFamily="49" typeface="黑体"/>
              <a:cs charset="0" panose="020f0502020204030204" pitchFamily="18" typeface="Calibri"/>
            </a:endParaRPr>
          </a:p>
        </p:txBody>
      </p:sp>
    </p:spTree>
    <p:custDataLst>
      <p:tags r:id="rId3"/>
    </p:custDataLst>
  </p:cSld>
  <p:clrMapOvr>
    <a:masterClrMapping/>
  </p:clrMapOvr>
  <mc:AlternateContent>
    <mc:Choice Requires="p14">
      <p:transition advTm="5448" p14:dur="1250" spd="slow">
        <p14:switch dir="r"/>
      </p:transition>
    </mc:Choice>
    <mc:Fallback>
      <p:transition advTm="544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500" fill="hold" id="25"/>
                                        <p:tgtEl>
                                          <p:spTgt spid="2"/>
                                        </p:tgtEl>
                                        <p:attrNameLst>
                                          <p:attrName>ppt_w</p:attrName>
                                        </p:attrNameLst>
                                      </p:cBhvr>
                                      <p:tavLst>
                                        <p:tav tm="0">
                                          <p:val>
                                            <p:fltVal val="0"/>
                                          </p:val>
                                        </p:tav>
                                        <p:tav tm="100000">
                                          <p:val>
                                            <p:strVal val="#ppt_w"/>
                                          </p:val>
                                        </p:tav>
                                      </p:tavLst>
                                    </p:anim>
                                    <p:anim calcmode="lin" valueType="num">
                                      <p:cBhvr>
                                        <p:cTn dur="500" fill="hold" id="26"/>
                                        <p:tgtEl>
                                          <p:spTgt spid="2"/>
                                        </p:tgtEl>
                                        <p:attrNameLst>
                                          <p:attrName>ppt_h</p:attrName>
                                        </p:attrNameLst>
                                      </p:cBhvr>
                                      <p:tavLst>
                                        <p:tav tm="0">
                                          <p:val>
                                            <p:fltVal val="0"/>
                                          </p:val>
                                        </p:tav>
                                        <p:tav tm="100000">
                                          <p:val>
                                            <p:strVal val="#ppt_h"/>
                                          </p:val>
                                        </p:tav>
                                      </p:tavLst>
                                    </p:anim>
                                    <p:animEffect filter="fade" transition="in">
                                      <p:cBhvr>
                                        <p:cTn dur="500" id="27"/>
                                        <p:tgtEl>
                                          <p:spTgt spid="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500" id="32"/>
                                        <p:tgtEl>
                                          <p:spTgt spid="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8"/>
                                        </p:tgtEl>
                                        <p:attrNameLst>
                                          <p:attrName>style.visibility</p:attrName>
                                        </p:attrNameLst>
                                      </p:cBhvr>
                                      <p:to>
                                        <p:strVal val="visible"/>
                                      </p:to>
                                    </p:set>
                                    <p:animEffect filter="wipe(left)" transition="in">
                                      <p:cBhvr>
                                        <p:cTn dur="500" id="37"/>
                                        <p:tgtEl>
                                          <p:spTgt spid="8"/>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9"/>
                                        </p:tgtEl>
                                        <p:attrNameLst>
                                          <p:attrName>style.visibility</p:attrName>
                                        </p:attrNameLst>
                                      </p:cBhvr>
                                      <p:to>
                                        <p:strVal val="visible"/>
                                      </p:to>
                                    </p:set>
                                    <p:animEffect filter="wipe(left)" transition="in">
                                      <p:cBhvr>
                                        <p:cTn dur="500" id="40"/>
                                        <p:tgtEl>
                                          <p:spTgt spid="9"/>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5"/>
                                        </p:tgtEl>
                                        <p:attrNameLst>
                                          <p:attrName>style.visibility</p:attrName>
                                        </p:attrNameLst>
                                      </p:cBhvr>
                                      <p:to>
                                        <p:strVal val="visible"/>
                                      </p:to>
                                    </p:set>
                                    <p:animEffect filter="wipe(left)" transition="in">
                                      <p:cBhvr>
                                        <p:cTn dur="500" id="43"/>
                                        <p:tgtEl>
                                          <p:spTgt spid="5"/>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42" presetSubtype="0">
                                  <p:stCondLst>
                                    <p:cond delay="0"/>
                                  </p:stCondLst>
                                  <p:childTnLst>
                                    <p:set>
                                      <p:cBhvr>
                                        <p:cTn dur="1" fill="hold" id="47">
                                          <p:stCondLst>
                                            <p:cond delay="0"/>
                                          </p:stCondLst>
                                        </p:cTn>
                                        <p:tgtEl>
                                          <p:spTgt spid="4"/>
                                        </p:tgtEl>
                                        <p:attrNameLst>
                                          <p:attrName>style.visibility</p:attrName>
                                        </p:attrNameLst>
                                      </p:cBhvr>
                                      <p:to>
                                        <p:strVal val="visible"/>
                                      </p:to>
                                    </p:set>
                                    <p:animEffect filter="fade" transition="in">
                                      <p:cBhvr>
                                        <p:cTn dur="1000" id="48"/>
                                        <p:tgtEl>
                                          <p:spTgt spid="4"/>
                                        </p:tgtEl>
                                      </p:cBhvr>
                                    </p:animEffect>
                                    <p:anim calcmode="lin" valueType="num">
                                      <p:cBhvr>
                                        <p:cTn dur="1000" fill="hold" id="49"/>
                                        <p:tgtEl>
                                          <p:spTgt spid="4"/>
                                        </p:tgtEl>
                                        <p:attrNameLst>
                                          <p:attrName>ppt_x</p:attrName>
                                        </p:attrNameLst>
                                      </p:cBhvr>
                                      <p:tavLst>
                                        <p:tav tm="0">
                                          <p:val>
                                            <p:strVal val="#ppt_x"/>
                                          </p:val>
                                        </p:tav>
                                        <p:tav tm="100000">
                                          <p:val>
                                            <p:strVal val="#ppt_x"/>
                                          </p:val>
                                        </p:tav>
                                      </p:tavLst>
                                    </p:anim>
                                    <p:anim calcmode="lin" valueType="num">
                                      <p:cBhvr>
                                        <p:cTn dur="1000" fill="hold" id="5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8"/>
      <p:bldP grpId="0" spid="9"/>
      <p:bldP grpId="0" spid="20"/>
      <p:bldP grpId="0" spid="22"/>
      <p:bldP grpId="0" spid="2"/>
      <p:bldP grpId="0" spid="5"/>
      <p:bldP grpId="0" spid="7"/>
      <p:bldP grpId="0" spid="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1"/>
          <p:cNvSpPr txBox="1"/>
          <p:nvPr/>
        </p:nvSpPr>
        <p:spPr>
          <a:xfrm>
            <a:off x="3146986" y="3163165"/>
            <a:ext cx="5565140" cy="777240"/>
          </a:xfrm>
          <a:prstGeom prst="rect">
            <a:avLst/>
          </a:prstGeom>
          <a:noFill/>
        </p:spPr>
        <p:txBody>
          <a:bodyPr lIns="0" rIns="0" rtlCol="0" tIns="0" wrap="square">
            <a:spAutoFit/>
          </a:bodyPr>
          <a:lstStyle/>
          <a:p>
            <a:pPr algn="ctr" defTabSz="0">
              <a:lnSpc>
                <a:spcPct val="100000"/>
              </a:lnSpc>
            </a:pPr>
            <a:r>
              <a:rPr altLang="en-US" lang="zh-CN" smtClean="0" sz="4800">
                <a:solidFill>
                  <a:srgbClr val="D4B46D"/>
                </a:solidFill>
                <a:latin charset="-122" panose="020b0502040204020203" typeface="微软雅黑 Light"/>
                <a:ea charset="-122" panose="020b0502040204020203" typeface="微软雅黑 Light"/>
                <a:cs charset="-122" panose="020b0503020204020204" pitchFamily="18" typeface="微软雅黑"/>
              </a:rPr>
              <a:t>感谢您的聆听！</a:t>
            </a:r>
          </a:p>
        </p:txBody>
      </p:sp>
      <p:sp>
        <p:nvSpPr>
          <p:cNvPr id="11" name="泪滴形 10"/>
          <p:cNvSpPr/>
          <p:nvPr/>
        </p:nvSpPr>
        <p:spPr>
          <a:xfrm rot="8100000">
            <a:off x="5105400" y="1455420"/>
            <a:ext cx="1460500" cy="1468120"/>
          </a:xfrm>
          <a:prstGeom prst="teardrop">
            <a:avLst>
              <a:gd fmla="val 83394" name="adj"/>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
          <p:cNvSpPr txBox="1"/>
          <p:nvPr/>
        </p:nvSpPr>
        <p:spPr>
          <a:xfrm>
            <a:off x="4982845" y="2039620"/>
            <a:ext cx="1751330" cy="472440"/>
          </a:xfrm>
          <a:prstGeom prst="rect">
            <a:avLst/>
          </a:prstGeom>
          <a:noFill/>
        </p:spPr>
        <p:txBody>
          <a:bodyPr lIns="0" rIns="0" rtlCol="0" tIns="0" wrap="square">
            <a:spAutoFit/>
          </a:bodyPr>
          <a:lstStyle/>
          <a:p>
            <a:pPr algn="ctr" defTabSz="0">
              <a:lnSpc>
                <a:spcPct val="100000"/>
              </a:lnSpc>
            </a:pPr>
            <a:r>
              <a:rPr altLang="zh-CN" b="1" lang="en-US" smtClean="0" sz="2800">
                <a:solidFill>
                  <a:schemeClr val="bg1"/>
                </a:solidFill>
                <a:latin typeface="+mj-lt"/>
                <a:ea charset="-122" panose="020b0503020204020204" pitchFamily="18" typeface="微软雅黑"/>
                <a:cs charset="-122" panose="020b0503020204020204" pitchFamily="18" typeface="微软雅黑"/>
              </a:rPr>
              <a:t>THANKS</a:t>
            </a:r>
          </a:p>
        </p:txBody>
      </p:sp>
    </p:spTree>
    <p:custDataLst>
      <p:tags r:id="rId3"/>
    </p:custDataLst>
  </p:cSld>
  <p:clrMapOvr>
    <a:masterClrMapping/>
  </p:clrMapOvr>
  <mc:AlternateContent>
    <mc:Choice Requires="p14">
      <p:transition advTm="4688" p14:dur="1250" spd="slow">
        <p14:switch dir="r"/>
      </p:transition>
    </mc:Choice>
    <mc:Fallback>
      <p:transition advTm="468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
          <p:cNvSpPr txBox="1"/>
          <p:nvPr/>
        </p:nvSpPr>
        <p:spPr>
          <a:xfrm>
            <a:off x="4083283" y="2452600"/>
            <a:ext cx="3352800" cy="1051560"/>
          </a:xfrm>
          <a:prstGeom prst="rect">
            <a:avLst/>
          </a:prstGeom>
          <a:noFill/>
        </p:spPr>
        <p:txBody>
          <a:bodyPr lIns="0" rIns="0" rtlCol="0" tIns="0" wrap="none">
            <a:spAutoFit/>
          </a:bodyPr>
          <a:lstStyle/>
          <a:p>
            <a:pPr algn="ctr" defTabSz="0">
              <a:lnSpc>
                <a:spcPct val="100000"/>
              </a:lnSpc>
            </a:pPr>
            <a:r>
              <a:rPr altLang="zh-CN" lang="zh-CN" smtClean="0" sz="6600">
                <a:solidFill>
                  <a:srgbClr val="E4AE57"/>
                </a:solidFill>
                <a:latin charset="-122" panose="020b0503020204020204" pitchFamily="18" typeface="微软雅黑"/>
                <a:ea charset="-122" panose="020b0503020204020204" pitchFamily="18" typeface="微软雅黑"/>
                <a:cs charset="-122" panose="020b0503020204020204" pitchFamily="18" typeface="微软雅黑"/>
              </a:rPr>
              <a:t>项目概况</a:t>
            </a:r>
          </a:p>
        </p:txBody>
      </p:sp>
      <p:sp>
        <p:nvSpPr>
          <p:cNvPr id="18" name="TextBox 1"/>
          <p:cNvSpPr txBox="1"/>
          <p:nvPr/>
        </p:nvSpPr>
        <p:spPr>
          <a:xfrm>
            <a:off x="5512361" y="1507720"/>
            <a:ext cx="514350" cy="655320"/>
          </a:xfrm>
          <a:prstGeom prst="rect">
            <a:avLst/>
          </a:prstGeom>
          <a:noFill/>
        </p:spPr>
        <p:txBody>
          <a:bodyPr lIns="0" rIns="0" rtlCol="0" tIns="0" wrap="none">
            <a:spAutoFit/>
          </a:bodyPr>
          <a:lstStyle/>
          <a:p>
            <a:pPr algn="ctr" defTabSz="0">
              <a:lnSpc>
                <a:spcPct val="100000"/>
              </a:lnSpc>
            </a:pPr>
            <a:r>
              <a:rPr altLang="zh-CN" b="1" lang="en-US" smtClean="0" sz="4000">
                <a:solidFill>
                  <a:schemeClr val="tx1"/>
                </a:solidFill>
                <a:latin typeface="+mj-lt"/>
                <a:ea charset="-122" panose="020b0503020204020204" pitchFamily="18" typeface="微软雅黑"/>
                <a:cs charset="-122" panose="020b0503020204020204" pitchFamily="18" typeface="微软雅黑"/>
              </a:rPr>
              <a:t>01</a:t>
            </a:r>
          </a:p>
        </p:txBody>
      </p:sp>
      <p:grpSp>
        <p:nvGrpSpPr>
          <p:cNvPr id="29" name="组合 28"/>
          <p:cNvGrpSpPr/>
          <p:nvPr/>
        </p:nvGrpSpPr>
        <p:grpSpPr>
          <a:xfrm>
            <a:off x="3688074" y="3936686"/>
            <a:ext cx="4100830" cy="287020"/>
            <a:chOff x="4125" y="7332"/>
            <a:chExt cx="6458" cy="452"/>
          </a:xfrm>
        </p:grpSpPr>
        <p:sp>
          <p:nvSpPr>
            <p:cNvPr id="30" name="矩形 29"/>
            <p:cNvSpPr/>
            <p:nvPr/>
          </p:nvSpPr>
          <p:spPr>
            <a:xfrm>
              <a:off x="4125" y="733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1" name="文本框 30"/>
            <p:cNvSpPr txBox="1"/>
            <p:nvPr/>
          </p:nvSpPr>
          <p:spPr>
            <a:xfrm>
              <a:off x="4277" y="733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项目概况</a:t>
              </a:r>
            </a:p>
          </p:txBody>
        </p:sp>
        <p:sp>
          <p:nvSpPr>
            <p:cNvPr id="32" name="矩形 31"/>
            <p:cNvSpPr/>
            <p:nvPr/>
          </p:nvSpPr>
          <p:spPr>
            <a:xfrm>
              <a:off x="5760" y="733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3" name="文本框 32"/>
            <p:cNvSpPr txBox="1"/>
            <p:nvPr/>
          </p:nvSpPr>
          <p:spPr>
            <a:xfrm>
              <a:off x="5912" y="733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商业模式</a:t>
              </a:r>
            </a:p>
          </p:txBody>
        </p:sp>
        <p:sp>
          <p:nvSpPr>
            <p:cNvPr id="34" name="矩形 33"/>
            <p:cNvSpPr/>
            <p:nvPr/>
          </p:nvSpPr>
          <p:spPr>
            <a:xfrm>
              <a:off x="7395" y="733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5" name="文本框 34"/>
            <p:cNvSpPr txBox="1"/>
            <p:nvPr/>
          </p:nvSpPr>
          <p:spPr>
            <a:xfrm>
              <a:off x="7547" y="733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项目愿景</a:t>
              </a:r>
            </a:p>
          </p:txBody>
        </p:sp>
        <p:sp>
          <p:nvSpPr>
            <p:cNvPr id="36" name="矩形 35"/>
            <p:cNvSpPr/>
            <p:nvPr/>
          </p:nvSpPr>
          <p:spPr>
            <a:xfrm>
              <a:off x="9030" y="7332"/>
              <a:ext cx="1553" cy="414"/>
            </a:xfrm>
            <a:prstGeom prst="rect">
              <a:avLst/>
            </a:prstGeom>
            <a:noFill/>
            <a:ln w="6350">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7" name="文本框 36"/>
            <p:cNvSpPr txBox="1"/>
            <p:nvPr/>
          </p:nvSpPr>
          <p:spPr>
            <a:xfrm>
              <a:off x="9182" y="733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公司介绍</a:t>
              </a:r>
            </a:p>
          </p:txBody>
        </p:sp>
      </p:grpSp>
    </p:spTree>
    <p:custDataLst>
      <p:tags r:id="rId3"/>
    </p:custDataLst>
  </p:cSld>
  <p:clrMapOvr>
    <a:masterClrMapping/>
  </p:clrMapOvr>
  <mc:AlternateContent>
    <mc:Choice Requires="p14">
      <p:transition advTm="5337" p14:dur="1600" spd="slow">
        <p14:gallery dir="l"/>
      </p:transition>
    </mc:Choice>
    <mc:Fallback>
      <p:transition advTm="5337"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18"/>
                                        </p:tgtEl>
                                        <p:attrNameLst>
                                          <p:attrName>style.visibility</p:attrName>
                                        </p:attrNameLst>
                                      </p:cBhvr>
                                      <p:to>
                                        <p:strVal val="visible"/>
                                      </p:to>
                                    </p:set>
                                    <p:animEffect filter="fade" transition="in">
                                      <p:cBhvr>
                                        <p:cTn dur="500" id="14"/>
                                        <p:tgtEl>
                                          <p:spTgt spid="1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000" id="19"/>
                                        <p:tgtEl>
                                          <p:spTgt spid="17"/>
                                        </p:tgtEl>
                                      </p:cBhvr>
                                    </p:animEffect>
                                    <p:anim calcmode="lin" valueType="num">
                                      <p:cBhvr>
                                        <p:cTn dur="1000" fill="hold" id="20"/>
                                        <p:tgtEl>
                                          <p:spTgt spid="17"/>
                                        </p:tgtEl>
                                        <p:attrNameLst>
                                          <p:attrName>ppt_x</p:attrName>
                                        </p:attrNameLst>
                                      </p:cBhvr>
                                      <p:tavLst>
                                        <p:tav tm="0">
                                          <p:val>
                                            <p:strVal val="#ppt_x"/>
                                          </p:val>
                                        </p:tav>
                                        <p:tav tm="100000">
                                          <p:val>
                                            <p:strVal val="#ppt_x"/>
                                          </p:val>
                                        </p:tav>
                                      </p:tavLst>
                                    </p:anim>
                                    <p:anim calcmode="lin" valueType="num">
                                      <p:cBhvr>
                                        <p:cTn dur="1000" fill="hold" id="21"/>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500" id="26"/>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17"/>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Freeform 3"/>
          <p:cNvSpPr/>
          <p:nvPr/>
        </p:nvSpPr>
        <p:spPr>
          <a:xfrm flipH="1">
            <a:off x="-1" y="0"/>
            <a:ext cx="11518899" cy="4190365"/>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blipFill rotWithShape="1">
            <a:blip r:embed="rId3">
              <a:alphaModFix amt="79000"/>
            </a:blip>
            <a:tile algn="tl" flip="none" sx="100000" sy="100000" tx="0" ty="12700"/>
          </a:bli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35" y="4157527"/>
            <a:ext cx="3684270" cy="2344420"/>
          </a:xfrm>
          <a:prstGeom prst="rect">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1"/>
          <p:cNvSpPr txBox="1"/>
          <p:nvPr/>
        </p:nvSpPr>
        <p:spPr>
          <a:xfrm>
            <a:off x="1709420" y="4658360"/>
            <a:ext cx="1696343" cy="777240"/>
          </a:xfrm>
          <a:prstGeom prst="rect">
            <a:avLst/>
          </a:prstGeom>
          <a:noFill/>
        </p:spPr>
        <p:txBody>
          <a:bodyPr lIns="0" rIns="0" rtlCol="0" tIns="0" wrap="none">
            <a:spAutoFit/>
          </a:bodyPr>
          <a:lstStyle/>
          <a:p>
            <a:pPr defTabSz="0">
              <a:lnSpc>
                <a:spcPct val="100000"/>
              </a:lnSpc>
            </a:pPr>
            <a:r>
              <a:rPr altLang="zh-CN" b="1" lang="en-US" smtClean="0" sz="2400">
                <a:solidFill>
                  <a:schemeClr val="tx1"/>
                </a:solidFill>
                <a:latin typeface="+mj-lt"/>
                <a:ea charset="-122" panose="020b0503020204020204" pitchFamily="18" typeface="微软雅黑"/>
                <a:cs charset="-122" panose="020b0503020204020204" pitchFamily="18" typeface="微软雅黑"/>
              </a:rPr>
              <a:t>PROJECT </a:t>
            </a:r>
          </a:p>
          <a:p>
            <a:pPr defTabSz="0">
              <a:lnSpc>
                <a:spcPct val="100000"/>
              </a:lnSpc>
            </a:pPr>
            <a:r>
              <a:rPr altLang="zh-CN" b="1" lang="en-US" smtClean="0" sz="2400">
                <a:solidFill>
                  <a:schemeClr val="tx1"/>
                </a:solidFill>
                <a:latin typeface="+mj-lt"/>
                <a:ea charset="-122" panose="020b0503020204020204" pitchFamily="18" typeface="微软雅黑"/>
                <a:cs charset="-122" panose="020b0503020204020204" pitchFamily="18" typeface="微软雅黑"/>
              </a:rPr>
              <a:t>DESCRIPTION</a:t>
            </a:r>
          </a:p>
        </p:txBody>
      </p:sp>
      <p:sp>
        <p:nvSpPr>
          <p:cNvPr id="7" name="TextBox 1"/>
          <p:cNvSpPr txBox="1"/>
          <p:nvPr/>
        </p:nvSpPr>
        <p:spPr>
          <a:xfrm>
            <a:off x="4919073" y="4864010"/>
            <a:ext cx="6322060" cy="1005840"/>
          </a:xfrm>
          <a:prstGeom prst="rect">
            <a:avLst/>
          </a:prstGeom>
          <a:noFill/>
        </p:spPr>
        <p:txBody>
          <a:bodyPr lIns="0" rIns="0" rtlCol="0" tIns="0" wrap="square">
            <a:spAutoFit/>
          </a:bodyPr>
          <a:lstStyle/>
          <a:p>
            <a:pPr defTabSz="0">
              <a:lnSpc>
                <a:spcPct val="150000"/>
              </a:lnSpc>
            </a:pPr>
            <a:r>
              <a:rPr altLang="zh-CN" lang="en-US" smtClean="0" sz="1400">
                <a:solidFill>
                  <a:srgbClr val="DAB96E"/>
                </a:solidFill>
                <a:latin panose="020f0302020204030204" typeface="Calibri Light"/>
                <a:cs charset="0" panose="020f0502020204030204" pitchFamily="18" typeface="Calibri"/>
              </a:rPr>
              <a:t>Therefore, we believe that your company if you can invest our project</a:t>
            </a:r>
          </a:p>
          <a:p>
            <a:pPr defTabSz="0">
              <a:lnSpc>
                <a:spcPct val="150000"/>
              </a:lnSpc>
            </a:pPr>
            <a:r>
              <a:rPr altLang="zh-CN" lang="en-US" smtClean="0" sz="1400">
                <a:solidFill>
                  <a:srgbClr val="DAB96E"/>
                </a:solidFill>
                <a:latin panose="020f0302020204030204" typeface="Calibri Light"/>
                <a:cs charset="0" panose="020f0502020204030204" pitchFamily="18" typeface="Calibri"/>
              </a:rPr>
              <a:t>nibh sit amet sem vulputate venenatis bibendum orci pulvinar. Nullam</a:t>
            </a:r>
          </a:p>
          <a:p>
            <a:pPr defTabSz="0">
              <a:lnSpc>
                <a:spcPct val="150000"/>
              </a:lnSpc>
            </a:pPr>
            <a:r>
              <a:rPr altLang="zh-CN" lang="en-US" smtClean="0" sz="1400">
                <a:solidFill>
                  <a:srgbClr val="DAB96E"/>
                </a:solidFill>
                <a:latin panose="020f0302020204030204" typeface="Calibri Light"/>
                <a:cs charset="0" panose="020f0502020204030204" pitchFamily="18" typeface="Calibri"/>
              </a:rPr>
              <a:t>nec lorem ut ipsum rhoncus imperdiet</a:t>
            </a:r>
          </a:p>
        </p:txBody>
      </p:sp>
      <p:sp>
        <p:nvSpPr>
          <p:cNvPr id="8" name="TextBox 1"/>
          <p:cNvSpPr txBox="1"/>
          <p:nvPr/>
        </p:nvSpPr>
        <p:spPr>
          <a:xfrm>
            <a:off x="8814344"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1.1 项目概况</a:t>
            </a:r>
          </a:p>
        </p:txBody>
      </p:sp>
      <p:sp>
        <p:nvSpPr>
          <p:cNvPr id="5" name="文本框 4"/>
          <p:cNvSpPr txBox="1"/>
          <p:nvPr/>
        </p:nvSpPr>
        <p:spPr>
          <a:xfrm>
            <a:off x="8752113" y="1046480"/>
            <a:ext cx="1097280" cy="274320"/>
          </a:xfrm>
          <a:prstGeom prst="rect">
            <a:avLst/>
          </a:prstGeom>
          <a:noFill/>
        </p:spPr>
        <p:txBody>
          <a:bodyPr rtlCol="0" wrap="none">
            <a:spAutoFit/>
          </a:bodyPr>
          <a:lstStyle/>
          <a:p>
            <a:pPr defTabSz="0"/>
            <a:r>
              <a:rPr altLang="en-US" lang="zh-CN" sz="12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9" name="椭圆 8"/>
          <p:cNvSpPr/>
          <p:nvPr/>
        </p:nvSpPr>
        <p:spPr>
          <a:xfrm>
            <a:off x="730250" y="4594225"/>
            <a:ext cx="838835" cy="838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10"/>
          <p:cNvSpPr>
            <a:spLocks noChangeAspect="1" noEditPoints="1"/>
          </p:cNvSpPr>
          <p:nvPr/>
        </p:nvSpPr>
        <p:spPr bwMode="auto">
          <a:xfrm>
            <a:off x="919732" y="4779863"/>
            <a:ext cx="459871" cy="432000"/>
          </a:xfrm>
          <a:custGeom>
            <a:gdLst>
              <a:gd fmla="*/ 44 w 70" name="T0"/>
              <a:gd fmla="*/ 57 h 65" name="T1"/>
              <a:gd fmla="*/ 45 w 70" name="T2"/>
              <a:gd fmla="*/ 55 h 65" name="T3"/>
              <a:gd fmla="*/ 45 w 70" name="T4"/>
              <a:gd fmla="*/ 31 h 65" name="T5"/>
              <a:gd fmla="*/ 44 w 70" name="T6"/>
              <a:gd fmla="*/ 30 h 65" name="T7"/>
              <a:gd fmla="*/ 26 w 70" name="T8"/>
              <a:gd fmla="*/ 30 h 65" name="T9"/>
              <a:gd fmla="*/ 24 w 70" name="T10"/>
              <a:gd fmla="*/ 31 h 65" name="T11"/>
              <a:gd fmla="*/ 24 w 70" name="T12"/>
              <a:gd fmla="*/ 55 h 65" name="T13"/>
              <a:gd fmla="*/ 26 w 70" name="T14"/>
              <a:gd fmla="*/ 57 h 65" name="T15"/>
              <a:gd fmla="*/ 44 w 70" name="T16"/>
              <a:gd fmla="*/ 57 h 65" name="T17"/>
              <a:gd fmla="*/ 27 w 70" name="T18"/>
              <a:gd fmla="*/ 33 h 65" name="T19"/>
              <a:gd fmla="*/ 27 w 70" name="T20"/>
              <a:gd fmla="*/ 33 h 65" name="T21"/>
              <a:gd fmla="*/ 42 w 70" name="T22"/>
              <a:gd fmla="*/ 33 h 65" name="T23"/>
              <a:gd fmla="*/ 42 w 70" name="T24"/>
              <a:gd fmla="*/ 53 h 65" name="T25"/>
              <a:gd fmla="*/ 27 w 70" name="T26"/>
              <a:gd fmla="*/ 53 h 65" name="T27"/>
              <a:gd fmla="*/ 27 w 70" name="T28"/>
              <a:gd fmla="*/ 33 h 65" name="T29"/>
              <a:gd fmla="*/ 57 w 70" name="T30"/>
              <a:gd fmla="*/ 34 h 65" name="T31"/>
              <a:gd fmla="*/ 57 w 70" name="T32"/>
              <a:gd fmla="*/ 34 h 65" name="T33"/>
              <a:gd fmla="*/ 54 w 70" name="T34"/>
              <a:gd fmla="*/ 37 h 65" name="T35"/>
              <a:gd fmla="*/ 54 w 70" name="T36"/>
              <a:gd fmla="*/ 60 h 65" name="T37"/>
              <a:gd fmla="*/ 15 w 70" name="T38"/>
              <a:gd fmla="*/ 60 h 65" name="T39"/>
              <a:gd fmla="*/ 15 w 70" name="T40"/>
              <a:gd fmla="*/ 37 h 65" name="T41"/>
              <a:gd fmla="*/ 13 w 70" name="T42"/>
              <a:gd fmla="*/ 34 h 65" name="T43"/>
              <a:gd fmla="*/ 10 w 70" name="T44"/>
              <a:gd fmla="*/ 37 h 65" name="T45"/>
              <a:gd fmla="*/ 10 w 70" name="T46"/>
              <a:gd fmla="*/ 63 h 65" name="T47"/>
              <a:gd fmla="*/ 13 w 70" name="T48"/>
              <a:gd fmla="*/ 65 h 65" name="T49"/>
              <a:gd fmla="*/ 57 w 70" name="T50"/>
              <a:gd fmla="*/ 65 h 65" name="T51"/>
              <a:gd fmla="*/ 59 w 70" name="T52"/>
              <a:gd fmla="*/ 63 h 65" name="T53"/>
              <a:gd fmla="*/ 59 w 70" name="T54"/>
              <a:gd fmla="*/ 37 h 65" name="T55"/>
              <a:gd fmla="*/ 57 w 70" name="T56"/>
              <a:gd fmla="*/ 34 h 65" name="T57"/>
              <a:gd fmla="*/ 69 w 70" name="T58"/>
              <a:gd fmla="*/ 33 h 65" name="T59"/>
              <a:gd fmla="*/ 69 w 70" name="T60"/>
              <a:gd fmla="*/ 33 h 65" name="T61"/>
              <a:gd fmla="*/ 37 w 70" name="T62"/>
              <a:gd fmla="*/ 1 h 65" name="T63"/>
              <a:gd fmla="*/ 33 w 70" name="T64"/>
              <a:gd fmla="*/ 1 h 65" name="T65"/>
              <a:gd fmla="*/ 1 w 70" name="T66"/>
              <a:gd fmla="*/ 33 h 65" name="T67"/>
              <a:gd fmla="*/ 1 w 70" name="T68"/>
              <a:gd fmla="*/ 37 h 65" name="T69"/>
              <a:gd fmla="*/ 5 w 70" name="T70"/>
              <a:gd fmla="*/ 37 h 65" name="T71"/>
              <a:gd fmla="*/ 35 w 70" name="T72"/>
              <a:gd fmla="*/ 7 h 65" name="T73"/>
              <a:gd fmla="*/ 65 w 70" name="T74"/>
              <a:gd fmla="*/ 37 h 65" name="T75"/>
              <a:gd fmla="*/ 69 w 70" name="T76"/>
              <a:gd fmla="*/ 37 h 65" name="T77"/>
              <a:gd fmla="*/ 69 w 70" name="T78"/>
              <a:gd fmla="*/ 33 h 6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5" w="70">
                <a:moveTo>
                  <a:pt x="44" y="57"/>
                </a:moveTo>
                <a:cubicBezTo>
                  <a:pt x="45" y="57"/>
                  <a:pt x="45" y="56"/>
                  <a:pt x="45" y="55"/>
                </a:cubicBezTo>
                <a:cubicBezTo>
                  <a:pt x="45" y="31"/>
                  <a:pt x="45" y="31"/>
                  <a:pt x="45" y="31"/>
                </a:cubicBezTo>
                <a:cubicBezTo>
                  <a:pt x="45" y="30"/>
                  <a:pt x="45" y="30"/>
                  <a:pt x="44" y="30"/>
                </a:cubicBezTo>
                <a:cubicBezTo>
                  <a:pt x="26" y="30"/>
                  <a:pt x="26" y="30"/>
                  <a:pt x="26" y="30"/>
                </a:cubicBezTo>
                <a:cubicBezTo>
                  <a:pt x="25" y="30"/>
                  <a:pt x="24" y="30"/>
                  <a:pt x="24" y="31"/>
                </a:cubicBezTo>
                <a:cubicBezTo>
                  <a:pt x="24" y="55"/>
                  <a:pt x="24" y="55"/>
                  <a:pt x="24" y="55"/>
                </a:cubicBezTo>
                <a:cubicBezTo>
                  <a:pt x="24" y="56"/>
                  <a:pt x="25" y="57"/>
                  <a:pt x="26" y="57"/>
                </a:cubicBezTo>
                <a:cubicBezTo>
                  <a:pt x="44" y="57"/>
                  <a:pt x="44" y="57"/>
                  <a:pt x="44" y="57"/>
                </a:cubicBezTo>
                <a:close/>
                <a:moveTo>
                  <a:pt x="27" y="33"/>
                </a:moveTo>
                <a:cubicBezTo>
                  <a:pt x="27" y="33"/>
                  <a:pt x="27" y="33"/>
                  <a:pt x="27" y="33"/>
                </a:cubicBezTo>
                <a:cubicBezTo>
                  <a:pt x="42" y="33"/>
                  <a:pt x="42" y="33"/>
                  <a:pt x="42" y="33"/>
                </a:cubicBezTo>
                <a:cubicBezTo>
                  <a:pt x="42" y="53"/>
                  <a:pt x="42" y="53"/>
                  <a:pt x="42" y="53"/>
                </a:cubicBezTo>
                <a:cubicBezTo>
                  <a:pt x="27" y="53"/>
                  <a:pt x="27" y="53"/>
                  <a:pt x="27" y="53"/>
                </a:cubicBezTo>
                <a:cubicBezTo>
                  <a:pt x="27" y="33"/>
                  <a:pt x="27" y="33"/>
                  <a:pt x="27" y="33"/>
                </a:cubicBezTo>
                <a:close/>
                <a:moveTo>
                  <a:pt x="57" y="34"/>
                </a:moveTo>
                <a:cubicBezTo>
                  <a:pt x="57" y="34"/>
                  <a:pt x="57" y="34"/>
                  <a:pt x="57" y="34"/>
                </a:cubicBezTo>
                <a:cubicBezTo>
                  <a:pt x="55" y="34"/>
                  <a:pt x="54" y="35"/>
                  <a:pt x="54" y="37"/>
                </a:cubicBezTo>
                <a:cubicBezTo>
                  <a:pt x="54" y="60"/>
                  <a:pt x="54" y="60"/>
                  <a:pt x="54" y="60"/>
                </a:cubicBezTo>
                <a:cubicBezTo>
                  <a:pt x="15" y="60"/>
                  <a:pt x="15" y="60"/>
                  <a:pt x="15" y="60"/>
                </a:cubicBezTo>
                <a:cubicBezTo>
                  <a:pt x="15" y="37"/>
                  <a:pt x="15" y="37"/>
                  <a:pt x="15" y="37"/>
                </a:cubicBezTo>
                <a:cubicBezTo>
                  <a:pt x="15" y="35"/>
                  <a:pt x="14" y="34"/>
                  <a:pt x="13" y="34"/>
                </a:cubicBezTo>
                <a:cubicBezTo>
                  <a:pt x="11" y="34"/>
                  <a:pt x="10" y="35"/>
                  <a:pt x="10" y="37"/>
                </a:cubicBezTo>
                <a:cubicBezTo>
                  <a:pt x="10" y="63"/>
                  <a:pt x="10" y="63"/>
                  <a:pt x="10" y="63"/>
                </a:cubicBezTo>
                <a:cubicBezTo>
                  <a:pt x="10" y="64"/>
                  <a:pt x="11" y="65"/>
                  <a:pt x="13" y="65"/>
                </a:cubicBezTo>
                <a:cubicBezTo>
                  <a:pt x="57" y="65"/>
                  <a:pt x="57" y="65"/>
                  <a:pt x="57" y="65"/>
                </a:cubicBezTo>
                <a:cubicBezTo>
                  <a:pt x="58" y="65"/>
                  <a:pt x="59" y="64"/>
                  <a:pt x="59" y="63"/>
                </a:cubicBezTo>
                <a:cubicBezTo>
                  <a:pt x="59" y="37"/>
                  <a:pt x="59" y="37"/>
                  <a:pt x="59" y="37"/>
                </a:cubicBezTo>
                <a:cubicBezTo>
                  <a:pt x="59" y="35"/>
                  <a:pt x="58" y="34"/>
                  <a:pt x="57" y="34"/>
                </a:cubicBezTo>
                <a:close/>
                <a:moveTo>
                  <a:pt x="69" y="33"/>
                </a:moveTo>
                <a:cubicBezTo>
                  <a:pt x="69" y="33"/>
                  <a:pt x="69" y="33"/>
                  <a:pt x="69" y="33"/>
                </a:cubicBezTo>
                <a:cubicBezTo>
                  <a:pt x="37" y="1"/>
                  <a:pt x="37" y="1"/>
                  <a:pt x="37" y="1"/>
                </a:cubicBezTo>
                <a:cubicBezTo>
                  <a:pt x="36" y="0"/>
                  <a:pt x="34" y="0"/>
                  <a:pt x="33" y="1"/>
                </a:cubicBezTo>
                <a:cubicBezTo>
                  <a:pt x="1" y="33"/>
                  <a:pt x="1" y="33"/>
                  <a:pt x="1" y="33"/>
                </a:cubicBezTo>
                <a:cubicBezTo>
                  <a:pt x="0" y="34"/>
                  <a:pt x="0" y="36"/>
                  <a:pt x="1" y="37"/>
                </a:cubicBezTo>
                <a:cubicBezTo>
                  <a:pt x="2" y="38"/>
                  <a:pt x="4" y="38"/>
                  <a:pt x="5" y="37"/>
                </a:cubicBezTo>
                <a:cubicBezTo>
                  <a:pt x="35" y="7"/>
                  <a:pt x="35" y="7"/>
                  <a:pt x="35" y="7"/>
                </a:cubicBezTo>
                <a:cubicBezTo>
                  <a:pt x="65" y="37"/>
                  <a:pt x="65" y="37"/>
                  <a:pt x="65" y="37"/>
                </a:cubicBezTo>
                <a:cubicBezTo>
                  <a:pt x="66" y="38"/>
                  <a:pt x="68" y="38"/>
                  <a:pt x="69" y="37"/>
                </a:cubicBezTo>
                <a:cubicBezTo>
                  <a:pt x="70" y="36"/>
                  <a:pt x="70" y="34"/>
                  <a:pt x="69" y="33"/>
                </a:cubicBezTo>
                <a:close/>
              </a:path>
            </a:pathLst>
          </a:custGeom>
          <a:solidFill>
            <a:srgbClr val="DAB96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Tree>
    <p:custDataLst>
      <p:tags r:id="rId4"/>
    </p:custDataLst>
  </p:cSld>
  <p:clrMapOvr>
    <a:masterClrMapping/>
  </p:clrMapOvr>
  <mc:AlternateContent>
    <mc:Choice Requires="p14">
      <p:transition advTm="6404" p14:dur="1250" spd="slow">
        <p14:switch dir="r"/>
      </p:transition>
    </mc:Choice>
    <mc:Fallback>
      <p:transition advTm="6404"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1+#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0" presetSubtype="0">
                                  <p:stCondLst>
                                    <p:cond delay="0"/>
                                  </p:stCondLst>
                                  <p:childTnLst>
                                    <p:set>
                                      <p:cBhvr>
                                        <p:cTn dur="1" fill="hold" id="17">
                                          <p:stCondLst>
                                            <p:cond delay="0"/>
                                          </p:stCondLst>
                                        </p:cTn>
                                        <p:tgtEl>
                                          <p:spTgt spid="38"/>
                                        </p:tgtEl>
                                        <p:attrNameLst>
                                          <p:attrName>style.visibility</p:attrName>
                                        </p:attrNameLst>
                                      </p:cBhvr>
                                      <p:to>
                                        <p:strVal val="visible"/>
                                      </p:to>
                                    </p:set>
                                    <p:animEffect filter="fade" transition="in">
                                      <p:cBhvr>
                                        <p:cTn dur="500" id="18"/>
                                        <p:tgtEl>
                                          <p:spTgt spid="38"/>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500" id="23"/>
                                        <p:tgtEl>
                                          <p:spTgt spid="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53" presetSubtype="0">
                                  <p:stCondLst>
                                    <p:cond delay="0"/>
                                  </p:stCondLst>
                                  <p:childTnLst>
                                    <p:set>
                                      <p:cBhvr>
                                        <p:cTn dur="1" fill="hold" id="27">
                                          <p:stCondLst>
                                            <p:cond delay="0"/>
                                          </p:stCondLst>
                                        </p:cTn>
                                        <p:tgtEl>
                                          <p:spTgt spid="10"/>
                                        </p:tgtEl>
                                        <p:attrNameLst>
                                          <p:attrName>style.visibility</p:attrName>
                                        </p:attrNameLst>
                                      </p:cBhvr>
                                      <p:to>
                                        <p:strVal val="visible"/>
                                      </p:to>
                                    </p:set>
                                    <p:anim calcmode="lin" valueType="num">
                                      <p:cBhvr>
                                        <p:cTn dur="500" fill="hold" id="28"/>
                                        <p:tgtEl>
                                          <p:spTgt spid="10"/>
                                        </p:tgtEl>
                                        <p:attrNameLst>
                                          <p:attrName>ppt_w</p:attrName>
                                        </p:attrNameLst>
                                      </p:cBhvr>
                                      <p:tavLst>
                                        <p:tav tm="0">
                                          <p:val>
                                            <p:fltVal val="0"/>
                                          </p:val>
                                        </p:tav>
                                        <p:tav tm="100000">
                                          <p:val>
                                            <p:strVal val="#ppt_w"/>
                                          </p:val>
                                        </p:tav>
                                      </p:tavLst>
                                    </p:anim>
                                    <p:anim calcmode="lin" valueType="num">
                                      <p:cBhvr>
                                        <p:cTn dur="500" fill="hold" id="29"/>
                                        <p:tgtEl>
                                          <p:spTgt spid="10"/>
                                        </p:tgtEl>
                                        <p:attrNameLst>
                                          <p:attrName>ppt_h</p:attrName>
                                        </p:attrNameLst>
                                      </p:cBhvr>
                                      <p:tavLst>
                                        <p:tav tm="0">
                                          <p:val>
                                            <p:fltVal val="0"/>
                                          </p:val>
                                        </p:tav>
                                        <p:tav tm="100000">
                                          <p:val>
                                            <p:strVal val="#ppt_h"/>
                                          </p:val>
                                        </p:tav>
                                      </p:tavLst>
                                    </p:anim>
                                    <p:animEffect filter="fade" transition="in">
                                      <p:cBhvr>
                                        <p:cTn dur="500" id="30"/>
                                        <p:tgtEl>
                                          <p:spTgt spid="10"/>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p:cTn dur="500" fill="hold" id="33"/>
                                        <p:tgtEl>
                                          <p:spTgt spid="9"/>
                                        </p:tgtEl>
                                        <p:attrNameLst>
                                          <p:attrName>ppt_w</p:attrName>
                                        </p:attrNameLst>
                                      </p:cBhvr>
                                      <p:tavLst>
                                        <p:tav tm="0">
                                          <p:val>
                                            <p:fltVal val="0"/>
                                          </p:val>
                                        </p:tav>
                                        <p:tav tm="100000">
                                          <p:val>
                                            <p:strVal val="#ppt_w"/>
                                          </p:val>
                                        </p:tav>
                                      </p:tavLst>
                                    </p:anim>
                                    <p:anim calcmode="lin" valueType="num">
                                      <p:cBhvr>
                                        <p:cTn dur="500" fill="hold" id="34"/>
                                        <p:tgtEl>
                                          <p:spTgt spid="9"/>
                                        </p:tgtEl>
                                        <p:attrNameLst>
                                          <p:attrName>ppt_h</p:attrName>
                                        </p:attrNameLst>
                                      </p:cBhvr>
                                      <p:tavLst>
                                        <p:tav tm="0">
                                          <p:val>
                                            <p:fltVal val="0"/>
                                          </p:val>
                                        </p:tav>
                                        <p:tav tm="100000">
                                          <p:val>
                                            <p:strVal val="#ppt_h"/>
                                          </p:val>
                                        </p:tav>
                                      </p:tavLst>
                                    </p:anim>
                                    <p:animEffect filter="fade" transition="in">
                                      <p:cBhvr>
                                        <p:cTn dur="500" id="35"/>
                                        <p:tgtEl>
                                          <p:spTgt spid="9"/>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6"/>
                                        </p:tgtEl>
                                        <p:attrNameLst>
                                          <p:attrName>style.visibility</p:attrName>
                                        </p:attrNameLst>
                                      </p:cBhvr>
                                      <p:to>
                                        <p:strVal val="visible"/>
                                      </p:to>
                                    </p:set>
                                    <p:animEffect filter="fade" transition="in">
                                      <p:cBhvr>
                                        <p:cTn dur="1000" id="40"/>
                                        <p:tgtEl>
                                          <p:spTgt spid="6"/>
                                        </p:tgtEl>
                                      </p:cBhvr>
                                    </p:animEffect>
                                    <p:anim calcmode="lin" valueType="num">
                                      <p:cBhvr>
                                        <p:cTn dur="1000" fill="hold" id="41"/>
                                        <p:tgtEl>
                                          <p:spTgt spid="6"/>
                                        </p:tgtEl>
                                        <p:attrNameLst>
                                          <p:attrName>ppt_x</p:attrName>
                                        </p:attrNameLst>
                                      </p:cBhvr>
                                      <p:tavLst>
                                        <p:tav tm="0">
                                          <p:val>
                                            <p:strVal val="#ppt_x"/>
                                          </p:val>
                                        </p:tav>
                                        <p:tav tm="100000">
                                          <p:val>
                                            <p:strVal val="#ppt_x"/>
                                          </p:val>
                                        </p:tav>
                                      </p:tavLst>
                                    </p:anim>
                                    <p:anim calcmode="lin" valueType="num">
                                      <p:cBhvr>
                                        <p:cTn dur="1000" fill="hold" id="42"/>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0"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500" id="4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2"/>
      <p:bldP grpId="0" spid="6"/>
      <p:bldP grpId="0" spid="7"/>
      <p:bldP grpId="0" spid="8"/>
      <p:bldP grpId="0" spid="5"/>
      <p:bldP grpId="0" spid="9"/>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TextBox 1"/>
          <p:cNvSpPr txBox="1"/>
          <p:nvPr/>
        </p:nvSpPr>
        <p:spPr>
          <a:xfrm>
            <a:off x="8770802"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1.2 商业模式</a:t>
            </a:r>
          </a:p>
        </p:txBody>
      </p:sp>
      <p:sp>
        <p:nvSpPr>
          <p:cNvPr id="69" name="文本框 68"/>
          <p:cNvSpPr txBox="1"/>
          <p:nvPr/>
        </p:nvSpPr>
        <p:spPr>
          <a:xfrm>
            <a:off x="8708572" y="1046480"/>
            <a:ext cx="1097280" cy="274320"/>
          </a:xfrm>
          <a:prstGeom prst="rect">
            <a:avLst/>
          </a:prstGeom>
          <a:noFill/>
        </p:spPr>
        <p:txBody>
          <a:bodyPr rtlCol="0" wrap="none">
            <a:spAutoFit/>
          </a:bodyPr>
          <a:lstStyle/>
          <a:p>
            <a:pPr defTabSz="0"/>
            <a:r>
              <a:rPr altLang="en-US" lang="zh-CN" sz="12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grpSp>
        <p:nvGrpSpPr>
          <p:cNvPr id="8" name="组合 7"/>
          <p:cNvGrpSpPr>
            <a:grpSpLocks noChangeAspect="1"/>
          </p:cNvGrpSpPr>
          <p:nvPr/>
        </p:nvGrpSpPr>
        <p:grpSpPr>
          <a:xfrm>
            <a:off x="3809365" y="1714500"/>
            <a:ext cx="3672000" cy="3671427"/>
            <a:chOff x="5747" y="2350"/>
            <a:chExt cx="6433" cy="6432"/>
          </a:xfrm>
        </p:grpSpPr>
        <p:sp>
          <p:nvSpPr>
            <p:cNvPr id="11273" name="Freeform 3"/>
            <p:cNvSpPr/>
            <p:nvPr/>
          </p:nvSpPr>
          <p:spPr>
            <a:xfrm rot="-7621736">
              <a:off x="5770" y="4690"/>
              <a:ext cx="3287" cy="3333"/>
            </a:xfrm>
            <a:custGeom>
              <a:gdLst>
                <a:gd fmla="*/ 0 w 10688" name="txL"/>
                <a:gd fmla="*/ 0 h 10844" name="txT"/>
                <a:gd fmla="*/ 10688 w 10688" name="txR"/>
                <a:gd fmla="*/ 10844 h 10844" name="txB"/>
              </a:gd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b="txB" l="txL" r="txR" t="txT"/>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tx1">
                <a:lumMod val="75000"/>
                <a:lumOff val="25000"/>
              </a:schemeClr>
            </a:solidFill>
            <a:ln w="9525">
              <a:noFill/>
            </a:ln>
          </p:spPr>
          <p:txBody>
            <a:bodyPr/>
            <a:lstStyle/>
            <a:p>
              <a:endParaRPr altLang="en-US" lang="zh-CN"/>
            </a:p>
          </p:txBody>
        </p:sp>
        <p:sp>
          <p:nvSpPr>
            <p:cNvPr id="11274" name="Freeform 3"/>
            <p:cNvSpPr/>
            <p:nvPr/>
          </p:nvSpPr>
          <p:spPr>
            <a:xfrm rot="-2202532">
              <a:off x="6552" y="2350"/>
              <a:ext cx="3285" cy="3335"/>
            </a:xfrm>
            <a:custGeom>
              <a:gdLst>
                <a:gd fmla="*/ 0 w 10688" name="txL"/>
                <a:gd fmla="*/ 0 h 10844" name="txT"/>
                <a:gd fmla="*/ 10688 w 10688" name="txR"/>
                <a:gd fmla="*/ 10844 h 10844" name="txB"/>
              </a:gd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b="txB" l="txL" r="txR" t="txT"/>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DAB96E"/>
            </a:solidFill>
            <a:ln w="9525">
              <a:noFill/>
            </a:ln>
          </p:spPr>
          <p:txBody>
            <a:bodyPr/>
            <a:lstStyle/>
            <a:p>
              <a:endParaRPr altLang="en-US" lang="zh-CN"/>
            </a:p>
          </p:txBody>
        </p:sp>
        <p:sp>
          <p:nvSpPr>
            <p:cNvPr id="11275" name="Freeform 3"/>
            <p:cNvSpPr/>
            <p:nvPr/>
          </p:nvSpPr>
          <p:spPr>
            <a:xfrm rot="3202081">
              <a:off x="8870" y="3125"/>
              <a:ext cx="3287" cy="3335"/>
            </a:xfrm>
            <a:custGeom>
              <a:gdLst>
                <a:gd fmla="*/ 0 w 10688" name="txL"/>
                <a:gd fmla="*/ 0 h 10844" name="txT"/>
                <a:gd fmla="*/ 10688 w 10688" name="txR"/>
                <a:gd fmla="*/ 10844 h 10844" name="txB"/>
              </a:gd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b="txB" l="txL" r="txR" t="txT"/>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bg1">
                <a:lumMod val="95000"/>
              </a:schemeClr>
            </a:solidFill>
            <a:ln w="9525">
              <a:noFill/>
            </a:ln>
          </p:spPr>
          <p:txBody>
            <a:bodyPr/>
            <a:lstStyle/>
            <a:p>
              <a:endParaRPr altLang="en-US" lang="zh-CN"/>
            </a:p>
          </p:txBody>
        </p:sp>
        <p:sp>
          <p:nvSpPr>
            <p:cNvPr id="11276" name="Freeform 3"/>
            <p:cNvSpPr/>
            <p:nvPr/>
          </p:nvSpPr>
          <p:spPr>
            <a:xfrm rot="8579122">
              <a:off x="8090" y="5450"/>
              <a:ext cx="3285" cy="3333"/>
            </a:xfrm>
            <a:custGeom>
              <a:gdLst>
                <a:gd fmla="*/ 0 w 10688" name="txL"/>
                <a:gd fmla="*/ 0 h 10844" name="txT"/>
                <a:gd fmla="*/ 10688 w 10688" name="txR"/>
                <a:gd fmla="*/ 10844 h 10844" name="txB"/>
              </a:gdLst>
              <a:cxnLst>
                <a:cxn ang="0">
                  <a:pos x="3563" y="7062"/>
                </a:cxn>
                <a:cxn ang="0">
                  <a:pos x="3563" y="7062"/>
                </a:cxn>
                <a:cxn ang="0">
                  <a:pos x="4563" y="10749"/>
                </a:cxn>
                <a:cxn ang="0">
                  <a:pos x="7937" y="9812"/>
                </a:cxn>
                <a:cxn ang="0">
                  <a:pos x="9062" y="2782"/>
                </a:cxn>
                <a:cxn ang="0">
                  <a:pos x="2032" y="1626"/>
                </a:cxn>
                <a:cxn ang="0">
                  <a:pos x="0" y="4907"/>
                </a:cxn>
                <a:cxn ang="0">
                  <a:pos x="3563" y="7062"/>
                </a:cxn>
              </a:cxnLst>
              <a:rect b="txB" l="txL" r="txR" t="txT"/>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717171"/>
            </a:solidFill>
            <a:ln w="9525">
              <a:noFill/>
            </a:ln>
          </p:spPr>
          <p:txBody>
            <a:bodyPr/>
            <a:lstStyle/>
            <a:p>
              <a:endParaRPr altLang="en-US" lang="zh-CN"/>
            </a:p>
          </p:txBody>
        </p:sp>
      </p:grpSp>
      <p:sp>
        <p:nvSpPr>
          <p:cNvPr id="11281" name="TextBox 13"/>
          <p:cNvSpPr txBox="1"/>
          <p:nvPr/>
        </p:nvSpPr>
        <p:spPr>
          <a:xfrm>
            <a:off x="1708785" y="2228533"/>
            <a:ext cx="2336800" cy="243840"/>
          </a:xfrm>
          <a:prstGeom prst="rect">
            <a:avLst/>
          </a:prstGeom>
          <a:noFill/>
          <a:ln w="9525">
            <a:noFill/>
          </a:ln>
        </p:spPr>
        <p:txBody>
          <a:bodyPr bIns="0" lIns="0" rIns="0" tIns="0">
            <a:spAutoFit/>
          </a:bodyPr>
          <a:lstStyle/>
          <a:p>
            <a:pPr defTabSz="0">
              <a:lnSpc>
                <a:spcPct val="100000"/>
              </a:lnSpc>
            </a:pPr>
            <a:r>
              <a:rPr altLang="zh-CN" b="1" lang="en-US" smtClean="0" sz="1600">
                <a:solidFill>
                  <a:srgbClr val="DAB96E"/>
                </a:solidFill>
                <a:latin panose="020f0302020204030204" typeface="Calibri Light"/>
                <a:cs charset="0" panose="020f0502020204030204" pitchFamily="18" typeface="Calibri"/>
                <a:sym typeface="+mn-ea"/>
              </a:rPr>
              <a:t>Business Model</a:t>
            </a:r>
          </a:p>
        </p:txBody>
      </p:sp>
      <p:sp>
        <p:nvSpPr>
          <p:cNvPr id="11283" name="TextBox 13"/>
          <p:cNvSpPr txBox="1"/>
          <p:nvPr/>
        </p:nvSpPr>
        <p:spPr>
          <a:xfrm>
            <a:off x="1708785" y="4064000"/>
            <a:ext cx="2336800" cy="243840"/>
          </a:xfrm>
          <a:prstGeom prst="rect">
            <a:avLst/>
          </a:prstGeom>
          <a:noFill/>
          <a:ln w="9525">
            <a:noFill/>
          </a:ln>
        </p:spPr>
        <p:txBody>
          <a:bodyPr bIns="0" lIns="0" rIns="0" tIns="0">
            <a:spAutoFit/>
          </a:bodyPr>
          <a:lstStyle/>
          <a:p>
            <a:pPr defTabSz="0">
              <a:lnSpc>
                <a:spcPct val="100000"/>
              </a:lnSpc>
            </a:pPr>
            <a:r>
              <a:rPr altLang="zh-CN" b="1" lang="en-US" smtClean="0" sz="1600">
                <a:solidFill>
                  <a:srgbClr val="DAB96E"/>
                </a:solidFill>
                <a:latin panose="020f0302020204030204" typeface="Calibri Light"/>
                <a:cs charset="0" panose="020f0502020204030204" pitchFamily="18" typeface="Calibri"/>
                <a:sym typeface="+mn-ea"/>
              </a:rPr>
              <a:t>Business Model</a:t>
            </a:r>
          </a:p>
        </p:txBody>
      </p:sp>
      <p:sp>
        <p:nvSpPr>
          <p:cNvPr id="11285" name="TextBox 13"/>
          <p:cNvSpPr txBox="1"/>
          <p:nvPr/>
        </p:nvSpPr>
        <p:spPr>
          <a:xfrm>
            <a:off x="7967345" y="2228533"/>
            <a:ext cx="2338388" cy="243840"/>
          </a:xfrm>
          <a:prstGeom prst="rect">
            <a:avLst/>
          </a:prstGeom>
          <a:noFill/>
          <a:ln w="9525">
            <a:noFill/>
          </a:ln>
        </p:spPr>
        <p:txBody>
          <a:bodyPr bIns="0" lIns="0" rIns="0" tIns="0">
            <a:spAutoFit/>
          </a:bodyPr>
          <a:lstStyle/>
          <a:p>
            <a:pPr defTabSz="0">
              <a:lnSpc>
                <a:spcPct val="100000"/>
              </a:lnSpc>
            </a:pPr>
            <a:r>
              <a:rPr altLang="zh-CN" b="1" lang="en-US" smtClean="0" sz="1600">
                <a:solidFill>
                  <a:srgbClr val="DAB96E"/>
                </a:solidFill>
                <a:latin panose="020f0302020204030204" typeface="Calibri Light"/>
                <a:cs charset="0" panose="020f0502020204030204" pitchFamily="18" typeface="Calibri"/>
                <a:sym typeface="+mn-ea"/>
              </a:rPr>
              <a:t>Business Model</a:t>
            </a:r>
          </a:p>
        </p:txBody>
      </p:sp>
      <p:sp>
        <p:nvSpPr>
          <p:cNvPr id="11286" name="TextBox 13"/>
          <p:cNvSpPr txBox="1"/>
          <p:nvPr/>
        </p:nvSpPr>
        <p:spPr>
          <a:xfrm>
            <a:off x="7967345" y="2526983"/>
            <a:ext cx="2030413" cy="365760"/>
          </a:xfrm>
          <a:prstGeom prst="rect">
            <a:avLst/>
          </a:prstGeom>
          <a:noFill/>
          <a:ln w="9525">
            <a:noFill/>
          </a:ln>
        </p:spPr>
        <p:txBody>
          <a:bodyPr bIns="0" lIns="0" rIns="0" tIns="0">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11287" name="TextBox 13"/>
          <p:cNvSpPr txBox="1"/>
          <p:nvPr/>
        </p:nvSpPr>
        <p:spPr>
          <a:xfrm>
            <a:off x="7967345" y="4064000"/>
            <a:ext cx="2338388" cy="243840"/>
          </a:xfrm>
          <a:prstGeom prst="rect">
            <a:avLst/>
          </a:prstGeom>
          <a:noFill/>
          <a:ln w="9525">
            <a:noFill/>
          </a:ln>
        </p:spPr>
        <p:txBody>
          <a:bodyPr bIns="0" lIns="0" rIns="0" tIns="0">
            <a:spAutoFit/>
          </a:bodyPr>
          <a:lstStyle/>
          <a:p>
            <a:pPr defTabSz="0">
              <a:lnSpc>
                <a:spcPct val="100000"/>
              </a:lnSpc>
            </a:pPr>
            <a:r>
              <a:rPr altLang="zh-CN" b="1" lang="en-US" smtClean="0" sz="1600">
                <a:solidFill>
                  <a:srgbClr val="DAB96E"/>
                </a:solidFill>
                <a:latin panose="020f0302020204030204" typeface="Calibri Light"/>
                <a:cs charset="0" panose="020f0502020204030204" pitchFamily="18" typeface="Calibri"/>
                <a:sym typeface="+mn-ea"/>
              </a:rPr>
              <a:t>Business Model</a:t>
            </a:r>
          </a:p>
        </p:txBody>
      </p:sp>
      <p:sp>
        <p:nvSpPr>
          <p:cNvPr id="2" name="Freeform 42"/>
          <p:cNvSpPr>
            <a:spLocks noEditPoints="1"/>
          </p:cNvSpPr>
          <p:nvPr/>
        </p:nvSpPr>
        <p:spPr bwMode="auto">
          <a:xfrm>
            <a:off x="4921885" y="2534285"/>
            <a:ext cx="607695" cy="353695"/>
          </a:xfrm>
          <a:custGeom>
            <a:gdLst>
              <a:gd fmla="*/ 4 w 72" name="T0"/>
              <a:gd fmla="*/ 23 h 42" name="T1"/>
              <a:gd fmla="*/ 1 w 72" name="T2"/>
              <a:gd fmla="*/ 34 h 42" name="T3"/>
              <a:gd fmla="*/ 4 w 72" name="T4"/>
              <a:gd fmla="*/ 32 h 42" name="T5"/>
              <a:gd fmla="*/ 6 w 72" name="T6"/>
              <a:gd fmla="*/ 35 h 42" name="T7"/>
              <a:gd fmla="*/ 7 w 72" name="T8"/>
              <a:gd fmla="*/ 32 h 42" name="T9"/>
              <a:gd fmla="*/ 10 w 72" name="T10"/>
              <a:gd fmla="*/ 34 h 42" name="T11"/>
              <a:gd fmla="*/ 7 w 72" name="T12"/>
              <a:gd fmla="*/ 23 h 42" name="T13"/>
              <a:gd fmla="*/ 19 w 72" name="T14"/>
              <a:gd fmla="*/ 22 h 42" name="T15"/>
              <a:gd fmla="*/ 19 w 72" name="T16"/>
              <a:gd fmla="*/ 35 h 42" name="T17"/>
              <a:gd fmla="*/ 19 w 72" name="T18"/>
              <a:gd fmla="*/ 35 h 42" name="T19"/>
              <a:gd fmla="*/ 25 w 72" name="T20"/>
              <a:gd fmla="*/ 41 h 42" name="T21"/>
              <a:gd fmla="*/ 49 w 72" name="T22"/>
              <a:gd fmla="*/ 41 h 42" name="T23"/>
              <a:gd fmla="*/ 55 w 72" name="T24"/>
              <a:gd fmla="*/ 35 h 42" name="T25"/>
              <a:gd fmla="*/ 55 w 72" name="T26"/>
              <a:gd fmla="*/ 35 h 42" name="T27"/>
              <a:gd fmla="*/ 55 w 72" name="T28"/>
              <a:gd fmla="*/ 22 h 42" name="T29"/>
              <a:gd fmla="*/ 72 w 72" name="T30"/>
              <a:gd fmla="*/ 15 h 42" name="T31"/>
              <a:gd fmla="*/ 38 w 72" name="T32"/>
              <a:gd fmla="*/ 0 h 42" name="T33"/>
              <a:gd fmla="*/ 3 w 72" name="T34"/>
              <a:gd fmla="*/ 12 h 42" name="T35"/>
              <a:gd fmla="*/ 3 w 72" name="T36"/>
              <a:gd fmla="*/ 17 h 42" name="T37"/>
              <a:gd fmla="*/ 20 w 72" name="T38"/>
              <a:gd fmla="*/ 17 h 42" name="T39"/>
              <a:gd fmla="*/ 12 w 72" name="T40"/>
              <a:gd fmla="*/ 14 h 42" name="T41"/>
              <a:gd fmla="*/ 61 w 72" name="T42"/>
              <a:gd fmla="*/ 14 h 42" name="T43"/>
              <a:gd fmla="*/ 49 w 72" name="T44"/>
              <a:gd fmla="*/ 14 h 42" name="T45"/>
              <a:gd fmla="*/ 25 w 72" name="T46"/>
              <a:gd fmla="*/ 14 h 42" name="T47"/>
              <a:gd fmla="*/ 51 w 72" name="T48"/>
              <a:gd fmla="*/ 31 h 42" name="T49"/>
              <a:gd fmla="*/ 49 w 72" name="T50"/>
              <a:gd fmla="*/ 30 h 42" name="T51"/>
              <a:gd fmla="*/ 25 w 72" name="T52"/>
              <a:gd fmla="*/ 30 h 42" name="T53"/>
              <a:gd fmla="*/ 22 w 72" name="T54"/>
              <a:gd fmla="*/ 19 h 42" name="T55"/>
              <a:gd fmla="*/ 37 w 72" name="T56"/>
              <a:gd fmla="*/ 15 h 42" name="T57"/>
              <a:gd fmla="*/ 51 w 72" name="T58"/>
              <a:gd fmla="*/ 19 h 42" name="T59"/>
              <a:gd fmla="*/ 48 w 72" name="T60"/>
              <a:gd fmla="*/ 33 h 42" name="T61"/>
              <a:gd fmla="*/ 51 w 72" name="T62"/>
              <a:gd fmla="*/ 35 h 42" name="T63"/>
              <a:gd fmla="*/ 51 w 72" name="T64"/>
              <a:gd fmla="*/ 35 h 42" name="T65"/>
              <a:gd fmla="*/ 37 w 72" name="T66"/>
              <a:gd fmla="*/ 39 h 42" name="T67"/>
              <a:gd fmla="*/ 22 w 72" name="T68"/>
              <a:gd fmla="*/ 35 h 42" name="T69"/>
              <a:gd fmla="*/ 22 w 72" name="T70"/>
              <a:gd fmla="*/ 35 h 42" name="T71"/>
              <a:gd fmla="*/ 37 w 72" name="T72"/>
              <a:gd fmla="*/ 31 h 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2" w="72">
                <a:moveTo>
                  <a:pt x="4" y="17"/>
                </a:moveTo>
                <a:cubicBezTo>
                  <a:pt x="4" y="23"/>
                  <a:pt x="4" y="23"/>
                  <a:pt x="4" y="23"/>
                </a:cubicBezTo>
                <a:cubicBezTo>
                  <a:pt x="0" y="32"/>
                  <a:pt x="0" y="32"/>
                  <a:pt x="0" y="32"/>
                </a:cubicBezTo>
                <a:cubicBezTo>
                  <a:pt x="0" y="33"/>
                  <a:pt x="0" y="34"/>
                  <a:pt x="1" y="34"/>
                </a:cubicBezTo>
                <a:cubicBezTo>
                  <a:pt x="2" y="34"/>
                  <a:pt x="3" y="34"/>
                  <a:pt x="3" y="33"/>
                </a:cubicBezTo>
                <a:cubicBezTo>
                  <a:pt x="4" y="32"/>
                  <a:pt x="4" y="32"/>
                  <a:pt x="4" y="32"/>
                </a:cubicBezTo>
                <a:cubicBezTo>
                  <a:pt x="4" y="33"/>
                  <a:pt x="4" y="33"/>
                  <a:pt x="4" y="33"/>
                </a:cubicBezTo>
                <a:cubicBezTo>
                  <a:pt x="4" y="34"/>
                  <a:pt x="5" y="35"/>
                  <a:pt x="6" y="35"/>
                </a:cubicBezTo>
                <a:cubicBezTo>
                  <a:pt x="6" y="35"/>
                  <a:pt x="7" y="34"/>
                  <a:pt x="7" y="33"/>
                </a:cubicBezTo>
                <a:cubicBezTo>
                  <a:pt x="7" y="32"/>
                  <a:pt x="7" y="32"/>
                  <a:pt x="7" y="32"/>
                </a:cubicBezTo>
                <a:cubicBezTo>
                  <a:pt x="8" y="33"/>
                  <a:pt x="8" y="33"/>
                  <a:pt x="8" y="33"/>
                </a:cubicBezTo>
                <a:cubicBezTo>
                  <a:pt x="8" y="34"/>
                  <a:pt x="9" y="34"/>
                  <a:pt x="10" y="34"/>
                </a:cubicBezTo>
                <a:cubicBezTo>
                  <a:pt x="11" y="34"/>
                  <a:pt x="11" y="33"/>
                  <a:pt x="11" y="32"/>
                </a:cubicBezTo>
                <a:cubicBezTo>
                  <a:pt x="7" y="23"/>
                  <a:pt x="7" y="23"/>
                  <a:pt x="7" y="23"/>
                </a:cubicBezTo>
                <a:cubicBezTo>
                  <a:pt x="7" y="18"/>
                  <a:pt x="7" y="18"/>
                  <a:pt x="7" y="18"/>
                </a:cubicBezTo>
                <a:cubicBezTo>
                  <a:pt x="19" y="22"/>
                  <a:pt x="19" y="22"/>
                  <a:pt x="19" y="22"/>
                </a:cubicBezTo>
                <a:cubicBezTo>
                  <a:pt x="19" y="35"/>
                  <a:pt x="19" y="35"/>
                  <a:pt x="19" y="35"/>
                </a:cubicBezTo>
                <a:cubicBezTo>
                  <a:pt x="19" y="35"/>
                  <a:pt x="19" y="35"/>
                  <a:pt x="19" y="35"/>
                </a:cubicBezTo>
                <a:cubicBezTo>
                  <a:pt x="19" y="35"/>
                  <a:pt x="19" y="35"/>
                  <a:pt x="19" y="35"/>
                </a:cubicBezTo>
                <a:cubicBezTo>
                  <a:pt x="19" y="35"/>
                  <a:pt x="19" y="35"/>
                  <a:pt x="19" y="35"/>
                </a:cubicBezTo>
                <a:cubicBezTo>
                  <a:pt x="19" y="35"/>
                  <a:pt x="19" y="35"/>
                  <a:pt x="19" y="35"/>
                </a:cubicBezTo>
                <a:cubicBezTo>
                  <a:pt x="19" y="37"/>
                  <a:pt x="21" y="39"/>
                  <a:pt x="25" y="41"/>
                </a:cubicBezTo>
                <a:cubicBezTo>
                  <a:pt x="28" y="42"/>
                  <a:pt x="32" y="42"/>
                  <a:pt x="37" y="42"/>
                </a:cubicBezTo>
                <a:cubicBezTo>
                  <a:pt x="41" y="42"/>
                  <a:pt x="46" y="42"/>
                  <a:pt x="49" y="41"/>
                </a:cubicBezTo>
                <a:cubicBezTo>
                  <a:pt x="52" y="39"/>
                  <a:pt x="55" y="37"/>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22"/>
                  <a:pt x="55" y="22"/>
                  <a:pt x="55" y="22"/>
                </a:cubicBezTo>
                <a:cubicBezTo>
                  <a:pt x="70" y="17"/>
                  <a:pt x="70" y="17"/>
                  <a:pt x="70" y="17"/>
                </a:cubicBezTo>
                <a:cubicBezTo>
                  <a:pt x="71" y="16"/>
                  <a:pt x="72" y="16"/>
                  <a:pt x="72" y="15"/>
                </a:cubicBezTo>
                <a:cubicBezTo>
                  <a:pt x="72" y="14"/>
                  <a:pt x="72" y="12"/>
                  <a:pt x="70" y="12"/>
                </a:cubicBezTo>
                <a:cubicBezTo>
                  <a:pt x="38" y="0"/>
                  <a:pt x="38" y="0"/>
                  <a:pt x="38" y="0"/>
                </a:cubicBezTo>
                <a:cubicBezTo>
                  <a:pt x="37" y="0"/>
                  <a:pt x="36" y="0"/>
                  <a:pt x="36" y="0"/>
                </a:cubicBezTo>
                <a:cubicBezTo>
                  <a:pt x="3" y="12"/>
                  <a:pt x="3" y="12"/>
                  <a:pt x="3" y="12"/>
                </a:cubicBezTo>
                <a:cubicBezTo>
                  <a:pt x="2" y="12"/>
                  <a:pt x="2" y="13"/>
                  <a:pt x="2" y="13"/>
                </a:cubicBezTo>
                <a:cubicBezTo>
                  <a:pt x="1" y="15"/>
                  <a:pt x="2" y="16"/>
                  <a:pt x="3" y="17"/>
                </a:cubicBezTo>
                <a:cubicBezTo>
                  <a:pt x="4" y="17"/>
                  <a:pt x="4" y="17"/>
                  <a:pt x="4" y="17"/>
                </a:cubicBezTo>
                <a:close/>
                <a:moveTo>
                  <a:pt x="20" y="17"/>
                </a:moveTo>
                <a:cubicBezTo>
                  <a:pt x="20" y="17"/>
                  <a:pt x="20" y="17"/>
                  <a:pt x="20" y="17"/>
                </a:cubicBezTo>
                <a:cubicBezTo>
                  <a:pt x="12" y="14"/>
                  <a:pt x="12" y="14"/>
                  <a:pt x="12" y="14"/>
                </a:cubicBezTo>
                <a:cubicBezTo>
                  <a:pt x="37" y="5"/>
                  <a:pt x="37" y="5"/>
                  <a:pt x="37" y="5"/>
                </a:cubicBezTo>
                <a:cubicBezTo>
                  <a:pt x="61" y="14"/>
                  <a:pt x="61" y="14"/>
                  <a:pt x="61" y="14"/>
                </a:cubicBezTo>
                <a:cubicBezTo>
                  <a:pt x="54" y="17"/>
                  <a:pt x="54" y="17"/>
                  <a:pt x="54" y="17"/>
                </a:cubicBezTo>
                <a:cubicBezTo>
                  <a:pt x="53" y="16"/>
                  <a:pt x="51" y="14"/>
                  <a:pt x="49" y="14"/>
                </a:cubicBezTo>
                <a:cubicBezTo>
                  <a:pt x="46" y="13"/>
                  <a:pt x="41" y="12"/>
                  <a:pt x="37" y="12"/>
                </a:cubicBezTo>
                <a:cubicBezTo>
                  <a:pt x="32" y="12"/>
                  <a:pt x="28" y="13"/>
                  <a:pt x="25" y="14"/>
                </a:cubicBezTo>
                <a:cubicBezTo>
                  <a:pt x="22" y="14"/>
                  <a:pt x="21" y="16"/>
                  <a:pt x="20" y="17"/>
                </a:cubicBezTo>
                <a:close/>
                <a:moveTo>
                  <a:pt x="51" y="31"/>
                </a:moveTo>
                <a:cubicBezTo>
                  <a:pt x="51" y="31"/>
                  <a:pt x="51" y="31"/>
                  <a:pt x="51" y="31"/>
                </a:cubicBezTo>
                <a:cubicBezTo>
                  <a:pt x="51" y="30"/>
                  <a:pt x="50" y="30"/>
                  <a:pt x="49" y="30"/>
                </a:cubicBezTo>
                <a:cubicBezTo>
                  <a:pt x="46" y="29"/>
                  <a:pt x="41" y="28"/>
                  <a:pt x="37" y="28"/>
                </a:cubicBezTo>
                <a:cubicBezTo>
                  <a:pt x="32" y="28"/>
                  <a:pt x="28" y="29"/>
                  <a:pt x="25" y="30"/>
                </a:cubicBezTo>
                <a:cubicBezTo>
                  <a:pt x="24" y="30"/>
                  <a:pt x="23" y="30"/>
                  <a:pt x="22" y="31"/>
                </a:cubicBezTo>
                <a:cubicBezTo>
                  <a:pt x="22" y="19"/>
                  <a:pt x="22" y="19"/>
                  <a:pt x="22" y="19"/>
                </a:cubicBezTo>
                <a:cubicBezTo>
                  <a:pt x="22" y="18"/>
                  <a:pt x="24" y="17"/>
                  <a:pt x="26" y="17"/>
                </a:cubicBezTo>
                <a:cubicBezTo>
                  <a:pt x="29" y="16"/>
                  <a:pt x="32" y="15"/>
                  <a:pt x="37" y="15"/>
                </a:cubicBezTo>
                <a:cubicBezTo>
                  <a:pt x="41" y="15"/>
                  <a:pt x="45" y="16"/>
                  <a:pt x="48" y="17"/>
                </a:cubicBezTo>
                <a:cubicBezTo>
                  <a:pt x="50" y="17"/>
                  <a:pt x="51" y="18"/>
                  <a:pt x="51" y="19"/>
                </a:cubicBezTo>
                <a:cubicBezTo>
                  <a:pt x="51" y="31"/>
                  <a:pt x="51" y="31"/>
                  <a:pt x="51" y="31"/>
                </a:cubicBezTo>
                <a:close/>
                <a:moveTo>
                  <a:pt x="48" y="33"/>
                </a:moveTo>
                <a:cubicBezTo>
                  <a:pt x="48" y="33"/>
                  <a:pt x="48" y="33"/>
                  <a:pt x="48" y="33"/>
                </a:cubicBezTo>
                <a:cubicBezTo>
                  <a:pt x="50" y="33"/>
                  <a:pt x="51" y="34"/>
                  <a:pt x="51" y="35"/>
                </a:cubicBezTo>
                <a:cubicBezTo>
                  <a:pt x="51" y="35"/>
                  <a:pt x="51" y="35"/>
                  <a:pt x="51" y="35"/>
                </a:cubicBezTo>
                <a:cubicBezTo>
                  <a:pt x="51" y="35"/>
                  <a:pt x="51" y="35"/>
                  <a:pt x="51" y="35"/>
                </a:cubicBezTo>
                <a:cubicBezTo>
                  <a:pt x="51" y="36"/>
                  <a:pt x="50" y="37"/>
                  <a:pt x="48" y="37"/>
                </a:cubicBezTo>
                <a:cubicBezTo>
                  <a:pt x="45" y="38"/>
                  <a:pt x="41" y="39"/>
                  <a:pt x="37" y="39"/>
                </a:cubicBezTo>
                <a:cubicBezTo>
                  <a:pt x="32" y="39"/>
                  <a:pt x="29" y="38"/>
                  <a:pt x="26" y="37"/>
                </a:cubicBezTo>
                <a:cubicBezTo>
                  <a:pt x="24" y="37"/>
                  <a:pt x="22" y="36"/>
                  <a:pt x="22" y="35"/>
                </a:cubicBezTo>
                <a:cubicBezTo>
                  <a:pt x="22" y="35"/>
                  <a:pt x="22" y="35"/>
                  <a:pt x="22" y="35"/>
                </a:cubicBezTo>
                <a:cubicBezTo>
                  <a:pt x="22" y="35"/>
                  <a:pt x="22" y="35"/>
                  <a:pt x="22" y="35"/>
                </a:cubicBezTo>
                <a:cubicBezTo>
                  <a:pt x="22" y="34"/>
                  <a:pt x="24" y="33"/>
                  <a:pt x="26" y="33"/>
                </a:cubicBezTo>
                <a:cubicBezTo>
                  <a:pt x="29" y="32"/>
                  <a:pt x="32" y="31"/>
                  <a:pt x="37" y="31"/>
                </a:cubicBezTo>
                <a:cubicBezTo>
                  <a:pt x="41" y="31"/>
                  <a:pt x="45" y="32"/>
                  <a:pt x="48" y="33"/>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42"/>
          <p:cNvSpPr>
            <a:spLocks noEditPoints="1"/>
          </p:cNvSpPr>
          <p:nvPr/>
        </p:nvSpPr>
        <p:spPr bwMode="auto">
          <a:xfrm>
            <a:off x="5887085" y="4215130"/>
            <a:ext cx="411480" cy="419735"/>
          </a:xfrm>
          <a:custGeom>
            <a:gdLst>
              <a:gd fmla="*/ 58 w 73" name="T0"/>
              <a:gd fmla="*/ 12 h 74" name="T1"/>
              <a:gd fmla="*/ 48 w 73" name="T2"/>
              <a:gd fmla="*/ 22 h 74" name="T3"/>
              <a:gd fmla="*/ 12 w 73" name="T4"/>
              <a:gd fmla="*/ 19 h 74" name="T5"/>
              <a:gd fmla="*/ 34 w 73" name="T6"/>
              <a:gd fmla="*/ 30 h 74" name="T7"/>
              <a:gd fmla="*/ 35 w 73" name="T8"/>
              <a:gd fmla="*/ 35 h 74" name="T9"/>
              <a:gd fmla="*/ 24 w 73" name="T10"/>
              <a:gd fmla="*/ 46 h 74" name="T11"/>
              <a:gd fmla="*/ 10 w 73" name="T12"/>
              <a:gd fmla="*/ 45 h 74" name="T13"/>
              <a:gd fmla="*/ 19 w 73" name="T14"/>
              <a:gd fmla="*/ 54 h 74" name="T15"/>
              <a:gd fmla="*/ 20 w 73" name="T16"/>
              <a:gd fmla="*/ 55 h 74" name="T17"/>
              <a:gd fmla="*/ 29 w 73" name="T18"/>
              <a:gd fmla="*/ 64 h 74" name="T19"/>
              <a:gd fmla="*/ 28 w 73" name="T20"/>
              <a:gd fmla="*/ 50 h 74" name="T21"/>
              <a:gd fmla="*/ 39 w 73" name="T22"/>
              <a:gd fmla="*/ 39 h 74" name="T23"/>
              <a:gd fmla="*/ 43 w 73" name="T24"/>
              <a:gd fmla="*/ 40 h 74" name="T25"/>
              <a:gd fmla="*/ 55 w 73" name="T26"/>
              <a:gd fmla="*/ 62 h 74" name="T27"/>
              <a:gd fmla="*/ 52 w 73" name="T28"/>
              <a:gd fmla="*/ 26 h 74" name="T29"/>
              <a:gd fmla="*/ 58 w 73" name="T30"/>
              <a:gd fmla="*/ 12 h 74" name="T31"/>
              <a:gd fmla="*/ 54 w 73" name="T32"/>
              <a:gd fmla="*/ 8 h 74" name="T33"/>
              <a:gd fmla="*/ 55 w 73" name="T34"/>
              <a:gd fmla="*/ 8 h 74" name="T35"/>
              <a:gd fmla="*/ 66 w 73" name="T36"/>
              <a:gd fmla="*/ 19 h 74" name="T37"/>
              <a:gd fmla="*/ 61 w 73" name="T38"/>
              <a:gd fmla="*/ 62 h 74" name="T39"/>
              <a:gd fmla="*/ 60 w 73" name="T40"/>
              <a:gd fmla="*/ 64 h 74" name="T41"/>
              <a:gd fmla="*/ 50 w 73" name="T42"/>
              <a:gd fmla="*/ 70 h 74" name="T43"/>
              <a:gd fmla="*/ 40 w 73" name="T44"/>
              <a:gd fmla="*/ 45 h 74" name="T45"/>
              <a:gd fmla="*/ 34 w 73" name="T46"/>
              <a:gd fmla="*/ 64 h 74" name="T47"/>
              <a:gd fmla="*/ 27 w 73" name="T48"/>
              <a:gd fmla="*/ 73 h 74" name="T49"/>
              <a:gd fmla="*/ 23 w 73" name="T50"/>
              <a:gd fmla="*/ 72 h 74" name="T51"/>
              <a:gd fmla="*/ 2 w 73" name="T52"/>
              <a:gd fmla="*/ 51 h 74" name="T53"/>
              <a:gd fmla="*/ 1 w 73" name="T54"/>
              <a:gd fmla="*/ 47 h 74" name="T55"/>
              <a:gd fmla="*/ 10 w 73" name="T56"/>
              <a:gd fmla="*/ 40 h 74" name="T57"/>
              <a:gd fmla="*/ 21 w 73" name="T58"/>
              <a:gd fmla="*/ 41 h 74" name="T59"/>
              <a:gd fmla="*/ 4 w 73" name="T60"/>
              <a:gd fmla="*/ 24 h 74" name="T61"/>
              <a:gd fmla="*/ 3 w 73" name="T62"/>
              <a:gd fmla="*/ 20 h 74" name="T63"/>
              <a:gd fmla="*/ 9 w 73" name="T64"/>
              <a:gd fmla="*/ 14 h 74" name="T65"/>
              <a:gd fmla="*/ 45 w 73" name="T66"/>
              <a:gd fmla="*/ 17 h 7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4" w="73">
                <a:moveTo>
                  <a:pt x="58" y="12"/>
                </a:moveTo>
                <a:cubicBezTo>
                  <a:pt x="58" y="12"/>
                  <a:pt x="58" y="12"/>
                  <a:pt x="58" y="12"/>
                </a:cubicBezTo>
                <a:cubicBezTo>
                  <a:pt x="48" y="22"/>
                  <a:pt x="48" y="22"/>
                  <a:pt x="48" y="22"/>
                </a:cubicBezTo>
                <a:cubicBezTo>
                  <a:pt x="48" y="22"/>
                  <a:pt x="48" y="22"/>
                  <a:pt x="48" y="22"/>
                </a:cubicBezTo>
                <a:cubicBezTo>
                  <a:pt x="48" y="22"/>
                  <a:pt x="47" y="23"/>
                  <a:pt x="46" y="22"/>
                </a:cubicBezTo>
                <a:cubicBezTo>
                  <a:pt x="12" y="19"/>
                  <a:pt x="12" y="19"/>
                  <a:pt x="12" y="19"/>
                </a:cubicBezTo>
                <a:cubicBezTo>
                  <a:pt x="10" y="21"/>
                  <a:pt x="10" y="21"/>
                  <a:pt x="10" y="21"/>
                </a:cubicBezTo>
                <a:cubicBezTo>
                  <a:pt x="34" y="30"/>
                  <a:pt x="34" y="30"/>
                  <a:pt x="34" y="30"/>
                </a:cubicBezTo>
                <a:cubicBezTo>
                  <a:pt x="34" y="31"/>
                  <a:pt x="35" y="31"/>
                  <a:pt x="35" y="31"/>
                </a:cubicBezTo>
                <a:cubicBezTo>
                  <a:pt x="36" y="32"/>
                  <a:pt x="36" y="34"/>
                  <a:pt x="35" y="35"/>
                </a:cubicBezTo>
                <a:cubicBezTo>
                  <a:pt x="24" y="46"/>
                  <a:pt x="24" y="46"/>
                  <a:pt x="24" y="46"/>
                </a:cubicBezTo>
                <a:cubicBezTo>
                  <a:pt x="24" y="46"/>
                  <a:pt x="24" y="46"/>
                  <a:pt x="24" y="46"/>
                </a:cubicBezTo>
                <a:cubicBezTo>
                  <a:pt x="23" y="46"/>
                  <a:pt x="23" y="47"/>
                  <a:pt x="22" y="47"/>
                </a:cubicBezTo>
                <a:cubicBezTo>
                  <a:pt x="10" y="45"/>
                  <a:pt x="10" y="45"/>
                  <a:pt x="10" y="45"/>
                </a:cubicBezTo>
                <a:cubicBezTo>
                  <a:pt x="7" y="48"/>
                  <a:pt x="7" y="48"/>
                  <a:pt x="7" y="48"/>
                </a:cubicBezTo>
                <a:cubicBezTo>
                  <a:pt x="19" y="54"/>
                  <a:pt x="19" y="54"/>
                  <a:pt x="19" y="54"/>
                </a:cubicBezTo>
                <a:cubicBezTo>
                  <a:pt x="19" y="54"/>
                  <a:pt x="19" y="54"/>
                  <a:pt x="19" y="54"/>
                </a:cubicBezTo>
                <a:cubicBezTo>
                  <a:pt x="20" y="54"/>
                  <a:pt x="20" y="54"/>
                  <a:pt x="20" y="55"/>
                </a:cubicBezTo>
                <a:cubicBezTo>
                  <a:pt x="26" y="67"/>
                  <a:pt x="26" y="67"/>
                  <a:pt x="26" y="67"/>
                </a:cubicBezTo>
                <a:cubicBezTo>
                  <a:pt x="29" y="64"/>
                  <a:pt x="29" y="64"/>
                  <a:pt x="29" y="64"/>
                </a:cubicBezTo>
                <a:cubicBezTo>
                  <a:pt x="27" y="52"/>
                  <a:pt x="27" y="52"/>
                  <a:pt x="27" y="52"/>
                </a:cubicBezTo>
                <a:cubicBezTo>
                  <a:pt x="27" y="51"/>
                  <a:pt x="27" y="51"/>
                  <a:pt x="28" y="50"/>
                </a:cubicBezTo>
                <a:cubicBezTo>
                  <a:pt x="39" y="39"/>
                  <a:pt x="39" y="39"/>
                  <a:pt x="39" y="39"/>
                </a:cubicBezTo>
                <a:cubicBezTo>
                  <a:pt x="39" y="39"/>
                  <a:pt x="39" y="39"/>
                  <a:pt x="39" y="39"/>
                </a:cubicBezTo>
                <a:cubicBezTo>
                  <a:pt x="39" y="39"/>
                  <a:pt x="40" y="38"/>
                  <a:pt x="40" y="38"/>
                </a:cubicBezTo>
                <a:cubicBezTo>
                  <a:pt x="41" y="38"/>
                  <a:pt x="43" y="38"/>
                  <a:pt x="43" y="40"/>
                </a:cubicBezTo>
                <a:cubicBezTo>
                  <a:pt x="53" y="64"/>
                  <a:pt x="53" y="64"/>
                  <a:pt x="53" y="64"/>
                </a:cubicBezTo>
                <a:cubicBezTo>
                  <a:pt x="55" y="62"/>
                  <a:pt x="55" y="62"/>
                  <a:pt x="55" y="62"/>
                </a:cubicBezTo>
                <a:cubicBezTo>
                  <a:pt x="51" y="28"/>
                  <a:pt x="51" y="28"/>
                  <a:pt x="51" y="28"/>
                </a:cubicBezTo>
                <a:cubicBezTo>
                  <a:pt x="51" y="27"/>
                  <a:pt x="51" y="26"/>
                  <a:pt x="52" y="26"/>
                </a:cubicBezTo>
                <a:cubicBezTo>
                  <a:pt x="62" y="16"/>
                  <a:pt x="62" y="16"/>
                  <a:pt x="62" y="16"/>
                </a:cubicBezTo>
                <a:cubicBezTo>
                  <a:pt x="65" y="13"/>
                  <a:pt x="61" y="9"/>
                  <a:pt x="58" y="12"/>
                </a:cubicBezTo>
                <a:cubicBezTo>
                  <a:pt x="58" y="12"/>
                  <a:pt x="58" y="12"/>
                  <a:pt x="58" y="12"/>
                </a:cubicBezTo>
                <a:close/>
                <a:moveTo>
                  <a:pt x="54" y="8"/>
                </a:moveTo>
                <a:cubicBezTo>
                  <a:pt x="54" y="8"/>
                  <a:pt x="54" y="8"/>
                  <a:pt x="54" y="8"/>
                </a:cubicBezTo>
                <a:cubicBezTo>
                  <a:pt x="55" y="8"/>
                  <a:pt x="55" y="8"/>
                  <a:pt x="55" y="8"/>
                </a:cubicBezTo>
                <a:cubicBezTo>
                  <a:pt x="55" y="8"/>
                  <a:pt x="55" y="8"/>
                  <a:pt x="55" y="8"/>
                </a:cubicBezTo>
                <a:cubicBezTo>
                  <a:pt x="62" y="0"/>
                  <a:pt x="73" y="12"/>
                  <a:pt x="66" y="19"/>
                </a:cubicBezTo>
                <a:cubicBezTo>
                  <a:pt x="57" y="29"/>
                  <a:pt x="57" y="29"/>
                  <a:pt x="57" y="29"/>
                </a:cubicBezTo>
                <a:cubicBezTo>
                  <a:pt x="61" y="62"/>
                  <a:pt x="61" y="62"/>
                  <a:pt x="61" y="62"/>
                </a:cubicBezTo>
                <a:cubicBezTo>
                  <a:pt x="61" y="63"/>
                  <a:pt x="60" y="64"/>
                  <a:pt x="60" y="64"/>
                </a:cubicBezTo>
                <a:cubicBezTo>
                  <a:pt x="60" y="64"/>
                  <a:pt x="60" y="64"/>
                  <a:pt x="60" y="64"/>
                </a:cubicBezTo>
                <a:cubicBezTo>
                  <a:pt x="54" y="70"/>
                  <a:pt x="54" y="70"/>
                  <a:pt x="54" y="70"/>
                </a:cubicBezTo>
                <a:cubicBezTo>
                  <a:pt x="53" y="71"/>
                  <a:pt x="51" y="71"/>
                  <a:pt x="50" y="70"/>
                </a:cubicBezTo>
                <a:cubicBezTo>
                  <a:pt x="50" y="70"/>
                  <a:pt x="50" y="70"/>
                  <a:pt x="50" y="69"/>
                </a:cubicBezTo>
                <a:cubicBezTo>
                  <a:pt x="40" y="45"/>
                  <a:pt x="40" y="45"/>
                  <a:pt x="40" y="45"/>
                </a:cubicBezTo>
                <a:cubicBezTo>
                  <a:pt x="33" y="53"/>
                  <a:pt x="33" y="53"/>
                  <a:pt x="33" y="53"/>
                </a:cubicBezTo>
                <a:cubicBezTo>
                  <a:pt x="34" y="64"/>
                  <a:pt x="34" y="64"/>
                  <a:pt x="34" y="64"/>
                </a:cubicBezTo>
                <a:cubicBezTo>
                  <a:pt x="34" y="65"/>
                  <a:pt x="34" y="66"/>
                  <a:pt x="33" y="67"/>
                </a:cubicBezTo>
                <a:cubicBezTo>
                  <a:pt x="27" y="73"/>
                  <a:pt x="27" y="73"/>
                  <a:pt x="27" y="73"/>
                </a:cubicBezTo>
                <a:cubicBezTo>
                  <a:pt x="26" y="74"/>
                  <a:pt x="24" y="74"/>
                  <a:pt x="23" y="73"/>
                </a:cubicBezTo>
                <a:cubicBezTo>
                  <a:pt x="23" y="73"/>
                  <a:pt x="23" y="72"/>
                  <a:pt x="23" y="72"/>
                </a:cubicBezTo>
                <a:cubicBezTo>
                  <a:pt x="16" y="58"/>
                  <a:pt x="16" y="58"/>
                  <a:pt x="16" y="58"/>
                </a:cubicBezTo>
                <a:cubicBezTo>
                  <a:pt x="2" y="51"/>
                  <a:pt x="2" y="51"/>
                  <a:pt x="2" y="51"/>
                </a:cubicBezTo>
                <a:cubicBezTo>
                  <a:pt x="0" y="50"/>
                  <a:pt x="0" y="49"/>
                  <a:pt x="0" y="47"/>
                </a:cubicBezTo>
                <a:cubicBezTo>
                  <a:pt x="1" y="47"/>
                  <a:pt x="1" y="47"/>
                  <a:pt x="1" y="47"/>
                </a:cubicBezTo>
                <a:cubicBezTo>
                  <a:pt x="7" y="40"/>
                  <a:pt x="7" y="40"/>
                  <a:pt x="7" y="40"/>
                </a:cubicBezTo>
                <a:cubicBezTo>
                  <a:pt x="8" y="40"/>
                  <a:pt x="9" y="39"/>
                  <a:pt x="10" y="40"/>
                </a:cubicBezTo>
                <a:cubicBezTo>
                  <a:pt x="10" y="40"/>
                  <a:pt x="10" y="40"/>
                  <a:pt x="10" y="40"/>
                </a:cubicBezTo>
                <a:cubicBezTo>
                  <a:pt x="21" y="41"/>
                  <a:pt x="21" y="41"/>
                  <a:pt x="21" y="41"/>
                </a:cubicBezTo>
                <a:cubicBezTo>
                  <a:pt x="28" y="34"/>
                  <a:pt x="28" y="34"/>
                  <a:pt x="28" y="34"/>
                </a:cubicBezTo>
                <a:cubicBezTo>
                  <a:pt x="4" y="24"/>
                  <a:pt x="4" y="24"/>
                  <a:pt x="4" y="24"/>
                </a:cubicBezTo>
                <a:cubicBezTo>
                  <a:pt x="3" y="24"/>
                  <a:pt x="2" y="22"/>
                  <a:pt x="3" y="21"/>
                </a:cubicBezTo>
                <a:cubicBezTo>
                  <a:pt x="3" y="20"/>
                  <a:pt x="3" y="20"/>
                  <a:pt x="3" y="20"/>
                </a:cubicBezTo>
                <a:cubicBezTo>
                  <a:pt x="3" y="20"/>
                  <a:pt x="3" y="20"/>
                  <a:pt x="3" y="20"/>
                </a:cubicBezTo>
                <a:cubicBezTo>
                  <a:pt x="9" y="14"/>
                  <a:pt x="9" y="14"/>
                  <a:pt x="9" y="14"/>
                </a:cubicBezTo>
                <a:cubicBezTo>
                  <a:pt x="10" y="13"/>
                  <a:pt x="11" y="13"/>
                  <a:pt x="12" y="13"/>
                </a:cubicBezTo>
                <a:cubicBezTo>
                  <a:pt x="45" y="17"/>
                  <a:pt x="45" y="17"/>
                  <a:pt x="45" y="17"/>
                </a:cubicBezTo>
                <a:cubicBezTo>
                  <a:pt x="54" y="8"/>
                  <a:pt x="54" y="8"/>
                  <a:pt x="54" y="8"/>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11" name="Freeform 172"/>
          <p:cNvSpPr>
            <a:spLocks noEditPoints="1"/>
          </p:cNvSpPr>
          <p:nvPr/>
        </p:nvSpPr>
        <p:spPr bwMode="auto">
          <a:xfrm>
            <a:off x="4634230" y="3747770"/>
            <a:ext cx="379730" cy="471170"/>
          </a:xfrm>
          <a:custGeom>
            <a:gdLst>
              <a:gd fmla="*/ 7 w 49" name="T0"/>
              <a:gd fmla="*/ 24 h 61" name="T1"/>
              <a:gd fmla="*/ 13 w 49" name="T2"/>
              <a:gd fmla="*/ 5 h 61" name="T3"/>
              <a:gd fmla="*/ 25 w 49" name="T4"/>
              <a:gd fmla="*/ 0 h 61" name="T5"/>
              <a:gd fmla="*/ 42 w 49" name="T6"/>
              <a:gd fmla="*/ 17 h 61" name="T7"/>
              <a:gd fmla="*/ 43 w 49" name="T8"/>
              <a:gd fmla="*/ 24 h 61" name="T9"/>
              <a:gd fmla="*/ 49 w 49" name="T10"/>
              <a:gd fmla="*/ 31 h 61" name="T11"/>
              <a:gd fmla="*/ 47 w 49" name="T12"/>
              <a:gd fmla="*/ 59 h 61" name="T13"/>
              <a:gd fmla="*/ 43 w 49" name="T14"/>
              <a:gd fmla="*/ 61 h 61" name="T15"/>
              <a:gd fmla="*/ 2 w 49" name="T16"/>
              <a:gd fmla="*/ 59 h 61" name="T17"/>
              <a:gd fmla="*/ 0 w 49" name="T18"/>
              <a:gd fmla="*/ 31 h 61" name="T19"/>
              <a:gd fmla="*/ 2 w 49" name="T20"/>
              <a:gd fmla="*/ 26 h 61" name="T21"/>
              <a:gd fmla="*/ 25 w 49" name="T22"/>
              <a:gd fmla="*/ 44 h 61" name="T23"/>
              <a:gd fmla="*/ 25 w 49" name="T24"/>
              <a:gd fmla="*/ 44 h 61" name="T25"/>
              <a:gd fmla="*/ 27 w 49" name="T26"/>
              <a:gd fmla="*/ 43 h 61" name="T27"/>
              <a:gd fmla="*/ 27 w 49" name="T28"/>
              <a:gd fmla="*/ 38 h 61" name="T29"/>
              <a:gd fmla="*/ 22 w 49" name="T30"/>
              <a:gd fmla="*/ 38 h 61" name="T31"/>
              <a:gd fmla="*/ 22 w 49" name="T32"/>
              <a:gd fmla="*/ 43 h 61" name="T33"/>
              <a:gd fmla="*/ 26 w 49" name="T34"/>
              <a:gd fmla="*/ 47 h 61" name="T35"/>
              <a:gd fmla="*/ 26 w 49" name="T36"/>
              <a:gd fmla="*/ 50 h 61" name="T37"/>
              <a:gd fmla="*/ 23 w 49" name="T38"/>
              <a:gd fmla="*/ 50 h 61" name="T39"/>
              <a:gd fmla="*/ 20 w 49" name="T40"/>
              <a:gd fmla="*/ 45 h 61" name="T41"/>
              <a:gd fmla="*/ 20 w 49" name="T42"/>
              <a:gd fmla="*/ 36 h 61" name="T43"/>
              <a:gd fmla="*/ 29 w 49" name="T44"/>
              <a:gd fmla="*/ 36 h 61" name="T45"/>
              <a:gd fmla="*/ 29 w 49" name="T46"/>
              <a:gd fmla="*/ 45 h 61" name="T47"/>
              <a:gd fmla="*/ 13 w 49" name="T48"/>
              <a:gd fmla="*/ 24 h 61" name="T49"/>
              <a:gd fmla="*/ 37 w 49" name="T50"/>
              <a:gd fmla="*/ 24 h 61" name="T51"/>
              <a:gd fmla="*/ 33 w 49" name="T52"/>
              <a:gd fmla="*/ 9 h 61" name="T53"/>
              <a:gd fmla="*/ 17 w 49" name="T54"/>
              <a:gd fmla="*/ 8 h 61" name="T55"/>
              <a:gd fmla="*/ 13 w 49" name="T56"/>
              <a:gd fmla="*/ 17 h 61" name="T57"/>
              <a:gd fmla="*/ 43 w 49" name="T58"/>
              <a:gd fmla="*/ 29 h 61" name="T59"/>
              <a:gd fmla="*/ 39 w 49" name="T60"/>
              <a:gd fmla="*/ 29 h 61" name="T61"/>
              <a:gd fmla="*/ 39 w 49" name="T62"/>
              <a:gd fmla="*/ 29 h 61" name="T63"/>
              <a:gd fmla="*/ 10 w 49" name="T64"/>
              <a:gd fmla="*/ 29 h 61" name="T65"/>
              <a:gd fmla="*/ 7 w 49" name="T66"/>
              <a:gd fmla="*/ 29 h 61" name="T67"/>
              <a:gd fmla="*/ 6 w 49" name="T68"/>
              <a:gd fmla="*/ 30 h 61" name="T69"/>
              <a:gd fmla="*/ 6 w 49" name="T70"/>
              <a:gd fmla="*/ 55 h 61" name="T71"/>
              <a:gd fmla="*/ 7 w 49" name="T72"/>
              <a:gd fmla="*/ 56 h 61" name="T73"/>
              <a:gd fmla="*/ 43 w 49" name="T74"/>
              <a:gd fmla="*/ 56 h 61" name="T75"/>
              <a:gd fmla="*/ 44 w 49" name="T76"/>
              <a:gd fmla="*/ 55 h 61" name="T77"/>
              <a:gd fmla="*/ 43 w 49" name="T78"/>
              <a:gd fmla="*/ 30 h 61" name="T79"/>
              <a:gd fmla="*/ 47 w 49" name="T80"/>
              <a:gd fmla="*/ 60 h 61" name="T81"/>
              <a:gd fmla="*/ 43 w 49" name="T82"/>
              <a:gd fmla="*/ 59 h 6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1" w="49">
                <a:moveTo>
                  <a:pt x="7" y="24"/>
                </a:moveTo>
                <a:cubicBezTo>
                  <a:pt x="7" y="24"/>
                  <a:pt x="7" y="24"/>
                  <a:pt x="7" y="24"/>
                </a:cubicBezTo>
                <a:cubicBezTo>
                  <a:pt x="7" y="17"/>
                  <a:pt x="7" y="17"/>
                  <a:pt x="7" y="17"/>
                </a:cubicBezTo>
                <a:cubicBezTo>
                  <a:pt x="7" y="12"/>
                  <a:pt x="9" y="8"/>
                  <a:pt x="13" y="5"/>
                </a:cubicBezTo>
                <a:cubicBezTo>
                  <a:pt x="13" y="5"/>
                  <a:pt x="13" y="5"/>
                  <a:pt x="13" y="5"/>
                </a:cubicBezTo>
                <a:cubicBezTo>
                  <a:pt x="16" y="2"/>
                  <a:pt x="20" y="0"/>
                  <a:pt x="25" y="0"/>
                </a:cubicBezTo>
                <a:cubicBezTo>
                  <a:pt x="30" y="0"/>
                  <a:pt x="34" y="2"/>
                  <a:pt x="37" y="5"/>
                </a:cubicBezTo>
                <a:cubicBezTo>
                  <a:pt x="40" y="8"/>
                  <a:pt x="42" y="12"/>
                  <a:pt x="42" y="17"/>
                </a:cubicBezTo>
                <a:cubicBezTo>
                  <a:pt x="42" y="24"/>
                  <a:pt x="42" y="24"/>
                  <a:pt x="42" y="24"/>
                </a:cubicBezTo>
                <a:cubicBezTo>
                  <a:pt x="43" y="24"/>
                  <a:pt x="43" y="24"/>
                  <a:pt x="43" y="24"/>
                </a:cubicBezTo>
                <a:cubicBezTo>
                  <a:pt x="44" y="24"/>
                  <a:pt x="46" y="25"/>
                  <a:pt x="47" y="26"/>
                </a:cubicBezTo>
                <a:cubicBezTo>
                  <a:pt x="48" y="27"/>
                  <a:pt x="49" y="29"/>
                  <a:pt x="49" y="31"/>
                </a:cubicBezTo>
                <a:cubicBezTo>
                  <a:pt x="49" y="55"/>
                  <a:pt x="49" y="55"/>
                  <a:pt x="49" y="55"/>
                </a:cubicBezTo>
                <a:cubicBezTo>
                  <a:pt x="49" y="57"/>
                  <a:pt x="48" y="58"/>
                  <a:pt x="47" y="59"/>
                </a:cubicBezTo>
                <a:cubicBezTo>
                  <a:pt x="47" y="60"/>
                  <a:pt x="47" y="60"/>
                  <a:pt x="47" y="60"/>
                </a:cubicBezTo>
                <a:cubicBezTo>
                  <a:pt x="46" y="61"/>
                  <a:pt x="44" y="61"/>
                  <a:pt x="43" y="61"/>
                </a:cubicBezTo>
                <a:cubicBezTo>
                  <a:pt x="7" y="61"/>
                  <a:pt x="7" y="61"/>
                  <a:pt x="7" y="61"/>
                </a:cubicBezTo>
                <a:cubicBezTo>
                  <a:pt x="5" y="61"/>
                  <a:pt x="4" y="61"/>
                  <a:pt x="2" y="59"/>
                </a:cubicBezTo>
                <a:cubicBezTo>
                  <a:pt x="1" y="58"/>
                  <a:pt x="0" y="57"/>
                  <a:pt x="0" y="55"/>
                </a:cubicBezTo>
                <a:cubicBezTo>
                  <a:pt x="0" y="31"/>
                  <a:pt x="0" y="31"/>
                  <a:pt x="0" y="31"/>
                </a:cubicBezTo>
                <a:cubicBezTo>
                  <a:pt x="0" y="29"/>
                  <a:pt x="1" y="27"/>
                  <a:pt x="2" y="26"/>
                </a:cubicBezTo>
                <a:cubicBezTo>
                  <a:pt x="2" y="26"/>
                  <a:pt x="2" y="26"/>
                  <a:pt x="2" y="26"/>
                </a:cubicBezTo>
                <a:cubicBezTo>
                  <a:pt x="4" y="25"/>
                  <a:pt x="5" y="24"/>
                  <a:pt x="7" y="24"/>
                </a:cubicBezTo>
                <a:close/>
                <a:moveTo>
                  <a:pt x="25" y="44"/>
                </a:moveTo>
                <a:cubicBezTo>
                  <a:pt x="25" y="44"/>
                  <a:pt x="25" y="44"/>
                  <a:pt x="25" y="44"/>
                </a:cubicBezTo>
                <a:cubicBezTo>
                  <a:pt x="25" y="44"/>
                  <a:pt x="25" y="44"/>
                  <a:pt x="25" y="44"/>
                </a:cubicBezTo>
                <a:cubicBezTo>
                  <a:pt x="25" y="44"/>
                  <a:pt x="25" y="44"/>
                  <a:pt x="25" y="44"/>
                </a:cubicBezTo>
                <a:cubicBezTo>
                  <a:pt x="26" y="44"/>
                  <a:pt x="27" y="43"/>
                  <a:pt x="27" y="43"/>
                </a:cubicBezTo>
                <a:cubicBezTo>
                  <a:pt x="28" y="42"/>
                  <a:pt x="28" y="41"/>
                  <a:pt x="28" y="40"/>
                </a:cubicBezTo>
                <a:cubicBezTo>
                  <a:pt x="28" y="39"/>
                  <a:pt x="28" y="39"/>
                  <a:pt x="27" y="38"/>
                </a:cubicBezTo>
                <a:cubicBezTo>
                  <a:pt x="27" y="37"/>
                  <a:pt x="26" y="37"/>
                  <a:pt x="25" y="37"/>
                </a:cubicBezTo>
                <a:cubicBezTo>
                  <a:pt x="24" y="37"/>
                  <a:pt x="23" y="37"/>
                  <a:pt x="22" y="38"/>
                </a:cubicBezTo>
                <a:cubicBezTo>
                  <a:pt x="22" y="39"/>
                  <a:pt x="21" y="39"/>
                  <a:pt x="21" y="40"/>
                </a:cubicBezTo>
                <a:cubicBezTo>
                  <a:pt x="21" y="41"/>
                  <a:pt x="22" y="42"/>
                  <a:pt x="22" y="43"/>
                </a:cubicBezTo>
                <a:cubicBezTo>
                  <a:pt x="23" y="43"/>
                  <a:pt x="24" y="44"/>
                  <a:pt x="25" y="44"/>
                </a:cubicBezTo>
                <a:close/>
                <a:moveTo>
                  <a:pt x="26" y="47"/>
                </a:moveTo>
                <a:cubicBezTo>
                  <a:pt x="26" y="47"/>
                  <a:pt x="26" y="47"/>
                  <a:pt x="26" y="47"/>
                </a:cubicBezTo>
                <a:cubicBezTo>
                  <a:pt x="26" y="50"/>
                  <a:pt x="26" y="50"/>
                  <a:pt x="26" y="50"/>
                </a:cubicBezTo>
                <a:cubicBezTo>
                  <a:pt x="26" y="51"/>
                  <a:pt x="26" y="52"/>
                  <a:pt x="25" y="52"/>
                </a:cubicBezTo>
                <a:cubicBezTo>
                  <a:pt x="24" y="52"/>
                  <a:pt x="23" y="51"/>
                  <a:pt x="23" y="50"/>
                </a:cubicBezTo>
                <a:cubicBezTo>
                  <a:pt x="23" y="47"/>
                  <a:pt x="23" y="47"/>
                  <a:pt x="23" y="47"/>
                </a:cubicBezTo>
                <a:cubicBezTo>
                  <a:pt x="22" y="46"/>
                  <a:pt x="21" y="46"/>
                  <a:pt x="20" y="45"/>
                </a:cubicBezTo>
                <a:cubicBezTo>
                  <a:pt x="19" y="44"/>
                  <a:pt x="18" y="42"/>
                  <a:pt x="18" y="40"/>
                </a:cubicBezTo>
                <a:cubicBezTo>
                  <a:pt x="18" y="38"/>
                  <a:pt x="19" y="37"/>
                  <a:pt x="20" y="36"/>
                </a:cubicBezTo>
                <a:cubicBezTo>
                  <a:pt x="21" y="34"/>
                  <a:pt x="23" y="34"/>
                  <a:pt x="25" y="34"/>
                </a:cubicBezTo>
                <a:cubicBezTo>
                  <a:pt x="27" y="34"/>
                  <a:pt x="28" y="34"/>
                  <a:pt x="29" y="36"/>
                </a:cubicBezTo>
                <a:cubicBezTo>
                  <a:pt x="31" y="37"/>
                  <a:pt x="31" y="38"/>
                  <a:pt x="31" y="40"/>
                </a:cubicBezTo>
                <a:cubicBezTo>
                  <a:pt x="31" y="42"/>
                  <a:pt x="31" y="44"/>
                  <a:pt x="29" y="45"/>
                </a:cubicBezTo>
                <a:cubicBezTo>
                  <a:pt x="29" y="46"/>
                  <a:pt x="28" y="46"/>
                  <a:pt x="26" y="47"/>
                </a:cubicBezTo>
                <a:close/>
                <a:moveTo>
                  <a:pt x="13" y="24"/>
                </a:moveTo>
                <a:cubicBezTo>
                  <a:pt x="13" y="24"/>
                  <a:pt x="13" y="24"/>
                  <a:pt x="13" y="24"/>
                </a:cubicBezTo>
                <a:cubicBezTo>
                  <a:pt x="37" y="24"/>
                  <a:pt x="37" y="24"/>
                  <a:pt x="37" y="24"/>
                </a:cubicBezTo>
                <a:cubicBezTo>
                  <a:pt x="37" y="17"/>
                  <a:pt x="37" y="17"/>
                  <a:pt x="37" y="17"/>
                </a:cubicBezTo>
                <a:cubicBezTo>
                  <a:pt x="37" y="14"/>
                  <a:pt x="35" y="11"/>
                  <a:pt x="33" y="9"/>
                </a:cubicBezTo>
                <a:cubicBezTo>
                  <a:pt x="31" y="6"/>
                  <a:pt x="28" y="5"/>
                  <a:pt x="25" y="5"/>
                </a:cubicBezTo>
                <a:cubicBezTo>
                  <a:pt x="22" y="5"/>
                  <a:pt x="19" y="6"/>
                  <a:pt x="17" y="8"/>
                </a:cubicBezTo>
                <a:cubicBezTo>
                  <a:pt x="16" y="9"/>
                  <a:pt x="16" y="9"/>
                  <a:pt x="16" y="9"/>
                </a:cubicBezTo>
                <a:cubicBezTo>
                  <a:pt x="14" y="11"/>
                  <a:pt x="13" y="14"/>
                  <a:pt x="13" y="17"/>
                </a:cubicBezTo>
                <a:cubicBezTo>
                  <a:pt x="13" y="24"/>
                  <a:pt x="13" y="24"/>
                  <a:pt x="13" y="24"/>
                </a:cubicBezTo>
                <a:close/>
                <a:moveTo>
                  <a:pt x="43" y="29"/>
                </a:moveTo>
                <a:cubicBezTo>
                  <a:pt x="43" y="29"/>
                  <a:pt x="43" y="29"/>
                  <a:pt x="43" y="29"/>
                </a:cubicBezTo>
                <a:cubicBezTo>
                  <a:pt x="39" y="29"/>
                  <a:pt x="39" y="29"/>
                  <a:pt x="39" y="29"/>
                </a:cubicBezTo>
                <a:cubicBezTo>
                  <a:pt x="39" y="29"/>
                  <a:pt x="39" y="29"/>
                  <a:pt x="39" y="29"/>
                </a:cubicBezTo>
                <a:cubicBezTo>
                  <a:pt x="39" y="29"/>
                  <a:pt x="39" y="29"/>
                  <a:pt x="39" y="29"/>
                </a:cubicBezTo>
                <a:cubicBezTo>
                  <a:pt x="10" y="29"/>
                  <a:pt x="10" y="29"/>
                  <a:pt x="10" y="29"/>
                </a:cubicBezTo>
                <a:cubicBezTo>
                  <a:pt x="10" y="29"/>
                  <a:pt x="10" y="29"/>
                  <a:pt x="10" y="29"/>
                </a:cubicBezTo>
                <a:cubicBezTo>
                  <a:pt x="10" y="29"/>
                  <a:pt x="10" y="29"/>
                  <a:pt x="10" y="29"/>
                </a:cubicBezTo>
                <a:cubicBezTo>
                  <a:pt x="7" y="29"/>
                  <a:pt x="7" y="29"/>
                  <a:pt x="7" y="29"/>
                </a:cubicBezTo>
                <a:cubicBezTo>
                  <a:pt x="7" y="29"/>
                  <a:pt x="6" y="30"/>
                  <a:pt x="6" y="30"/>
                </a:cubicBezTo>
                <a:cubicBezTo>
                  <a:pt x="6" y="30"/>
                  <a:pt x="6" y="30"/>
                  <a:pt x="6" y="30"/>
                </a:cubicBezTo>
                <a:cubicBezTo>
                  <a:pt x="6" y="30"/>
                  <a:pt x="6" y="30"/>
                  <a:pt x="6" y="31"/>
                </a:cubicBezTo>
                <a:cubicBezTo>
                  <a:pt x="6" y="55"/>
                  <a:pt x="6" y="55"/>
                  <a:pt x="6" y="55"/>
                </a:cubicBezTo>
                <a:cubicBezTo>
                  <a:pt x="6" y="55"/>
                  <a:pt x="6" y="55"/>
                  <a:pt x="6" y="55"/>
                </a:cubicBezTo>
                <a:cubicBezTo>
                  <a:pt x="6" y="56"/>
                  <a:pt x="7" y="56"/>
                  <a:pt x="7" y="56"/>
                </a:cubicBezTo>
                <a:cubicBezTo>
                  <a:pt x="43" y="56"/>
                  <a:pt x="43" y="56"/>
                  <a:pt x="43" y="56"/>
                </a:cubicBezTo>
                <a:cubicBezTo>
                  <a:pt x="43" y="56"/>
                  <a:pt x="43" y="56"/>
                  <a:pt x="43" y="56"/>
                </a:cubicBezTo>
                <a:cubicBezTo>
                  <a:pt x="43" y="55"/>
                  <a:pt x="43" y="55"/>
                  <a:pt x="43" y="55"/>
                </a:cubicBezTo>
                <a:cubicBezTo>
                  <a:pt x="44" y="55"/>
                  <a:pt x="44" y="55"/>
                  <a:pt x="44" y="55"/>
                </a:cubicBezTo>
                <a:cubicBezTo>
                  <a:pt x="44" y="31"/>
                  <a:pt x="44" y="31"/>
                  <a:pt x="44" y="31"/>
                </a:cubicBezTo>
                <a:cubicBezTo>
                  <a:pt x="44" y="30"/>
                  <a:pt x="44" y="30"/>
                  <a:pt x="43" y="30"/>
                </a:cubicBezTo>
                <a:cubicBezTo>
                  <a:pt x="43" y="30"/>
                  <a:pt x="43" y="29"/>
                  <a:pt x="43" y="29"/>
                </a:cubicBezTo>
                <a:close/>
                <a:moveTo>
                  <a:pt x="47" y="60"/>
                </a:moveTo>
                <a:cubicBezTo>
                  <a:pt x="47" y="60"/>
                  <a:pt x="47" y="60"/>
                  <a:pt x="47" y="60"/>
                </a:cubicBezTo>
                <a:cubicBezTo>
                  <a:pt x="46" y="60"/>
                  <a:pt x="44" y="60"/>
                  <a:pt x="43" y="59"/>
                </a:cubicBezTo>
                <a:cubicBezTo>
                  <a:pt x="47" y="60"/>
                  <a:pt x="47" y="60"/>
                  <a:pt x="47" y="6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 name="Freeform 6"/>
          <p:cNvSpPr>
            <a:spLocks noEditPoints="1"/>
          </p:cNvSpPr>
          <p:nvPr/>
        </p:nvSpPr>
        <p:spPr bwMode="auto">
          <a:xfrm>
            <a:off x="6315075" y="2928620"/>
            <a:ext cx="412750" cy="412750"/>
          </a:xfrm>
          <a:custGeom>
            <a:gdLst>
              <a:gd fmla="*/ 3 w 69" name="T0"/>
              <a:gd fmla="*/ 0 h 69" name="T1"/>
              <a:gd fmla="*/ 69 w 69" name="T2"/>
              <a:gd fmla="*/ 3 h 69" name="T3"/>
              <a:gd fmla="*/ 69 w 69" name="T4"/>
              <a:gd fmla="*/ 66 h 69" name="T5"/>
              <a:gd fmla="*/ 66 w 69" name="T6"/>
              <a:gd fmla="*/ 69 h 69" name="T7"/>
              <a:gd fmla="*/ 0 w 69" name="T8"/>
              <a:gd fmla="*/ 66 h 69" name="T9"/>
              <a:gd fmla="*/ 0 w 69" name="T10"/>
              <a:gd fmla="*/ 3 h 69" name="T11"/>
              <a:gd fmla="*/ 35 w 69" name="T12"/>
              <a:gd fmla="*/ 50 h 69" name="T13"/>
              <a:gd fmla="*/ 38 w 69" name="T14"/>
              <a:gd fmla="*/ 56 h 69" name="T15"/>
              <a:gd fmla="*/ 53 w 69" name="T16"/>
              <a:gd fmla="*/ 55 h 69" name="T17"/>
              <a:gd fmla="*/ 53 w 69" name="T18"/>
              <a:gd fmla="*/ 41 h 69" name="T19"/>
              <a:gd fmla="*/ 42 w 69" name="T20"/>
              <a:gd fmla="*/ 39 h 69" name="T21"/>
              <a:gd fmla="*/ 54 w 69" name="T22"/>
              <a:gd fmla="*/ 34 h 69" name="T23"/>
              <a:gd fmla="*/ 39 w 69" name="T24"/>
              <a:gd fmla="*/ 28 h 69" name="T25"/>
              <a:gd fmla="*/ 40 w 69" name="T26"/>
              <a:gd fmla="*/ 45 h 69" name="T27"/>
              <a:gd fmla="*/ 48 w 69" name="T28"/>
              <a:gd fmla="*/ 44 h 69" name="T29"/>
              <a:gd fmla="*/ 48 w 69" name="T30"/>
              <a:gd fmla="*/ 53 h 69" name="T31"/>
              <a:gd fmla="*/ 42 w 69" name="T32"/>
              <a:gd fmla="*/ 53 h 69" name="T33"/>
              <a:gd fmla="*/ 35 w 69" name="T34"/>
              <a:gd fmla="*/ 50 h 69" name="T35"/>
              <a:gd fmla="*/ 26 w 69" name="T36"/>
              <a:gd fmla="*/ 58 h 69" name="T37"/>
              <a:gd fmla="*/ 22 w 69" name="T38"/>
              <a:gd fmla="*/ 28 h 69" name="T39"/>
              <a:gd fmla="*/ 13 w 69" name="T40"/>
              <a:gd fmla="*/ 35 h 69" name="T41"/>
              <a:gd fmla="*/ 20 w 69" name="T42"/>
              <a:gd fmla="*/ 36 h 69" name="T43"/>
              <a:gd fmla="*/ 26 w 69" name="T44"/>
              <a:gd fmla="*/ 58 h 69" name="T45"/>
              <a:gd fmla="*/ 6 w 69" name="T46"/>
              <a:gd fmla="*/ 18 h 69" name="T47"/>
              <a:gd fmla="*/ 64 w 69" name="T48"/>
              <a:gd fmla="*/ 6 h 69" name="T49"/>
              <a:gd fmla="*/ 58 w 69" name="T50"/>
              <a:gd fmla="*/ 10 h 69" name="T51"/>
              <a:gd fmla="*/ 53 w 69" name="T52"/>
              <a:gd fmla="*/ 10 h 69" name="T53"/>
              <a:gd fmla="*/ 44 w 69" name="T54"/>
              <a:gd fmla="*/ 6 h 69" name="T55"/>
              <a:gd fmla="*/ 42 w 69" name="T56"/>
              <a:gd fmla="*/ 12 h 69" name="T57"/>
              <a:gd fmla="*/ 39 w 69" name="T58"/>
              <a:gd fmla="*/ 6 h 69" name="T59"/>
              <a:gd fmla="*/ 30 w 69" name="T60"/>
              <a:gd fmla="*/ 10 h 69" name="T61"/>
              <a:gd fmla="*/ 25 w 69" name="T62"/>
              <a:gd fmla="*/ 10 h 69" name="T63"/>
              <a:gd fmla="*/ 16 w 69" name="T64"/>
              <a:gd fmla="*/ 6 h 69" name="T65"/>
              <a:gd fmla="*/ 13 w 69" name="T66"/>
              <a:gd fmla="*/ 12 h 69" name="T67"/>
              <a:gd fmla="*/ 11 w 69" name="T68"/>
              <a:gd fmla="*/ 6 h 69" name="T69"/>
              <a:gd fmla="*/ 6 w 69" name="T70"/>
              <a:gd fmla="*/ 18 h 69" name="T71"/>
              <a:gd fmla="*/ 64 w 69" name="T72"/>
              <a:gd fmla="*/ 21 h 69" name="T73"/>
              <a:gd fmla="*/ 6 w 69" name="T74"/>
              <a:gd fmla="*/ 64 h 69" name="T75"/>
              <a:gd fmla="*/ 64 w 69" name="T76"/>
              <a:gd fmla="*/ 21 h 6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9" w="69">
                <a:moveTo>
                  <a:pt x="3" y="0"/>
                </a:moveTo>
                <a:cubicBezTo>
                  <a:pt x="3" y="0"/>
                  <a:pt x="3" y="0"/>
                  <a:pt x="3" y="0"/>
                </a:cubicBezTo>
                <a:cubicBezTo>
                  <a:pt x="66" y="0"/>
                  <a:pt x="66" y="0"/>
                  <a:pt x="66" y="0"/>
                </a:cubicBezTo>
                <a:cubicBezTo>
                  <a:pt x="68" y="0"/>
                  <a:pt x="69" y="2"/>
                  <a:pt x="69" y="3"/>
                </a:cubicBezTo>
                <a:cubicBezTo>
                  <a:pt x="69" y="3"/>
                  <a:pt x="69" y="3"/>
                  <a:pt x="69" y="3"/>
                </a:cubicBezTo>
                <a:cubicBezTo>
                  <a:pt x="69" y="66"/>
                  <a:pt x="69" y="66"/>
                  <a:pt x="69" y="66"/>
                </a:cubicBezTo>
                <a:cubicBezTo>
                  <a:pt x="69" y="68"/>
                  <a:pt x="68" y="69"/>
                  <a:pt x="66" y="69"/>
                </a:cubicBezTo>
                <a:cubicBezTo>
                  <a:pt x="66" y="69"/>
                  <a:pt x="66" y="69"/>
                  <a:pt x="66" y="69"/>
                </a:cubicBezTo>
                <a:cubicBezTo>
                  <a:pt x="3" y="69"/>
                  <a:pt x="3" y="69"/>
                  <a:pt x="3" y="69"/>
                </a:cubicBezTo>
                <a:cubicBezTo>
                  <a:pt x="2" y="69"/>
                  <a:pt x="0" y="68"/>
                  <a:pt x="0" y="66"/>
                </a:cubicBezTo>
                <a:cubicBezTo>
                  <a:pt x="0" y="66"/>
                  <a:pt x="0" y="66"/>
                  <a:pt x="0" y="66"/>
                </a:cubicBezTo>
                <a:cubicBezTo>
                  <a:pt x="0" y="3"/>
                  <a:pt x="0" y="3"/>
                  <a:pt x="0" y="3"/>
                </a:cubicBezTo>
                <a:cubicBezTo>
                  <a:pt x="0" y="2"/>
                  <a:pt x="2" y="0"/>
                  <a:pt x="3" y="0"/>
                </a:cubicBezTo>
                <a:close/>
                <a:moveTo>
                  <a:pt x="35" y="50"/>
                </a:moveTo>
                <a:cubicBezTo>
                  <a:pt x="35" y="50"/>
                  <a:pt x="35" y="50"/>
                  <a:pt x="35" y="50"/>
                </a:cubicBezTo>
                <a:cubicBezTo>
                  <a:pt x="35" y="53"/>
                  <a:pt x="36" y="55"/>
                  <a:pt x="38" y="56"/>
                </a:cubicBezTo>
                <a:cubicBezTo>
                  <a:pt x="40" y="58"/>
                  <a:pt x="42" y="59"/>
                  <a:pt x="45" y="59"/>
                </a:cubicBezTo>
                <a:cubicBezTo>
                  <a:pt x="49" y="59"/>
                  <a:pt x="51" y="57"/>
                  <a:pt x="53" y="55"/>
                </a:cubicBezTo>
                <a:cubicBezTo>
                  <a:pt x="55" y="53"/>
                  <a:pt x="55" y="50"/>
                  <a:pt x="55" y="48"/>
                </a:cubicBezTo>
                <a:cubicBezTo>
                  <a:pt x="55" y="45"/>
                  <a:pt x="55" y="43"/>
                  <a:pt x="53" y="41"/>
                </a:cubicBezTo>
                <a:cubicBezTo>
                  <a:pt x="51" y="39"/>
                  <a:pt x="49" y="38"/>
                  <a:pt x="46" y="38"/>
                </a:cubicBezTo>
                <a:cubicBezTo>
                  <a:pt x="45" y="38"/>
                  <a:pt x="44" y="38"/>
                  <a:pt x="42" y="39"/>
                </a:cubicBezTo>
                <a:cubicBezTo>
                  <a:pt x="43" y="34"/>
                  <a:pt x="43" y="34"/>
                  <a:pt x="43" y="34"/>
                </a:cubicBezTo>
                <a:cubicBezTo>
                  <a:pt x="54" y="34"/>
                  <a:pt x="54" y="34"/>
                  <a:pt x="54" y="34"/>
                </a:cubicBezTo>
                <a:cubicBezTo>
                  <a:pt x="54" y="28"/>
                  <a:pt x="54" y="28"/>
                  <a:pt x="54" y="28"/>
                </a:cubicBezTo>
                <a:cubicBezTo>
                  <a:pt x="39" y="28"/>
                  <a:pt x="39" y="28"/>
                  <a:pt x="39" y="28"/>
                </a:cubicBezTo>
                <a:cubicBezTo>
                  <a:pt x="36" y="44"/>
                  <a:pt x="36" y="44"/>
                  <a:pt x="36" y="44"/>
                </a:cubicBezTo>
                <a:cubicBezTo>
                  <a:pt x="40" y="45"/>
                  <a:pt x="40" y="45"/>
                  <a:pt x="40" y="45"/>
                </a:cubicBezTo>
                <a:cubicBezTo>
                  <a:pt x="42" y="43"/>
                  <a:pt x="43" y="42"/>
                  <a:pt x="45" y="42"/>
                </a:cubicBezTo>
                <a:cubicBezTo>
                  <a:pt x="46" y="42"/>
                  <a:pt x="47" y="43"/>
                  <a:pt x="48" y="44"/>
                </a:cubicBezTo>
                <a:cubicBezTo>
                  <a:pt x="49" y="45"/>
                  <a:pt x="49" y="46"/>
                  <a:pt x="49" y="48"/>
                </a:cubicBezTo>
                <a:cubicBezTo>
                  <a:pt x="49" y="50"/>
                  <a:pt x="49" y="52"/>
                  <a:pt x="48" y="53"/>
                </a:cubicBezTo>
                <a:cubicBezTo>
                  <a:pt x="47" y="54"/>
                  <a:pt x="46" y="54"/>
                  <a:pt x="45" y="54"/>
                </a:cubicBezTo>
                <a:cubicBezTo>
                  <a:pt x="44" y="54"/>
                  <a:pt x="43" y="54"/>
                  <a:pt x="42" y="53"/>
                </a:cubicBezTo>
                <a:cubicBezTo>
                  <a:pt x="41" y="52"/>
                  <a:pt x="41" y="51"/>
                  <a:pt x="41" y="50"/>
                </a:cubicBezTo>
                <a:cubicBezTo>
                  <a:pt x="35" y="50"/>
                  <a:pt x="35" y="50"/>
                  <a:pt x="35" y="50"/>
                </a:cubicBezTo>
                <a:close/>
                <a:moveTo>
                  <a:pt x="26" y="58"/>
                </a:moveTo>
                <a:cubicBezTo>
                  <a:pt x="26" y="58"/>
                  <a:pt x="26" y="58"/>
                  <a:pt x="26" y="58"/>
                </a:cubicBezTo>
                <a:cubicBezTo>
                  <a:pt x="26" y="28"/>
                  <a:pt x="26" y="28"/>
                  <a:pt x="26" y="28"/>
                </a:cubicBezTo>
                <a:cubicBezTo>
                  <a:pt x="22" y="28"/>
                  <a:pt x="22" y="28"/>
                  <a:pt x="22" y="28"/>
                </a:cubicBezTo>
                <a:cubicBezTo>
                  <a:pt x="21" y="29"/>
                  <a:pt x="20" y="31"/>
                  <a:pt x="18" y="33"/>
                </a:cubicBezTo>
                <a:cubicBezTo>
                  <a:pt x="16" y="34"/>
                  <a:pt x="14" y="35"/>
                  <a:pt x="13" y="35"/>
                </a:cubicBezTo>
                <a:cubicBezTo>
                  <a:pt x="13" y="41"/>
                  <a:pt x="13" y="41"/>
                  <a:pt x="13" y="41"/>
                </a:cubicBezTo>
                <a:cubicBezTo>
                  <a:pt x="16" y="40"/>
                  <a:pt x="18" y="38"/>
                  <a:pt x="20" y="36"/>
                </a:cubicBezTo>
                <a:cubicBezTo>
                  <a:pt x="20" y="58"/>
                  <a:pt x="20" y="58"/>
                  <a:pt x="20" y="58"/>
                </a:cubicBezTo>
                <a:cubicBezTo>
                  <a:pt x="26" y="58"/>
                  <a:pt x="26" y="58"/>
                  <a:pt x="26" y="58"/>
                </a:cubicBezTo>
                <a:close/>
                <a:moveTo>
                  <a:pt x="6" y="18"/>
                </a:moveTo>
                <a:cubicBezTo>
                  <a:pt x="6" y="18"/>
                  <a:pt x="6" y="18"/>
                  <a:pt x="6" y="18"/>
                </a:cubicBezTo>
                <a:cubicBezTo>
                  <a:pt x="64" y="18"/>
                  <a:pt x="64" y="18"/>
                  <a:pt x="64" y="18"/>
                </a:cubicBezTo>
                <a:cubicBezTo>
                  <a:pt x="64" y="6"/>
                  <a:pt x="64" y="6"/>
                  <a:pt x="64" y="6"/>
                </a:cubicBezTo>
                <a:cubicBezTo>
                  <a:pt x="58" y="6"/>
                  <a:pt x="58" y="6"/>
                  <a:pt x="58" y="6"/>
                </a:cubicBezTo>
                <a:cubicBezTo>
                  <a:pt x="58" y="10"/>
                  <a:pt x="58" y="10"/>
                  <a:pt x="58" y="10"/>
                </a:cubicBezTo>
                <a:cubicBezTo>
                  <a:pt x="58" y="11"/>
                  <a:pt x="57" y="12"/>
                  <a:pt x="56" y="12"/>
                </a:cubicBezTo>
                <a:cubicBezTo>
                  <a:pt x="54" y="12"/>
                  <a:pt x="53" y="11"/>
                  <a:pt x="53" y="10"/>
                </a:cubicBezTo>
                <a:cubicBezTo>
                  <a:pt x="53" y="6"/>
                  <a:pt x="53" y="6"/>
                  <a:pt x="53" y="6"/>
                </a:cubicBezTo>
                <a:cubicBezTo>
                  <a:pt x="44" y="6"/>
                  <a:pt x="44" y="6"/>
                  <a:pt x="44" y="6"/>
                </a:cubicBezTo>
                <a:cubicBezTo>
                  <a:pt x="44" y="10"/>
                  <a:pt x="44" y="10"/>
                  <a:pt x="44" y="10"/>
                </a:cubicBezTo>
                <a:cubicBezTo>
                  <a:pt x="44" y="11"/>
                  <a:pt x="43" y="12"/>
                  <a:pt x="42" y="12"/>
                </a:cubicBezTo>
                <a:cubicBezTo>
                  <a:pt x="40" y="12"/>
                  <a:pt x="39" y="11"/>
                  <a:pt x="39" y="10"/>
                </a:cubicBezTo>
                <a:cubicBezTo>
                  <a:pt x="39" y="6"/>
                  <a:pt x="39" y="6"/>
                  <a:pt x="39" y="6"/>
                </a:cubicBezTo>
                <a:cubicBezTo>
                  <a:pt x="30" y="6"/>
                  <a:pt x="30" y="6"/>
                  <a:pt x="30" y="6"/>
                </a:cubicBezTo>
                <a:cubicBezTo>
                  <a:pt x="30" y="10"/>
                  <a:pt x="30" y="10"/>
                  <a:pt x="30" y="10"/>
                </a:cubicBezTo>
                <a:cubicBezTo>
                  <a:pt x="30" y="11"/>
                  <a:pt x="29" y="12"/>
                  <a:pt x="28" y="12"/>
                </a:cubicBezTo>
                <a:cubicBezTo>
                  <a:pt x="26" y="12"/>
                  <a:pt x="25" y="11"/>
                  <a:pt x="25" y="10"/>
                </a:cubicBezTo>
                <a:cubicBezTo>
                  <a:pt x="25" y="6"/>
                  <a:pt x="25" y="6"/>
                  <a:pt x="25" y="6"/>
                </a:cubicBezTo>
                <a:cubicBezTo>
                  <a:pt x="16" y="6"/>
                  <a:pt x="16" y="6"/>
                  <a:pt x="16" y="6"/>
                </a:cubicBezTo>
                <a:cubicBezTo>
                  <a:pt x="16" y="10"/>
                  <a:pt x="16" y="10"/>
                  <a:pt x="16" y="10"/>
                </a:cubicBezTo>
                <a:cubicBezTo>
                  <a:pt x="16" y="11"/>
                  <a:pt x="15" y="12"/>
                  <a:pt x="13" y="12"/>
                </a:cubicBezTo>
                <a:cubicBezTo>
                  <a:pt x="12" y="12"/>
                  <a:pt x="11" y="11"/>
                  <a:pt x="11" y="10"/>
                </a:cubicBezTo>
                <a:cubicBezTo>
                  <a:pt x="11" y="6"/>
                  <a:pt x="11" y="6"/>
                  <a:pt x="11" y="6"/>
                </a:cubicBezTo>
                <a:cubicBezTo>
                  <a:pt x="6" y="6"/>
                  <a:pt x="6" y="6"/>
                  <a:pt x="6" y="6"/>
                </a:cubicBezTo>
                <a:cubicBezTo>
                  <a:pt x="6" y="18"/>
                  <a:pt x="6" y="18"/>
                  <a:pt x="6" y="18"/>
                </a:cubicBezTo>
                <a:close/>
                <a:moveTo>
                  <a:pt x="64" y="21"/>
                </a:moveTo>
                <a:cubicBezTo>
                  <a:pt x="64" y="21"/>
                  <a:pt x="64" y="21"/>
                  <a:pt x="64" y="21"/>
                </a:cubicBezTo>
                <a:cubicBezTo>
                  <a:pt x="6" y="21"/>
                  <a:pt x="6" y="21"/>
                  <a:pt x="6" y="21"/>
                </a:cubicBezTo>
                <a:cubicBezTo>
                  <a:pt x="6" y="64"/>
                  <a:pt x="6" y="64"/>
                  <a:pt x="6" y="64"/>
                </a:cubicBezTo>
                <a:cubicBezTo>
                  <a:pt x="64" y="64"/>
                  <a:pt x="64" y="64"/>
                  <a:pt x="64" y="64"/>
                </a:cubicBezTo>
                <a:cubicBezTo>
                  <a:pt x="64" y="21"/>
                  <a:pt x="64" y="21"/>
                  <a:pt x="64" y="21"/>
                </a:cubicBezTo>
                <a:close/>
              </a:path>
            </a:pathLst>
          </a:custGeom>
          <a:solidFill>
            <a:srgbClr val="262626"/>
          </a:solidFill>
          <a:ln>
            <a:noFill/>
          </a:ln>
        </p:spPr>
        <p:txBody>
          <a:bodyPr anchor="t" anchorCtr="0" bIns="45720" compatLnSpc="1" lIns="91440" numCol="1" rIns="91440" tIns="45720" vert="horz" wrap="square"/>
          <a:lstStyle/>
          <a:p>
            <a:endParaRPr altLang="en-US" lang="zh-CN"/>
          </a:p>
        </p:txBody>
      </p:sp>
      <p:sp>
        <p:nvSpPr>
          <p:cNvPr id="26" name="TextBox 13"/>
          <p:cNvSpPr txBox="1"/>
          <p:nvPr/>
        </p:nvSpPr>
        <p:spPr>
          <a:xfrm>
            <a:off x="7967345" y="4410211"/>
            <a:ext cx="2030413" cy="365760"/>
          </a:xfrm>
          <a:prstGeom prst="rect">
            <a:avLst/>
          </a:prstGeom>
          <a:noFill/>
          <a:ln w="9525">
            <a:noFill/>
          </a:ln>
        </p:spPr>
        <p:txBody>
          <a:bodyPr bIns="0" lIns="0" rIns="0" tIns="0">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7" name="TextBox 13"/>
          <p:cNvSpPr txBox="1"/>
          <p:nvPr/>
        </p:nvSpPr>
        <p:spPr>
          <a:xfrm>
            <a:off x="1751603" y="4442868"/>
            <a:ext cx="2030413" cy="365760"/>
          </a:xfrm>
          <a:prstGeom prst="rect">
            <a:avLst/>
          </a:prstGeom>
          <a:noFill/>
          <a:ln w="9525">
            <a:noFill/>
          </a:ln>
        </p:spPr>
        <p:txBody>
          <a:bodyPr bIns="0" lIns="0" rIns="0" tIns="0">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8" name="TextBox 13"/>
          <p:cNvSpPr txBox="1"/>
          <p:nvPr/>
        </p:nvSpPr>
        <p:spPr>
          <a:xfrm>
            <a:off x="1718945" y="2679383"/>
            <a:ext cx="2030413" cy="365760"/>
          </a:xfrm>
          <a:prstGeom prst="rect">
            <a:avLst/>
          </a:prstGeom>
          <a:noFill/>
          <a:ln w="9525">
            <a:noFill/>
          </a:ln>
        </p:spPr>
        <p:txBody>
          <a:bodyPr bIns="0" lIns="0" rIns="0" tIns="0">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Tree>
    <p:custDataLst>
      <p:tags r:id="rId3"/>
    </p:custDataLst>
  </p:cSld>
  <p:clrMapOvr>
    <a:masterClrMapping/>
  </p:clrMapOvr>
  <mc:AlternateContent>
    <mc:Choice Requires="p14">
      <p:transition advTm="9497" p14:dur="1250" spd="slow">
        <p14:switch dir="r"/>
      </p:transition>
    </mc:Choice>
    <mc:Fallback>
      <p:transition advTm="9497"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fill="hold" id="7"/>
                                        <p:tgtEl>
                                          <p:spTgt spid="67"/>
                                        </p:tgtEl>
                                        <p:attrNameLst>
                                          <p:attrName>ppt_x</p:attrName>
                                        </p:attrNameLst>
                                      </p:cBhvr>
                                      <p:tavLst>
                                        <p:tav tm="0">
                                          <p:val>
                                            <p:strVal val="1+#ppt_w/2"/>
                                          </p:val>
                                        </p:tav>
                                        <p:tav tm="100000">
                                          <p:val>
                                            <p:strVal val="#ppt_x"/>
                                          </p:val>
                                        </p:tav>
                                      </p:tavLst>
                                    </p:anim>
                                    <p:anim calcmode="lin" valueType="num">
                                      <p:cBhvr additive="base">
                                        <p:cTn dur="500" fill="hold" id="8"/>
                                        <p:tgtEl>
                                          <p:spTgt spid="6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69"/>
                                        </p:tgtEl>
                                        <p:attrNameLst>
                                          <p:attrName>style.visibility</p:attrName>
                                        </p:attrNameLst>
                                      </p:cBhvr>
                                      <p:to>
                                        <p:strVal val="visible"/>
                                      </p:to>
                                    </p:set>
                                    <p:animEffect filter="fade" transition="in">
                                      <p:cBhvr>
                                        <p:cTn dur="500" id="13"/>
                                        <p:tgtEl>
                                          <p:spTgt spid="69"/>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2"/>
                                        </p:tgtEl>
                                        <p:attrNameLst>
                                          <p:attrName>style.visibility</p:attrName>
                                        </p:attrNameLst>
                                      </p:cBhvr>
                                      <p:to>
                                        <p:strVal val="visible"/>
                                      </p:to>
                                    </p:set>
                                    <p:animEffect filter="fade" transition="in">
                                      <p:cBhvr>
                                        <p:cTn dur="500" id="25"/>
                                        <p:tgtEl>
                                          <p:spTgt spid="2"/>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72"/>
                                        </p:tgtEl>
                                        <p:attrNameLst>
                                          <p:attrName>style.visibility</p:attrName>
                                        </p:attrNameLst>
                                      </p:cBhvr>
                                      <p:to>
                                        <p:strVal val="visible"/>
                                      </p:to>
                                    </p:set>
                                    <p:animEffect filter="fade" transition="in">
                                      <p:cBhvr>
                                        <p:cTn dur="500" id="31"/>
                                        <p:tgtEl>
                                          <p:spTgt spid="7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11"/>
                                        </p:tgtEl>
                                        <p:attrNameLst>
                                          <p:attrName>style.visibility</p:attrName>
                                        </p:attrNameLst>
                                      </p:cBhvr>
                                      <p:to>
                                        <p:strVal val="visible"/>
                                      </p:to>
                                    </p:set>
                                    <p:animEffect filter="fade" transition="in">
                                      <p:cBhvr>
                                        <p:cTn dur="500" id="34"/>
                                        <p:tgtEl>
                                          <p:spTgt spid="111"/>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1000" id="39"/>
                                        <p:tgtEl>
                                          <p:spTgt spid="28"/>
                                        </p:tgtEl>
                                      </p:cBhvr>
                                    </p:animEffect>
                                    <p:anim calcmode="lin" valueType="num">
                                      <p:cBhvr>
                                        <p:cTn dur="1000" fill="hold" id="40"/>
                                        <p:tgtEl>
                                          <p:spTgt spid="28"/>
                                        </p:tgtEl>
                                        <p:attrNameLst>
                                          <p:attrName>ppt_x</p:attrName>
                                        </p:attrNameLst>
                                      </p:cBhvr>
                                      <p:tavLst>
                                        <p:tav tm="0">
                                          <p:val>
                                            <p:strVal val="#ppt_x"/>
                                          </p:val>
                                        </p:tav>
                                        <p:tav tm="100000">
                                          <p:val>
                                            <p:strVal val="#ppt_x"/>
                                          </p:val>
                                        </p:tav>
                                      </p:tavLst>
                                    </p:anim>
                                    <p:anim calcmode="lin" valueType="num">
                                      <p:cBhvr>
                                        <p:cTn dur="1000" fill="hold" id="41"/>
                                        <p:tgtEl>
                                          <p:spTgt spid="28"/>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1281"/>
                                        </p:tgtEl>
                                        <p:attrNameLst>
                                          <p:attrName>style.visibility</p:attrName>
                                        </p:attrNameLst>
                                      </p:cBhvr>
                                      <p:to>
                                        <p:strVal val="visible"/>
                                      </p:to>
                                    </p:set>
                                    <p:animEffect filter="fade" transition="in">
                                      <p:cBhvr>
                                        <p:cTn dur="1000" id="44"/>
                                        <p:tgtEl>
                                          <p:spTgt spid="11281"/>
                                        </p:tgtEl>
                                      </p:cBhvr>
                                    </p:animEffect>
                                    <p:anim calcmode="lin" valueType="num">
                                      <p:cBhvr>
                                        <p:cTn dur="1000" fill="hold" id="45"/>
                                        <p:tgtEl>
                                          <p:spTgt spid="11281"/>
                                        </p:tgtEl>
                                        <p:attrNameLst>
                                          <p:attrName>ppt_x</p:attrName>
                                        </p:attrNameLst>
                                      </p:cBhvr>
                                      <p:tavLst>
                                        <p:tav tm="0">
                                          <p:val>
                                            <p:strVal val="#ppt_x"/>
                                          </p:val>
                                        </p:tav>
                                        <p:tav tm="100000">
                                          <p:val>
                                            <p:strVal val="#ppt_x"/>
                                          </p:val>
                                        </p:tav>
                                      </p:tavLst>
                                    </p:anim>
                                    <p:anim calcmode="lin" valueType="num">
                                      <p:cBhvr>
                                        <p:cTn dur="1000" fill="hold" id="46"/>
                                        <p:tgtEl>
                                          <p:spTgt spid="11281"/>
                                        </p:tgtEl>
                                        <p:attrNameLst>
                                          <p:attrName>ppt_y</p:attrName>
                                        </p:attrNameLst>
                                      </p:cBhvr>
                                      <p:tavLst>
                                        <p:tav tm="0">
                                          <p:val>
                                            <p:strVal val="#ppt_y+.1"/>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42" presetSubtype="0">
                                  <p:stCondLst>
                                    <p:cond delay="0"/>
                                  </p:stCondLst>
                                  <p:childTnLst>
                                    <p:set>
                                      <p:cBhvr>
                                        <p:cTn dur="1" fill="hold" id="50">
                                          <p:stCondLst>
                                            <p:cond delay="0"/>
                                          </p:stCondLst>
                                        </p:cTn>
                                        <p:tgtEl>
                                          <p:spTgt spid="11283"/>
                                        </p:tgtEl>
                                        <p:attrNameLst>
                                          <p:attrName>style.visibility</p:attrName>
                                        </p:attrNameLst>
                                      </p:cBhvr>
                                      <p:to>
                                        <p:strVal val="visible"/>
                                      </p:to>
                                    </p:set>
                                    <p:animEffect filter="fade" transition="in">
                                      <p:cBhvr>
                                        <p:cTn dur="1000" id="51"/>
                                        <p:tgtEl>
                                          <p:spTgt spid="11283"/>
                                        </p:tgtEl>
                                      </p:cBhvr>
                                    </p:animEffect>
                                    <p:anim calcmode="lin" valueType="num">
                                      <p:cBhvr>
                                        <p:cTn dur="1000" fill="hold" id="52"/>
                                        <p:tgtEl>
                                          <p:spTgt spid="11283"/>
                                        </p:tgtEl>
                                        <p:attrNameLst>
                                          <p:attrName>ppt_x</p:attrName>
                                        </p:attrNameLst>
                                      </p:cBhvr>
                                      <p:tavLst>
                                        <p:tav tm="0">
                                          <p:val>
                                            <p:strVal val="#ppt_x"/>
                                          </p:val>
                                        </p:tav>
                                        <p:tav tm="100000">
                                          <p:val>
                                            <p:strVal val="#ppt_x"/>
                                          </p:val>
                                        </p:tav>
                                      </p:tavLst>
                                    </p:anim>
                                    <p:anim calcmode="lin" valueType="num">
                                      <p:cBhvr>
                                        <p:cTn dur="1000" fill="hold" id="53"/>
                                        <p:tgtEl>
                                          <p:spTgt spid="11283"/>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27"/>
                                        </p:tgtEl>
                                        <p:attrNameLst>
                                          <p:attrName>style.visibility</p:attrName>
                                        </p:attrNameLst>
                                      </p:cBhvr>
                                      <p:to>
                                        <p:strVal val="visible"/>
                                      </p:to>
                                    </p:set>
                                    <p:animEffect filter="fade" transition="in">
                                      <p:cBhvr>
                                        <p:cTn dur="1000" id="56"/>
                                        <p:tgtEl>
                                          <p:spTgt spid="27"/>
                                        </p:tgtEl>
                                      </p:cBhvr>
                                    </p:animEffect>
                                    <p:anim calcmode="lin" valueType="num">
                                      <p:cBhvr>
                                        <p:cTn dur="1000" fill="hold" id="57"/>
                                        <p:tgtEl>
                                          <p:spTgt spid="27"/>
                                        </p:tgtEl>
                                        <p:attrNameLst>
                                          <p:attrName>ppt_x</p:attrName>
                                        </p:attrNameLst>
                                      </p:cBhvr>
                                      <p:tavLst>
                                        <p:tav tm="0">
                                          <p:val>
                                            <p:strVal val="#ppt_x"/>
                                          </p:val>
                                        </p:tav>
                                        <p:tav tm="100000">
                                          <p:val>
                                            <p:strVal val="#ppt_x"/>
                                          </p:val>
                                        </p:tav>
                                      </p:tavLst>
                                    </p:anim>
                                    <p:anim calcmode="lin" valueType="num">
                                      <p:cBhvr>
                                        <p:cTn dur="1000" fill="hold" id="58"/>
                                        <p:tgtEl>
                                          <p:spTgt spid="27"/>
                                        </p:tgtEl>
                                        <p:attrNameLst>
                                          <p:attrName>ppt_y</p:attrName>
                                        </p:attrNameLst>
                                      </p:cBhvr>
                                      <p:tavLst>
                                        <p:tav tm="0">
                                          <p:val>
                                            <p:strVal val="#ppt_y+.1"/>
                                          </p:val>
                                        </p:tav>
                                        <p:tav tm="100000">
                                          <p:val>
                                            <p:strVal val="#ppt_y"/>
                                          </p:val>
                                        </p:tav>
                                      </p:tavLst>
                                    </p:anim>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42" presetSubtype="0">
                                  <p:stCondLst>
                                    <p:cond delay="0"/>
                                  </p:stCondLst>
                                  <p:childTnLst>
                                    <p:set>
                                      <p:cBhvr>
                                        <p:cTn dur="1" fill="hold" id="62">
                                          <p:stCondLst>
                                            <p:cond delay="0"/>
                                          </p:stCondLst>
                                        </p:cTn>
                                        <p:tgtEl>
                                          <p:spTgt spid="11285"/>
                                        </p:tgtEl>
                                        <p:attrNameLst>
                                          <p:attrName>style.visibility</p:attrName>
                                        </p:attrNameLst>
                                      </p:cBhvr>
                                      <p:to>
                                        <p:strVal val="visible"/>
                                      </p:to>
                                    </p:set>
                                    <p:animEffect filter="fade" transition="in">
                                      <p:cBhvr>
                                        <p:cTn dur="1000" id="63"/>
                                        <p:tgtEl>
                                          <p:spTgt spid="11285"/>
                                        </p:tgtEl>
                                      </p:cBhvr>
                                    </p:animEffect>
                                    <p:anim calcmode="lin" valueType="num">
                                      <p:cBhvr>
                                        <p:cTn dur="1000" fill="hold" id="64"/>
                                        <p:tgtEl>
                                          <p:spTgt spid="11285"/>
                                        </p:tgtEl>
                                        <p:attrNameLst>
                                          <p:attrName>ppt_x</p:attrName>
                                        </p:attrNameLst>
                                      </p:cBhvr>
                                      <p:tavLst>
                                        <p:tav tm="0">
                                          <p:val>
                                            <p:strVal val="#ppt_x"/>
                                          </p:val>
                                        </p:tav>
                                        <p:tav tm="100000">
                                          <p:val>
                                            <p:strVal val="#ppt_x"/>
                                          </p:val>
                                        </p:tav>
                                      </p:tavLst>
                                    </p:anim>
                                    <p:anim calcmode="lin" valueType="num">
                                      <p:cBhvr>
                                        <p:cTn dur="1000" fill="hold" id="65"/>
                                        <p:tgtEl>
                                          <p:spTgt spid="11285"/>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11286"/>
                                        </p:tgtEl>
                                        <p:attrNameLst>
                                          <p:attrName>style.visibility</p:attrName>
                                        </p:attrNameLst>
                                      </p:cBhvr>
                                      <p:to>
                                        <p:strVal val="visible"/>
                                      </p:to>
                                    </p:set>
                                    <p:animEffect filter="fade" transition="in">
                                      <p:cBhvr>
                                        <p:cTn dur="1000" id="68"/>
                                        <p:tgtEl>
                                          <p:spTgt spid="11286"/>
                                        </p:tgtEl>
                                      </p:cBhvr>
                                    </p:animEffect>
                                    <p:anim calcmode="lin" valueType="num">
                                      <p:cBhvr>
                                        <p:cTn dur="1000" fill="hold" id="69"/>
                                        <p:tgtEl>
                                          <p:spTgt spid="11286"/>
                                        </p:tgtEl>
                                        <p:attrNameLst>
                                          <p:attrName>ppt_x</p:attrName>
                                        </p:attrNameLst>
                                      </p:cBhvr>
                                      <p:tavLst>
                                        <p:tav tm="0">
                                          <p:val>
                                            <p:strVal val="#ppt_x"/>
                                          </p:val>
                                        </p:tav>
                                        <p:tav tm="100000">
                                          <p:val>
                                            <p:strVal val="#ppt_x"/>
                                          </p:val>
                                        </p:tav>
                                      </p:tavLst>
                                    </p:anim>
                                    <p:anim calcmode="lin" valueType="num">
                                      <p:cBhvr>
                                        <p:cTn dur="1000" fill="hold" id="70"/>
                                        <p:tgtEl>
                                          <p:spTgt spid="11286"/>
                                        </p:tgtEl>
                                        <p:attrNameLst>
                                          <p:attrName>ppt_y</p:attrName>
                                        </p:attrNameLst>
                                      </p:cBhvr>
                                      <p:tavLst>
                                        <p:tav tm="0">
                                          <p:val>
                                            <p:strVal val="#ppt_y+.1"/>
                                          </p:val>
                                        </p:tav>
                                        <p:tav tm="100000">
                                          <p:val>
                                            <p:strVal val="#ppt_y"/>
                                          </p:val>
                                        </p:tav>
                                      </p:tavLst>
                                    </p:anim>
                                  </p:childTnLst>
                                </p:cTn>
                              </p:par>
                            </p:childTnLst>
                          </p:cTn>
                        </p:par>
                      </p:childTnLst>
                    </p:cTn>
                  </p:par>
                  <p:par>
                    <p:cTn fill="hold" id="71" nodeType="clickPar">
                      <p:stCondLst>
                        <p:cond delay="indefinite"/>
                      </p:stCondLst>
                      <p:childTnLst>
                        <p:par>
                          <p:cTn fill="hold" id="72" nodeType="afterGroup">
                            <p:stCondLst>
                              <p:cond delay="0"/>
                            </p:stCondLst>
                            <p:childTnLst>
                              <p:par>
                                <p:cTn fill="hold" grpId="0" id="73" nodeType="clickEffect" presetClass="entr" presetID="42" presetSubtype="0">
                                  <p:stCondLst>
                                    <p:cond delay="0"/>
                                  </p:stCondLst>
                                  <p:childTnLst>
                                    <p:set>
                                      <p:cBhvr>
                                        <p:cTn dur="1" fill="hold" id="74">
                                          <p:stCondLst>
                                            <p:cond delay="0"/>
                                          </p:stCondLst>
                                        </p:cTn>
                                        <p:tgtEl>
                                          <p:spTgt spid="11287"/>
                                        </p:tgtEl>
                                        <p:attrNameLst>
                                          <p:attrName>style.visibility</p:attrName>
                                        </p:attrNameLst>
                                      </p:cBhvr>
                                      <p:to>
                                        <p:strVal val="visible"/>
                                      </p:to>
                                    </p:set>
                                    <p:animEffect filter="fade" transition="in">
                                      <p:cBhvr>
                                        <p:cTn dur="1000" id="75"/>
                                        <p:tgtEl>
                                          <p:spTgt spid="11287"/>
                                        </p:tgtEl>
                                      </p:cBhvr>
                                    </p:animEffect>
                                    <p:anim calcmode="lin" valueType="num">
                                      <p:cBhvr>
                                        <p:cTn dur="1000" fill="hold" id="76"/>
                                        <p:tgtEl>
                                          <p:spTgt spid="11287"/>
                                        </p:tgtEl>
                                        <p:attrNameLst>
                                          <p:attrName>ppt_x</p:attrName>
                                        </p:attrNameLst>
                                      </p:cBhvr>
                                      <p:tavLst>
                                        <p:tav tm="0">
                                          <p:val>
                                            <p:strVal val="#ppt_x"/>
                                          </p:val>
                                        </p:tav>
                                        <p:tav tm="100000">
                                          <p:val>
                                            <p:strVal val="#ppt_x"/>
                                          </p:val>
                                        </p:tav>
                                      </p:tavLst>
                                    </p:anim>
                                    <p:anim calcmode="lin" valueType="num">
                                      <p:cBhvr>
                                        <p:cTn dur="1000" fill="hold" id="77"/>
                                        <p:tgtEl>
                                          <p:spTgt spid="11287"/>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26"/>
                                        </p:tgtEl>
                                        <p:attrNameLst>
                                          <p:attrName>style.visibility</p:attrName>
                                        </p:attrNameLst>
                                      </p:cBhvr>
                                      <p:to>
                                        <p:strVal val="visible"/>
                                      </p:to>
                                    </p:set>
                                    <p:animEffect filter="fade" transition="in">
                                      <p:cBhvr>
                                        <p:cTn dur="1000" id="80"/>
                                        <p:tgtEl>
                                          <p:spTgt spid="26"/>
                                        </p:tgtEl>
                                      </p:cBhvr>
                                    </p:animEffect>
                                    <p:anim calcmode="lin" valueType="num">
                                      <p:cBhvr>
                                        <p:cTn dur="1000" fill="hold" id="81"/>
                                        <p:tgtEl>
                                          <p:spTgt spid="26"/>
                                        </p:tgtEl>
                                        <p:attrNameLst>
                                          <p:attrName>ppt_x</p:attrName>
                                        </p:attrNameLst>
                                      </p:cBhvr>
                                      <p:tavLst>
                                        <p:tav tm="0">
                                          <p:val>
                                            <p:strVal val="#ppt_x"/>
                                          </p:val>
                                        </p:tav>
                                        <p:tav tm="100000">
                                          <p:val>
                                            <p:strVal val="#ppt_x"/>
                                          </p:val>
                                        </p:tav>
                                      </p:tavLst>
                                    </p:anim>
                                    <p:anim calcmode="lin" valueType="num">
                                      <p:cBhvr>
                                        <p:cTn dur="1000" fill="hold" id="82"/>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9"/>
      <p:bldP grpId="0" spid="11281"/>
      <p:bldP grpId="0" spid="11283"/>
      <p:bldP grpId="0" spid="11285"/>
      <p:bldP grpId="0" spid="11286"/>
      <p:bldP grpId="0" spid="11287"/>
      <p:bldP grpId="0" spid="2"/>
      <p:bldP grpId="0" spid="72"/>
      <p:bldP grpId="0" spid="111"/>
      <p:bldP grpId="0" spid="3"/>
      <p:bldP grpId="0" spid="26"/>
      <p:bldP grpId="0" spid="27"/>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1"/>
          <p:cNvSpPr txBox="1"/>
          <p:nvPr/>
        </p:nvSpPr>
        <p:spPr>
          <a:xfrm>
            <a:off x="8847002"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1.3 项目愿景</a:t>
            </a:r>
          </a:p>
        </p:txBody>
      </p:sp>
      <p:sp>
        <p:nvSpPr>
          <p:cNvPr id="15" name="文本框 14"/>
          <p:cNvSpPr txBox="1"/>
          <p:nvPr/>
        </p:nvSpPr>
        <p:spPr>
          <a:xfrm>
            <a:off x="8784772" y="1046480"/>
            <a:ext cx="1097280" cy="274320"/>
          </a:xfrm>
          <a:prstGeom prst="rect">
            <a:avLst/>
          </a:prstGeom>
          <a:noFill/>
        </p:spPr>
        <p:txBody>
          <a:bodyPr rtlCol="0" wrap="none">
            <a:spAutoFit/>
          </a:bodyPr>
          <a:lstStyle/>
          <a:p>
            <a:pPr defTabSz="0"/>
            <a:r>
              <a:rPr altLang="en-US" lang="zh-CN" sz="12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17" name="矩形 16"/>
          <p:cNvSpPr/>
          <p:nvPr/>
        </p:nvSpPr>
        <p:spPr>
          <a:xfrm>
            <a:off x="-635" y="1777365"/>
            <a:ext cx="3839210" cy="2365375"/>
          </a:xfrm>
          <a:prstGeom prst="rect">
            <a:avLst/>
          </a:pr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l" flip="none" sx="31000" sy="31000" tx="-425450" ty="-24765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3840480" y="1777365"/>
            <a:ext cx="3839210" cy="23653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7680960" y="1777365"/>
            <a:ext cx="3839210" cy="2365375"/>
          </a:xfrm>
          <a:prstGeom prst="rect">
            <a:avLst/>
          </a:prstGeom>
          <a:blipFill rotWithShape="1">
            <a:blip r:embed="rId4"/>
            <a:tile algn="tl" flip="none" sx="26000" sy="26000" tx="-101600" ty="-24765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1"/>
          <p:cNvSpPr txBox="1"/>
          <p:nvPr/>
        </p:nvSpPr>
        <p:spPr>
          <a:xfrm>
            <a:off x="3964538" y="2204315"/>
            <a:ext cx="3573166" cy="697230"/>
          </a:xfrm>
          <a:prstGeom prst="rect">
            <a:avLst/>
          </a:prstGeom>
          <a:noFill/>
        </p:spPr>
        <p:txBody>
          <a:bodyPr lIns="0" rIns="0" rtlCol="0" tIns="0" wrap="none">
            <a:spAutoFit/>
          </a:bodyPr>
          <a:lstStyle/>
          <a:p>
            <a:pPr defTabSz="0">
              <a:lnSpc>
                <a:spcPct val="100000"/>
              </a:lnSpc>
            </a:pPr>
            <a:r>
              <a:rPr altLang="zh-CN" lang="en-US" smtClean="0" sz="4275">
                <a:solidFill>
                  <a:schemeClr val="bg1"/>
                </a:solidFill>
                <a:latin typeface="+mj-lt"/>
                <a:cs charset="0" panose="020f0502020204030204" pitchFamily="18" typeface="Calibri"/>
              </a:rPr>
              <a:t>PROJECT VISION</a:t>
            </a:r>
          </a:p>
        </p:txBody>
      </p:sp>
      <p:sp>
        <p:nvSpPr>
          <p:cNvPr id="9" name="TextBox 1"/>
          <p:cNvSpPr txBox="1"/>
          <p:nvPr/>
        </p:nvSpPr>
        <p:spPr>
          <a:xfrm>
            <a:off x="4570185" y="2951209"/>
            <a:ext cx="2997835" cy="899160"/>
          </a:xfrm>
          <a:prstGeom prst="rect">
            <a:avLst/>
          </a:prstGeom>
          <a:noFill/>
        </p:spPr>
        <p:txBody>
          <a:bodyPr lIns="0" rIns="0" rtlCol="0" tIns="0" wrap="square">
            <a:spAutoFit/>
          </a:bodyPr>
          <a:lstStyle/>
          <a:p>
            <a:pPr defTabSz="0"/>
            <a:r>
              <a:rPr altLang="en-US" lang="zh-CN" sz="14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4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4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a:p>
            <a:pPr defTabSz="0"/>
            <a:r>
              <a:rPr altLang="en-US" lang="zh-CN" sz="14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点击添加内容点击添加内容</a:t>
            </a:r>
          </a:p>
        </p:txBody>
      </p:sp>
      <p:sp>
        <p:nvSpPr>
          <p:cNvPr id="21" name="椭圆 20"/>
          <p:cNvSpPr/>
          <p:nvPr/>
        </p:nvSpPr>
        <p:spPr>
          <a:xfrm>
            <a:off x="838200" y="4405630"/>
            <a:ext cx="492760" cy="4927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1"/>
          <p:cNvSpPr txBox="1"/>
          <p:nvPr/>
        </p:nvSpPr>
        <p:spPr>
          <a:xfrm>
            <a:off x="1397233" y="4490950"/>
            <a:ext cx="1338560" cy="289560"/>
          </a:xfrm>
          <a:prstGeom prst="rect">
            <a:avLst/>
          </a:prstGeom>
          <a:noFill/>
        </p:spPr>
        <p:txBody>
          <a:bodyPr lIns="0" rIns="0" rtlCol="0" tIns="0" wrap="none">
            <a:spAutoFit/>
          </a:bodyPr>
          <a:lstStyle/>
          <a:p>
            <a:pPr defTabSz="0">
              <a:lnSpc>
                <a:spcPct val="100000"/>
              </a:lnSpc>
            </a:pPr>
            <a:r>
              <a:rPr altLang="zh-CN" lang="en-US" smtClean="0" sz="1600">
                <a:solidFill>
                  <a:srgbClr val="DAB96E"/>
                </a:solidFill>
                <a:latin typeface="+mj-lt"/>
                <a:cs charset="0" panose="020f0502020204030204" pitchFamily="18" typeface="Calibri"/>
              </a:rPr>
              <a:t>PROJECT VISION</a:t>
            </a:r>
          </a:p>
        </p:txBody>
      </p:sp>
      <p:sp>
        <p:nvSpPr>
          <p:cNvPr id="23" name="TextBox 1"/>
          <p:cNvSpPr txBox="1"/>
          <p:nvPr/>
        </p:nvSpPr>
        <p:spPr>
          <a:xfrm>
            <a:off x="1397000" y="4837430"/>
            <a:ext cx="2441575" cy="777240"/>
          </a:xfrm>
          <a:prstGeom prst="rect">
            <a:avLst/>
          </a:prstGeom>
          <a:noFill/>
        </p:spPr>
        <p:txBody>
          <a:bodyPr lIns="0" rIns="0" rtlCol="0" tIns="0" wrap="square">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24" name="椭圆 23"/>
          <p:cNvSpPr/>
          <p:nvPr/>
        </p:nvSpPr>
        <p:spPr>
          <a:xfrm>
            <a:off x="4266565" y="4405630"/>
            <a:ext cx="492760" cy="4927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1"/>
          <p:cNvSpPr txBox="1"/>
          <p:nvPr/>
        </p:nvSpPr>
        <p:spPr>
          <a:xfrm>
            <a:off x="4825598" y="4490950"/>
            <a:ext cx="1338560" cy="289560"/>
          </a:xfrm>
          <a:prstGeom prst="rect">
            <a:avLst/>
          </a:prstGeom>
          <a:noFill/>
        </p:spPr>
        <p:txBody>
          <a:bodyPr lIns="0" rIns="0" rtlCol="0" tIns="0" wrap="none">
            <a:spAutoFit/>
          </a:bodyPr>
          <a:lstStyle/>
          <a:p>
            <a:pPr defTabSz="0">
              <a:lnSpc>
                <a:spcPct val="100000"/>
              </a:lnSpc>
            </a:pPr>
            <a:r>
              <a:rPr altLang="zh-CN" lang="en-US" smtClean="0" sz="1600">
                <a:solidFill>
                  <a:srgbClr val="DAB96E"/>
                </a:solidFill>
                <a:latin typeface="+mj-lt"/>
                <a:cs charset="0" panose="020f0502020204030204" pitchFamily="18" typeface="Calibri"/>
              </a:rPr>
              <a:t>PROJECT VISION</a:t>
            </a:r>
          </a:p>
        </p:txBody>
      </p:sp>
      <p:sp>
        <p:nvSpPr>
          <p:cNvPr id="26" name="TextBox 1"/>
          <p:cNvSpPr txBox="1"/>
          <p:nvPr/>
        </p:nvSpPr>
        <p:spPr>
          <a:xfrm>
            <a:off x="4825365" y="4837430"/>
            <a:ext cx="2441575" cy="960120"/>
          </a:xfrm>
          <a:prstGeom prst="rect">
            <a:avLst/>
          </a:prstGeom>
          <a:noFill/>
        </p:spPr>
        <p:txBody>
          <a:bodyPr lIns="0" rIns="0" rtlCol="0" tIns="0" wrap="square">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endPar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endParaRPr>
          </a:p>
        </p:txBody>
      </p:sp>
      <p:sp>
        <p:nvSpPr>
          <p:cNvPr id="27" name="椭圆 26"/>
          <p:cNvSpPr/>
          <p:nvPr/>
        </p:nvSpPr>
        <p:spPr>
          <a:xfrm>
            <a:off x="7679690" y="4405630"/>
            <a:ext cx="492760" cy="4927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1"/>
          <p:cNvSpPr txBox="1"/>
          <p:nvPr/>
        </p:nvSpPr>
        <p:spPr>
          <a:xfrm>
            <a:off x="8238723" y="4490950"/>
            <a:ext cx="1338560" cy="289560"/>
          </a:xfrm>
          <a:prstGeom prst="rect">
            <a:avLst/>
          </a:prstGeom>
          <a:noFill/>
        </p:spPr>
        <p:txBody>
          <a:bodyPr lIns="0" rIns="0" rtlCol="0" tIns="0" wrap="none">
            <a:spAutoFit/>
          </a:bodyPr>
          <a:lstStyle/>
          <a:p>
            <a:pPr defTabSz="0">
              <a:lnSpc>
                <a:spcPct val="100000"/>
              </a:lnSpc>
            </a:pPr>
            <a:r>
              <a:rPr altLang="zh-CN" lang="en-US" smtClean="0" sz="1600">
                <a:solidFill>
                  <a:srgbClr val="DAB96E"/>
                </a:solidFill>
                <a:latin typeface="+mj-lt"/>
                <a:cs charset="0" panose="020f0502020204030204" pitchFamily="18" typeface="Calibri"/>
              </a:rPr>
              <a:t>PROJECT VISION</a:t>
            </a:r>
          </a:p>
        </p:txBody>
      </p:sp>
      <p:sp>
        <p:nvSpPr>
          <p:cNvPr id="29" name="TextBox 1"/>
          <p:cNvSpPr txBox="1"/>
          <p:nvPr/>
        </p:nvSpPr>
        <p:spPr>
          <a:xfrm>
            <a:off x="8238490" y="4837430"/>
            <a:ext cx="2441575" cy="777240"/>
          </a:xfrm>
          <a:prstGeom prst="rect">
            <a:avLst/>
          </a:prstGeom>
          <a:noFill/>
        </p:spPr>
        <p:txBody>
          <a:bodyPr lIns="0" rIns="0" rtlCol="0" tIns="0" wrap="square">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1" name="Freeform 92"/>
          <p:cNvSpPr>
            <a:spLocks noEditPoints="1"/>
          </p:cNvSpPr>
          <p:nvPr/>
        </p:nvSpPr>
        <p:spPr bwMode="auto">
          <a:xfrm>
            <a:off x="922020" y="4522471"/>
            <a:ext cx="325438" cy="228600"/>
          </a:xfrm>
          <a:custGeom>
            <a:gdLst>
              <a:gd fmla="*/ 57 w 71" name="T0"/>
              <a:gd fmla="*/ 44 h 50" name="T1"/>
              <a:gd fmla="*/ 65 w 71" name="T2"/>
              <a:gd fmla="*/ 36 h 50" name="T3"/>
              <a:gd fmla="*/ 58 w 71" name="T4"/>
              <a:gd fmla="*/ 27 h 50" name="T5"/>
              <a:gd fmla="*/ 56 w 71" name="T6"/>
              <a:gd fmla="*/ 24 h 50" name="T7"/>
              <a:gd fmla="*/ 37 w 71" name="T8"/>
              <a:gd fmla="*/ 6 h 50" name="T9"/>
              <a:gd fmla="*/ 20 w 71" name="T10"/>
              <a:gd fmla="*/ 17 h 50" name="T11"/>
              <a:gd fmla="*/ 9 w 71" name="T12"/>
              <a:gd fmla="*/ 23 h 50" name="T13"/>
              <a:gd fmla="*/ 9 w 71" name="T14"/>
              <a:gd fmla="*/ 41 h 50" name="T15"/>
              <a:gd fmla="*/ 18 w 71" name="T16"/>
              <a:gd fmla="*/ 44 h 50" name="T17"/>
              <a:gd fmla="*/ 19 w 71" name="T18"/>
              <a:gd fmla="*/ 30 h 50" name="T19"/>
              <a:gd fmla="*/ 19 w 71" name="T20"/>
              <a:gd fmla="*/ 28 h 50" name="T21"/>
              <a:gd fmla="*/ 24 w 71" name="T22"/>
              <a:gd fmla="*/ 31 h 50" name="T23"/>
              <a:gd fmla="*/ 26 w 71" name="T24"/>
              <a:gd fmla="*/ 20 h 50" name="T25"/>
              <a:gd fmla="*/ 28 w 71" name="T26"/>
              <a:gd fmla="*/ 31 h 50" name="T27"/>
              <a:gd fmla="*/ 33 w 71" name="T28"/>
              <a:gd fmla="*/ 28 h 50" name="T29"/>
              <a:gd fmla="*/ 27 w 71" name="T30"/>
              <a:gd fmla="*/ 36 h 50" name="T31"/>
              <a:gd fmla="*/ 27 w 71" name="T32"/>
              <a:gd fmla="*/ 36 h 50" name="T33"/>
              <a:gd fmla="*/ 27 w 71" name="T34"/>
              <a:gd fmla="*/ 37 h 50" name="T35"/>
              <a:gd fmla="*/ 27 w 71" name="T36"/>
              <a:gd fmla="*/ 37 h 50" name="T37"/>
              <a:gd fmla="*/ 25 w 71" name="T38"/>
              <a:gd fmla="*/ 37 h 50" name="T39"/>
              <a:gd fmla="*/ 25 w 71" name="T40"/>
              <a:gd fmla="*/ 37 h 50" name="T41"/>
              <a:gd fmla="*/ 25 w 71" name="T42"/>
              <a:gd fmla="*/ 36 h 50" name="T43"/>
              <a:gd fmla="*/ 25 w 71" name="T44"/>
              <a:gd fmla="*/ 36 h 50" name="T45"/>
              <a:gd fmla="*/ 38 w 71" name="T46"/>
              <a:gd fmla="*/ 29 h 50" name="T47"/>
              <a:gd fmla="*/ 35 w 71" name="T48"/>
              <a:gd fmla="*/ 29 h 50" name="T49"/>
              <a:gd fmla="*/ 41 w 71" name="T50"/>
              <a:gd fmla="*/ 21 h 50" name="T51"/>
              <a:gd fmla="*/ 41 w 71" name="T52"/>
              <a:gd fmla="*/ 21 h 50" name="T53"/>
              <a:gd fmla="*/ 42 w 71" name="T54"/>
              <a:gd fmla="*/ 20 h 50" name="T55"/>
              <a:gd fmla="*/ 42 w 71" name="T56"/>
              <a:gd fmla="*/ 20 h 50" name="T57"/>
              <a:gd fmla="*/ 43 w 71" name="T58"/>
              <a:gd fmla="*/ 20 h 50" name="T59"/>
              <a:gd fmla="*/ 43 w 71" name="T60"/>
              <a:gd fmla="*/ 20 h 50" name="T61"/>
              <a:gd fmla="*/ 44 w 71" name="T62"/>
              <a:gd fmla="*/ 21 h 50" name="T63"/>
              <a:gd fmla="*/ 44 w 71" name="T64"/>
              <a:gd fmla="*/ 21 h 50" name="T65"/>
              <a:gd fmla="*/ 50 w 71" name="T66"/>
              <a:gd fmla="*/ 29 h 50" name="T67"/>
              <a:gd fmla="*/ 44 w 71" name="T68"/>
              <a:gd fmla="*/ 26 h 50" name="T69"/>
              <a:gd fmla="*/ 43 w 71" name="T70"/>
              <a:gd fmla="*/ 37 h 50" name="T71"/>
              <a:gd fmla="*/ 41 w 71" name="T72"/>
              <a:gd fmla="*/ 26 h 50" name="T73"/>
              <a:gd fmla="*/ 67 w 71" name="T74"/>
              <a:gd fmla="*/ 46 h 50" name="T75"/>
              <a:gd fmla="*/ 57 w 71" name="T76"/>
              <a:gd fmla="*/ 50 h 50" name="T77"/>
              <a:gd fmla="*/ 18 w 71" name="T78"/>
              <a:gd fmla="*/ 50 h 50" name="T79"/>
              <a:gd fmla="*/ 0 w 71" name="T80"/>
              <a:gd fmla="*/ 31 h 50" name="T81"/>
              <a:gd fmla="*/ 16 w 71" name="T82"/>
              <a:gd fmla="*/ 13 h 50" name="T83"/>
              <a:gd fmla="*/ 37 w 71" name="T84"/>
              <a:gd fmla="*/ 0 h 50" name="T85"/>
              <a:gd fmla="*/ 61 w 71" name="T86"/>
              <a:gd fmla="*/ 22 h 50" name="T87"/>
              <a:gd fmla="*/ 71 w 71" name="T88"/>
              <a:gd fmla="*/ 36 h 50" name="T89"/>
              <a:gd fmla="*/ 67 w 71" name="T90"/>
              <a:gd fmla="*/ 46 h 5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0" w="71">
                <a:moveTo>
                  <a:pt x="57" y="44"/>
                </a:moveTo>
                <a:cubicBezTo>
                  <a:pt x="57" y="44"/>
                  <a:pt x="57" y="44"/>
                  <a:pt x="57" y="44"/>
                </a:cubicBezTo>
                <a:cubicBezTo>
                  <a:pt x="59" y="44"/>
                  <a:pt x="61" y="43"/>
                  <a:pt x="63" y="42"/>
                </a:cubicBezTo>
                <a:cubicBezTo>
                  <a:pt x="64" y="40"/>
                  <a:pt x="65" y="38"/>
                  <a:pt x="65" y="36"/>
                </a:cubicBezTo>
                <a:cubicBezTo>
                  <a:pt x="65" y="33"/>
                  <a:pt x="65" y="32"/>
                  <a:pt x="63" y="30"/>
                </a:cubicBezTo>
                <a:cubicBezTo>
                  <a:pt x="62" y="28"/>
                  <a:pt x="60" y="27"/>
                  <a:pt x="58" y="27"/>
                </a:cubicBezTo>
                <a:cubicBezTo>
                  <a:pt x="57" y="27"/>
                  <a:pt x="56" y="26"/>
                  <a:pt x="56" y="24"/>
                </a:cubicBezTo>
                <a:cubicBezTo>
                  <a:pt x="56" y="24"/>
                  <a:pt x="56" y="24"/>
                  <a:pt x="56" y="24"/>
                </a:cubicBezTo>
                <a:cubicBezTo>
                  <a:pt x="56" y="19"/>
                  <a:pt x="54" y="14"/>
                  <a:pt x="50" y="11"/>
                </a:cubicBezTo>
                <a:cubicBezTo>
                  <a:pt x="47" y="8"/>
                  <a:pt x="42" y="6"/>
                  <a:pt x="37" y="6"/>
                </a:cubicBezTo>
                <a:cubicBezTo>
                  <a:pt x="33" y="6"/>
                  <a:pt x="30" y="7"/>
                  <a:pt x="27" y="9"/>
                </a:cubicBezTo>
                <a:cubicBezTo>
                  <a:pt x="24" y="11"/>
                  <a:pt x="21" y="14"/>
                  <a:pt x="20" y="17"/>
                </a:cubicBezTo>
                <a:cubicBezTo>
                  <a:pt x="19" y="18"/>
                  <a:pt x="18" y="19"/>
                  <a:pt x="17" y="19"/>
                </a:cubicBezTo>
                <a:cubicBezTo>
                  <a:pt x="14" y="19"/>
                  <a:pt x="11" y="20"/>
                  <a:pt x="9" y="23"/>
                </a:cubicBezTo>
                <a:cubicBezTo>
                  <a:pt x="7" y="25"/>
                  <a:pt x="5" y="28"/>
                  <a:pt x="5" y="31"/>
                </a:cubicBezTo>
                <a:cubicBezTo>
                  <a:pt x="5" y="35"/>
                  <a:pt x="7" y="38"/>
                  <a:pt x="9" y="41"/>
                </a:cubicBezTo>
                <a:cubicBezTo>
                  <a:pt x="9" y="41"/>
                  <a:pt x="9" y="41"/>
                  <a:pt x="9" y="41"/>
                </a:cubicBezTo>
                <a:cubicBezTo>
                  <a:pt x="12" y="43"/>
                  <a:pt x="15" y="44"/>
                  <a:pt x="18" y="44"/>
                </a:cubicBezTo>
                <a:cubicBezTo>
                  <a:pt x="57" y="44"/>
                  <a:pt x="57" y="44"/>
                  <a:pt x="57" y="44"/>
                </a:cubicBezTo>
                <a:close/>
                <a:moveTo>
                  <a:pt x="19" y="30"/>
                </a:moveTo>
                <a:cubicBezTo>
                  <a:pt x="19" y="30"/>
                  <a:pt x="19" y="30"/>
                  <a:pt x="19" y="30"/>
                </a:cubicBezTo>
                <a:cubicBezTo>
                  <a:pt x="18" y="30"/>
                  <a:pt x="18" y="29"/>
                  <a:pt x="19" y="28"/>
                </a:cubicBezTo>
                <a:cubicBezTo>
                  <a:pt x="19" y="27"/>
                  <a:pt x="20" y="27"/>
                  <a:pt x="21" y="28"/>
                </a:cubicBezTo>
                <a:cubicBezTo>
                  <a:pt x="24" y="31"/>
                  <a:pt x="24" y="31"/>
                  <a:pt x="24" y="31"/>
                </a:cubicBezTo>
                <a:cubicBezTo>
                  <a:pt x="24" y="22"/>
                  <a:pt x="24" y="22"/>
                  <a:pt x="24" y="22"/>
                </a:cubicBezTo>
                <a:cubicBezTo>
                  <a:pt x="24" y="21"/>
                  <a:pt x="25" y="20"/>
                  <a:pt x="26" y="20"/>
                </a:cubicBezTo>
                <a:cubicBezTo>
                  <a:pt x="27" y="20"/>
                  <a:pt x="28" y="21"/>
                  <a:pt x="28" y="22"/>
                </a:cubicBezTo>
                <a:cubicBezTo>
                  <a:pt x="28" y="31"/>
                  <a:pt x="28" y="31"/>
                  <a:pt x="28" y="31"/>
                </a:cubicBezTo>
                <a:cubicBezTo>
                  <a:pt x="31" y="28"/>
                  <a:pt x="31" y="28"/>
                  <a:pt x="31" y="28"/>
                </a:cubicBezTo>
                <a:cubicBezTo>
                  <a:pt x="31" y="27"/>
                  <a:pt x="32" y="27"/>
                  <a:pt x="33" y="28"/>
                </a:cubicBezTo>
                <a:cubicBezTo>
                  <a:pt x="34" y="29"/>
                  <a:pt x="34" y="30"/>
                  <a:pt x="33" y="30"/>
                </a:cubicBezTo>
                <a:cubicBezTo>
                  <a:pt x="27" y="36"/>
                  <a:pt x="27" y="36"/>
                  <a:pt x="27" y="36"/>
                </a:cubicBezTo>
                <a:cubicBezTo>
                  <a:pt x="27" y="36"/>
                  <a:pt x="27" y="36"/>
                  <a:pt x="27" y="36"/>
                </a:cubicBezTo>
                <a:cubicBezTo>
                  <a:pt x="27" y="36"/>
                  <a:pt x="27" y="36"/>
                  <a:pt x="27" y="36"/>
                </a:cubicBezTo>
                <a:cubicBezTo>
                  <a:pt x="27" y="36"/>
                  <a:pt x="27" y="36"/>
                  <a:pt x="27" y="36"/>
                </a:cubicBezTo>
                <a:cubicBezTo>
                  <a:pt x="27" y="36"/>
                  <a:pt x="27" y="36"/>
                  <a:pt x="27" y="37"/>
                </a:cubicBezTo>
                <a:cubicBezTo>
                  <a:pt x="27" y="37"/>
                  <a:pt x="27" y="37"/>
                  <a:pt x="27" y="37"/>
                </a:cubicBezTo>
                <a:cubicBezTo>
                  <a:pt x="27" y="37"/>
                  <a:pt x="27" y="37"/>
                  <a:pt x="27" y="37"/>
                </a:cubicBezTo>
                <a:cubicBezTo>
                  <a:pt x="26" y="37"/>
                  <a:pt x="26" y="37"/>
                  <a:pt x="26" y="37"/>
                </a:cubicBezTo>
                <a:cubicBezTo>
                  <a:pt x="26" y="37"/>
                  <a:pt x="25" y="37"/>
                  <a:pt x="25" y="37"/>
                </a:cubicBezTo>
                <a:cubicBezTo>
                  <a:pt x="25" y="37"/>
                  <a:pt x="25" y="37"/>
                  <a:pt x="25" y="37"/>
                </a:cubicBezTo>
                <a:cubicBezTo>
                  <a:pt x="25" y="37"/>
                  <a:pt x="25" y="37"/>
                  <a:pt x="25" y="37"/>
                </a:cubicBezTo>
                <a:cubicBezTo>
                  <a:pt x="25" y="36"/>
                  <a:pt x="25" y="36"/>
                  <a:pt x="25" y="36"/>
                </a:cubicBezTo>
                <a:cubicBezTo>
                  <a:pt x="25" y="36"/>
                  <a:pt x="25" y="36"/>
                  <a:pt x="25" y="36"/>
                </a:cubicBezTo>
                <a:cubicBezTo>
                  <a:pt x="25" y="36"/>
                  <a:pt x="25" y="36"/>
                  <a:pt x="25" y="36"/>
                </a:cubicBezTo>
                <a:cubicBezTo>
                  <a:pt x="25" y="36"/>
                  <a:pt x="25" y="36"/>
                  <a:pt x="25" y="36"/>
                </a:cubicBezTo>
                <a:cubicBezTo>
                  <a:pt x="19" y="30"/>
                  <a:pt x="19" y="30"/>
                  <a:pt x="19" y="30"/>
                </a:cubicBezTo>
                <a:close/>
                <a:moveTo>
                  <a:pt x="38" y="29"/>
                </a:moveTo>
                <a:cubicBezTo>
                  <a:pt x="38" y="29"/>
                  <a:pt x="38" y="29"/>
                  <a:pt x="38" y="29"/>
                </a:cubicBezTo>
                <a:cubicBezTo>
                  <a:pt x="37" y="30"/>
                  <a:pt x="36" y="30"/>
                  <a:pt x="35" y="29"/>
                </a:cubicBezTo>
                <a:cubicBezTo>
                  <a:pt x="35" y="28"/>
                  <a:pt x="35" y="27"/>
                  <a:pt x="35" y="27"/>
                </a:cubicBezTo>
                <a:cubicBezTo>
                  <a:pt x="41" y="21"/>
                  <a:pt x="41" y="21"/>
                  <a:pt x="41" y="21"/>
                </a:cubicBezTo>
                <a:cubicBezTo>
                  <a:pt x="41" y="21"/>
                  <a:pt x="41" y="21"/>
                  <a:pt x="41" y="21"/>
                </a:cubicBezTo>
                <a:cubicBezTo>
                  <a:pt x="41" y="21"/>
                  <a:pt x="41" y="21"/>
                  <a:pt x="41" y="21"/>
                </a:cubicBezTo>
                <a:cubicBezTo>
                  <a:pt x="41" y="21"/>
                  <a:pt x="41" y="21"/>
                  <a:pt x="41" y="21"/>
                </a:cubicBezTo>
                <a:cubicBezTo>
                  <a:pt x="42" y="20"/>
                  <a:pt x="42" y="20"/>
                  <a:pt x="42" y="20"/>
                </a:cubicBezTo>
                <a:cubicBezTo>
                  <a:pt x="42" y="20"/>
                  <a:pt x="42" y="20"/>
                  <a:pt x="42" y="20"/>
                </a:cubicBezTo>
                <a:cubicBezTo>
                  <a:pt x="42" y="20"/>
                  <a:pt x="42" y="20"/>
                  <a:pt x="42" y="20"/>
                </a:cubicBezTo>
                <a:cubicBezTo>
                  <a:pt x="42" y="20"/>
                  <a:pt x="42" y="20"/>
                  <a:pt x="43" y="20"/>
                </a:cubicBezTo>
                <a:cubicBezTo>
                  <a:pt x="43" y="20"/>
                  <a:pt x="43" y="20"/>
                  <a:pt x="43" y="20"/>
                </a:cubicBezTo>
                <a:cubicBezTo>
                  <a:pt x="43" y="20"/>
                  <a:pt x="43" y="20"/>
                  <a:pt x="43" y="20"/>
                </a:cubicBezTo>
                <a:cubicBezTo>
                  <a:pt x="43" y="20"/>
                  <a:pt x="43" y="20"/>
                  <a:pt x="43" y="20"/>
                </a:cubicBezTo>
                <a:cubicBezTo>
                  <a:pt x="44" y="20"/>
                  <a:pt x="44" y="20"/>
                  <a:pt x="44" y="21"/>
                </a:cubicBezTo>
                <a:cubicBezTo>
                  <a:pt x="44" y="21"/>
                  <a:pt x="44" y="21"/>
                  <a:pt x="44" y="21"/>
                </a:cubicBezTo>
                <a:cubicBezTo>
                  <a:pt x="44" y="21"/>
                  <a:pt x="44" y="21"/>
                  <a:pt x="44" y="21"/>
                </a:cubicBezTo>
                <a:cubicBezTo>
                  <a:pt x="44" y="21"/>
                  <a:pt x="44" y="21"/>
                  <a:pt x="44" y="21"/>
                </a:cubicBezTo>
                <a:cubicBezTo>
                  <a:pt x="50" y="27"/>
                  <a:pt x="50" y="27"/>
                  <a:pt x="50" y="27"/>
                </a:cubicBezTo>
                <a:cubicBezTo>
                  <a:pt x="50" y="27"/>
                  <a:pt x="50" y="28"/>
                  <a:pt x="50" y="29"/>
                </a:cubicBezTo>
                <a:cubicBezTo>
                  <a:pt x="49" y="30"/>
                  <a:pt x="48" y="30"/>
                  <a:pt x="47" y="29"/>
                </a:cubicBezTo>
                <a:cubicBezTo>
                  <a:pt x="44" y="26"/>
                  <a:pt x="44" y="26"/>
                  <a:pt x="44" y="26"/>
                </a:cubicBezTo>
                <a:cubicBezTo>
                  <a:pt x="44" y="35"/>
                  <a:pt x="44" y="35"/>
                  <a:pt x="44" y="35"/>
                </a:cubicBezTo>
                <a:cubicBezTo>
                  <a:pt x="44" y="36"/>
                  <a:pt x="43" y="37"/>
                  <a:pt x="43" y="37"/>
                </a:cubicBezTo>
                <a:cubicBezTo>
                  <a:pt x="42" y="37"/>
                  <a:pt x="41" y="36"/>
                  <a:pt x="41" y="35"/>
                </a:cubicBezTo>
                <a:cubicBezTo>
                  <a:pt x="41" y="26"/>
                  <a:pt x="41" y="26"/>
                  <a:pt x="41" y="26"/>
                </a:cubicBezTo>
                <a:cubicBezTo>
                  <a:pt x="38" y="29"/>
                  <a:pt x="38" y="29"/>
                  <a:pt x="38" y="29"/>
                </a:cubicBezTo>
                <a:close/>
                <a:moveTo>
                  <a:pt x="67" y="46"/>
                </a:moveTo>
                <a:cubicBezTo>
                  <a:pt x="67" y="46"/>
                  <a:pt x="67" y="46"/>
                  <a:pt x="67" y="46"/>
                </a:cubicBezTo>
                <a:cubicBezTo>
                  <a:pt x="64" y="48"/>
                  <a:pt x="61" y="50"/>
                  <a:pt x="57" y="50"/>
                </a:cubicBezTo>
                <a:cubicBezTo>
                  <a:pt x="57" y="50"/>
                  <a:pt x="57" y="50"/>
                  <a:pt x="57" y="50"/>
                </a:cubicBezTo>
                <a:cubicBezTo>
                  <a:pt x="18" y="50"/>
                  <a:pt x="18" y="50"/>
                  <a:pt x="18" y="50"/>
                </a:cubicBezTo>
                <a:cubicBezTo>
                  <a:pt x="13" y="50"/>
                  <a:pt x="9" y="48"/>
                  <a:pt x="5" y="44"/>
                </a:cubicBezTo>
                <a:cubicBezTo>
                  <a:pt x="2" y="41"/>
                  <a:pt x="0" y="36"/>
                  <a:pt x="0" y="31"/>
                </a:cubicBezTo>
                <a:cubicBezTo>
                  <a:pt x="0" y="27"/>
                  <a:pt x="2" y="22"/>
                  <a:pt x="5" y="19"/>
                </a:cubicBezTo>
                <a:cubicBezTo>
                  <a:pt x="8" y="16"/>
                  <a:pt x="11" y="14"/>
                  <a:pt x="16" y="13"/>
                </a:cubicBezTo>
                <a:cubicBezTo>
                  <a:pt x="18" y="10"/>
                  <a:pt x="20" y="6"/>
                  <a:pt x="24" y="4"/>
                </a:cubicBezTo>
                <a:cubicBezTo>
                  <a:pt x="28" y="2"/>
                  <a:pt x="32" y="0"/>
                  <a:pt x="37" y="0"/>
                </a:cubicBezTo>
                <a:cubicBezTo>
                  <a:pt x="44" y="0"/>
                  <a:pt x="50" y="3"/>
                  <a:pt x="54" y="7"/>
                </a:cubicBezTo>
                <a:cubicBezTo>
                  <a:pt x="58" y="11"/>
                  <a:pt x="61" y="16"/>
                  <a:pt x="61" y="22"/>
                </a:cubicBezTo>
                <a:cubicBezTo>
                  <a:pt x="64" y="23"/>
                  <a:pt x="66" y="25"/>
                  <a:pt x="67" y="27"/>
                </a:cubicBezTo>
                <a:cubicBezTo>
                  <a:pt x="69" y="29"/>
                  <a:pt x="71" y="32"/>
                  <a:pt x="71" y="36"/>
                </a:cubicBezTo>
                <a:cubicBezTo>
                  <a:pt x="71" y="40"/>
                  <a:pt x="69" y="43"/>
                  <a:pt x="67" y="46"/>
                </a:cubicBezTo>
                <a:cubicBezTo>
                  <a:pt x="67" y="46"/>
                  <a:pt x="67" y="46"/>
                  <a:pt x="67" y="46"/>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13"/>
          <p:cNvSpPr>
            <a:spLocks noEditPoints="1"/>
          </p:cNvSpPr>
          <p:nvPr/>
        </p:nvSpPr>
        <p:spPr bwMode="auto">
          <a:xfrm>
            <a:off x="4350068" y="4488499"/>
            <a:ext cx="325438" cy="325438"/>
          </a:xfrm>
          <a:custGeom>
            <a:gdLst>
              <a:gd fmla="*/ 67 w 71" name="T0"/>
              <a:gd fmla="*/ 8 h 71" name="T1"/>
              <a:gd fmla="*/ 67 w 71" name="T2"/>
              <a:gd fmla="*/ 8 h 71" name="T3"/>
              <a:gd fmla="*/ 67 w 71" name="T4"/>
              <a:gd fmla="*/ 26 h 71" name="T5"/>
              <a:gd fmla="*/ 57 w 71" name="T6"/>
              <a:gd fmla="*/ 36 h 71" name="T7"/>
              <a:gd fmla="*/ 39 w 71" name="T8"/>
              <a:gd fmla="*/ 36 h 71" name="T9"/>
              <a:gd fmla="*/ 39 w 71" name="T10"/>
              <a:gd fmla="*/ 36 h 71" name="T11"/>
              <a:gd fmla="*/ 36 w 71" name="T12"/>
              <a:gd fmla="*/ 39 h 71" name="T13"/>
              <a:gd fmla="*/ 36 w 71" name="T14"/>
              <a:gd fmla="*/ 57 h 71" name="T15"/>
              <a:gd fmla="*/ 26 w 71" name="T16"/>
              <a:gd fmla="*/ 67 h 71" name="T17"/>
              <a:gd fmla="*/ 17 w 71" name="T18"/>
              <a:gd fmla="*/ 71 h 71" name="T19"/>
              <a:gd fmla="*/ 3 w 71" name="T20"/>
              <a:gd fmla="*/ 63 h 71" name="T21"/>
              <a:gd fmla="*/ 3 w 71" name="T22"/>
              <a:gd fmla="*/ 45 h 71" name="T23"/>
              <a:gd fmla="*/ 3 w 71" name="T24"/>
              <a:gd fmla="*/ 45 h 71" name="T25"/>
              <a:gd fmla="*/ 22 w 71" name="T26"/>
              <a:gd fmla="*/ 31 h 71" name="T27"/>
              <a:gd fmla="*/ 31 w 71" name="T28"/>
              <a:gd fmla="*/ 35 h 71" name="T29"/>
              <a:gd fmla="*/ 35 w 71" name="T30"/>
              <a:gd fmla="*/ 32 h 71" name="T31"/>
              <a:gd fmla="*/ 31 w 71" name="T32"/>
              <a:gd fmla="*/ 23 h 71" name="T33"/>
              <a:gd fmla="*/ 35 w 71" name="T34"/>
              <a:gd fmla="*/ 14 h 71" name="T35"/>
              <a:gd fmla="*/ 45 w 71" name="T36"/>
              <a:gd fmla="*/ 4 h 71" name="T37"/>
              <a:gd fmla="*/ 53 w 71" name="T38"/>
              <a:gd fmla="*/ 0 h 71" name="T39"/>
              <a:gd fmla="*/ 62 w 71" name="T40"/>
              <a:gd fmla="*/ 4 h 71" name="T41"/>
              <a:gd fmla="*/ 63 w 71" name="T42"/>
              <a:gd fmla="*/ 12 h 71" name="T43"/>
              <a:gd fmla="*/ 58 w 71" name="T44"/>
              <a:gd fmla="*/ 8 h 71" name="T45"/>
              <a:gd fmla="*/ 48 w 71" name="T46"/>
              <a:gd fmla="*/ 8 h 71" name="T47"/>
              <a:gd fmla="*/ 36 w 71" name="T48"/>
              <a:gd fmla="*/ 23 h 71" name="T49"/>
              <a:gd fmla="*/ 38 w 71" name="T50"/>
              <a:gd fmla="*/ 28 h 71" name="T51"/>
              <a:gd fmla="*/ 39 w 71" name="T52"/>
              <a:gd fmla="*/ 28 h 71" name="T53"/>
              <a:gd fmla="*/ 47 w 71" name="T54"/>
              <a:gd fmla="*/ 23 h 71" name="T55"/>
              <a:gd fmla="*/ 43 w 71" name="T56"/>
              <a:gd fmla="*/ 32 h 71" name="T57"/>
              <a:gd fmla="*/ 43 w 71" name="T58"/>
              <a:gd fmla="*/ 32 h 71" name="T59"/>
              <a:gd fmla="*/ 53 w 71" name="T60"/>
              <a:gd fmla="*/ 32 h 71" name="T61"/>
              <a:gd fmla="*/ 63 w 71" name="T62"/>
              <a:gd fmla="*/ 22 h 71" name="T63"/>
              <a:gd fmla="*/ 65 w 71" name="T64"/>
              <a:gd fmla="*/ 17 h 71" name="T65"/>
              <a:gd fmla="*/ 63 w 71" name="T66"/>
              <a:gd fmla="*/ 12 h 71" name="T67"/>
              <a:gd fmla="*/ 32 w 71" name="T68"/>
              <a:gd fmla="*/ 43 h 71" name="T69"/>
              <a:gd fmla="*/ 27 w 71" name="T70"/>
              <a:gd fmla="*/ 48 h 71" name="T71"/>
              <a:gd fmla="*/ 23 w 71" name="T72"/>
              <a:gd fmla="*/ 44 h 71" name="T73"/>
              <a:gd fmla="*/ 27 w 71" name="T74"/>
              <a:gd fmla="*/ 39 h 71" name="T75"/>
              <a:gd fmla="*/ 22 w 71" name="T76"/>
              <a:gd fmla="*/ 37 h 71" name="T77"/>
              <a:gd fmla="*/ 17 w 71" name="T78"/>
              <a:gd fmla="*/ 39 h 71" name="T79"/>
              <a:gd fmla="*/ 7 w 71" name="T80"/>
              <a:gd fmla="*/ 49 h 71" name="T81"/>
              <a:gd fmla="*/ 7 w 71" name="T82"/>
              <a:gd fmla="*/ 59 h 71" name="T83"/>
              <a:gd fmla="*/ 17 w 71" name="T84"/>
              <a:gd fmla="*/ 65 h 71" name="T85"/>
              <a:gd fmla="*/ 22 w 71" name="T86"/>
              <a:gd fmla="*/ 63 h 71" name="T87"/>
              <a:gd fmla="*/ 32 w 71" name="T88"/>
              <a:gd fmla="*/ 53 h 71" name="T89"/>
              <a:gd fmla="*/ 32 w 71" name="T90"/>
              <a:gd fmla="*/ 43 h 7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1" w="71">
                <a:moveTo>
                  <a:pt x="62" y="4"/>
                </a:moveTo>
                <a:cubicBezTo>
                  <a:pt x="67" y="8"/>
                  <a:pt x="67" y="8"/>
                  <a:pt x="67" y="8"/>
                </a:cubicBezTo>
                <a:cubicBezTo>
                  <a:pt x="67" y="8"/>
                  <a:pt x="67" y="8"/>
                  <a:pt x="67" y="8"/>
                </a:cubicBezTo>
                <a:cubicBezTo>
                  <a:pt x="67" y="8"/>
                  <a:pt x="67" y="8"/>
                  <a:pt x="67" y="8"/>
                </a:cubicBezTo>
                <a:cubicBezTo>
                  <a:pt x="69" y="11"/>
                  <a:pt x="71" y="14"/>
                  <a:pt x="71" y="17"/>
                </a:cubicBezTo>
                <a:cubicBezTo>
                  <a:pt x="71" y="20"/>
                  <a:pt x="69" y="24"/>
                  <a:pt x="67" y="26"/>
                </a:cubicBezTo>
                <a:cubicBezTo>
                  <a:pt x="67" y="26"/>
                  <a:pt x="67" y="26"/>
                  <a:pt x="67" y="26"/>
                </a:cubicBezTo>
                <a:cubicBezTo>
                  <a:pt x="57" y="36"/>
                  <a:pt x="57" y="36"/>
                  <a:pt x="57" y="36"/>
                </a:cubicBezTo>
                <a:cubicBezTo>
                  <a:pt x="55" y="39"/>
                  <a:pt x="51" y="40"/>
                  <a:pt x="48" y="40"/>
                </a:cubicBezTo>
                <a:cubicBezTo>
                  <a:pt x="45" y="40"/>
                  <a:pt x="42" y="39"/>
                  <a:pt x="39" y="36"/>
                </a:cubicBezTo>
                <a:cubicBezTo>
                  <a:pt x="39" y="36"/>
                  <a:pt x="39" y="36"/>
                  <a:pt x="39" y="36"/>
                </a:cubicBezTo>
                <a:cubicBezTo>
                  <a:pt x="39" y="36"/>
                  <a:pt x="39" y="36"/>
                  <a:pt x="39" y="36"/>
                </a:cubicBezTo>
                <a:cubicBezTo>
                  <a:pt x="35" y="39"/>
                  <a:pt x="35" y="39"/>
                  <a:pt x="35" y="39"/>
                </a:cubicBezTo>
                <a:cubicBezTo>
                  <a:pt x="36" y="39"/>
                  <a:pt x="36" y="39"/>
                  <a:pt x="36" y="39"/>
                </a:cubicBezTo>
                <a:cubicBezTo>
                  <a:pt x="38" y="42"/>
                  <a:pt x="40" y="45"/>
                  <a:pt x="40" y="48"/>
                </a:cubicBezTo>
                <a:cubicBezTo>
                  <a:pt x="40" y="52"/>
                  <a:pt x="38" y="55"/>
                  <a:pt x="36" y="57"/>
                </a:cubicBezTo>
                <a:cubicBezTo>
                  <a:pt x="36" y="57"/>
                  <a:pt x="36" y="57"/>
                  <a:pt x="36" y="57"/>
                </a:cubicBezTo>
                <a:cubicBezTo>
                  <a:pt x="26" y="67"/>
                  <a:pt x="26" y="67"/>
                  <a:pt x="26" y="67"/>
                </a:cubicBezTo>
                <a:cubicBezTo>
                  <a:pt x="26" y="67"/>
                  <a:pt x="26" y="67"/>
                  <a:pt x="26" y="67"/>
                </a:cubicBezTo>
                <a:cubicBezTo>
                  <a:pt x="23" y="70"/>
                  <a:pt x="20" y="71"/>
                  <a:pt x="17" y="71"/>
                </a:cubicBezTo>
                <a:cubicBezTo>
                  <a:pt x="14" y="71"/>
                  <a:pt x="11" y="70"/>
                  <a:pt x="8" y="67"/>
                </a:cubicBezTo>
                <a:cubicBezTo>
                  <a:pt x="3" y="63"/>
                  <a:pt x="3" y="63"/>
                  <a:pt x="3" y="63"/>
                </a:cubicBezTo>
                <a:cubicBezTo>
                  <a:pt x="1" y="60"/>
                  <a:pt x="0" y="57"/>
                  <a:pt x="0" y="54"/>
                </a:cubicBezTo>
                <a:cubicBezTo>
                  <a:pt x="0" y="50"/>
                  <a:pt x="1" y="47"/>
                  <a:pt x="3" y="45"/>
                </a:cubicBezTo>
                <a:cubicBezTo>
                  <a:pt x="3" y="45"/>
                  <a:pt x="3" y="45"/>
                  <a:pt x="3" y="45"/>
                </a:cubicBezTo>
                <a:cubicBezTo>
                  <a:pt x="3" y="45"/>
                  <a:pt x="3" y="45"/>
                  <a:pt x="3" y="45"/>
                </a:cubicBezTo>
                <a:cubicBezTo>
                  <a:pt x="13" y="35"/>
                  <a:pt x="13" y="35"/>
                  <a:pt x="13" y="35"/>
                </a:cubicBezTo>
                <a:cubicBezTo>
                  <a:pt x="16" y="32"/>
                  <a:pt x="19" y="31"/>
                  <a:pt x="22" y="31"/>
                </a:cubicBezTo>
                <a:cubicBezTo>
                  <a:pt x="26" y="31"/>
                  <a:pt x="29" y="32"/>
                  <a:pt x="31" y="35"/>
                </a:cubicBezTo>
                <a:cubicBezTo>
                  <a:pt x="31" y="35"/>
                  <a:pt x="31" y="35"/>
                  <a:pt x="31" y="35"/>
                </a:cubicBezTo>
                <a:cubicBezTo>
                  <a:pt x="32" y="35"/>
                  <a:pt x="32" y="35"/>
                  <a:pt x="32" y="35"/>
                </a:cubicBezTo>
                <a:cubicBezTo>
                  <a:pt x="35" y="32"/>
                  <a:pt x="35" y="32"/>
                  <a:pt x="35" y="32"/>
                </a:cubicBezTo>
                <a:cubicBezTo>
                  <a:pt x="35" y="31"/>
                  <a:pt x="35" y="31"/>
                  <a:pt x="35" y="31"/>
                </a:cubicBezTo>
                <a:cubicBezTo>
                  <a:pt x="32" y="29"/>
                  <a:pt x="31" y="26"/>
                  <a:pt x="31" y="23"/>
                </a:cubicBezTo>
                <a:cubicBezTo>
                  <a:pt x="31" y="19"/>
                  <a:pt x="32" y="16"/>
                  <a:pt x="35" y="14"/>
                </a:cubicBezTo>
                <a:cubicBezTo>
                  <a:pt x="35" y="14"/>
                  <a:pt x="35" y="14"/>
                  <a:pt x="35" y="14"/>
                </a:cubicBezTo>
                <a:cubicBezTo>
                  <a:pt x="35" y="14"/>
                  <a:pt x="35" y="14"/>
                  <a:pt x="35" y="14"/>
                </a:cubicBezTo>
                <a:cubicBezTo>
                  <a:pt x="45" y="4"/>
                  <a:pt x="45" y="4"/>
                  <a:pt x="45" y="4"/>
                </a:cubicBezTo>
                <a:cubicBezTo>
                  <a:pt x="44" y="4"/>
                  <a:pt x="44" y="4"/>
                  <a:pt x="44" y="4"/>
                </a:cubicBezTo>
                <a:cubicBezTo>
                  <a:pt x="47" y="1"/>
                  <a:pt x="50" y="0"/>
                  <a:pt x="53" y="0"/>
                </a:cubicBezTo>
                <a:cubicBezTo>
                  <a:pt x="57" y="0"/>
                  <a:pt x="60" y="1"/>
                  <a:pt x="62" y="4"/>
                </a:cubicBezTo>
                <a:cubicBezTo>
                  <a:pt x="62" y="4"/>
                  <a:pt x="62" y="4"/>
                  <a:pt x="62" y="4"/>
                </a:cubicBezTo>
                <a:close/>
                <a:moveTo>
                  <a:pt x="63" y="12"/>
                </a:moveTo>
                <a:cubicBezTo>
                  <a:pt x="63" y="12"/>
                  <a:pt x="63" y="12"/>
                  <a:pt x="63" y="12"/>
                </a:cubicBezTo>
                <a:cubicBezTo>
                  <a:pt x="59" y="8"/>
                  <a:pt x="59" y="8"/>
                  <a:pt x="59" y="8"/>
                </a:cubicBezTo>
                <a:cubicBezTo>
                  <a:pt x="58" y="8"/>
                  <a:pt x="58" y="8"/>
                  <a:pt x="58" y="8"/>
                </a:cubicBezTo>
                <a:cubicBezTo>
                  <a:pt x="57" y="6"/>
                  <a:pt x="55" y="6"/>
                  <a:pt x="53" y="6"/>
                </a:cubicBezTo>
                <a:cubicBezTo>
                  <a:pt x="52" y="6"/>
                  <a:pt x="50" y="6"/>
                  <a:pt x="48" y="8"/>
                </a:cubicBezTo>
                <a:cubicBezTo>
                  <a:pt x="38" y="18"/>
                  <a:pt x="38" y="18"/>
                  <a:pt x="38" y="18"/>
                </a:cubicBezTo>
                <a:cubicBezTo>
                  <a:pt x="37" y="19"/>
                  <a:pt x="36" y="21"/>
                  <a:pt x="36" y="23"/>
                </a:cubicBezTo>
                <a:cubicBezTo>
                  <a:pt x="36" y="23"/>
                  <a:pt x="36" y="23"/>
                  <a:pt x="36" y="23"/>
                </a:cubicBezTo>
                <a:cubicBezTo>
                  <a:pt x="36" y="24"/>
                  <a:pt x="37" y="26"/>
                  <a:pt x="38" y="28"/>
                </a:cubicBezTo>
                <a:cubicBezTo>
                  <a:pt x="38" y="28"/>
                  <a:pt x="38" y="28"/>
                  <a:pt x="38" y="28"/>
                </a:cubicBezTo>
                <a:cubicBezTo>
                  <a:pt x="39" y="28"/>
                  <a:pt x="39" y="28"/>
                  <a:pt x="39" y="28"/>
                </a:cubicBezTo>
                <a:cubicBezTo>
                  <a:pt x="44" y="23"/>
                  <a:pt x="44" y="23"/>
                  <a:pt x="44" y="23"/>
                </a:cubicBezTo>
                <a:cubicBezTo>
                  <a:pt x="45" y="22"/>
                  <a:pt x="46" y="22"/>
                  <a:pt x="47" y="23"/>
                </a:cubicBezTo>
                <a:cubicBezTo>
                  <a:pt x="48" y="24"/>
                  <a:pt x="48" y="26"/>
                  <a:pt x="47" y="27"/>
                </a:cubicBezTo>
                <a:cubicBezTo>
                  <a:pt x="43" y="32"/>
                  <a:pt x="43" y="32"/>
                  <a:pt x="43" y="32"/>
                </a:cubicBezTo>
                <a:cubicBezTo>
                  <a:pt x="43" y="32"/>
                  <a:pt x="43" y="32"/>
                  <a:pt x="43" y="32"/>
                </a:cubicBezTo>
                <a:cubicBezTo>
                  <a:pt x="43" y="32"/>
                  <a:pt x="43" y="32"/>
                  <a:pt x="43" y="32"/>
                </a:cubicBezTo>
                <a:cubicBezTo>
                  <a:pt x="44" y="34"/>
                  <a:pt x="46" y="34"/>
                  <a:pt x="48" y="34"/>
                </a:cubicBezTo>
                <a:cubicBezTo>
                  <a:pt x="50" y="34"/>
                  <a:pt x="52" y="34"/>
                  <a:pt x="53" y="32"/>
                </a:cubicBezTo>
                <a:cubicBezTo>
                  <a:pt x="53" y="32"/>
                  <a:pt x="53" y="32"/>
                  <a:pt x="53" y="32"/>
                </a:cubicBezTo>
                <a:cubicBezTo>
                  <a:pt x="63" y="22"/>
                  <a:pt x="63" y="22"/>
                  <a:pt x="63" y="22"/>
                </a:cubicBezTo>
                <a:cubicBezTo>
                  <a:pt x="63" y="22"/>
                  <a:pt x="63" y="22"/>
                  <a:pt x="63" y="22"/>
                </a:cubicBezTo>
                <a:cubicBezTo>
                  <a:pt x="64" y="21"/>
                  <a:pt x="65" y="19"/>
                  <a:pt x="65" y="17"/>
                </a:cubicBezTo>
                <a:cubicBezTo>
                  <a:pt x="65" y="17"/>
                  <a:pt x="65" y="17"/>
                  <a:pt x="65" y="17"/>
                </a:cubicBezTo>
                <a:cubicBezTo>
                  <a:pt x="65" y="15"/>
                  <a:pt x="64" y="14"/>
                  <a:pt x="63" y="12"/>
                </a:cubicBezTo>
                <a:close/>
                <a:moveTo>
                  <a:pt x="32" y="43"/>
                </a:moveTo>
                <a:cubicBezTo>
                  <a:pt x="32" y="43"/>
                  <a:pt x="32" y="43"/>
                  <a:pt x="32" y="43"/>
                </a:cubicBezTo>
                <a:cubicBezTo>
                  <a:pt x="32" y="43"/>
                  <a:pt x="32" y="43"/>
                  <a:pt x="32" y="43"/>
                </a:cubicBezTo>
                <a:cubicBezTo>
                  <a:pt x="27" y="48"/>
                  <a:pt x="27" y="48"/>
                  <a:pt x="27" y="48"/>
                </a:cubicBezTo>
                <a:cubicBezTo>
                  <a:pt x="26" y="49"/>
                  <a:pt x="24" y="49"/>
                  <a:pt x="23" y="48"/>
                </a:cubicBezTo>
                <a:cubicBezTo>
                  <a:pt x="22" y="47"/>
                  <a:pt x="22" y="45"/>
                  <a:pt x="23" y="44"/>
                </a:cubicBezTo>
                <a:cubicBezTo>
                  <a:pt x="28" y="39"/>
                  <a:pt x="28" y="39"/>
                  <a:pt x="28" y="39"/>
                </a:cubicBezTo>
                <a:cubicBezTo>
                  <a:pt x="27" y="39"/>
                  <a:pt x="27" y="39"/>
                  <a:pt x="27" y="39"/>
                </a:cubicBezTo>
                <a:cubicBezTo>
                  <a:pt x="27" y="39"/>
                  <a:pt x="27" y="39"/>
                  <a:pt x="27" y="39"/>
                </a:cubicBezTo>
                <a:cubicBezTo>
                  <a:pt x="26" y="37"/>
                  <a:pt x="24" y="37"/>
                  <a:pt x="22" y="37"/>
                </a:cubicBezTo>
                <a:cubicBezTo>
                  <a:pt x="21" y="37"/>
                  <a:pt x="19" y="37"/>
                  <a:pt x="17" y="39"/>
                </a:cubicBezTo>
                <a:cubicBezTo>
                  <a:pt x="17" y="39"/>
                  <a:pt x="17" y="39"/>
                  <a:pt x="17" y="39"/>
                </a:cubicBezTo>
                <a:cubicBezTo>
                  <a:pt x="7" y="49"/>
                  <a:pt x="7" y="49"/>
                  <a:pt x="7" y="49"/>
                </a:cubicBezTo>
                <a:cubicBezTo>
                  <a:pt x="7" y="49"/>
                  <a:pt x="7" y="49"/>
                  <a:pt x="7" y="49"/>
                </a:cubicBezTo>
                <a:cubicBezTo>
                  <a:pt x="6" y="50"/>
                  <a:pt x="5" y="52"/>
                  <a:pt x="5" y="54"/>
                </a:cubicBezTo>
                <a:cubicBezTo>
                  <a:pt x="5" y="55"/>
                  <a:pt x="6" y="57"/>
                  <a:pt x="7" y="59"/>
                </a:cubicBezTo>
                <a:cubicBezTo>
                  <a:pt x="12" y="63"/>
                  <a:pt x="12" y="63"/>
                  <a:pt x="12" y="63"/>
                </a:cubicBezTo>
                <a:cubicBezTo>
                  <a:pt x="13" y="65"/>
                  <a:pt x="15" y="65"/>
                  <a:pt x="17" y="65"/>
                </a:cubicBezTo>
                <a:cubicBezTo>
                  <a:pt x="19" y="65"/>
                  <a:pt x="21" y="65"/>
                  <a:pt x="22" y="63"/>
                </a:cubicBezTo>
                <a:cubicBezTo>
                  <a:pt x="22" y="63"/>
                  <a:pt x="22" y="63"/>
                  <a:pt x="22" y="63"/>
                </a:cubicBezTo>
                <a:cubicBezTo>
                  <a:pt x="32" y="53"/>
                  <a:pt x="32" y="53"/>
                  <a:pt x="32" y="53"/>
                </a:cubicBezTo>
                <a:cubicBezTo>
                  <a:pt x="32" y="53"/>
                  <a:pt x="32" y="53"/>
                  <a:pt x="32" y="53"/>
                </a:cubicBezTo>
                <a:cubicBezTo>
                  <a:pt x="33" y="52"/>
                  <a:pt x="34" y="50"/>
                  <a:pt x="34" y="48"/>
                </a:cubicBezTo>
                <a:cubicBezTo>
                  <a:pt x="34" y="46"/>
                  <a:pt x="33" y="45"/>
                  <a:pt x="32" y="43"/>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72"/>
          <p:cNvSpPr>
            <a:spLocks noEditPoints="1"/>
          </p:cNvSpPr>
          <p:nvPr/>
        </p:nvSpPr>
        <p:spPr bwMode="auto">
          <a:xfrm>
            <a:off x="7806800" y="4504195"/>
            <a:ext cx="238191" cy="295222"/>
          </a:xfrm>
          <a:custGeom>
            <a:gdLst>
              <a:gd fmla="*/ 7 w 49" name="T0"/>
              <a:gd fmla="*/ 24 h 61" name="T1"/>
              <a:gd fmla="*/ 13 w 49" name="T2"/>
              <a:gd fmla="*/ 5 h 61" name="T3"/>
              <a:gd fmla="*/ 25 w 49" name="T4"/>
              <a:gd fmla="*/ 0 h 61" name="T5"/>
              <a:gd fmla="*/ 42 w 49" name="T6"/>
              <a:gd fmla="*/ 17 h 61" name="T7"/>
              <a:gd fmla="*/ 43 w 49" name="T8"/>
              <a:gd fmla="*/ 24 h 61" name="T9"/>
              <a:gd fmla="*/ 49 w 49" name="T10"/>
              <a:gd fmla="*/ 31 h 61" name="T11"/>
              <a:gd fmla="*/ 47 w 49" name="T12"/>
              <a:gd fmla="*/ 59 h 61" name="T13"/>
              <a:gd fmla="*/ 43 w 49" name="T14"/>
              <a:gd fmla="*/ 61 h 61" name="T15"/>
              <a:gd fmla="*/ 2 w 49" name="T16"/>
              <a:gd fmla="*/ 59 h 61" name="T17"/>
              <a:gd fmla="*/ 0 w 49" name="T18"/>
              <a:gd fmla="*/ 31 h 61" name="T19"/>
              <a:gd fmla="*/ 2 w 49" name="T20"/>
              <a:gd fmla="*/ 26 h 61" name="T21"/>
              <a:gd fmla="*/ 25 w 49" name="T22"/>
              <a:gd fmla="*/ 44 h 61" name="T23"/>
              <a:gd fmla="*/ 25 w 49" name="T24"/>
              <a:gd fmla="*/ 44 h 61" name="T25"/>
              <a:gd fmla="*/ 27 w 49" name="T26"/>
              <a:gd fmla="*/ 43 h 61" name="T27"/>
              <a:gd fmla="*/ 27 w 49" name="T28"/>
              <a:gd fmla="*/ 38 h 61" name="T29"/>
              <a:gd fmla="*/ 22 w 49" name="T30"/>
              <a:gd fmla="*/ 38 h 61" name="T31"/>
              <a:gd fmla="*/ 22 w 49" name="T32"/>
              <a:gd fmla="*/ 43 h 61" name="T33"/>
              <a:gd fmla="*/ 26 w 49" name="T34"/>
              <a:gd fmla="*/ 47 h 61" name="T35"/>
              <a:gd fmla="*/ 26 w 49" name="T36"/>
              <a:gd fmla="*/ 50 h 61" name="T37"/>
              <a:gd fmla="*/ 23 w 49" name="T38"/>
              <a:gd fmla="*/ 50 h 61" name="T39"/>
              <a:gd fmla="*/ 20 w 49" name="T40"/>
              <a:gd fmla="*/ 45 h 61" name="T41"/>
              <a:gd fmla="*/ 20 w 49" name="T42"/>
              <a:gd fmla="*/ 36 h 61" name="T43"/>
              <a:gd fmla="*/ 29 w 49" name="T44"/>
              <a:gd fmla="*/ 36 h 61" name="T45"/>
              <a:gd fmla="*/ 29 w 49" name="T46"/>
              <a:gd fmla="*/ 45 h 61" name="T47"/>
              <a:gd fmla="*/ 13 w 49" name="T48"/>
              <a:gd fmla="*/ 24 h 61" name="T49"/>
              <a:gd fmla="*/ 37 w 49" name="T50"/>
              <a:gd fmla="*/ 24 h 61" name="T51"/>
              <a:gd fmla="*/ 33 w 49" name="T52"/>
              <a:gd fmla="*/ 9 h 61" name="T53"/>
              <a:gd fmla="*/ 17 w 49" name="T54"/>
              <a:gd fmla="*/ 8 h 61" name="T55"/>
              <a:gd fmla="*/ 13 w 49" name="T56"/>
              <a:gd fmla="*/ 17 h 61" name="T57"/>
              <a:gd fmla="*/ 43 w 49" name="T58"/>
              <a:gd fmla="*/ 29 h 61" name="T59"/>
              <a:gd fmla="*/ 39 w 49" name="T60"/>
              <a:gd fmla="*/ 29 h 61" name="T61"/>
              <a:gd fmla="*/ 39 w 49" name="T62"/>
              <a:gd fmla="*/ 29 h 61" name="T63"/>
              <a:gd fmla="*/ 10 w 49" name="T64"/>
              <a:gd fmla="*/ 29 h 61" name="T65"/>
              <a:gd fmla="*/ 7 w 49" name="T66"/>
              <a:gd fmla="*/ 29 h 61" name="T67"/>
              <a:gd fmla="*/ 6 w 49" name="T68"/>
              <a:gd fmla="*/ 30 h 61" name="T69"/>
              <a:gd fmla="*/ 6 w 49" name="T70"/>
              <a:gd fmla="*/ 55 h 61" name="T71"/>
              <a:gd fmla="*/ 7 w 49" name="T72"/>
              <a:gd fmla="*/ 56 h 61" name="T73"/>
              <a:gd fmla="*/ 43 w 49" name="T74"/>
              <a:gd fmla="*/ 56 h 61" name="T75"/>
              <a:gd fmla="*/ 44 w 49" name="T76"/>
              <a:gd fmla="*/ 55 h 61" name="T77"/>
              <a:gd fmla="*/ 43 w 49" name="T78"/>
              <a:gd fmla="*/ 30 h 61" name="T79"/>
              <a:gd fmla="*/ 47 w 49" name="T80"/>
              <a:gd fmla="*/ 60 h 61" name="T81"/>
              <a:gd fmla="*/ 43 w 49" name="T82"/>
              <a:gd fmla="*/ 59 h 6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1" w="49">
                <a:moveTo>
                  <a:pt x="7" y="24"/>
                </a:moveTo>
                <a:cubicBezTo>
                  <a:pt x="7" y="24"/>
                  <a:pt x="7" y="24"/>
                  <a:pt x="7" y="24"/>
                </a:cubicBezTo>
                <a:cubicBezTo>
                  <a:pt x="7" y="17"/>
                  <a:pt x="7" y="17"/>
                  <a:pt x="7" y="17"/>
                </a:cubicBezTo>
                <a:cubicBezTo>
                  <a:pt x="7" y="12"/>
                  <a:pt x="9" y="8"/>
                  <a:pt x="13" y="5"/>
                </a:cubicBezTo>
                <a:cubicBezTo>
                  <a:pt x="13" y="5"/>
                  <a:pt x="13" y="5"/>
                  <a:pt x="13" y="5"/>
                </a:cubicBezTo>
                <a:cubicBezTo>
                  <a:pt x="16" y="2"/>
                  <a:pt x="20" y="0"/>
                  <a:pt x="25" y="0"/>
                </a:cubicBezTo>
                <a:cubicBezTo>
                  <a:pt x="30" y="0"/>
                  <a:pt x="34" y="2"/>
                  <a:pt x="37" y="5"/>
                </a:cubicBezTo>
                <a:cubicBezTo>
                  <a:pt x="40" y="8"/>
                  <a:pt x="42" y="12"/>
                  <a:pt x="42" y="17"/>
                </a:cubicBezTo>
                <a:cubicBezTo>
                  <a:pt x="42" y="24"/>
                  <a:pt x="42" y="24"/>
                  <a:pt x="42" y="24"/>
                </a:cubicBezTo>
                <a:cubicBezTo>
                  <a:pt x="43" y="24"/>
                  <a:pt x="43" y="24"/>
                  <a:pt x="43" y="24"/>
                </a:cubicBezTo>
                <a:cubicBezTo>
                  <a:pt x="44" y="24"/>
                  <a:pt x="46" y="25"/>
                  <a:pt x="47" y="26"/>
                </a:cubicBezTo>
                <a:cubicBezTo>
                  <a:pt x="48" y="27"/>
                  <a:pt x="49" y="29"/>
                  <a:pt x="49" y="31"/>
                </a:cubicBezTo>
                <a:cubicBezTo>
                  <a:pt x="49" y="55"/>
                  <a:pt x="49" y="55"/>
                  <a:pt x="49" y="55"/>
                </a:cubicBezTo>
                <a:cubicBezTo>
                  <a:pt x="49" y="57"/>
                  <a:pt x="48" y="58"/>
                  <a:pt x="47" y="59"/>
                </a:cubicBezTo>
                <a:cubicBezTo>
                  <a:pt x="47" y="60"/>
                  <a:pt x="47" y="60"/>
                  <a:pt x="47" y="60"/>
                </a:cubicBezTo>
                <a:cubicBezTo>
                  <a:pt x="46" y="61"/>
                  <a:pt x="44" y="61"/>
                  <a:pt x="43" y="61"/>
                </a:cubicBezTo>
                <a:cubicBezTo>
                  <a:pt x="7" y="61"/>
                  <a:pt x="7" y="61"/>
                  <a:pt x="7" y="61"/>
                </a:cubicBezTo>
                <a:cubicBezTo>
                  <a:pt x="5" y="61"/>
                  <a:pt x="4" y="61"/>
                  <a:pt x="2" y="59"/>
                </a:cubicBezTo>
                <a:cubicBezTo>
                  <a:pt x="1" y="58"/>
                  <a:pt x="0" y="57"/>
                  <a:pt x="0" y="55"/>
                </a:cubicBezTo>
                <a:cubicBezTo>
                  <a:pt x="0" y="31"/>
                  <a:pt x="0" y="31"/>
                  <a:pt x="0" y="31"/>
                </a:cubicBezTo>
                <a:cubicBezTo>
                  <a:pt x="0" y="29"/>
                  <a:pt x="1" y="27"/>
                  <a:pt x="2" y="26"/>
                </a:cubicBezTo>
                <a:cubicBezTo>
                  <a:pt x="2" y="26"/>
                  <a:pt x="2" y="26"/>
                  <a:pt x="2" y="26"/>
                </a:cubicBezTo>
                <a:cubicBezTo>
                  <a:pt x="4" y="25"/>
                  <a:pt x="5" y="24"/>
                  <a:pt x="7" y="24"/>
                </a:cubicBezTo>
                <a:close/>
                <a:moveTo>
                  <a:pt x="25" y="44"/>
                </a:moveTo>
                <a:cubicBezTo>
                  <a:pt x="25" y="44"/>
                  <a:pt x="25" y="44"/>
                  <a:pt x="25" y="44"/>
                </a:cubicBezTo>
                <a:cubicBezTo>
                  <a:pt x="25" y="44"/>
                  <a:pt x="25" y="44"/>
                  <a:pt x="25" y="44"/>
                </a:cubicBezTo>
                <a:cubicBezTo>
                  <a:pt x="25" y="44"/>
                  <a:pt x="25" y="44"/>
                  <a:pt x="25" y="44"/>
                </a:cubicBezTo>
                <a:cubicBezTo>
                  <a:pt x="26" y="44"/>
                  <a:pt x="27" y="43"/>
                  <a:pt x="27" y="43"/>
                </a:cubicBezTo>
                <a:cubicBezTo>
                  <a:pt x="28" y="42"/>
                  <a:pt x="28" y="41"/>
                  <a:pt x="28" y="40"/>
                </a:cubicBezTo>
                <a:cubicBezTo>
                  <a:pt x="28" y="39"/>
                  <a:pt x="28" y="39"/>
                  <a:pt x="27" y="38"/>
                </a:cubicBezTo>
                <a:cubicBezTo>
                  <a:pt x="27" y="37"/>
                  <a:pt x="26" y="37"/>
                  <a:pt x="25" y="37"/>
                </a:cubicBezTo>
                <a:cubicBezTo>
                  <a:pt x="24" y="37"/>
                  <a:pt x="23" y="37"/>
                  <a:pt x="22" y="38"/>
                </a:cubicBezTo>
                <a:cubicBezTo>
                  <a:pt x="22" y="39"/>
                  <a:pt x="21" y="39"/>
                  <a:pt x="21" y="40"/>
                </a:cubicBezTo>
                <a:cubicBezTo>
                  <a:pt x="21" y="41"/>
                  <a:pt x="22" y="42"/>
                  <a:pt x="22" y="43"/>
                </a:cubicBezTo>
                <a:cubicBezTo>
                  <a:pt x="23" y="43"/>
                  <a:pt x="24" y="44"/>
                  <a:pt x="25" y="44"/>
                </a:cubicBezTo>
                <a:close/>
                <a:moveTo>
                  <a:pt x="26" y="47"/>
                </a:moveTo>
                <a:cubicBezTo>
                  <a:pt x="26" y="47"/>
                  <a:pt x="26" y="47"/>
                  <a:pt x="26" y="47"/>
                </a:cubicBezTo>
                <a:cubicBezTo>
                  <a:pt x="26" y="50"/>
                  <a:pt x="26" y="50"/>
                  <a:pt x="26" y="50"/>
                </a:cubicBezTo>
                <a:cubicBezTo>
                  <a:pt x="26" y="51"/>
                  <a:pt x="26" y="52"/>
                  <a:pt x="25" y="52"/>
                </a:cubicBezTo>
                <a:cubicBezTo>
                  <a:pt x="24" y="52"/>
                  <a:pt x="23" y="51"/>
                  <a:pt x="23" y="50"/>
                </a:cubicBezTo>
                <a:cubicBezTo>
                  <a:pt x="23" y="47"/>
                  <a:pt x="23" y="47"/>
                  <a:pt x="23" y="47"/>
                </a:cubicBezTo>
                <a:cubicBezTo>
                  <a:pt x="22" y="46"/>
                  <a:pt x="21" y="46"/>
                  <a:pt x="20" y="45"/>
                </a:cubicBezTo>
                <a:cubicBezTo>
                  <a:pt x="19" y="44"/>
                  <a:pt x="18" y="42"/>
                  <a:pt x="18" y="40"/>
                </a:cubicBezTo>
                <a:cubicBezTo>
                  <a:pt x="18" y="38"/>
                  <a:pt x="19" y="37"/>
                  <a:pt x="20" y="36"/>
                </a:cubicBezTo>
                <a:cubicBezTo>
                  <a:pt x="21" y="34"/>
                  <a:pt x="23" y="34"/>
                  <a:pt x="25" y="34"/>
                </a:cubicBezTo>
                <a:cubicBezTo>
                  <a:pt x="27" y="34"/>
                  <a:pt x="28" y="34"/>
                  <a:pt x="29" y="36"/>
                </a:cubicBezTo>
                <a:cubicBezTo>
                  <a:pt x="31" y="37"/>
                  <a:pt x="31" y="38"/>
                  <a:pt x="31" y="40"/>
                </a:cubicBezTo>
                <a:cubicBezTo>
                  <a:pt x="31" y="42"/>
                  <a:pt x="31" y="44"/>
                  <a:pt x="29" y="45"/>
                </a:cubicBezTo>
                <a:cubicBezTo>
                  <a:pt x="29" y="46"/>
                  <a:pt x="28" y="46"/>
                  <a:pt x="26" y="47"/>
                </a:cubicBezTo>
                <a:close/>
                <a:moveTo>
                  <a:pt x="13" y="24"/>
                </a:moveTo>
                <a:cubicBezTo>
                  <a:pt x="13" y="24"/>
                  <a:pt x="13" y="24"/>
                  <a:pt x="13" y="24"/>
                </a:cubicBezTo>
                <a:cubicBezTo>
                  <a:pt x="37" y="24"/>
                  <a:pt x="37" y="24"/>
                  <a:pt x="37" y="24"/>
                </a:cubicBezTo>
                <a:cubicBezTo>
                  <a:pt x="37" y="17"/>
                  <a:pt x="37" y="17"/>
                  <a:pt x="37" y="17"/>
                </a:cubicBezTo>
                <a:cubicBezTo>
                  <a:pt x="37" y="14"/>
                  <a:pt x="35" y="11"/>
                  <a:pt x="33" y="9"/>
                </a:cubicBezTo>
                <a:cubicBezTo>
                  <a:pt x="31" y="6"/>
                  <a:pt x="28" y="5"/>
                  <a:pt x="25" y="5"/>
                </a:cubicBezTo>
                <a:cubicBezTo>
                  <a:pt x="22" y="5"/>
                  <a:pt x="19" y="6"/>
                  <a:pt x="17" y="8"/>
                </a:cubicBezTo>
                <a:cubicBezTo>
                  <a:pt x="16" y="9"/>
                  <a:pt x="16" y="9"/>
                  <a:pt x="16" y="9"/>
                </a:cubicBezTo>
                <a:cubicBezTo>
                  <a:pt x="14" y="11"/>
                  <a:pt x="13" y="14"/>
                  <a:pt x="13" y="17"/>
                </a:cubicBezTo>
                <a:cubicBezTo>
                  <a:pt x="13" y="24"/>
                  <a:pt x="13" y="24"/>
                  <a:pt x="13" y="24"/>
                </a:cubicBezTo>
                <a:close/>
                <a:moveTo>
                  <a:pt x="43" y="29"/>
                </a:moveTo>
                <a:cubicBezTo>
                  <a:pt x="43" y="29"/>
                  <a:pt x="43" y="29"/>
                  <a:pt x="43" y="29"/>
                </a:cubicBezTo>
                <a:cubicBezTo>
                  <a:pt x="39" y="29"/>
                  <a:pt x="39" y="29"/>
                  <a:pt x="39" y="29"/>
                </a:cubicBezTo>
                <a:cubicBezTo>
                  <a:pt x="39" y="29"/>
                  <a:pt x="39" y="29"/>
                  <a:pt x="39" y="29"/>
                </a:cubicBezTo>
                <a:cubicBezTo>
                  <a:pt x="39" y="29"/>
                  <a:pt x="39" y="29"/>
                  <a:pt x="39" y="29"/>
                </a:cubicBezTo>
                <a:cubicBezTo>
                  <a:pt x="10" y="29"/>
                  <a:pt x="10" y="29"/>
                  <a:pt x="10" y="29"/>
                </a:cubicBezTo>
                <a:cubicBezTo>
                  <a:pt x="10" y="29"/>
                  <a:pt x="10" y="29"/>
                  <a:pt x="10" y="29"/>
                </a:cubicBezTo>
                <a:cubicBezTo>
                  <a:pt x="10" y="29"/>
                  <a:pt x="10" y="29"/>
                  <a:pt x="10" y="29"/>
                </a:cubicBezTo>
                <a:cubicBezTo>
                  <a:pt x="7" y="29"/>
                  <a:pt x="7" y="29"/>
                  <a:pt x="7" y="29"/>
                </a:cubicBezTo>
                <a:cubicBezTo>
                  <a:pt x="7" y="29"/>
                  <a:pt x="6" y="30"/>
                  <a:pt x="6" y="30"/>
                </a:cubicBezTo>
                <a:cubicBezTo>
                  <a:pt x="6" y="30"/>
                  <a:pt x="6" y="30"/>
                  <a:pt x="6" y="30"/>
                </a:cubicBezTo>
                <a:cubicBezTo>
                  <a:pt x="6" y="30"/>
                  <a:pt x="6" y="30"/>
                  <a:pt x="6" y="31"/>
                </a:cubicBezTo>
                <a:cubicBezTo>
                  <a:pt x="6" y="55"/>
                  <a:pt x="6" y="55"/>
                  <a:pt x="6" y="55"/>
                </a:cubicBezTo>
                <a:cubicBezTo>
                  <a:pt x="6" y="55"/>
                  <a:pt x="6" y="55"/>
                  <a:pt x="6" y="55"/>
                </a:cubicBezTo>
                <a:cubicBezTo>
                  <a:pt x="6" y="56"/>
                  <a:pt x="7" y="56"/>
                  <a:pt x="7" y="56"/>
                </a:cubicBezTo>
                <a:cubicBezTo>
                  <a:pt x="43" y="56"/>
                  <a:pt x="43" y="56"/>
                  <a:pt x="43" y="56"/>
                </a:cubicBezTo>
                <a:cubicBezTo>
                  <a:pt x="43" y="56"/>
                  <a:pt x="43" y="56"/>
                  <a:pt x="43" y="56"/>
                </a:cubicBezTo>
                <a:cubicBezTo>
                  <a:pt x="43" y="55"/>
                  <a:pt x="43" y="55"/>
                  <a:pt x="43" y="55"/>
                </a:cubicBezTo>
                <a:cubicBezTo>
                  <a:pt x="44" y="55"/>
                  <a:pt x="44" y="55"/>
                  <a:pt x="44" y="55"/>
                </a:cubicBezTo>
                <a:cubicBezTo>
                  <a:pt x="44" y="31"/>
                  <a:pt x="44" y="31"/>
                  <a:pt x="44" y="31"/>
                </a:cubicBezTo>
                <a:cubicBezTo>
                  <a:pt x="44" y="30"/>
                  <a:pt x="44" y="30"/>
                  <a:pt x="43" y="30"/>
                </a:cubicBezTo>
                <a:cubicBezTo>
                  <a:pt x="43" y="30"/>
                  <a:pt x="43" y="29"/>
                  <a:pt x="43" y="29"/>
                </a:cubicBezTo>
                <a:close/>
                <a:moveTo>
                  <a:pt x="47" y="60"/>
                </a:moveTo>
                <a:cubicBezTo>
                  <a:pt x="47" y="60"/>
                  <a:pt x="47" y="60"/>
                  <a:pt x="47" y="60"/>
                </a:cubicBezTo>
                <a:cubicBezTo>
                  <a:pt x="46" y="60"/>
                  <a:pt x="44" y="60"/>
                  <a:pt x="43" y="59"/>
                </a:cubicBezTo>
                <a:cubicBezTo>
                  <a:pt x="47" y="60"/>
                  <a:pt x="47" y="60"/>
                  <a:pt x="47" y="60"/>
                </a:cubicBez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Tree>
    <p:custDataLst>
      <p:tags r:id="rId5"/>
    </p:custDataLst>
  </p:cSld>
  <p:clrMapOvr>
    <a:masterClrMapping/>
  </p:clrMapOvr>
  <mc:AlternateContent>
    <mc:Choice Requires="p14">
      <p:transition advTm="13185" p14:dur="1600" spd="slow">
        <p14:gallery dir="l"/>
      </p:transition>
    </mc:Choice>
    <mc:Fallback>
      <p:transition advTm="1318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17"/>
                                        </p:tgtEl>
                                        <p:attrNameLst>
                                          <p:attrName>style.visibility</p:attrName>
                                        </p:attrNameLst>
                                      </p:cBhvr>
                                      <p:to>
                                        <p:strVal val="visible"/>
                                      </p:to>
                                    </p:set>
                                    <p:animEffect filter="wipe(left)" transition="in">
                                      <p:cBhvr>
                                        <p:cTn dur="500" id="18"/>
                                        <p:tgtEl>
                                          <p:spTgt spid="17"/>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18"/>
                                        </p:tgtEl>
                                        <p:attrNameLst>
                                          <p:attrName>style.visibility</p:attrName>
                                        </p:attrNameLst>
                                      </p:cBhvr>
                                      <p:to>
                                        <p:strVal val="visible"/>
                                      </p:to>
                                    </p:set>
                                    <p:animEffect filter="wipe(left)" transition="in">
                                      <p:cBhvr>
                                        <p:cTn dur="500" id="23"/>
                                        <p:tgtEl>
                                          <p:spTgt spid="18"/>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1000" id="28"/>
                                        <p:tgtEl>
                                          <p:spTgt spid="7"/>
                                        </p:tgtEl>
                                      </p:cBhvr>
                                    </p:animEffect>
                                    <p:anim calcmode="lin" valueType="num">
                                      <p:cBhvr>
                                        <p:cTn dur="1000" fill="hold" id="29"/>
                                        <p:tgtEl>
                                          <p:spTgt spid="7"/>
                                        </p:tgtEl>
                                        <p:attrNameLst>
                                          <p:attrName>ppt_x</p:attrName>
                                        </p:attrNameLst>
                                      </p:cBhvr>
                                      <p:tavLst>
                                        <p:tav tm="0">
                                          <p:val>
                                            <p:strVal val="#ppt_x"/>
                                          </p:val>
                                        </p:tav>
                                        <p:tav tm="100000">
                                          <p:val>
                                            <p:strVal val="#ppt_x"/>
                                          </p:val>
                                        </p:tav>
                                      </p:tavLst>
                                    </p:anim>
                                    <p:anim calcmode="lin" valueType="num">
                                      <p:cBhvr>
                                        <p:cTn dur="1000" fill="hold" id="30"/>
                                        <p:tgtEl>
                                          <p:spTgt spid="7"/>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remove" grpId="1" id="38" nodeType="clickEffect" presetClass="emph" presetID="27" presetSubtype="0">
                                  <p:stCondLst>
                                    <p:cond delay="0"/>
                                  </p:stCondLst>
                                  <p:childTnLst>
                                    <p:animClr clrSpc="rgb" dir="cw">
                                      <p:cBhvr override="childStyle">
                                        <p:cTn autoRev="1" dur="250" fill="remove" id="39"/>
                                        <p:tgtEl>
                                          <p:spTgt spid="7"/>
                                        </p:tgtEl>
                                        <p:attrNameLst>
                                          <p:attrName>style.color</p:attrName>
                                        </p:attrNameLst>
                                      </p:cBhvr>
                                      <p:to>
                                        <a:schemeClr val="bg1"/>
                                      </p:to>
                                    </p:animClr>
                                    <p:animClr clrSpc="rgb" dir="cw">
                                      <p:cBhvr>
                                        <p:cTn autoRev="1" dur="250" fill="remove" id="40"/>
                                        <p:tgtEl>
                                          <p:spTgt spid="7"/>
                                        </p:tgtEl>
                                        <p:attrNameLst>
                                          <p:attrName>fillcolor</p:attrName>
                                        </p:attrNameLst>
                                      </p:cBhvr>
                                      <p:to>
                                        <a:schemeClr val="bg1"/>
                                      </p:to>
                                    </p:animClr>
                                    <p:set>
                                      <p:cBhvr>
                                        <p:cTn autoRev="1" dur="250" fill="remove" id="41"/>
                                        <p:tgtEl>
                                          <p:spTgt spid="7"/>
                                        </p:tgtEl>
                                        <p:attrNameLst>
                                          <p:attrName>fill.type</p:attrName>
                                        </p:attrNameLst>
                                      </p:cBhvr>
                                      <p:to>
                                        <p:strVal val="solid"/>
                                      </p:to>
                                    </p:set>
                                    <p:set>
                                      <p:cBhvr>
                                        <p:cTn autoRev="1" dur="250" fill="remove" id="42"/>
                                        <p:tgtEl>
                                          <p:spTgt spid="7"/>
                                        </p:tgtEl>
                                        <p:attrNameLst>
                                          <p:attrName>fill.on</p:attrName>
                                        </p:attrNameLst>
                                      </p:cBhvr>
                                      <p:to>
                                        <p:strVal val="true"/>
                                      </p:to>
                                    </p:set>
                                  </p:childTnLst>
                                </p:cTn>
                              </p:par>
                              <p:par>
                                <p:cTn fill="remove" grpId="1" id="43" nodeType="withEffect" presetClass="emph" presetID="27" presetSubtype="0">
                                  <p:stCondLst>
                                    <p:cond delay="0"/>
                                  </p:stCondLst>
                                  <p:childTnLst>
                                    <p:animClr clrSpc="rgb" dir="cw">
                                      <p:cBhvr override="childStyle">
                                        <p:cTn autoRev="1" dur="250" fill="remove" id="44"/>
                                        <p:tgtEl>
                                          <p:spTgt spid="9"/>
                                        </p:tgtEl>
                                        <p:attrNameLst>
                                          <p:attrName>style.color</p:attrName>
                                        </p:attrNameLst>
                                      </p:cBhvr>
                                      <p:to>
                                        <a:schemeClr val="bg1"/>
                                      </p:to>
                                    </p:animClr>
                                    <p:animClr clrSpc="rgb" dir="cw">
                                      <p:cBhvr>
                                        <p:cTn autoRev="1" dur="250" fill="remove" id="45"/>
                                        <p:tgtEl>
                                          <p:spTgt spid="9"/>
                                        </p:tgtEl>
                                        <p:attrNameLst>
                                          <p:attrName>fillcolor</p:attrName>
                                        </p:attrNameLst>
                                      </p:cBhvr>
                                      <p:to>
                                        <a:schemeClr val="bg1"/>
                                      </p:to>
                                    </p:animClr>
                                    <p:set>
                                      <p:cBhvr>
                                        <p:cTn autoRev="1" dur="250" fill="remove" id="46"/>
                                        <p:tgtEl>
                                          <p:spTgt spid="9"/>
                                        </p:tgtEl>
                                        <p:attrNameLst>
                                          <p:attrName>fill.type</p:attrName>
                                        </p:attrNameLst>
                                      </p:cBhvr>
                                      <p:to>
                                        <p:strVal val="solid"/>
                                      </p:to>
                                    </p:set>
                                    <p:set>
                                      <p:cBhvr>
                                        <p:cTn autoRev="1" dur="250" fill="remove" id="47"/>
                                        <p:tgtEl>
                                          <p:spTgt spid="9"/>
                                        </p:tgtEl>
                                        <p:attrNameLst>
                                          <p:attrName>fill.on</p:attrName>
                                        </p:attrNameLst>
                                      </p:cBhvr>
                                      <p:to>
                                        <p:strVal val="true"/>
                                      </p:to>
                                    </p:se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 presetSubtype="4">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additive="base">
                                        <p:cTn dur="500" fill="hold" id="52"/>
                                        <p:tgtEl>
                                          <p:spTgt spid="19"/>
                                        </p:tgtEl>
                                        <p:attrNameLst>
                                          <p:attrName>ppt_x</p:attrName>
                                        </p:attrNameLst>
                                      </p:cBhvr>
                                      <p:tavLst>
                                        <p:tav tm="0">
                                          <p:val>
                                            <p:strVal val="#ppt_x"/>
                                          </p:val>
                                        </p:tav>
                                        <p:tav tm="100000">
                                          <p:val>
                                            <p:strVal val="#ppt_x"/>
                                          </p:val>
                                        </p:tav>
                                      </p:tavLst>
                                    </p:anim>
                                    <p:anim calcmode="lin" valueType="num">
                                      <p:cBhvr additive="base">
                                        <p:cTn dur="500" fill="hold" id="53"/>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 presetSubtype="4">
                                  <p:stCondLst>
                                    <p:cond delay="0"/>
                                  </p:stCondLst>
                                  <p:childTnLst>
                                    <p:set>
                                      <p:cBhvr>
                                        <p:cTn dur="1" fill="hold" id="57">
                                          <p:stCondLst>
                                            <p:cond delay="0"/>
                                          </p:stCondLst>
                                        </p:cTn>
                                        <p:tgtEl>
                                          <p:spTgt spid="31"/>
                                        </p:tgtEl>
                                        <p:attrNameLst>
                                          <p:attrName>style.visibility</p:attrName>
                                        </p:attrNameLst>
                                      </p:cBhvr>
                                      <p:to>
                                        <p:strVal val="visible"/>
                                      </p:to>
                                    </p:set>
                                    <p:anim calcmode="lin" valueType="num">
                                      <p:cBhvr additive="base">
                                        <p:cTn dur="500" fill="hold" id="58"/>
                                        <p:tgtEl>
                                          <p:spTgt spid="31"/>
                                        </p:tgtEl>
                                        <p:attrNameLst>
                                          <p:attrName>ppt_x</p:attrName>
                                        </p:attrNameLst>
                                      </p:cBhvr>
                                      <p:tavLst>
                                        <p:tav tm="0">
                                          <p:val>
                                            <p:strVal val="#ppt_x"/>
                                          </p:val>
                                        </p:tav>
                                        <p:tav tm="100000">
                                          <p:val>
                                            <p:strVal val="#ppt_x"/>
                                          </p:val>
                                        </p:tav>
                                      </p:tavLst>
                                    </p:anim>
                                    <p:anim calcmode="lin" valueType="num">
                                      <p:cBhvr additive="base">
                                        <p:cTn dur="500" fill="hold" id="59"/>
                                        <p:tgtEl>
                                          <p:spTgt spid="31"/>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4">
                                  <p:stCondLst>
                                    <p:cond delay="0"/>
                                  </p:stCondLst>
                                  <p:childTnLst>
                                    <p:set>
                                      <p:cBhvr>
                                        <p:cTn dur="1" fill="hold" id="61">
                                          <p:stCondLst>
                                            <p:cond delay="0"/>
                                          </p:stCondLst>
                                        </p:cTn>
                                        <p:tgtEl>
                                          <p:spTgt spid="21"/>
                                        </p:tgtEl>
                                        <p:attrNameLst>
                                          <p:attrName>style.visibility</p:attrName>
                                        </p:attrNameLst>
                                      </p:cBhvr>
                                      <p:to>
                                        <p:strVal val="visible"/>
                                      </p:to>
                                    </p:set>
                                    <p:anim calcmode="lin" valueType="num">
                                      <p:cBhvr additive="base">
                                        <p:cTn dur="500" fill="hold" id="62"/>
                                        <p:tgtEl>
                                          <p:spTgt spid="21"/>
                                        </p:tgtEl>
                                        <p:attrNameLst>
                                          <p:attrName>ppt_x</p:attrName>
                                        </p:attrNameLst>
                                      </p:cBhvr>
                                      <p:tavLst>
                                        <p:tav tm="0">
                                          <p:val>
                                            <p:strVal val="#ppt_x"/>
                                          </p:val>
                                        </p:tav>
                                        <p:tav tm="100000">
                                          <p:val>
                                            <p:strVal val="#ppt_x"/>
                                          </p:val>
                                        </p:tav>
                                      </p:tavLst>
                                    </p:anim>
                                    <p:anim calcmode="lin" valueType="num">
                                      <p:cBhvr additive="base">
                                        <p:cTn dur="500" fill="hold" id="63"/>
                                        <p:tgtEl>
                                          <p:spTgt spid="21"/>
                                        </p:tgtEl>
                                        <p:attrNameLst>
                                          <p:attrName>ppt_y</p:attrName>
                                        </p:attrNameLst>
                                      </p:cBhvr>
                                      <p:tavLst>
                                        <p:tav tm="0">
                                          <p:val>
                                            <p:strVal val="1+#ppt_h/2"/>
                                          </p:val>
                                        </p:tav>
                                        <p:tav tm="100000">
                                          <p:val>
                                            <p:strVal val="#ppt_y"/>
                                          </p:val>
                                        </p:tav>
                                      </p:tavLst>
                                    </p:anim>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42" presetSubtype="0">
                                  <p:stCondLst>
                                    <p:cond delay="0"/>
                                  </p:stCondLst>
                                  <p:childTnLst>
                                    <p:set>
                                      <p:cBhvr>
                                        <p:cTn dur="1" fill="hold" id="67">
                                          <p:stCondLst>
                                            <p:cond delay="0"/>
                                          </p:stCondLst>
                                        </p:cTn>
                                        <p:tgtEl>
                                          <p:spTgt spid="23"/>
                                        </p:tgtEl>
                                        <p:attrNameLst>
                                          <p:attrName>style.visibility</p:attrName>
                                        </p:attrNameLst>
                                      </p:cBhvr>
                                      <p:to>
                                        <p:strVal val="visible"/>
                                      </p:to>
                                    </p:set>
                                    <p:animEffect filter="fade" transition="in">
                                      <p:cBhvr>
                                        <p:cTn dur="1000" id="68"/>
                                        <p:tgtEl>
                                          <p:spTgt spid="23"/>
                                        </p:tgtEl>
                                      </p:cBhvr>
                                    </p:animEffect>
                                    <p:anim calcmode="lin" valueType="num">
                                      <p:cBhvr>
                                        <p:cTn dur="1000" fill="hold" id="69"/>
                                        <p:tgtEl>
                                          <p:spTgt spid="23"/>
                                        </p:tgtEl>
                                        <p:attrNameLst>
                                          <p:attrName>ppt_x</p:attrName>
                                        </p:attrNameLst>
                                      </p:cBhvr>
                                      <p:tavLst>
                                        <p:tav tm="0">
                                          <p:val>
                                            <p:strVal val="#ppt_x"/>
                                          </p:val>
                                        </p:tav>
                                        <p:tav tm="100000">
                                          <p:val>
                                            <p:strVal val="#ppt_x"/>
                                          </p:val>
                                        </p:tav>
                                      </p:tavLst>
                                    </p:anim>
                                    <p:anim calcmode="lin" valueType="num">
                                      <p:cBhvr>
                                        <p:cTn dur="1000" fill="hold" id="70"/>
                                        <p:tgtEl>
                                          <p:spTgt spid="23"/>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22"/>
                                        </p:tgtEl>
                                        <p:attrNameLst>
                                          <p:attrName>style.visibility</p:attrName>
                                        </p:attrNameLst>
                                      </p:cBhvr>
                                      <p:to>
                                        <p:strVal val="visible"/>
                                      </p:to>
                                    </p:set>
                                    <p:animEffect filter="fade" transition="in">
                                      <p:cBhvr>
                                        <p:cTn dur="1000" id="73"/>
                                        <p:tgtEl>
                                          <p:spTgt spid="22"/>
                                        </p:tgtEl>
                                      </p:cBhvr>
                                    </p:animEffect>
                                    <p:anim calcmode="lin" valueType="num">
                                      <p:cBhvr>
                                        <p:cTn dur="1000" fill="hold" id="74"/>
                                        <p:tgtEl>
                                          <p:spTgt spid="22"/>
                                        </p:tgtEl>
                                        <p:attrNameLst>
                                          <p:attrName>ppt_x</p:attrName>
                                        </p:attrNameLst>
                                      </p:cBhvr>
                                      <p:tavLst>
                                        <p:tav tm="0">
                                          <p:val>
                                            <p:strVal val="#ppt_x"/>
                                          </p:val>
                                        </p:tav>
                                        <p:tav tm="100000">
                                          <p:val>
                                            <p:strVal val="#ppt_x"/>
                                          </p:val>
                                        </p:tav>
                                      </p:tavLst>
                                    </p:anim>
                                    <p:anim calcmode="lin" valueType="num">
                                      <p:cBhvr>
                                        <p:cTn dur="1000" fill="hold" id="75"/>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 presetSubtype="4">
                                  <p:stCondLst>
                                    <p:cond delay="0"/>
                                  </p:stCondLst>
                                  <p:childTnLst>
                                    <p:set>
                                      <p:cBhvr>
                                        <p:cTn dur="1" fill="hold" id="79">
                                          <p:stCondLst>
                                            <p:cond delay="0"/>
                                          </p:stCondLst>
                                        </p:cTn>
                                        <p:tgtEl>
                                          <p:spTgt spid="24"/>
                                        </p:tgtEl>
                                        <p:attrNameLst>
                                          <p:attrName>style.visibility</p:attrName>
                                        </p:attrNameLst>
                                      </p:cBhvr>
                                      <p:to>
                                        <p:strVal val="visible"/>
                                      </p:to>
                                    </p:set>
                                    <p:anim calcmode="lin" valueType="num">
                                      <p:cBhvr additive="base">
                                        <p:cTn dur="500" fill="hold" id="80"/>
                                        <p:tgtEl>
                                          <p:spTgt spid="24"/>
                                        </p:tgtEl>
                                        <p:attrNameLst>
                                          <p:attrName>ppt_x</p:attrName>
                                        </p:attrNameLst>
                                      </p:cBhvr>
                                      <p:tavLst>
                                        <p:tav tm="0">
                                          <p:val>
                                            <p:strVal val="#ppt_x"/>
                                          </p:val>
                                        </p:tav>
                                        <p:tav tm="100000">
                                          <p:val>
                                            <p:strVal val="#ppt_x"/>
                                          </p:val>
                                        </p:tav>
                                      </p:tavLst>
                                    </p:anim>
                                    <p:anim calcmode="lin" valueType="num">
                                      <p:cBhvr additive="base">
                                        <p:cTn dur="500" fill="hold" id="81"/>
                                        <p:tgtEl>
                                          <p:spTgt spid="24"/>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0"/>
                                  </p:stCondLst>
                                  <p:childTnLst>
                                    <p:set>
                                      <p:cBhvr>
                                        <p:cTn dur="1" fill="hold" id="83">
                                          <p:stCondLst>
                                            <p:cond delay="0"/>
                                          </p:stCondLst>
                                        </p:cTn>
                                        <p:tgtEl>
                                          <p:spTgt spid="52"/>
                                        </p:tgtEl>
                                        <p:attrNameLst>
                                          <p:attrName>style.visibility</p:attrName>
                                        </p:attrNameLst>
                                      </p:cBhvr>
                                      <p:to>
                                        <p:strVal val="visible"/>
                                      </p:to>
                                    </p:set>
                                    <p:anim calcmode="lin" valueType="num">
                                      <p:cBhvr additive="base">
                                        <p:cTn dur="500" fill="hold" id="84"/>
                                        <p:tgtEl>
                                          <p:spTgt spid="52"/>
                                        </p:tgtEl>
                                        <p:attrNameLst>
                                          <p:attrName>ppt_x</p:attrName>
                                        </p:attrNameLst>
                                      </p:cBhvr>
                                      <p:tavLst>
                                        <p:tav tm="0">
                                          <p:val>
                                            <p:strVal val="#ppt_x"/>
                                          </p:val>
                                        </p:tav>
                                        <p:tav tm="100000">
                                          <p:val>
                                            <p:strVal val="#ppt_x"/>
                                          </p:val>
                                        </p:tav>
                                      </p:tavLst>
                                    </p:anim>
                                    <p:anim calcmode="lin" valueType="num">
                                      <p:cBhvr additive="base">
                                        <p:cTn dur="500" fill="hold" id="85"/>
                                        <p:tgtEl>
                                          <p:spTgt spid="52"/>
                                        </p:tgtEl>
                                        <p:attrNameLst>
                                          <p:attrName>ppt_y</p:attrName>
                                        </p:attrNameLst>
                                      </p:cBhvr>
                                      <p:tavLst>
                                        <p:tav tm="0">
                                          <p:val>
                                            <p:strVal val="1+#ppt_h/2"/>
                                          </p:val>
                                        </p:tav>
                                        <p:tav tm="100000">
                                          <p:val>
                                            <p:strVal val="#ppt_y"/>
                                          </p:val>
                                        </p:tav>
                                      </p:tavLst>
                                    </p:anim>
                                  </p:childTnLst>
                                </p:cTn>
                              </p:par>
                            </p:childTnLst>
                          </p:cTn>
                        </p:par>
                      </p:childTnLst>
                    </p:cTn>
                  </p:par>
                  <p:par>
                    <p:cTn fill="hold" id="86" nodeType="clickPar">
                      <p:stCondLst>
                        <p:cond delay="indefinite"/>
                      </p:stCondLst>
                      <p:childTnLst>
                        <p:par>
                          <p:cTn fill="hold" id="87" nodeType="afterGroup">
                            <p:stCondLst>
                              <p:cond delay="0"/>
                            </p:stCondLst>
                            <p:childTnLst>
                              <p:par>
                                <p:cTn fill="hold" grpId="0" id="88" nodeType="clickEffect" presetClass="entr" presetID="42" presetSubtype="0">
                                  <p:stCondLst>
                                    <p:cond delay="0"/>
                                  </p:stCondLst>
                                  <p:childTnLst>
                                    <p:set>
                                      <p:cBhvr>
                                        <p:cTn dur="1" fill="hold" id="89">
                                          <p:stCondLst>
                                            <p:cond delay="0"/>
                                          </p:stCondLst>
                                        </p:cTn>
                                        <p:tgtEl>
                                          <p:spTgt spid="26"/>
                                        </p:tgtEl>
                                        <p:attrNameLst>
                                          <p:attrName>style.visibility</p:attrName>
                                        </p:attrNameLst>
                                      </p:cBhvr>
                                      <p:to>
                                        <p:strVal val="visible"/>
                                      </p:to>
                                    </p:set>
                                    <p:animEffect filter="fade" transition="in">
                                      <p:cBhvr>
                                        <p:cTn dur="1000" id="90"/>
                                        <p:tgtEl>
                                          <p:spTgt spid="26"/>
                                        </p:tgtEl>
                                      </p:cBhvr>
                                    </p:animEffect>
                                    <p:anim calcmode="lin" valueType="num">
                                      <p:cBhvr>
                                        <p:cTn dur="1000" fill="hold" id="91"/>
                                        <p:tgtEl>
                                          <p:spTgt spid="26"/>
                                        </p:tgtEl>
                                        <p:attrNameLst>
                                          <p:attrName>ppt_x</p:attrName>
                                        </p:attrNameLst>
                                      </p:cBhvr>
                                      <p:tavLst>
                                        <p:tav tm="0">
                                          <p:val>
                                            <p:strVal val="#ppt_x"/>
                                          </p:val>
                                        </p:tav>
                                        <p:tav tm="100000">
                                          <p:val>
                                            <p:strVal val="#ppt_x"/>
                                          </p:val>
                                        </p:tav>
                                      </p:tavLst>
                                    </p:anim>
                                    <p:anim calcmode="lin" valueType="num">
                                      <p:cBhvr>
                                        <p:cTn dur="1000" fill="hold" id="92"/>
                                        <p:tgtEl>
                                          <p:spTgt spid="26"/>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25"/>
                                        </p:tgtEl>
                                        <p:attrNameLst>
                                          <p:attrName>style.visibility</p:attrName>
                                        </p:attrNameLst>
                                      </p:cBhvr>
                                      <p:to>
                                        <p:strVal val="visible"/>
                                      </p:to>
                                    </p:set>
                                    <p:animEffect filter="fade" transition="in">
                                      <p:cBhvr>
                                        <p:cTn dur="1000" id="95"/>
                                        <p:tgtEl>
                                          <p:spTgt spid="25"/>
                                        </p:tgtEl>
                                      </p:cBhvr>
                                    </p:animEffect>
                                    <p:anim calcmode="lin" valueType="num">
                                      <p:cBhvr>
                                        <p:cTn dur="1000" fill="hold" id="96"/>
                                        <p:tgtEl>
                                          <p:spTgt spid="25"/>
                                        </p:tgtEl>
                                        <p:attrNameLst>
                                          <p:attrName>ppt_x</p:attrName>
                                        </p:attrNameLst>
                                      </p:cBhvr>
                                      <p:tavLst>
                                        <p:tav tm="0">
                                          <p:val>
                                            <p:strVal val="#ppt_x"/>
                                          </p:val>
                                        </p:tav>
                                        <p:tav tm="100000">
                                          <p:val>
                                            <p:strVal val="#ppt_x"/>
                                          </p:val>
                                        </p:tav>
                                      </p:tavLst>
                                    </p:anim>
                                    <p:anim calcmode="lin" valueType="num">
                                      <p:cBhvr>
                                        <p:cTn dur="1000" fill="hold" id="97"/>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98" nodeType="clickPar">
                      <p:stCondLst>
                        <p:cond delay="indefinite"/>
                      </p:stCondLst>
                      <p:childTnLst>
                        <p:par>
                          <p:cTn fill="hold" id="99" nodeType="afterGroup">
                            <p:stCondLst>
                              <p:cond delay="0"/>
                            </p:stCondLst>
                            <p:childTnLst>
                              <p:par>
                                <p:cTn fill="hold" grpId="0" id="100" nodeType="clickEffect" presetClass="entr" presetID="2" presetSubtype="4">
                                  <p:stCondLst>
                                    <p:cond delay="0"/>
                                  </p:stCondLst>
                                  <p:childTnLst>
                                    <p:set>
                                      <p:cBhvr>
                                        <p:cTn dur="1" fill="hold" id="101">
                                          <p:stCondLst>
                                            <p:cond delay="0"/>
                                          </p:stCondLst>
                                        </p:cTn>
                                        <p:tgtEl>
                                          <p:spTgt spid="111"/>
                                        </p:tgtEl>
                                        <p:attrNameLst>
                                          <p:attrName>style.visibility</p:attrName>
                                        </p:attrNameLst>
                                      </p:cBhvr>
                                      <p:to>
                                        <p:strVal val="visible"/>
                                      </p:to>
                                    </p:set>
                                    <p:anim calcmode="lin" valueType="num">
                                      <p:cBhvr additive="base">
                                        <p:cTn dur="500" fill="hold" id="102"/>
                                        <p:tgtEl>
                                          <p:spTgt spid="111"/>
                                        </p:tgtEl>
                                        <p:attrNameLst>
                                          <p:attrName>ppt_x</p:attrName>
                                        </p:attrNameLst>
                                      </p:cBhvr>
                                      <p:tavLst>
                                        <p:tav tm="0">
                                          <p:val>
                                            <p:strVal val="#ppt_x"/>
                                          </p:val>
                                        </p:tav>
                                        <p:tav tm="100000">
                                          <p:val>
                                            <p:strVal val="#ppt_x"/>
                                          </p:val>
                                        </p:tav>
                                      </p:tavLst>
                                    </p:anim>
                                    <p:anim calcmode="lin" valueType="num">
                                      <p:cBhvr additive="base">
                                        <p:cTn dur="500" fill="hold" id="103"/>
                                        <p:tgtEl>
                                          <p:spTgt spid="111"/>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0"/>
                                  </p:stCondLst>
                                  <p:childTnLst>
                                    <p:set>
                                      <p:cBhvr>
                                        <p:cTn dur="1" fill="hold" id="105">
                                          <p:stCondLst>
                                            <p:cond delay="0"/>
                                          </p:stCondLst>
                                        </p:cTn>
                                        <p:tgtEl>
                                          <p:spTgt spid="27"/>
                                        </p:tgtEl>
                                        <p:attrNameLst>
                                          <p:attrName>style.visibility</p:attrName>
                                        </p:attrNameLst>
                                      </p:cBhvr>
                                      <p:to>
                                        <p:strVal val="visible"/>
                                      </p:to>
                                    </p:set>
                                    <p:anim calcmode="lin" valueType="num">
                                      <p:cBhvr additive="base">
                                        <p:cTn dur="500" fill="hold" id="106"/>
                                        <p:tgtEl>
                                          <p:spTgt spid="27"/>
                                        </p:tgtEl>
                                        <p:attrNameLst>
                                          <p:attrName>ppt_x</p:attrName>
                                        </p:attrNameLst>
                                      </p:cBhvr>
                                      <p:tavLst>
                                        <p:tav tm="0">
                                          <p:val>
                                            <p:strVal val="#ppt_x"/>
                                          </p:val>
                                        </p:tav>
                                        <p:tav tm="100000">
                                          <p:val>
                                            <p:strVal val="#ppt_x"/>
                                          </p:val>
                                        </p:tav>
                                      </p:tavLst>
                                    </p:anim>
                                    <p:anim calcmode="lin" valueType="num">
                                      <p:cBhvr additive="base">
                                        <p:cTn dur="500" fill="hold" id="107"/>
                                        <p:tgtEl>
                                          <p:spTgt spid="27"/>
                                        </p:tgtEl>
                                        <p:attrNameLst>
                                          <p:attrName>ppt_y</p:attrName>
                                        </p:attrNameLst>
                                      </p:cBhvr>
                                      <p:tavLst>
                                        <p:tav tm="0">
                                          <p:val>
                                            <p:strVal val="1+#ppt_h/2"/>
                                          </p:val>
                                        </p:tav>
                                        <p:tav tm="100000">
                                          <p:val>
                                            <p:strVal val="#ppt_y"/>
                                          </p:val>
                                        </p:tav>
                                      </p:tavLst>
                                    </p:anim>
                                  </p:childTnLst>
                                </p:cTn>
                              </p:par>
                            </p:childTnLst>
                          </p:cTn>
                        </p:par>
                      </p:childTnLst>
                    </p:cTn>
                  </p:par>
                  <p:par>
                    <p:cTn fill="hold" id="108" nodeType="clickPar">
                      <p:stCondLst>
                        <p:cond delay="indefinite"/>
                      </p:stCondLst>
                      <p:childTnLst>
                        <p:par>
                          <p:cTn fill="hold" id="109" nodeType="afterGroup">
                            <p:stCondLst>
                              <p:cond delay="0"/>
                            </p:stCondLst>
                            <p:childTnLst>
                              <p:par>
                                <p:cTn fill="hold" grpId="0" id="110" nodeType="clickEffect" presetClass="entr" presetID="42" presetSubtype="0">
                                  <p:stCondLst>
                                    <p:cond delay="0"/>
                                  </p:stCondLst>
                                  <p:childTnLst>
                                    <p:set>
                                      <p:cBhvr>
                                        <p:cTn dur="1" fill="hold" id="111">
                                          <p:stCondLst>
                                            <p:cond delay="0"/>
                                          </p:stCondLst>
                                        </p:cTn>
                                        <p:tgtEl>
                                          <p:spTgt spid="28"/>
                                        </p:tgtEl>
                                        <p:attrNameLst>
                                          <p:attrName>style.visibility</p:attrName>
                                        </p:attrNameLst>
                                      </p:cBhvr>
                                      <p:to>
                                        <p:strVal val="visible"/>
                                      </p:to>
                                    </p:set>
                                    <p:animEffect filter="fade" transition="in">
                                      <p:cBhvr>
                                        <p:cTn dur="1000" id="112"/>
                                        <p:tgtEl>
                                          <p:spTgt spid="28"/>
                                        </p:tgtEl>
                                      </p:cBhvr>
                                    </p:animEffect>
                                    <p:anim calcmode="lin" valueType="num">
                                      <p:cBhvr>
                                        <p:cTn dur="1000" fill="hold" id="113"/>
                                        <p:tgtEl>
                                          <p:spTgt spid="28"/>
                                        </p:tgtEl>
                                        <p:attrNameLst>
                                          <p:attrName>ppt_x</p:attrName>
                                        </p:attrNameLst>
                                      </p:cBhvr>
                                      <p:tavLst>
                                        <p:tav tm="0">
                                          <p:val>
                                            <p:strVal val="#ppt_x"/>
                                          </p:val>
                                        </p:tav>
                                        <p:tav tm="100000">
                                          <p:val>
                                            <p:strVal val="#ppt_x"/>
                                          </p:val>
                                        </p:tav>
                                      </p:tavLst>
                                    </p:anim>
                                    <p:anim calcmode="lin" valueType="num">
                                      <p:cBhvr>
                                        <p:cTn dur="1000" fill="hold" id="114"/>
                                        <p:tgtEl>
                                          <p:spTgt spid="28"/>
                                        </p:tgtEl>
                                        <p:attrNameLst>
                                          <p:attrName>ppt_y</p:attrName>
                                        </p:attrNameLst>
                                      </p:cBhvr>
                                      <p:tavLst>
                                        <p:tav tm="0">
                                          <p:val>
                                            <p:strVal val="#ppt_y+.1"/>
                                          </p:val>
                                        </p:tav>
                                        <p:tav tm="100000">
                                          <p:val>
                                            <p:strVal val="#ppt_y"/>
                                          </p:val>
                                        </p:tav>
                                      </p:tavLst>
                                    </p:anim>
                                  </p:childTnLst>
                                </p:cTn>
                              </p:par>
                              <p:par>
                                <p:cTn fill="hold" grpId="0" id="115" nodeType="withEffect" presetClass="entr" presetID="42" presetSubtype="0">
                                  <p:stCondLst>
                                    <p:cond delay="0"/>
                                  </p:stCondLst>
                                  <p:childTnLst>
                                    <p:set>
                                      <p:cBhvr>
                                        <p:cTn dur="1" fill="hold" id="116">
                                          <p:stCondLst>
                                            <p:cond delay="0"/>
                                          </p:stCondLst>
                                        </p:cTn>
                                        <p:tgtEl>
                                          <p:spTgt spid="29"/>
                                        </p:tgtEl>
                                        <p:attrNameLst>
                                          <p:attrName>style.visibility</p:attrName>
                                        </p:attrNameLst>
                                      </p:cBhvr>
                                      <p:to>
                                        <p:strVal val="visible"/>
                                      </p:to>
                                    </p:set>
                                    <p:animEffect filter="fade" transition="in">
                                      <p:cBhvr>
                                        <p:cTn dur="1000" id="117"/>
                                        <p:tgtEl>
                                          <p:spTgt spid="29"/>
                                        </p:tgtEl>
                                      </p:cBhvr>
                                    </p:animEffect>
                                    <p:anim calcmode="lin" valueType="num">
                                      <p:cBhvr>
                                        <p:cTn dur="1000" fill="hold" id="118"/>
                                        <p:tgtEl>
                                          <p:spTgt spid="29"/>
                                        </p:tgtEl>
                                        <p:attrNameLst>
                                          <p:attrName>ppt_x</p:attrName>
                                        </p:attrNameLst>
                                      </p:cBhvr>
                                      <p:tavLst>
                                        <p:tav tm="0">
                                          <p:val>
                                            <p:strVal val="#ppt_x"/>
                                          </p:val>
                                        </p:tav>
                                        <p:tav tm="100000">
                                          <p:val>
                                            <p:strVal val="#ppt_x"/>
                                          </p:val>
                                        </p:tav>
                                      </p:tavLst>
                                    </p:anim>
                                    <p:anim calcmode="lin" valueType="num">
                                      <p:cBhvr>
                                        <p:cTn dur="1000" fill="hold" id="119"/>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7"/>
      <p:bldP grpId="0" spid="18"/>
      <p:bldP grpId="0" spid="19"/>
      <p:bldP grpId="0" spid="7"/>
      <p:bldP grpId="1" spid="7"/>
      <p:bldP grpId="0" spid="9"/>
      <p:bldP grpId="1" spid="9"/>
      <p:bldP grpId="0" spid="21"/>
      <p:bldP grpId="0" spid="22"/>
      <p:bldP grpId="0" spid="23"/>
      <p:bldP grpId="0" spid="24"/>
      <p:bldP grpId="0" spid="25"/>
      <p:bldP grpId="0" spid="26"/>
      <p:bldP grpId="0" spid="27"/>
      <p:bldP grpId="0" spid="28"/>
      <p:bldP grpId="0" spid="29"/>
      <p:bldP grpId="0" spid="31"/>
      <p:bldP grpId="0" spid="52"/>
      <p:bldP grpId="0" spid="1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TextBox 1"/>
          <p:cNvSpPr txBox="1"/>
          <p:nvPr/>
        </p:nvSpPr>
        <p:spPr>
          <a:xfrm>
            <a:off x="8716373"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1.4 公司介绍</a:t>
            </a:r>
          </a:p>
        </p:txBody>
      </p:sp>
      <p:sp>
        <p:nvSpPr>
          <p:cNvPr id="15" name="文本框 14"/>
          <p:cNvSpPr txBox="1"/>
          <p:nvPr/>
        </p:nvSpPr>
        <p:spPr>
          <a:xfrm>
            <a:off x="8654142" y="1046480"/>
            <a:ext cx="1097280" cy="274320"/>
          </a:xfrm>
          <a:prstGeom prst="rect">
            <a:avLst/>
          </a:prstGeom>
          <a:noFill/>
        </p:spPr>
        <p:txBody>
          <a:bodyPr rtlCol="0" wrap="none">
            <a:spAutoFit/>
          </a:bodyPr>
          <a:lstStyle/>
          <a:p>
            <a:pPr defTabSz="0"/>
            <a:r>
              <a:rPr altLang="en-US" lang="zh-CN" sz="1200">
                <a:solidFill>
                  <a:schemeClr val="bg1">
                    <a:lumMod val="7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3" name="Freeform 3"/>
          <p:cNvSpPr/>
          <p:nvPr/>
        </p:nvSpPr>
        <p:spPr>
          <a:xfrm>
            <a:off x="1363" y="1364235"/>
            <a:ext cx="11519992" cy="3084779"/>
          </a:xfrm>
          <a:custGeom>
            <a:gdLst>
              <a:gd fmla="*/ 11519992 w 11519992" name="connsiteX0"/>
              <a:gd fmla="*/ 3084779 h 3084779" name="connsiteY0"/>
              <a:gd fmla="*/ 0 w 11519992" name="connsiteX1"/>
              <a:gd fmla="*/ 3084779 h 3084779" name="connsiteY1"/>
              <a:gd fmla="*/ 0 w 11519992" name="connsiteX2"/>
              <a:gd fmla="*/ 0 h 3084779" name="connsiteY2"/>
              <a:gd fmla="*/ 11519992 w 11519992" name="connsiteX3"/>
              <a:gd fmla="*/ 0 h 3084779" name="connsiteY3"/>
              <a:gd fmla="*/ 11519992 w 11519992" name="connsiteX4"/>
              <a:gd fmla="*/ 3084779 h 308477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084779" w="11519992">
                <a:moveTo>
                  <a:pt x="11519992" y="3084779"/>
                </a:moveTo>
                <a:lnTo>
                  <a:pt x="0" y="3084779"/>
                </a:lnTo>
                <a:lnTo>
                  <a:pt x="0" y="0"/>
                </a:lnTo>
                <a:lnTo>
                  <a:pt x="11519992" y="0"/>
                </a:lnTo>
                <a:lnTo>
                  <a:pt x="11519992" y="3084779"/>
                </a:lnTo>
              </a:path>
            </a:pathLst>
          </a:custGeom>
          <a:blipFill rotWithShape="1">
            <a:blip r:embed="rId3"/>
            <a:tile algn="tl" flip="none" sx="100000" sy="100000" tx="0" ty="-2108200"/>
          </a:bli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838200" y="2809875"/>
            <a:ext cx="3491865" cy="3305810"/>
          </a:xfrm>
          <a:prstGeom prst="rect">
            <a:avLst/>
          </a:prstGeom>
          <a:solidFill>
            <a:srgbClr val="DAB96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1"/>
          <p:cNvSpPr txBox="1"/>
          <p:nvPr/>
        </p:nvSpPr>
        <p:spPr>
          <a:xfrm>
            <a:off x="1987187" y="3580402"/>
            <a:ext cx="2971165" cy="1752600"/>
          </a:xfrm>
          <a:prstGeom prst="rect">
            <a:avLst/>
          </a:prstGeom>
          <a:noFill/>
        </p:spPr>
        <p:txBody>
          <a:bodyPr lIns="0" rIns="0" rtlCol="0" tIns="0" wrap="square">
            <a:spAutoFit/>
          </a:bodyPr>
          <a:lstStyle/>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400">
                <a:solidFill>
                  <a:schemeClr val="bg1"/>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4" name="TextBox 1"/>
          <p:cNvSpPr txBox="1"/>
          <p:nvPr/>
        </p:nvSpPr>
        <p:spPr>
          <a:xfrm>
            <a:off x="5402580" y="4930775"/>
            <a:ext cx="1003300"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0" panose="02020603050405020304" pitchFamily="18" typeface="Times New Roman"/>
              </a:rPr>
              <a:t>2017</a:t>
            </a:r>
          </a:p>
        </p:txBody>
      </p:sp>
      <p:sp>
        <p:nvSpPr>
          <p:cNvPr id="7" name="矩形 6"/>
          <p:cNvSpPr/>
          <p:nvPr/>
        </p:nvSpPr>
        <p:spPr>
          <a:xfrm>
            <a:off x="5229860" y="4930775"/>
            <a:ext cx="36000" cy="748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5340350" y="5415280"/>
            <a:ext cx="792480" cy="274320"/>
          </a:xfrm>
          <a:prstGeom prst="rect">
            <a:avLst/>
          </a:prstGeom>
          <a:noFill/>
        </p:spPr>
        <p:txBody>
          <a:bodyPr rtlCol="0" wrap="none">
            <a:spAutoFit/>
          </a:bodyPr>
          <a:lstStyle/>
          <a:p>
            <a:pPr algn="l" defTabSz="0">
              <a:lnSpc>
                <a:spcPct val="100000"/>
              </a:lnSpc>
            </a:pPr>
            <a:r>
              <a:rPr altLang="en-US" lang="zh-CN" smtClean="0" sz="1200">
                <a:solidFill>
                  <a:srgbClr val="DAB96E"/>
                </a:solidFill>
                <a:ea charset="-122" panose="020b0503020204020204" pitchFamily="18" typeface="微软雅黑"/>
                <a:cs charset="-122" panose="020b0503020204020204" pitchFamily="18" typeface="微软雅黑"/>
                <a:sym typeface="+mn-ea"/>
              </a:rPr>
              <a:t>成立时间</a:t>
            </a:r>
          </a:p>
        </p:txBody>
      </p:sp>
      <p:sp>
        <p:nvSpPr>
          <p:cNvPr id="9" name="TextBox 1"/>
          <p:cNvSpPr txBox="1"/>
          <p:nvPr/>
        </p:nvSpPr>
        <p:spPr>
          <a:xfrm>
            <a:off x="7408545" y="4930775"/>
            <a:ext cx="752475"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0" panose="02020603050405020304" pitchFamily="18" typeface="Times New Roman"/>
              </a:rPr>
              <a:t>150</a:t>
            </a:r>
          </a:p>
        </p:txBody>
      </p:sp>
      <p:sp>
        <p:nvSpPr>
          <p:cNvPr id="10" name="矩形 9"/>
          <p:cNvSpPr/>
          <p:nvPr/>
        </p:nvSpPr>
        <p:spPr>
          <a:xfrm>
            <a:off x="7235825" y="4930775"/>
            <a:ext cx="36000" cy="748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7346316" y="5415280"/>
            <a:ext cx="792480" cy="274320"/>
          </a:xfrm>
          <a:prstGeom prst="rect">
            <a:avLst/>
          </a:prstGeom>
          <a:noFill/>
        </p:spPr>
        <p:txBody>
          <a:bodyPr rtlCol="0" wrap="none">
            <a:spAutoFit/>
          </a:bodyPr>
          <a:lstStyle/>
          <a:p>
            <a:pPr algn="l" defTabSz="0">
              <a:lnSpc>
                <a:spcPct val="100000"/>
              </a:lnSpc>
            </a:pPr>
            <a:r>
              <a:rPr altLang="en-US" lang="zh-CN" smtClean="0" sz="1200">
                <a:solidFill>
                  <a:srgbClr val="DAB96E"/>
                </a:solidFill>
                <a:ea charset="-122" panose="020b0503020204020204" pitchFamily="18" typeface="微软雅黑"/>
                <a:cs charset="-122" panose="020b0503020204020204" pitchFamily="18" typeface="微软雅黑"/>
                <a:sym typeface="+mn-ea"/>
              </a:rPr>
              <a:t>建筑面积</a:t>
            </a:r>
          </a:p>
        </p:txBody>
      </p:sp>
      <p:sp>
        <p:nvSpPr>
          <p:cNvPr id="16" name="TextBox 1"/>
          <p:cNvSpPr txBox="1"/>
          <p:nvPr/>
        </p:nvSpPr>
        <p:spPr>
          <a:xfrm>
            <a:off x="9116695" y="4930775"/>
            <a:ext cx="752475"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0" panose="02020603050405020304" pitchFamily="18" typeface="Times New Roman"/>
              </a:rPr>
              <a:t>300</a:t>
            </a:r>
          </a:p>
        </p:txBody>
      </p:sp>
      <p:sp>
        <p:nvSpPr>
          <p:cNvPr id="17" name="矩形 16"/>
          <p:cNvSpPr/>
          <p:nvPr/>
        </p:nvSpPr>
        <p:spPr>
          <a:xfrm>
            <a:off x="8943975" y="4930775"/>
            <a:ext cx="36000" cy="748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9054466" y="5415280"/>
            <a:ext cx="792480" cy="274320"/>
          </a:xfrm>
          <a:prstGeom prst="rect">
            <a:avLst/>
          </a:prstGeom>
          <a:noFill/>
        </p:spPr>
        <p:txBody>
          <a:bodyPr rtlCol="0" wrap="none">
            <a:spAutoFit/>
          </a:bodyPr>
          <a:lstStyle/>
          <a:p>
            <a:pPr algn="l" defTabSz="0">
              <a:lnSpc>
                <a:spcPct val="100000"/>
              </a:lnSpc>
            </a:pPr>
            <a:r>
              <a:rPr altLang="en-US" lang="zh-CN" smtClean="0" sz="1200">
                <a:solidFill>
                  <a:srgbClr val="DAB96E"/>
                </a:solidFill>
                <a:ea charset="-122" panose="020b0503020204020204" pitchFamily="18" typeface="微软雅黑"/>
                <a:cs charset="-122" panose="020b0503020204020204" pitchFamily="18" typeface="微软雅黑"/>
                <a:sym typeface="+mn-ea"/>
              </a:rPr>
              <a:t>研发人员</a:t>
            </a:r>
          </a:p>
        </p:txBody>
      </p:sp>
    </p:spTree>
    <p:custDataLst>
      <p:tags r:id="rId4"/>
    </p:custDataLst>
  </p:cSld>
  <p:clrMapOvr>
    <a:masterClrMapping/>
  </p:clrMapOvr>
  <mc:AlternateContent>
    <mc:Choice Requires="p14">
      <p:transition advTm="6641" p14:dur="1250" spd="slow">
        <p14:switch dir="r"/>
      </p:transition>
    </mc:Choice>
    <mc:Fallback>
      <p:transition advTm="6641"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4" presetSubtype="10">
                                  <p:stCondLst>
                                    <p:cond delay="0"/>
                                  </p:stCondLst>
                                  <p:childTnLst>
                                    <p:set>
                                      <p:cBhvr>
                                        <p:cTn dur="1" fill="hold" id="17">
                                          <p:stCondLst>
                                            <p:cond delay="0"/>
                                          </p:stCondLst>
                                        </p:cTn>
                                        <p:tgtEl>
                                          <p:spTgt spid="3"/>
                                        </p:tgtEl>
                                        <p:attrNameLst>
                                          <p:attrName>style.visibility</p:attrName>
                                        </p:attrNameLst>
                                      </p:cBhvr>
                                      <p:to>
                                        <p:strVal val="visible"/>
                                      </p:to>
                                    </p:set>
                                    <p:animEffect filter="randombar(horizontal)" transition="in">
                                      <p:cBhvr>
                                        <p:cTn dur="500" id="18"/>
                                        <p:tgtEl>
                                          <p:spTgt spid="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500" id="30"/>
                                        <p:tgtEl>
                                          <p:spTgt spid="6"/>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4" presetSubtype="10">
                                  <p:stCondLst>
                                    <p:cond delay="0"/>
                                  </p:stCondLst>
                                  <p:childTnLst>
                                    <p:set>
                                      <p:cBhvr>
                                        <p:cTn dur="1" fill="hold" id="34">
                                          <p:stCondLst>
                                            <p:cond delay="0"/>
                                          </p:stCondLst>
                                        </p:cTn>
                                        <p:tgtEl>
                                          <p:spTgt spid="4"/>
                                        </p:tgtEl>
                                        <p:attrNameLst>
                                          <p:attrName>style.visibility</p:attrName>
                                        </p:attrNameLst>
                                      </p:cBhvr>
                                      <p:to>
                                        <p:strVal val="visible"/>
                                      </p:to>
                                    </p:set>
                                    <p:animEffect filter="randombar(horizontal)" transition="in">
                                      <p:cBhvr>
                                        <p:cTn dur="500" id="35"/>
                                        <p:tgtEl>
                                          <p:spTgt spid="4"/>
                                        </p:tgtEl>
                                      </p:cBhvr>
                                    </p:animEffect>
                                  </p:childTnLst>
                                </p:cTn>
                              </p:par>
                              <p:par>
                                <p:cTn fill="hold" grpId="0" id="36" nodeType="withEffect" presetClass="entr" presetID="14" presetSubtype="10">
                                  <p:stCondLst>
                                    <p:cond delay="0"/>
                                  </p:stCondLst>
                                  <p:childTnLst>
                                    <p:set>
                                      <p:cBhvr>
                                        <p:cTn dur="1" fill="hold" id="37">
                                          <p:stCondLst>
                                            <p:cond delay="0"/>
                                          </p:stCondLst>
                                        </p:cTn>
                                        <p:tgtEl>
                                          <p:spTgt spid="7"/>
                                        </p:tgtEl>
                                        <p:attrNameLst>
                                          <p:attrName>style.visibility</p:attrName>
                                        </p:attrNameLst>
                                      </p:cBhvr>
                                      <p:to>
                                        <p:strVal val="visible"/>
                                      </p:to>
                                    </p:set>
                                    <p:animEffect filter="randombar(horizontal)" transition="in">
                                      <p:cBhvr>
                                        <p:cTn dur="500" id="38"/>
                                        <p:tgtEl>
                                          <p:spTgt spid="7"/>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8"/>
                                        </p:tgtEl>
                                        <p:attrNameLst>
                                          <p:attrName>style.visibility</p:attrName>
                                        </p:attrNameLst>
                                      </p:cBhvr>
                                      <p:to>
                                        <p:strVal val="visible"/>
                                      </p:to>
                                    </p:set>
                                    <p:animEffect filter="randombar(horizontal)" transition="in">
                                      <p:cBhvr>
                                        <p:cTn dur="500" id="41"/>
                                        <p:tgtEl>
                                          <p:spTgt spid="8"/>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9"/>
                                        </p:tgtEl>
                                        <p:attrNameLst>
                                          <p:attrName>style.visibility</p:attrName>
                                        </p:attrNameLst>
                                      </p:cBhvr>
                                      <p:to>
                                        <p:strVal val="visible"/>
                                      </p:to>
                                    </p:set>
                                    <p:animEffect filter="randombar(horizontal)" transition="in">
                                      <p:cBhvr>
                                        <p:cTn dur="500" id="44"/>
                                        <p:tgtEl>
                                          <p:spTgt spid="9"/>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10"/>
                                        </p:tgtEl>
                                        <p:attrNameLst>
                                          <p:attrName>style.visibility</p:attrName>
                                        </p:attrNameLst>
                                      </p:cBhvr>
                                      <p:to>
                                        <p:strVal val="visible"/>
                                      </p:to>
                                    </p:set>
                                    <p:animEffect filter="randombar(horizontal)" transition="in">
                                      <p:cBhvr>
                                        <p:cTn dur="500" id="47"/>
                                        <p:tgtEl>
                                          <p:spTgt spid="10"/>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11"/>
                                        </p:tgtEl>
                                        <p:attrNameLst>
                                          <p:attrName>style.visibility</p:attrName>
                                        </p:attrNameLst>
                                      </p:cBhvr>
                                      <p:to>
                                        <p:strVal val="visible"/>
                                      </p:to>
                                    </p:set>
                                    <p:animEffect filter="randombar(horizontal)" transition="in">
                                      <p:cBhvr>
                                        <p:cTn dur="500" id="50"/>
                                        <p:tgtEl>
                                          <p:spTgt spid="11"/>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16"/>
                                        </p:tgtEl>
                                        <p:attrNameLst>
                                          <p:attrName>style.visibility</p:attrName>
                                        </p:attrNameLst>
                                      </p:cBhvr>
                                      <p:to>
                                        <p:strVal val="visible"/>
                                      </p:to>
                                    </p:set>
                                    <p:animEffect filter="randombar(horizontal)" transition="in">
                                      <p:cBhvr>
                                        <p:cTn dur="500" id="53"/>
                                        <p:tgtEl>
                                          <p:spTgt spid="16"/>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17"/>
                                        </p:tgtEl>
                                        <p:attrNameLst>
                                          <p:attrName>style.visibility</p:attrName>
                                        </p:attrNameLst>
                                      </p:cBhvr>
                                      <p:to>
                                        <p:strVal val="visible"/>
                                      </p:to>
                                    </p:set>
                                    <p:animEffect filter="randombar(horizontal)" transition="in">
                                      <p:cBhvr>
                                        <p:cTn dur="500" id="56"/>
                                        <p:tgtEl>
                                          <p:spTgt spid="17"/>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18"/>
                                        </p:tgtEl>
                                        <p:attrNameLst>
                                          <p:attrName>style.visibility</p:attrName>
                                        </p:attrNameLst>
                                      </p:cBhvr>
                                      <p:to>
                                        <p:strVal val="visible"/>
                                      </p:to>
                                    </p:set>
                                    <p:animEffect filter="randombar(horizontal)" transition="in">
                                      <p:cBhvr>
                                        <p:cTn dur="500" id="5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3"/>
      <p:bldP grpId="0" spid="2"/>
      <p:bldP grpId="0" spid="6"/>
      <p:bldP grpId="0" spid="4"/>
      <p:bldP grpId="0" spid="7"/>
      <p:bldP grpId="0" spid="8"/>
      <p:bldP grpId="0" spid="9"/>
      <p:bldP grpId="0" spid="10"/>
      <p:bldP grpId="0" spid="11"/>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泪滴形 25"/>
          <p:cNvSpPr/>
          <p:nvPr/>
        </p:nvSpPr>
        <p:spPr>
          <a:xfrm rot="8100000">
            <a:off x="5302250" y="1348740"/>
            <a:ext cx="914400" cy="914400"/>
          </a:xfrm>
          <a:prstGeom prst="teardrop">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TextBox 1"/>
          <p:cNvSpPr txBox="1"/>
          <p:nvPr/>
        </p:nvSpPr>
        <p:spPr>
          <a:xfrm>
            <a:off x="4083283" y="2452600"/>
            <a:ext cx="3352800" cy="1051560"/>
          </a:xfrm>
          <a:prstGeom prst="rect">
            <a:avLst/>
          </a:prstGeom>
          <a:noFill/>
        </p:spPr>
        <p:txBody>
          <a:bodyPr lIns="0" rIns="0" rtlCol="0" tIns="0" wrap="none">
            <a:spAutoFit/>
          </a:bodyPr>
          <a:lstStyle/>
          <a:p>
            <a:pPr algn="ctr" defTabSz="0">
              <a:lnSpc>
                <a:spcPct val="100000"/>
              </a:lnSpc>
            </a:pPr>
            <a:r>
              <a:rPr altLang="en-US" lang="zh-CN" smtClean="0" sz="6600">
                <a:solidFill>
                  <a:srgbClr val="E4AE57"/>
                </a:solidFill>
                <a:latin charset="-122" panose="020b0503020204020204" pitchFamily="18" typeface="微软雅黑"/>
                <a:ea charset="-122" panose="020b0503020204020204" pitchFamily="18" typeface="微软雅黑"/>
                <a:cs charset="-122" panose="020b0503020204020204" pitchFamily="18" typeface="微软雅黑"/>
              </a:rPr>
              <a:t>团队介绍</a:t>
            </a:r>
          </a:p>
        </p:txBody>
      </p:sp>
      <p:sp>
        <p:nvSpPr>
          <p:cNvPr id="5" name="TextBox 1"/>
          <p:cNvSpPr txBox="1"/>
          <p:nvPr/>
        </p:nvSpPr>
        <p:spPr>
          <a:xfrm>
            <a:off x="5512361" y="1507720"/>
            <a:ext cx="514350" cy="655320"/>
          </a:xfrm>
          <a:prstGeom prst="rect">
            <a:avLst/>
          </a:prstGeom>
          <a:noFill/>
        </p:spPr>
        <p:txBody>
          <a:bodyPr lIns="0" rIns="0" rtlCol="0" tIns="0" wrap="none">
            <a:spAutoFit/>
          </a:bodyPr>
          <a:lstStyle/>
          <a:p>
            <a:pPr algn="ctr" defTabSz="0">
              <a:lnSpc>
                <a:spcPct val="100000"/>
              </a:lnSpc>
            </a:pPr>
            <a:r>
              <a:rPr altLang="zh-CN" b="1" lang="en-US" smtClean="0" sz="4000">
                <a:solidFill>
                  <a:schemeClr val="tx1"/>
                </a:solidFill>
                <a:latin typeface="+mj-lt"/>
                <a:ea charset="-122" panose="020b0503020204020204" pitchFamily="18" typeface="微软雅黑"/>
                <a:cs charset="-122" panose="020b0503020204020204" pitchFamily="18" typeface="微软雅黑"/>
              </a:rPr>
              <a:t>02</a:t>
            </a:r>
          </a:p>
        </p:txBody>
      </p:sp>
      <p:grpSp>
        <p:nvGrpSpPr>
          <p:cNvPr id="29" name="组合 28"/>
          <p:cNvGrpSpPr/>
          <p:nvPr/>
        </p:nvGrpSpPr>
        <p:grpSpPr>
          <a:xfrm>
            <a:off x="5190808" y="3914915"/>
            <a:ext cx="986155" cy="287020"/>
            <a:chOff x="4125" y="7332"/>
            <a:chExt cx="1553" cy="452"/>
          </a:xfrm>
        </p:grpSpPr>
        <p:sp>
          <p:nvSpPr>
            <p:cNvPr id="30" name="矩形 29"/>
            <p:cNvSpPr/>
            <p:nvPr/>
          </p:nvSpPr>
          <p:spPr>
            <a:xfrm>
              <a:off x="4125" y="7332"/>
              <a:ext cx="1553" cy="414"/>
            </a:xfrm>
            <a:prstGeom prst="rect">
              <a:avLst/>
            </a:prstGeom>
            <a:noFill/>
            <a:ln w="3175">
              <a:solidFill>
                <a:srgbClr val="DAB96E"/>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31" name="文本框 30"/>
            <p:cNvSpPr txBox="1"/>
            <p:nvPr/>
          </p:nvSpPr>
          <p:spPr>
            <a:xfrm>
              <a:off x="4277" y="7332"/>
              <a:ext cx="1248" cy="432"/>
            </a:xfrm>
            <a:prstGeom prst="rect">
              <a:avLst/>
            </a:prstGeom>
            <a:noFill/>
          </p:spPr>
          <p:txBody>
            <a:bodyPr rtlCol="0" wrap="none">
              <a:spAutoFit/>
            </a:bodyPr>
            <a:lstStyle/>
            <a:p>
              <a:r>
                <a:rPr altLang="en-US" lang="zh-CN" sz="1200">
                  <a:solidFill>
                    <a:schemeClr val="bg1"/>
                  </a:solidFill>
                  <a:latin charset="-122" panose="020b0503020204020204" pitchFamily="18" typeface="微软雅黑"/>
                  <a:ea charset="-122" panose="020b0503020204020204" pitchFamily="18" typeface="微软雅黑"/>
                </a:rPr>
                <a:t>团队介绍</a:t>
              </a:r>
            </a:p>
          </p:txBody>
        </p:sp>
      </p:grpSp>
    </p:spTree>
    <p:custDataLst>
      <p:tags r:id="rId3"/>
    </p:custDataLst>
  </p:cSld>
  <p:clrMapOvr>
    <a:masterClrMapping/>
  </p:clrMapOvr>
  <mc:AlternateContent>
    <mc:Choice Requires="p14">
      <p:transition advTm="5775" p14:dur="1250" spd="slow">
        <p14:switch dir="r"/>
      </p:transition>
    </mc:Choice>
    <mc:Fallback>
      <p:transition advTm="5775"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0"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500" id="14"/>
                                        <p:tgtEl>
                                          <p:spTgt spid="5"/>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500" id="26"/>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0" y="1506492"/>
            <a:ext cx="11521440" cy="4772660"/>
            <a:chOff x="-1" y="3624"/>
            <a:chExt cx="18144" cy="6573"/>
          </a:xfrm>
        </p:grpSpPr>
        <p:sp>
          <p:nvSpPr>
            <p:cNvPr id="25" name="Freeform 3"/>
            <p:cNvSpPr/>
            <p:nvPr/>
          </p:nvSpPr>
          <p:spPr>
            <a:xfrm>
              <a:off x="-1" y="3624"/>
              <a:ext cx="18144" cy="2194"/>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rgbClr val="D4B46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3"/>
            <p:cNvSpPr/>
            <p:nvPr/>
          </p:nvSpPr>
          <p:spPr>
            <a:xfrm>
              <a:off x="-1" y="5814"/>
              <a:ext cx="18144" cy="2194"/>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Freeform 3"/>
            <p:cNvSpPr/>
            <p:nvPr/>
          </p:nvSpPr>
          <p:spPr>
            <a:xfrm>
              <a:off x="-1" y="8003"/>
              <a:ext cx="18144" cy="2194"/>
            </a:xfrm>
            <a:custGeom>
              <a:gdLst>
                <a:gd fmla="*/ 2087994 w 2087994" name="connsiteX0"/>
                <a:gd fmla="*/ 1393164 h 1393164" name="connsiteY0"/>
                <a:gd fmla="*/ 0 w 2087994" name="connsiteX1"/>
                <a:gd fmla="*/ 1393164 h 1393164" name="connsiteY1"/>
                <a:gd fmla="*/ 0 w 2087994" name="connsiteX2"/>
                <a:gd fmla="*/ 0 h 1393164" name="connsiteY2"/>
                <a:gd fmla="*/ 2087994 w 2087994" name="connsiteX3"/>
                <a:gd fmla="*/ 0 h 1393164" name="connsiteY3"/>
                <a:gd fmla="*/ 2087994 w 2087994" name="connsiteX4"/>
                <a:gd fmla="*/ 1393164 h 1393164"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393164" w="2087994">
                  <a:moveTo>
                    <a:pt x="2087994" y="1393164"/>
                  </a:moveTo>
                  <a:lnTo>
                    <a:pt x="0" y="1393164"/>
                  </a:lnTo>
                  <a:lnTo>
                    <a:pt x="0" y="0"/>
                  </a:lnTo>
                  <a:lnTo>
                    <a:pt x="2087994" y="0"/>
                  </a:lnTo>
                  <a:lnTo>
                    <a:pt x="2087994" y="1393164"/>
                  </a:lnTo>
                </a:path>
              </a:pathLst>
            </a:custGeom>
            <a:solidFill>
              <a:schemeClr val="bg1">
                <a:lumMod val="50000"/>
              </a:scheme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椭圆 37"/>
          <p:cNvSpPr/>
          <p:nvPr/>
        </p:nvSpPr>
        <p:spPr>
          <a:xfrm>
            <a:off x="4339590" y="16315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
          <p:cNvSpPr txBox="1"/>
          <p:nvPr/>
        </p:nvSpPr>
        <p:spPr>
          <a:xfrm>
            <a:off x="8694601" y="561975"/>
            <a:ext cx="2363788" cy="533400"/>
          </a:xfrm>
          <a:prstGeom prst="rect">
            <a:avLst/>
          </a:prstGeom>
          <a:noFill/>
        </p:spPr>
        <p:txBody>
          <a:bodyPr lIns="0" rIns="0" rtlCol="0" tIns="0" wrap="none">
            <a:spAutoFit/>
          </a:bodyPr>
          <a:lstStyle/>
          <a:p>
            <a:pPr defTabSz="0">
              <a:lnSpc>
                <a:spcPct val="100000"/>
              </a:lnSpc>
            </a:pPr>
            <a:r>
              <a:rPr altLang="zh-CN" b="1" lang="en-US" smtClean="0" sz="3200">
                <a:solidFill>
                  <a:schemeClr val="bg1"/>
                </a:solidFill>
                <a:latin charset="-122" panose="020b0503020204020204" pitchFamily="18" typeface="微软雅黑"/>
                <a:ea charset="-122" panose="020b0503020204020204" pitchFamily="18" typeface="微软雅黑"/>
                <a:cs charset="-122" panose="020b0503020204020204" pitchFamily="18" typeface="微软雅黑"/>
              </a:rPr>
              <a:t>2.1 团队介绍</a:t>
            </a:r>
          </a:p>
        </p:txBody>
      </p:sp>
      <p:sp>
        <p:nvSpPr>
          <p:cNvPr id="2" name="文本框 1"/>
          <p:cNvSpPr txBox="1"/>
          <p:nvPr/>
        </p:nvSpPr>
        <p:spPr>
          <a:xfrm>
            <a:off x="8632370" y="1046480"/>
            <a:ext cx="1097280" cy="274320"/>
          </a:xfrm>
          <a:prstGeom prst="rect">
            <a:avLst/>
          </a:prstGeom>
          <a:noFill/>
        </p:spPr>
        <p:txBody>
          <a:bodyPr rtlCol="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p:txBody>
      </p:sp>
      <p:sp>
        <p:nvSpPr>
          <p:cNvPr id="17" name="TextBox 1"/>
          <p:cNvSpPr txBox="1"/>
          <p:nvPr/>
        </p:nvSpPr>
        <p:spPr>
          <a:xfrm>
            <a:off x="901298" y="2221097"/>
            <a:ext cx="914400" cy="594360"/>
          </a:xfrm>
          <a:prstGeom prst="rect">
            <a:avLst/>
          </a:prstGeom>
          <a:noFill/>
        </p:spPr>
        <p:txBody>
          <a:bodyPr lIns="0" rIns="0" rtlCol="0" tIns="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a:t>
            </a:r>
          </a:p>
        </p:txBody>
      </p:sp>
      <p:sp>
        <p:nvSpPr>
          <p:cNvPr id="18" name="TextBox 1"/>
          <p:cNvSpPr txBox="1"/>
          <p:nvPr/>
        </p:nvSpPr>
        <p:spPr>
          <a:xfrm>
            <a:off x="901298" y="1906137"/>
            <a:ext cx="381856" cy="274320"/>
          </a:xfrm>
          <a:prstGeom prst="rect">
            <a:avLst/>
          </a:prstGeom>
          <a:noFill/>
        </p:spPr>
        <p:txBody>
          <a:bodyPr lIns="0" rIns="0" rtlCol="0" tIns="0" wrap="none">
            <a:spAutoFit/>
          </a:bodyPr>
          <a:lstStyle/>
          <a:p>
            <a:pPr defTabSz="0">
              <a:lnSpc>
                <a:spcPts val="1800"/>
              </a:lnSpc>
              <a:tabLst>
                <a:tab pos="215900"/>
                <a:tab pos="228600"/>
                <a:tab pos="419100"/>
                <a:tab pos="698500"/>
              </a:tabLst>
            </a:pPr>
            <a:r>
              <a:rPr altLang="zh-CN" b="1" lang="en-US" smtClean="0">
                <a:solidFill>
                  <a:srgbClr val="FFFFFF"/>
                </a:solidFill>
                <a:latin typeface="+mj-lt"/>
                <a:cs charset="-122" panose="020b0503020204020204" pitchFamily="18" typeface="微软雅黑"/>
              </a:rPr>
              <a:t>CEO</a:t>
            </a:r>
          </a:p>
        </p:txBody>
      </p:sp>
      <p:sp>
        <p:nvSpPr>
          <p:cNvPr id="20" name="Freeform 3"/>
          <p:cNvSpPr/>
          <p:nvPr/>
        </p:nvSpPr>
        <p:spPr>
          <a:xfrm>
            <a:off x="4448810" y="1740807"/>
            <a:ext cx="1125220" cy="1125220"/>
          </a:xfrm>
          <a:custGeom>
            <a:gdLst>
              <a:gd fmla="*/ 1684705 w 1684705" name="connsiteX0"/>
              <a:gd fmla="*/ 842353 h 1684705" name="connsiteY0"/>
              <a:gd fmla="*/ 842352 w 1684705" name="connsiteX1"/>
              <a:gd fmla="*/ 1684705 h 1684705" name="connsiteY1"/>
              <a:gd fmla="*/ 0 w 1684705" name="connsiteX2"/>
              <a:gd fmla="*/ 842353 h 1684705" name="connsiteY2"/>
              <a:gd fmla="*/ 842352 w 1684705" name="connsiteX3"/>
              <a:gd fmla="*/ 0 h 1684705" name="connsiteY3"/>
              <a:gd fmla="*/ 1684705 w 1684705" name="connsiteX4"/>
              <a:gd fmla="*/ 842353 h 168470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705" w="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 flip="none" sx="100000" sy="100000" tx="50800" ty="-69850"/>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TextBox 1"/>
          <p:cNvSpPr txBox="1"/>
          <p:nvPr/>
        </p:nvSpPr>
        <p:spPr>
          <a:xfrm>
            <a:off x="901933" y="3489827"/>
            <a:ext cx="1712912" cy="274320"/>
          </a:xfrm>
          <a:prstGeom prst="rect">
            <a:avLst/>
          </a:prstGeom>
          <a:noFill/>
        </p:spPr>
        <p:txBody>
          <a:bodyPr lIns="0" rIns="0" rtlCol="0" tIns="0" wrap="none">
            <a:spAutoFit/>
          </a:bodyPr>
          <a:lstStyle/>
          <a:p>
            <a:pPr algn="l" defTabSz="0">
              <a:lnSpc>
                <a:spcPts val="1800"/>
              </a:lnSpc>
              <a:tabLst>
                <a:tab pos="215900"/>
                <a:tab pos="228600"/>
                <a:tab pos="419100"/>
                <a:tab pos="698500"/>
              </a:tabLst>
            </a:pPr>
            <a:r>
              <a:rPr altLang="zh-CN" lang="en-US" smtClean="0">
                <a:solidFill>
                  <a:srgbClr val="DAB96E"/>
                </a:solidFill>
                <a:latin charset="-122" panose="020b0503020204020204" pitchFamily="18" typeface="微软雅黑"/>
                <a:ea charset="-122" panose="020b0503020204020204" pitchFamily="18" typeface="微软雅黑"/>
                <a:cs charset="-122" panose="020b0503020204020204" pitchFamily="18" typeface="微软雅黑"/>
                <a:sym typeface="+mn-ea"/>
              </a:rPr>
              <a:t>Design Director</a:t>
            </a:r>
          </a:p>
        </p:txBody>
      </p:sp>
      <p:sp>
        <p:nvSpPr>
          <p:cNvPr id="26" name="TextBox 1"/>
          <p:cNvSpPr txBox="1"/>
          <p:nvPr/>
        </p:nvSpPr>
        <p:spPr>
          <a:xfrm>
            <a:off x="901933" y="5091932"/>
            <a:ext cx="1906587" cy="274320"/>
          </a:xfrm>
          <a:prstGeom prst="rect">
            <a:avLst/>
          </a:prstGeom>
          <a:noFill/>
        </p:spPr>
        <p:txBody>
          <a:bodyPr lIns="0" rIns="0" rtlCol="0" tIns="0" wrap="none">
            <a:spAutoFit/>
          </a:bodyPr>
          <a:lstStyle/>
          <a:p>
            <a:pPr algn="l" defTabSz="0">
              <a:lnSpc>
                <a:spcPts val="1800"/>
              </a:lnSpc>
              <a:tabLst>
                <a:tab pos="215900"/>
                <a:tab pos="228600"/>
                <a:tab pos="419100"/>
                <a:tab pos="698500"/>
              </a:tabLst>
            </a:pPr>
            <a:r>
              <a:rPr lang="en-US" smtClean="0">
                <a:solidFill>
                  <a:srgbClr val="FFFFFF"/>
                </a:solidFill>
                <a:latin charset="-122" panose="020b0503020204020204" pitchFamily="18" typeface="微软雅黑"/>
                <a:ea charset="-122" panose="020b0503020204020204" pitchFamily="18" typeface="微软雅黑"/>
                <a:cs charset="-122" panose="020b0503020204020204" pitchFamily="18" typeface="微软雅黑"/>
                <a:sym typeface="+mn-ea"/>
              </a:rPr>
              <a:t>Financial Director</a:t>
            </a:r>
          </a:p>
        </p:txBody>
      </p:sp>
      <p:sp>
        <p:nvSpPr>
          <p:cNvPr id="40" name="TextBox 1"/>
          <p:cNvSpPr txBox="1"/>
          <p:nvPr/>
        </p:nvSpPr>
        <p:spPr>
          <a:xfrm>
            <a:off x="5806523" y="2207762"/>
            <a:ext cx="929940" cy="259080"/>
          </a:xfrm>
          <a:prstGeom prst="rect">
            <a:avLst/>
          </a:prstGeom>
          <a:noFill/>
        </p:spPr>
        <p:txBody>
          <a:bodyPr lIns="0" rIns="0" rtlCol="0" tIns="0" wrap="none">
            <a:spAutoFit/>
          </a:bodyPr>
          <a:lstStyle/>
          <a:p>
            <a:pPr algn="ctr" defTabSz="0">
              <a:lnSpc>
                <a:spcPct val="100000"/>
              </a:lnSpc>
              <a:tabLst>
                <a:tab pos="215900"/>
                <a:tab pos="406400"/>
                <a:tab pos="698500"/>
              </a:tabLst>
            </a:pPr>
            <a:r>
              <a:rPr altLang="zh-CN" b="1" lang="en-US" smtClean="0" sz="1400">
                <a:solidFill>
                  <a:schemeClr val="tx1"/>
                </a:solidFill>
                <a:latin typeface="+mj-lt"/>
                <a:cs charset="-122" panose="020b0503020204020204" pitchFamily="18" typeface="微软雅黑"/>
              </a:rPr>
              <a:t>YOUR NAME</a:t>
            </a:r>
          </a:p>
        </p:txBody>
      </p:sp>
      <p:sp>
        <p:nvSpPr>
          <p:cNvPr id="41" name="椭圆 40"/>
          <p:cNvSpPr/>
          <p:nvPr/>
        </p:nvSpPr>
        <p:spPr>
          <a:xfrm>
            <a:off x="7641590" y="16315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Freeform 3"/>
          <p:cNvSpPr/>
          <p:nvPr/>
        </p:nvSpPr>
        <p:spPr>
          <a:xfrm>
            <a:off x="7750810" y="1740807"/>
            <a:ext cx="1125220" cy="1125220"/>
          </a:xfrm>
          <a:custGeom>
            <a:gdLst>
              <a:gd fmla="*/ 1684705 w 1684705" name="connsiteX0"/>
              <a:gd fmla="*/ 842353 h 1684705" name="connsiteY0"/>
              <a:gd fmla="*/ 842352 w 1684705" name="connsiteX1"/>
              <a:gd fmla="*/ 1684705 h 1684705" name="connsiteY1"/>
              <a:gd fmla="*/ 0 w 1684705" name="connsiteX2"/>
              <a:gd fmla="*/ 842353 h 1684705" name="connsiteY2"/>
              <a:gd fmla="*/ 842352 w 1684705" name="connsiteX3"/>
              <a:gd fmla="*/ 0 h 1684705" name="connsiteY3"/>
              <a:gd fmla="*/ 1684705 w 1684705" name="connsiteX4"/>
              <a:gd fmla="*/ 842353 h 168470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705" w="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 flip="none" sx="100000" sy="100000" tx="50800" ty="-69850"/>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TextBox 1"/>
          <p:cNvSpPr txBox="1"/>
          <p:nvPr/>
        </p:nvSpPr>
        <p:spPr>
          <a:xfrm>
            <a:off x="9108523" y="2207762"/>
            <a:ext cx="929940" cy="259080"/>
          </a:xfrm>
          <a:prstGeom prst="rect">
            <a:avLst/>
          </a:prstGeom>
          <a:noFill/>
        </p:spPr>
        <p:txBody>
          <a:bodyPr lIns="0" rIns="0" rtlCol="0" tIns="0" wrap="none">
            <a:spAutoFit/>
          </a:bodyPr>
          <a:lstStyle/>
          <a:p>
            <a:pPr algn="ctr" defTabSz="0">
              <a:lnSpc>
                <a:spcPct val="100000"/>
              </a:lnSpc>
              <a:tabLst>
                <a:tab pos="215900"/>
                <a:tab pos="406400"/>
                <a:tab pos="698500"/>
              </a:tabLst>
            </a:pPr>
            <a:r>
              <a:rPr altLang="zh-CN" b="1" lang="en-US" smtClean="0" sz="1400">
                <a:solidFill>
                  <a:schemeClr val="tx1"/>
                </a:solidFill>
                <a:latin typeface="+mj-lt"/>
                <a:cs charset="-122" panose="020b0503020204020204" pitchFamily="18" typeface="微软雅黑"/>
              </a:rPr>
              <a:t>YOUR NAME</a:t>
            </a:r>
          </a:p>
        </p:txBody>
      </p:sp>
      <p:sp>
        <p:nvSpPr>
          <p:cNvPr id="44" name="椭圆 43"/>
          <p:cNvSpPr/>
          <p:nvPr/>
        </p:nvSpPr>
        <p:spPr>
          <a:xfrm>
            <a:off x="4339590" y="3208927"/>
            <a:ext cx="1343660" cy="13436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Freeform 3"/>
          <p:cNvSpPr/>
          <p:nvPr/>
        </p:nvSpPr>
        <p:spPr>
          <a:xfrm>
            <a:off x="4448810" y="3318147"/>
            <a:ext cx="1125220" cy="1125220"/>
          </a:xfrm>
          <a:custGeom>
            <a:gdLst>
              <a:gd fmla="*/ 1684705 w 1684705" name="connsiteX0"/>
              <a:gd fmla="*/ 842353 h 1684705" name="connsiteY0"/>
              <a:gd fmla="*/ 842352 w 1684705" name="connsiteX1"/>
              <a:gd fmla="*/ 1684705 h 1684705" name="connsiteY1"/>
              <a:gd fmla="*/ 0 w 1684705" name="connsiteX2"/>
              <a:gd fmla="*/ 842353 h 1684705" name="connsiteY2"/>
              <a:gd fmla="*/ 842352 w 1684705" name="connsiteX3"/>
              <a:gd fmla="*/ 0 h 1684705" name="connsiteY3"/>
              <a:gd fmla="*/ 1684705 w 1684705" name="connsiteX4"/>
              <a:gd fmla="*/ 842353 h 168470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705" w="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 flip="none" sx="100000" sy="100000" tx="50800" ty="-69850"/>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TextBox 1"/>
          <p:cNvSpPr txBox="1"/>
          <p:nvPr/>
        </p:nvSpPr>
        <p:spPr>
          <a:xfrm>
            <a:off x="5806523" y="3785102"/>
            <a:ext cx="929940" cy="259080"/>
          </a:xfrm>
          <a:prstGeom prst="rect">
            <a:avLst/>
          </a:prstGeom>
          <a:noFill/>
        </p:spPr>
        <p:txBody>
          <a:bodyPr lIns="0" rIns="0" rtlCol="0" tIns="0" wrap="none">
            <a:spAutoFit/>
          </a:bodyPr>
          <a:lstStyle/>
          <a:p>
            <a:pPr algn="ctr" defTabSz="0">
              <a:lnSpc>
                <a:spcPct val="100000"/>
              </a:lnSpc>
              <a:tabLst>
                <a:tab pos="215900"/>
                <a:tab pos="406400"/>
                <a:tab pos="698500"/>
              </a:tabLst>
            </a:pPr>
            <a:r>
              <a:rPr altLang="zh-CN" b="1" lang="en-US" smtClean="0" sz="1400">
                <a:solidFill>
                  <a:srgbClr val="BC8E3E"/>
                </a:solidFill>
                <a:latin typeface="+mj-lt"/>
                <a:cs charset="-122" panose="020b0503020204020204" pitchFamily="18" typeface="微软雅黑"/>
              </a:rPr>
              <a:t>YOUR NAME</a:t>
            </a:r>
          </a:p>
        </p:txBody>
      </p:sp>
      <p:sp>
        <p:nvSpPr>
          <p:cNvPr id="47" name="椭圆 46"/>
          <p:cNvSpPr/>
          <p:nvPr/>
        </p:nvSpPr>
        <p:spPr>
          <a:xfrm>
            <a:off x="7641590" y="3208927"/>
            <a:ext cx="1343660" cy="1343660"/>
          </a:xfrm>
          <a:prstGeom prst="ellipse">
            <a:avLst/>
          </a:prstGeom>
          <a:solidFill>
            <a:srgbClr val="DAB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Freeform 3"/>
          <p:cNvSpPr/>
          <p:nvPr/>
        </p:nvSpPr>
        <p:spPr>
          <a:xfrm>
            <a:off x="7750810" y="3318147"/>
            <a:ext cx="1125220" cy="1125220"/>
          </a:xfrm>
          <a:custGeom>
            <a:gdLst>
              <a:gd fmla="*/ 1684705 w 1684705" name="connsiteX0"/>
              <a:gd fmla="*/ 842353 h 1684705" name="connsiteY0"/>
              <a:gd fmla="*/ 842352 w 1684705" name="connsiteX1"/>
              <a:gd fmla="*/ 1684705 h 1684705" name="connsiteY1"/>
              <a:gd fmla="*/ 0 w 1684705" name="connsiteX2"/>
              <a:gd fmla="*/ 842353 h 1684705" name="connsiteY2"/>
              <a:gd fmla="*/ 842352 w 1684705" name="connsiteX3"/>
              <a:gd fmla="*/ 0 h 1684705" name="connsiteY3"/>
              <a:gd fmla="*/ 1684705 w 1684705" name="connsiteX4"/>
              <a:gd fmla="*/ 842353 h 168470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705" w="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 flip="none" sx="100000" sy="100000" tx="50800" ty="-69850"/>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TextBox 1"/>
          <p:cNvSpPr txBox="1"/>
          <p:nvPr/>
        </p:nvSpPr>
        <p:spPr>
          <a:xfrm>
            <a:off x="9108523" y="3785102"/>
            <a:ext cx="929940" cy="259080"/>
          </a:xfrm>
          <a:prstGeom prst="rect">
            <a:avLst/>
          </a:prstGeom>
          <a:noFill/>
        </p:spPr>
        <p:txBody>
          <a:bodyPr lIns="0" rIns="0" rtlCol="0" tIns="0" wrap="none">
            <a:spAutoFit/>
          </a:bodyPr>
          <a:lstStyle/>
          <a:p>
            <a:pPr algn="ctr" defTabSz="0">
              <a:lnSpc>
                <a:spcPct val="100000"/>
              </a:lnSpc>
              <a:tabLst>
                <a:tab pos="215900"/>
                <a:tab pos="406400"/>
                <a:tab pos="698500"/>
              </a:tabLst>
            </a:pPr>
            <a:r>
              <a:rPr altLang="zh-CN" b="1" lang="en-US" smtClean="0" sz="1400">
                <a:solidFill>
                  <a:srgbClr val="BC8E3E"/>
                </a:solidFill>
                <a:latin typeface="+mj-lt"/>
                <a:cs charset="-122" panose="020b0503020204020204" pitchFamily="18" typeface="微软雅黑"/>
              </a:rPr>
              <a:t>YOUR NAME</a:t>
            </a:r>
          </a:p>
        </p:txBody>
      </p:sp>
      <p:sp>
        <p:nvSpPr>
          <p:cNvPr id="50" name="椭圆 49"/>
          <p:cNvSpPr/>
          <p:nvPr/>
        </p:nvSpPr>
        <p:spPr>
          <a:xfrm>
            <a:off x="4339590" y="47557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Freeform 3"/>
          <p:cNvSpPr/>
          <p:nvPr/>
        </p:nvSpPr>
        <p:spPr>
          <a:xfrm>
            <a:off x="4448810" y="4865007"/>
            <a:ext cx="1125220" cy="1125220"/>
          </a:xfrm>
          <a:custGeom>
            <a:gdLst>
              <a:gd fmla="*/ 1684705 w 1684705" name="connsiteX0"/>
              <a:gd fmla="*/ 842353 h 1684705" name="connsiteY0"/>
              <a:gd fmla="*/ 842352 w 1684705" name="connsiteX1"/>
              <a:gd fmla="*/ 1684705 h 1684705" name="connsiteY1"/>
              <a:gd fmla="*/ 0 w 1684705" name="connsiteX2"/>
              <a:gd fmla="*/ 842353 h 1684705" name="connsiteY2"/>
              <a:gd fmla="*/ 842352 w 1684705" name="connsiteX3"/>
              <a:gd fmla="*/ 0 h 1684705" name="connsiteY3"/>
              <a:gd fmla="*/ 1684705 w 1684705" name="connsiteX4"/>
              <a:gd fmla="*/ 842353 h 168470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705" w="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 flip="none" sx="100000" sy="100000" tx="50800" ty="-69850"/>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TextBox 1"/>
          <p:cNvSpPr txBox="1"/>
          <p:nvPr/>
        </p:nvSpPr>
        <p:spPr>
          <a:xfrm>
            <a:off x="5806523" y="5331962"/>
            <a:ext cx="929940" cy="259080"/>
          </a:xfrm>
          <a:prstGeom prst="rect">
            <a:avLst/>
          </a:prstGeom>
          <a:noFill/>
        </p:spPr>
        <p:txBody>
          <a:bodyPr lIns="0" rIns="0" rtlCol="0" tIns="0" wrap="none">
            <a:spAutoFit/>
          </a:bodyPr>
          <a:lstStyle/>
          <a:p>
            <a:pPr algn="ctr" defTabSz="0">
              <a:lnSpc>
                <a:spcPct val="100000"/>
              </a:lnSpc>
              <a:tabLst>
                <a:tab pos="215900"/>
                <a:tab pos="406400"/>
                <a:tab pos="698500"/>
              </a:tabLst>
            </a:pPr>
            <a:r>
              <a:rPr altLang="zh-CN" b="1" lang="en-US" smtClean="0" sz="1400">
                <a:solidFill>
                  <a:schemeClr val="bg1"/>
                </a:solidFill>
                <a:latin typeface="+mj-lt"/>
                <a:cs charset="-122" panose="020b0503020204020204" pitchFamily="18" typeface="微软雅黑"/>
              </a:rPr>
              <a:t>YOUR NAME</a:t>
            </a:r>
          </a:p>
        </p:txBody>
      </p:sp>
      <p:sp>
        <p:nvSpPr>
          <p:cNvPr id="53" name="椭圆 52"/>
          <p:cNvSpPr/>
          <p:nvPr/>
        </p:nvSpPr>
        <p:spPr>
          <a:xfrm>
            <a:off x="7641590" y="4755787"/>
            <a:ext cx="1343660" cy="134366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Freeform 3"/>
          <p:cNvSpPr/>
          <p:nvPr/>
        </p:nvSpPr>
        <p:spPr>
          <a:xfrm>
            <a:off x="7750810" y="4865007"/>
            <a:ext cx="1125220" cy="1125220"/>
          </a:xfrm>
          <a:custGeom>
            <a:gdLst>
              <a:gd fmla="*/ 1684705 w 1684705" name="connsiteX0"/>
              <a:gd fmla="*/ 842353 h 1684705" name="connsiteY0"/>
              <a:gd fmla="*/ 842352 w 1684705" name="connsiteX1"/>
              <a:gd fmla="*/ 1684705 h 1684705" name="connsiteY1"/>
              <a:gd fmla="*/ 0 w 1684705" name="connsiteX2"/>
              <a:gd fmla="*/ 842353 h 1684705" name="connsiteY2"/>
              <a:gd fmla="*/ 842352 w 1684705" name="connsiteX3"/>
              <a:gd fmla="*/ 0 h 1684705" name="connsiteY3"/>
              <a:gd fmla="*/ 1684705 w 1684705" name="connsiteX4"/>
              <a:gd fmla="*/ 842353 h 168470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684705" w="1684705">
                <a:moveTo>
                  <a:pt x="1684705" y="842353"/>
                </a:moveTo>
                <a:cubicBezTo>
                  <a:pt x="1684705" y="1307566"/>
                  <a:pt x="1307566" y="1684705"/>
                  <a:pt x="842352" y="1684705"/>
                </a:cubicBezTo>
                <a:cubicBezTo>
                  <a:pt x="377139" y="1684705"/>
                  <a:pt x="0" y="1307566"/>
                  <a:pt x="0" y="842353"/>
                </a:cubicBezTo>
                <a:cubicBezTo>
                  <a:pt x="0" y="377139"/>
                  <a:pt x="377139" y="0"/>
                  <a:pt x="842352" y="0"/>
                </a:cubicBezTo>
                <a:cubicBezTo>
                  <a:pt x="1307566" y="0"/>
                  <a:pt x="1684705" y="377139"/>
                  <a:pt x="1684705" y="842353"/>
                </a:cubicBezTo>
              </a:path>
            </a:pathLst>
          </a:custGeom>
          <a:blipFill rotWithShape="1">
            <a:blip r:embed="rId3">
              <a:extLst>
                <a:ext uri="{BEBA8EAE-BF5A-486C-A8C5-ECC9F3942E4B}">
                  <a14:imgProps>
                    <a14:imgLayer xmlns:d3p1="http://schemas.openxmlformats.org/officeDocument/2006/relationships" d3p1:embed="">
                      <a14:imgEffect>
                        <a14:artisticBlur/>
                      </a14:imgEffect>
                    </a14:imgLayer>
                  </a14:imgProps>
                </a:ext>
              </a:extLst>
            </a:blip>
            <a:tile algn="t" flip="none" sx="100000" sy="100000" tx="50800" ty="-69850"/>
          </a:blip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TextBox 1"/>
          <p:cNvSpPr txBox="1"/>
          <p:nvPr/>
        </p:nvSpPr>
        <p:spPr>
          <a:xfrm>
            <a:off x="9108523" y="5331962"/>
            <a:ext cx="929940" cy="259080"/>
          </a:xfrm>
          <a:prstGeom prst="rect">
            <a:avLst/>
          </a:prstGeom>
          <a:noFill/>
        </p:spPr>
        <p:txBody>
          <a:bodyPr lIns="0" rIns="0" rtlCol="0" tIns="0" wrap="none">
            <a:spAutoFit/>
          </a:bodyPr>
          <a:lstStyle/>
          <a:p>
            <a:pPr algn="ctr" defTabSz="0">
              <a:lnSpc>
                <a:spcPct val="100000"/>
              </a:lnSpc>
              <a:tabLst>
                <a:tab pos="215900"/>
                <a:tab pos="406400"/>
                <a:tab pos="698500"/>
              </a:tabLst>
            </a:pPr>
            <a:r>
              <a:rPr altLang="zh-CN" b="1" lang="en-US" smtClean="0" sz="1400">
                <a:solidFill>
                  <a:schemeClr val="bg1"/>
                </a:solidFill>
                <a:latin typeface="+mj-lt"/>
                <a:cs charset="-122" panose="020b0503020204020204" pitchFamily="18" typeface="微软雅黑"/>
              </a:rPr>
              <a:t>YOUR NAME</a:t>
            </a:r>
          </a:p>
        </p:txBody>
      </p:sp>
      <p:sp>
        <p:nvSpPr>
          <p:cNvPr id="34" name="TextBox 1"/>
          <p:cNvSpPr txBox="1"/>
          <p:nvPr/>
        </p:nvSpPr>
        <p:spPr>
          <a:xfrm>
            <a:off x="933955" y="3799526"/>
            <a:ext cx="914400" cy="594360"/>
          </a:xfrm>
          <a:prstGeom prst="rect">
            <a:avLst/>
          </a:prstGeom>
          <a:noFill/>
        </p:spPr>
        <p:txBody>
          <a:bodyPr lIns="0" rIns="0" rtlCol="0" tIns="0" wrap="none">
            <a:spAutoFit/>
          </a:bodyPr>
          <a:lstStyle/>
          <a:p>
            <a:pPr defTabSz="0"/>
            <a:r>
              <a:rPr altLang="en-US" lang="zh-CN" sz="12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tx1">
                    <a:lumMod val="65000"/>
                    <a:lumOff val="35000"/>
                  </a:schemeClr>
                </a:solidFill>
                <a:latin charset="-122" panose="02010609060101010101" pitchFamily="49" typeface="黑体"/>
                <a:ea charset="-122" panose="02010609060101010101" pitchFamily="49" typeface="黑体"/>
                <a:cs charset="0" panose="020f0502020204030204" pitchFamily="18" typeface="Calibri"/>
              </a:rPr>
              <a:t>.</a:t>
            </a:r>
          </a:p>
        </p:txBody>
      </p:sp>
      <p:sp>
        <p:nvSpPr>
          <p:cNvPr id="35" name="TextBox 1"/>
          <p:cNvSpPr txBox="1"/>
          <p:nvPr/>
        </p:nvSpPr>
        <p:spPr>
          <a:xfrm>
            <a:off x="955727" y="5356183"/>
            <a:ext cx="914400" cy="594360"/>
          </a:xfrm>
          <a:prstGeom prst="rect">
            <a:avLst/>
          </a:prstGeom>
          <a:noFill/>
        </p:spPr>
        <p:txBody>
          <a:bodyPr lIns="0" rIns="0" rtlCol="0" tIns="0" wrap="none">
            <a:spAutoFit/>
          </a:bodyPr>
          <a:lstStyle/>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点击添加内容</a:t>
            </a:r>
          </a:p>
          <a:p>
            <a:pPr defTabSz="0"/>
            <a:r>
              <a:rPr altLang="en-US" lang="zh-CN" sz="1200">
                <a:solidFill>
                  <a:schemeClr val="bg1">
                    <a:lumMod val="95000"/>
                  </a:schemeClr>
                </a:solidFill>
                <a:latin charset="-122" panose="02010609060101010101" pitchFamily="49" typeface="黑体"/>
                <a:ea charset="-122" panose="02010609060101010101" pitchFamily="49" typeface="黑体"/>
                <a:cs charset="0" panose="020f0502020204030204" pitchFamily="18" typeface="Calibri"/>
              </a:rPr>
              <a:t>.</a:t>
            </a:r>
          </a:p>
        </p:txBody>
      </p:sp>
    </p:spTree>
    <p:custDataLst>
      <p:tags r:id="rId4"/>
    </p:custDataLst>
  </p:cSld>
  <p:clrMapOvr>
    <a:masterClrMapping/>
  </p:clrMapOvr>
  <mc:AlternateContent>
    <mc:Choice Requires="p14">
      <p:transition advTm="14298" p14:dur="1250" spd="slow">
        <p14:flip dir="r"/>
      </p:transition>
    </mc:Choice>
    <mc:Fallback>
      <p:transition advTm="14298"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1+#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2" presetSubtype="8">
                                  <p:stCondLst>
                                    <p:cond delay="0"/>
                                  </p:stCondLst>
                                  <p:childTnLst>
                                    <p:set>
                                      <p:cBhvr>
                                        <p:cTn dur="1" fill="hold" id="17">
                                          <p:stCondLst>
                                            <p:cond delay="0"/>
                                          </p:stCondLst>
                                        </p:cTn>
                                        <p:tgtEl>
                                          <p:spTgt spid="16"/>
                                        </p:tgtEl>
                                        <p:attrNameLst>
                                          <p:attrName>style.visibility</p:attrName>
                                        </p:attrNameLst>
                                      </p:cBhvr>
                                      <p:to>
                                        <p:strVal val="visible"/>
                                      </p:to>
                                    </p:set>
                                    <p:animEffect filter="wipe(left)" transition="in">
                                      <p:cBhvr>
                                        <p:cTn dur="500" id="18"/>
                                        <p:tgtEl>
                                          <p:spTgt spid="16"/>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animEffect filter="fade" transition="in">
                                      <p:cBhvr>
                                        <p:cTn dur="500" id="38"/>
                                        <p:tgtEl>
                                          <p:spTgt spid="3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8">
                                  <p:stCondLst>
                                    <p:cond delay="0"/>
                                  </p:stCondLst>
                                  <p:childTnLst>
                                    <p:set>
                                      <p:cBhvr>
                                        <p:cTn dur="1" fill="hold" id="42">
                                          <p:stCondLst>
                                            <p:cond delay="0"/>
                                          </p:stCondLst>
                                        </p:cTn>
                                        <p:tgtEl>
                                          <p:spTgt spid="40"/>
                                        </p:tgtEl>
                                        <p:attrNameLst>
                                          <p:attrName>style.visibility</p:attrName>
                                        </p:attrNameLst>
                                      </p:cBhvr>
                                      <p:to>
                                        <p:strVal val="visible"/>
                                      </p:to>
                                    </p:set>
                                    <p:animEffect filter="wipe(left)" transition="in">
                                      <p:cBhvr>
                                        <p:cTn dur="500" id="43"/>
                                        <p:tgtEl>
                                          <p:spTgt spid="40"/>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53" presetSubtype="0">
                                  <p:stCondLst>
                                    <p:cond delay="0"/>
                                  </p:stCondLst>
                                  <p:childTnLst>
                                    <p:set>
                                      <p:cBhvr>
                                        <p:cTn dur="1" fill="hold" id="47">
                                          <p:stCondLst>
                                            <p:cond delay="0"/>
                                          </p:stCondLst>
                                        </p:cTn>
                                        <p:tgtEl>
                                          <p:spTgt spid="42"/>
                                        </p:tgtEl>
                                        <p:attrNameLst>
                                          <p:attrName>style.visibility</p:attrName>
                                        </p:attrNameLst>
                                      </p:cBhvr>
                                      <p:to>
                                        <p:strVal val="visible"/>
                                      </p:to>
                                    </p:set>
                                    <p:anim calcmode="lin" valueType="num">
                                      <p:cBhvr>
                                        <p:cTn dur="500" fill="hold" id="48"/>
                                        <p:tgtEl>
                                          <p:spTgt spid="42"/>
                                        </p:tgtEl>
                                        <p:attrNameLst>
                                          <p:attrName>ppt_w</p:attrName>
                                        </p:attrNameLst>
                                      </p:cBhvr>
                                      <p:tavLst>
                                        <p:tav tm="0">
                                          <p:val>
                                            <p:fltVal val="0"/>
                                          </p:val>
                                        </p:tav>
                                        <p:tav tm="100000">
                                          <p:val>
                                            <p:strVal val="#ppt_w"/>
                                          </p:val>
                                        </p:tav>
                                      </p:tavLst>
                                    </p:anim>
                                    <p:anim calcmode="lin" valueType="num">
                                      <p:cBhvr>
                                        <p:cTn dur="500" fill="hold" id="49"/>
                                        <p:tgtEl>
                                          <p:spTgt spid="42"/>
                                        </p:tgtEl>
                                        <p:attrNameLst>
                                          <p:attrName>ppt_h</p:attrName>
                                        </p:attrNameLst>
                                      </p:cBhvr>
                                      <p:tavLst>
                                        <p:tav tm="0">
                                          <p:val>
                                            <p:fltVal val="0"/>
                                          </p:val>
                                        </p:tav>
                                        <p:tav tm="100000">
                                          <p:val>
                                            <p:strVal val="#ppt_h"/>
                                          </p:val>
                                        </p:tav>
                                      </p:tavLst>
                                    </p:anim>
                                    <p:animEffect filter="fade" transition="in">
                                      <p:cBhvr>
                                        <p:cTn dur="500" id="50"/>
                                        <p:tgtEl>
                                          <p:spTgt spid="42"/>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41"/>
                                        </p:tgtEl>
                                        <p:attrNameLst>
                                          <p:attrName>style.visibility</p:attrName>
                                        </p:attrNameLst>
                                      </p:cBhvr>
                                      <p:to>
                                        <p:strVal val="visible"/>
                                      </p:to>
                                    </p:set>
                                    <p:anim calcmode="lin" valueType="num">
                                      <p:cBhvr>
                                        <p:cTn dur="500" fill="hold" id="53"/>
                                        <p:tgtEl>
                                          <p:spTgt spid="41"/>
                                        </p:tgtEl>
                                        <p:attrNameLst>
                                          <p:attrName>ppt_w</p:attrName>
                                        </p:attrNameLst>
                                      </p:cBhvr>
                                      <p:tavLst>
                                        <p:tav tm="0">
                                          <p:val>
                                            <p:fltVal val="0"/>
                                          </p:val>
                                        </p:tav>
                                        <p:tav tm="100000">
                                          <p:val>
                                            <p:strVal val="#ppt_w"/>
                                          </p:val>
                                        </p:tav>
                                      </p:tavLst>
                                    </p:anim>
                                    <p:anim calcmode="lin" valueType="num">
                                      <p:cBhvr>
                                        <p:cTn dur="500" fill="hold" id="54"/>
                                        <p:tgtEl>
                                          <p:spTgt spid="41"/>
                                        </p:tgtEl>
                                        <p:attrNameLst>
                                          <p:attrName>ppt_h</p:attrName>
                                        </p:attrNameLst>
                                      </p:cBhvr>
                                      <p:tavLst>
                                        <p:tav tm="0">
                                          <p:val>
                                            <p:fltVal val="0"/>
                                          </p:val>
                                        </p:tav>
                                        <p:tav tm="100000">
                                          <p:val>
                                            <p:strVal val="#ppt_h"/>
                                          </p:val>
                                        </p:tav>
                                      </p:tavLst>
                                    </p:anim>
                                    <p:animEffect filter="fade" transition="in">
                                      <p:cBhvr>
                                        <p:cTn dur="500" id="55"/>
                                        <p:tgtEl>
                                          <p:spTgt spid="41"/>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22" presetSubtype="8">
                                  <p:stCondLst>
                                    <p:cond delay="0"/>
                                  </p:stCondLst>
                                  <p:childTnLst>
                                    <p:set>
                                      <p:cBhvr>
                                        <p:cTn dur="1" fill="hold" id="59">
                                          <p:stCondLst>
                                            <p:cond delay="0"/>
                                          </p:stCondLst>
                                        </p:cTn>
                                        <p:tgtEl>
                                          <p:spTgt spid="43"/>
                                        </p:tgtEl>
                                        <p:attrNameLst>
                                          <p:attrName>style.visibility</p:attrName>
                                        </p:attrNameLst>
                                      </p:cBhvr>
                                      <p:to>
                                        <p:strVal val="visible"/>
                                      </p:to>
                                    </p:set>
                                    <p:animEffect filter="wipe(left)" transition="in">
                                      <p:cBhvr>
                                        <p:cTn dur="500" id="60"/>
                                        <p:tgtEl>
                                          <p:spTgt spid="43"/>
                                        </p:tgtEl>
                                      </p:cBhvr>
                                    </p:animEffect>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10" presetSubtype="0">
                                  <p:stCondLst>
                                    <p:cond delay="0"/>
                                  </p:stCondLst>
                                  <p:childTnLst>
                                    <p:set>
                                      <p:cBhvr>
                                        <p:cTn dur="1" fill="hold" id="64">
                                          <p:stCondLst>
                                            <p:cond delay="0"/>
                                          </p:stCondLst>
                                        </p:cTn>
                                        <p:tgtEl>
                                          <p:spTgt spid="22"/>
                                        </p:tgtEl>
                                        <p:attrNameLst>
                                          <p:attrName>style.visibility</p:attrName>
                                        </p:attrNameLst>
                                      </p:cBhvr>
                                      <p:to>
                                        <p:strVal val="visible"/>
                                      </p:to>
                                    </p:set>
                                    <p:animEffect filter="fade" transition="in">
                                      <p:cBhvr>
                                        <p:cTn dur="500" id="65"/>
                                        <p:tgtEl>
                                          <p:spTgt spid="22"/>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34"/>
                                        </p:tgtEl>
                                        <p:attrNameLst>
                                          <p:attrName>style.visibility</p:attrName>
                                        </p:attrNameLst>
                                      </p:cBhvr>
                                      <p:to>
                                        <p:strVal val="visible"/>
                                      </p:to>
                                    </p:set>
                                    <p:animEffect filter="fade" transition="in">
                                      <p:cBhvr>
                                        <p:cTn dur="500" id="68"/>
                                        <p:tgtEl>
                                          <p:spTgt spid="34"/>
                                        </p:tgtEl>
                                      </p:cBhvr>
                                    </p:animEffect>
                                  </p:childTnLst>
                                </p:cTn>
                              </p:par>
                            </p:childTnLst>
                          </p:cTn>
                        </p:par>
                      </p:childTnLst>
                    </p:cTn>
                  </p:par>
                  <p:par>
                    <p:cTn fill="hold" id="69" nodeType="clickPar">
                      <p:stCondLst>
                        <p:cond delay="indefinite"/>
                      </p:stCondLst>
                      <p:childTnLst>
                        <p:par>
                          <p:cTn fill="hold" id="70" nodeType="afterGroup">
                            <p:stCondLst>
                              <p:cond delay="0"/>
                            </p:stCondLst>
                            <p:childTnLst>
                              <p:par>
                                <p:cTn fill="hold" grpId="0" id="71" nodeType="clickEffect" presetClass="entr" presetID="53" presetSubtype="0">
                                  <p:stCondLst>
                                    <p:cond delay="0"/>
                                  </p:stCondLst>
                                  <p:childTnLst>
                                    <p:set>
                                      <p:cBhvr>
                                        <p:cTn dur="1" fill="hold" id="72">
                                          <p:stCondLst>
                                            <p:cond delay="0"/>
                                          </p:stCondLst>
                                        </p:cTn>
                                        <p:tgtEl>
                                          <p:spTgt spid="45"/>
                                        </p:tgtEl>
                                        <p:attrNameLst>
                                          <p:attrName>style.visibility</p:attrName>
                                        </p:attrNameLst>
                                      </p:cBhvr>
                                      <p:to>
                                        <p:strVal val="visible"/>
                                      </p:to>
                                    </p:set>
                                    <p:anim calcmode="lin" valueType="num">
                                      <p:cBhvr>
                                        <p:cTn dur="500" fill="hold" id="73"/>
                                        <p:tgtEl>
                                          <p:spTgt spid="45"/>
                                        </p:tgtEl>
                                        <p:attrNameLst>
                                          <p:attrName>ppt_w</p:attrName>
                                        </p:attrNameLst>
                                      </p:cBhvr>
                                      <p:tavLst>
                                        <p:tav tm="0">
                                          <p:val>
                                            <p:fltVal val="0"/>
                                          </p:val>
                                        </p:tav>
                                        <p:tav tm="100000">
                                          <p:val>
                                            <p:strVal val="#ppt_w"/>
                                          </p:val>
                                        </p:tav>
                                      </p:tavLst>
                                    </p:anim>
                                    <p:anim calcmode="lin" valueType="num">
                                      <p:cBhvr>
                                        <p:cTn dur="500" fill="hold" id="74"/>
                                        <p:tgtEl>
                                          <p:spTgt spid="45"/>
                                        </p:tgtEl>
                                        <p:attrNameLst>
                                          <p:attrName>ppt_h</p:attrName>
                                        </p:attrNameLst>
                                      </p:cBhvr>
                                      <p:tavLst>
                                        <p:tav tm="0">
                                          <p:val>
                                            <p:fltVal val="0"/>
                                          </p:val>
                                        </p:tav>
                                        <p:tav tm="100000">
                                          <p:val>
                                            <p:strVal val="#ppt_h"/>
                                          </p:val>
                                        </p:tav>
                                      </p:tavLst>
                                    </p:anim>
                                    <p:animEffect filter="fade" transition="in">
                                      <p:cBhvr>
                                        <p:cTn dur="500" id="75"/>
                                        <p:tgtEl>
                                          <p:spTgt spid="45"/>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44"/>
                                        </p:tgtEl>
                                        <p:attrNameLst>
                                          <p:attrName>style.visibility</p:attrName>
                                        </p:attrNameLst>
                                      </p:cBhvr>
                                      <p:to>
                                        <p:strVal val="visible"/>
                                      </p:to>
                                    </p:set>
                                    <p:anim calcmode="lin" valueType="num">
                                      <p:cBhvr>
                                        <p:cTn dur="500" fill="hold" id="78"/>
                                        <p:tgtEl>
                                          <p:spTgt spid="44"/>
                                        </p:tgtEl>
                                        <p:attrNameLst>
                                          <p:attrName>ppt_w</p:attrName>
                                        </p:attrNameLst>
                                      </p:cBhvr>
                                      <p:tavLst>
                                        <p:tav tm="0">
                                          <p:val>
                                            <p:fltVal val="0"/>
                                          </p:val>
                                        </p:tav>
                                        <p:tav tm="100000">
                                          <p:val>
                                            <p:strVal val="#ppt_w"/>
                                          </p:val>
                                        </p:tav>
                                      </p:tavLst>
                                    </p:anim>
                                    <p:anim calcmode="lin" valueType="num">
                                      <p:cBhvr>
                                        <p:cTn dur="500" fill="hold" id="79"/>
                                        <p:tgtEl>
                                          <p:spTgt spid="44"/>
                                        </p:tgtEl>
                                        <p:attrNameLst>
                                          <p:attrName>ppt_h</p:attrName>
                                        </p:attrNameLst>
                                      </p:cBhvr>
                                      <p:tavLst>
                                        <p:tav tm="0">
                                          <p:val>
                                            <p:fltVal val="0"/>
                                          </p:val>
                                        </p:tav>
                                        <p:tav tm="100000">
                                          <p:val>
                                            <p:strVal val="#ppt_h"/>
                                          </p:val>
                                        </p:tav>
                                      </p:tavLst>
                                    </p:anim>
                                    <p:animEffect filter="fade" transition="in">
                                      <p:cBhvr>
                                        <p:cTn dur="500" id="80"/>
                                        <p:tgtEl>
                                          <p:spTgt spid="44"/>
                                        </p:tgtEl>
                                      </p:cBhvr>
                                    </p:animEffect>
                                  </p:childTnLst>
                                </p:cTn>
                              </p:par>
                            </p:childTnLst>
                          </p:cTn>
                        </p:par>
                      </p:childTnLst>
                    </p:cTn>
                  </p:par>
                  <p:par>
                    <p:cTn fill="hold" id="81" nodeType="clickPar">
                      <p:stCondLst>
                        <p:cond delay="indefinite"/>
                      </p:stCondLst>
                      <p:childTnLst>
                        <p:par>
                          <p:cTn fill="hold" id="82" nodeType="afterGroup">
                            <p:stCondLst>
                              <p:cond delay="0"/>
                            </p:stCondLst>
                            <p:childTnLst>
                              <p:par>
                                <p:cTn fill="hold" grpId="0" id="83" nodeType="clickEffect" presetClass="entr" presetID="22" presetSubtype="8">
                                  <p:stCondLst>
                                    <p:cond delay="0"/>
                                  </p:stCondLst>
                                  <p:childTnLst>
                                    <p:set>
                                      <p:cBhvr>
                                        <p:cTn dur="1" fill="hold" id="84">
                                          <p:stCondLst>
                                            <p:cond delay="0"/>
                                          </p:stCondLst>
                                        </p:cTn>
                                        <p:tgtEl>
                                          <p:spTgt spid="46"/>
                                        </p:tgtEl>
                                        <p:attrNameLst>
                                          <p:attrName>style.visibility</p:attrName>
                                        </p:attrNameLst>
                                      </p:cBhvr>
                                      <p:to>
                                        <p:strVal val="visible"/>
                                      </p:to>
                                    </p:set>
                                    <p:animEffect filter="wipe(left)" transition="in">
                                      <p:cBhvr>
                                        <p:cTn dur="500" id="85"/>
                                        <p:tgtEl>
                                          <p:spTgt spid="46"/>
                                        </p:tgtEl>
                                      </p:cBhvr>
                                    </p:animEffect>
                                  </p:childTnLst>
                                </p:cTn>
                              </p:par>
                            </p:childTnLst>
                          </p:cTn>
                        </p:par>
                      </p:childTnLst>
                    </p:cTn>
                  </p:par>
                  <p:par>
                    <p:cTn fill="hold" id="86" nodeType="clickPar">
                      <p:stCondLst>
                        <p:cond delay="indefinite"/>
                      </p:stCondLst>
                      <p:childTnLst>
                        <p:par>
                          <p:cTn fill="hold" id="87" nodeType="afterGroup">
                            <p:stCondLst>
                              <p:cond delay="0"/>
                            </p:stCondLst>
                            <p:childTnLst>
                              <p:par>
                                <p:cTn fill="hold" grpId="0" id="88" nodeType="clickEffect" presetClass="entr" presetID="53" presetSubtype="0">
                                  <p:stCondLst>
                                    <p:cond delay="0"/>
                                  </p:stCondLst>
                                  <p:childTnLst>
                                    <p:set>
                                      <p:cBhvr>
                                        <p:cTn dur="1" fill="hold" id="89">
                                          <p:stCondLst>
                                            <p:cond delay="0"/>
                                          </p:stCondLst>
                                        </p:cTn>
                                        <p:tgtEl>
                                          <p:spTgt spid="48"/>
                                        </p:tgtEl>
                                        <p:attrNameLst>
                                          <p:attrName>style.visibility</p:attrName>
                                        </p:attrNameLst>
                                      </p:cBhvr>
                                      <p:to>
                                        <p:strVal val="visible"/>
                                      </p:to>
                                    </p:set>
                                    <p:anim calcmode="lin" valueType="num">
                                      <p:cBhvr>
                                        <p:cTn dur="500" fill="hold" id="90"/>
                                        <p:tgtEl>
                                          <p:spTgt spid="48"/>
                                        </p:tgtEl>
                                        <p:attrNameLst>
                                          <p:attrName>ppt_w</p:attrName>
                                        </p:attrNameLst>
                                      </p:cBhvr>
                                      <p:tavLst>
                                        <p:tav tm="0">
                                          <p:val>
                                            <p:fltVal val="0"/>
                                          </p:val>
                                        </p:tav>
                                        <p:tav tm="100000">
                                          <p:val>
                                            <p:strVal val="#ppt_w"/>
                                          </p:val>
                                        </p:tav>
                                      </p:tavLst>
                                    </p:anim>
                                    <p:anim calcmode="lin" valueType="num">
                                      <p:cBhvr>
                                        <p:cTn dur="500" fill="hold" id="91"/>
                                        <p:tgtEl>
                                          <p:spTgt spid="48"/>
                                        </p:tgtEl>
                                        <p:attrNameLst>
                                          <p:attrName>ppt_h</p:attrName>
                                        </p:attrNameLst>
                                      </p:cBhvr>
                                      <p:tavLst>
                                        <p:tav tm="0">
                                          <p:val>
                                            <p:fltVal val="0"/>
                                          </p:val>
                                        </p:tav>
                                        <p:tav tm="100000">
                                          <p:val>
                                            <p:strVal val="#ppt_h"/>
                                          </p:val>
                                        </p:tav>
                                      </p:tavLst>
                                    </p:anim>
                                    <p:animEffect filter="fade" transition="in">
                                      <p:cBhvr>
                                        <p:cTn dur="500" id="92"/>
                                        <p:tgtEl>
                                          <p:spTgt spid="48"/>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47"/>
                                        </p:tgtEl>
                                        <p:attrNameLst>
                                          <p:attrName>style.visibility</p:attrName>
                                        </p:attrNameLst>
                                      </p:cBhvr>
                                      <p:to>
                                        <p:strVal val="visible"/>
                                      </p:to>
                                    </p:set>
                                    <p:anim calcmode="lin" valueType="num">
                                      <p:cBhvr>
                                        <p:cTn dur="500" fill="hold" id="95"/>
                                        <p:tgtEl>
                                          <p:spTgt spid="47"/>
                                        </p:tgtEl>
                                        <p:attrNameLst>
                                          <p:attrName>ppt_w</p:attrName>
                                        </p:attrNameLst>
                                      </p:cBhvr>
                                      <p:tavLst>
                                        <p:tav tm="0">
                                          <p:val>
                                            <p:fltVal val="0"/>
                                          </p:val>
                                        </p:tav>
                                        <p:tav tm="100000">
                                          <p:val>
                                            <p:strVal val="#ppt_w"/>
                                          </p:val>
                                        </p:tav>
                                      </p:tavLst>
                                    </p:anim>
                                    <p:anim calcmode="lin" valueType="num">
                                      <p:cBhvr>
                                        <p:cTn dur="500" fill="hold" id="96"/>
                                        <p:tgtEl>
                                          <p:spTgt spid="47"/>
                                        </p:tgtEl>
                                        <p:attrNameLst>
                                          <p:attrName>ppt_h</p:attrName>
                                        </p:attrNameLst>
                                      </p:cBhvr>
                                      <p:tavLst>
                                        <p:tav tm="0">
                                          <p:val>
                                            <p:fltVal val="0"/>
                                          </p:val>
                                        </p:tav>
                                        <p:tav tm="100000">
                                          <p:val>
                                            <p:strVal val="#ppt_h"/>
                                          </p:val>
                                        </p:tav>
                                      </p:tavLst>
                                    </p:anim>
                                    <p:animEffect filter="fade" transition="in">
                                      <p:cBhvr>
                                        <p:cTn dur="500" id="97"/>
                                        <p:tgtEl>
                                          <p:spTgt spid="47"/>
                                        </p:tgtEl>
                                      </p:cBhvr>
                                    </p:animEffect>
                                  </p:childTnLst>
                                </p:cTn>
                              </p:par>
                            </p:childTnLst>
                          </p:cTn>
                        </p:par>
                      </p:childTnLst>
                    </p:cTn>
                  </p:par>
                  <p:par>
                    <p:cTn fill="hold" id="98" nodeType="clickPar">
                      <p:stCondLst>
                        <p:cond delay="indefinite"/>
                      </p:stCondLst>
                      <p:childTnLst>
                        <p:par>
                          <p:cTn fill="hold" id="99" nodeType="afterGroup">
                            <p:stCondLst>
                              <p:cond delay="0"/>
                            </p:stCondLst>
                            <p:childTnLst>
                              <p:par>
                                <p:cTn fill="hold" id="100" nodeType="clickEffect" presetClass="entr" presetID="53" presetSubtype="0">
                                  <p:stCondLst>
                                    <p:cond delay="0"/>
                                  </p:stCondLst>
                                  <p:childTnLst>
                                    <p:set>
                                      <p:cBhvr>
                                        <p:cTn dur="1" fill="hold" id="101">
                                          <p:stCondLst>
                                            <p:cond delay="0"/>
                                          </p:stCondLst>
                                        </p:cTn>
                                        <p:tgtEl>
                                          <p:spTgt spid="49">
                                            <p:txEl>
                                              <p:pRg end="0" st="0"/>
                                            </p:txEl>
                                          </p:spTgt>
                                        </p:tgtEl>
                                        <p:attrNameLst>
                                          <p:attrName>style.visibility</p:attrName>
                                        </p:attrNameLst>
                                      </p:cBhvr>
                                      <p:to>
                                        <p:strVal val="visible"/>
                                      </p:to>
                                    </p:set>
                                    <p:anim calcmode="lin" valueType="num">
                                      <p:cBhvr>
                                        <p:cTn dur="500" fill="hold" id="102"/>
                                        <p:tgtEl>
                                          <p:spTgt spid="49">
                                            <p:txEl>
                                              <p:pRg end="0" st="0"/>
                                            </p:txEl>
                                          </p:spTgt>
                                        </p:tgtEl>
                                        <p:attrNameLst>
                                          <p:attrName>ppt_w</p:attrName>
                                        </p:attrNameLst>
                                      </p:cBhvr>
                                      <p:tavLst>
                                        <p:tav tm="0">
                                          <p:val>
                                            <p:fltVal val="0"/>
                                          </p:val>
                                        </p:tav>
                                        <p:tav tm="100000">
                                          <p:val>
                                            <p:strVal val="#ppt_w"/>
                                          </p:val>
                                        </p:tav>
                                      </p:tavLst>
                                    </p:anim>
                                    <p:anim calcmode="lin" valueType="num">
                                      <p:cBhvr>
                                        <p:cTn dur="500" fill="hold" id="103"/>
                                        <p:tgtEl>
                                          <p:spTgt spid="49">
                                            <p:txEl>
                                              <p:pRg end="0" st="0"/>
                                            </p:txEl>
                                          </p:spTgt>
                                        </p:tgtEl>
                                        <p:attrNameLst>
                                          <p:attrName>ppt_h</p:attrName>
                                        </p:attrNameLst>
                                      </p:cBhvr>
                                      <p:tavLst>
                                        <p:tav tm="0">
                                          <p:val>
                                            <p:fltVal val="0"/>
                                          </p:val>
                                        </p:tav>
                                        <p:tav tm="100000">
                                          <p:val>
                                            <p:strVal val="#ppt_h"/>
                                          </p:val>
                                        </p:tav>
                                      </p:tavLst>
                                    </p:anim>
                                    <p:animEffect filter="fade" transition="in">
                                      <p:cBhvr>
                                        <p:cTn dur="500" id="104"/>
                                        <p:tgtEl>
                                          <p:spTgt spid="49">
                                            <p:txEl>
                                              <p:pRg end="0" st="0"/>
                                            </p:txEl>
                                          </p:spTgt>
                                        </p:tgtEl>
                                      </p:cBhvr>
                                    </p:animEffect>
                                  </p:childTnLst>
                                </p:cTn>
                              </p:par>
                            </p:childTnLst>
                          </p:cTn>
                        </p:par>
                      </p:childTnLst>
                    </p:cTn>
                  </p:par>
                  <p:par>
                    <p:cTn fill="hold" id="105" nodeType="clickPar">
                      <p:stCondLst>
                        <p:cond delay="indefinite"/>
                      </p:stCondLst>
                      <p:childTnLst>
                        <p:par>
                          <p:cTn fill="hold" id="106" nodeType="afterGroup">
                            <p:stCondLst>
                              <p:cond delay="0"/>
                            </p:stCondLst>
                            <p:childTnLst>
                              <p:par>
                                <p:cTn fill="hold" grpId="0" id="107" nodeType="clickEffect" presetClass="entr" presetID="10" presetSubtype="0">
                                  <p:stCondLst>
                                    <p:cond delay="0"/>
                                  </p:stCondLst>
                                  <p:childTnLst>
                                    <p:set>
                                      <p:cBhvr>
                                        <p:cTn dur="1" fill="hold" id="108">
                                          <p:stCondLst>
                                            <p:cond delay="0"/>
                                          </p:stCondLst>
                                        </p:cTn>
                                        <p:tgtEl>
                                          <p:spTgt spid="35"/>
                                        </p:tgtEl>
                                        <p:attrNameLst>
                                          <p:attrName>style.visibility</p:attrName>
                                        </p:attrNameLst>
                                      </p:cBhvr>
                                      <p:to>
                                        <p:strVal val="visible"/>
                                      </p:to>
                                    </p:set>
                                    <p:animEffect filter="fade" transition="in">
                                      <p:cBhvr>
                                        <p:cTn dur="500" id="109"/>
                                        <p:tgtEl>
                                          <p:spTgt spid="35"/>
                                        </p:tgtEl>
                                      </p:cBhvr>
                                    </p:animEffect>
                                  </p:childTnLst>
                                </p:cTn>
                              </p:par>
                              <p:par>
                                <p:cTn fill="hold" grpId="0" id="110" nodeType="withEffect" presetClass="entr" presetID="10" presetSubtype="0">
                                  <p:stCondLst>
                                    <p:cond delay="0"/>
                                  </p:stCondLst>
                                  <p:childTnLst>
                                    <p:set>
                                      <p:cBhvr>
                                        <p:cTn dur="1" fill="hold" id="111">
                                          <p:stCondLst>
                                            <p:cond delay="0"/>
                                          </p:stCondLst>
                                        </p:cTn>
                                        <p:tgtEl>
                                          <p:spTgt spid="26"/>
                                        </p:tgtEl>
                                        <p:attrNameLst>
                                          <p:attrName>style.visibility</p:attrName>
                                        </p:attrNameLst>
                                      </p:cBhvr>
                                      <p:to>
                                        <p:strVal val="visible"/>
                                      </p:to>
                                    </p:set>
                                    <p:animEffect filter="fade" transition="in">
                                      <p:cBhvr>
                                        <p:cTn dur="500" id="112"/>
                                        <p:tgtEl>
                                          <p:spTgt spid="26"/>
                                        </p:tgtEl>
                                      </p:cBhvr>
                                    </p:animEffect>
                                  </p:childTnLst>
                                </p:cTn>
                              </p:par>
                            </p:childTnLst>
                          </p:cTn>
                        </p:par>
                      </p:childTnLst>
                    </p:cTn>
                  </p:par>
                  <p:par>
                    <p:cTn fill="hold" id="113" nodeType="clickPar">
                      <p:stCondLst>
                        <p:cond delay="indefinite"/>
                      </p:stCondLst>
                      <p:childTnLst>
                        <p:par>
                          <p:cTn fill="hold" id="114" nodeType="afterGroup">
                            <p:stCondLst>
                              <p:cond delay="0"/>
                            </p:stCondLst>
                            <p:childTnLst>
                              <p:par>
                                <p:cTn fill="hold" grpId="0" id="115" nodeType="clickEffect" presetClass="entr" presetID="53" presetSubtype="0">
                                  <p:stCondLst>
                                    <p:cond delay="0"/>
                                  </p:stCondLst>
                                  <p:childTnLst>
                                    <p:set>
                                      <p:cBhvr>
                                        <p:cTn dur="1" fill="hold" id="116">
                                          <p:stCondLst>
                                            <p:cond delay="0"/>
                                          </p:stCondLst>
                                        </p:cTn>
                                        <p:tgtEl>
                                          <p:spTgt spid="51"/>
                                        </p:tgtEl>
                                        <p:attrNameLst>
                                          <p:attrName>style.visibility</p:attrName>
                                        </p:attrNameLst>
                                      </p:cBhvr>
                                      <p:to>
                                        <p:strVal val="visible"/>
                                      </p:to>
                                    </p:set>
                                    <p:anim calcmode="lin" valueType="num">
                                      <p:cBhvr>
                                        <p:cTn dur="500" fill="hold" id="117"/>
                                        <p:tgtEl>
                                          <p:spTgt spid="51"/>
                                        </p:tgtEl>
                                        <p:attrNameLst>
                                          <p:attrName>ppt_w</p:attrName>
                                        </p:attrNameLst>
                                      </p:cBhvr>
                                      <p:tavLst>
                                        <p:tav tm="0">
                                          <p:val>
                                            <p:fltVal val="0"/>
                                          </p:val>
                                        </p:tav>
                                        <p:tav tm="100000">
                                          <p:val>
                                            <p:strVal val="#ppt_w"/>
                                          </p:val>
                                        </p:tav>
                                      </p:tavLst>
                                    </p:anim>
                                    <p:anim calcmode="lin" valueType="num">
                                      <p:cBhvr>
                                        <p:cTn dur="500" fill="hold" id="118"/>
                                        <p:tgtEl>
                                          <p:spTgt spid="51"/>
                                        </p:tgtEl>
                                        <p:attrNameLst>
                                          <p:attrName>ppt_h</p:attrName>
                                        </p:attrNameLst>
                                      </p:cBhvr>
                                      <p:tavLst>
                                        <p:tav tm="0">
                                          <p:val>
                                            <p:fltVal val="0"/>
                                          </p:val>
                                        </p:tav>
                                        <p:tav tm="100000">
                                          <p:val>
                                            <p:strVal val="#ppt_h"/>
                                          </p:val>
                                        </p:tav>
                                      </p:tavLst>
                                    </p:anim>
                                    <p:animEffect filter="fade" transition="in">
                                      <p:cBhvr>
                                        <p:cTn dur="500" id="119"/>
                                        <p:tgtEl>
                                          <p:spTgt spid="51"/>
                                        </p:tgtEl>
                                      </p:cBhvr>
                                    </p:animEffect>
                                  </p:childTnLst>
                                </p:cTn>
                              </p:par>
                              <p:par>
                                <p:cTn fill="hold" grpId="0" id="120" nodeType="withEffect" presetClass="entr" presetID="53" presetSubtype="0">
                                  <p:stCondLst>
                                    <p:cond delay="0"/>
                                  </p:stCondLst>
                                  <p:childTnLst>
                                    <p:set>
                                      <p:cBhvr>
                                        <p:cTn dur="1" fill="hold" id="121">
                                          <p:stCondLst>
                                            <p:cond delay="0"/>
                                          </p:stCondLst>
                                        </p:cTn>
                                        <p:tgtEl>
                                          <p:spTgt spid="50"/>
                                        </p:tgtEl>
                                        <p:attrNameLst>
                                          <p:attrName>style.visibility</p:attrName>
                                        </p:attrNameLst>
                                      </p:cBhvr>
                                      <p:to>
                                        <p:strVal val="visible"/>
                                      </p:to>
                                    </p:set>
                                    <p:anim calcmode="lin" valueType="num">
                                      <p:cBhvr>
                                        <p:cTn dur="500" fill="hold" id="122"/>
                                        <p:tgtEl>
                                          <p:spTgt spid="50"/>
                                        </p:tgtEl>
                                        <p:attrNameLst>
                                          <p:attrName>ppt_w</p:attrName>
                                        </p:attrNameLst>
                                      </p:cBhvr>
                                      <p:tavLst>
                                        <p:tav tm="0">
                                          <p:val>
                                            <p:fltVal val="0"/>
                                          </p:val>
                                        </p:tav>
                                        <p:tav tm="100000">
                                          <p:val>
                                            <p:strVal val="#ppt_w"/>
                                          </p:val>
                                        </p:tav>
                                      </p:tavLst>
                                    </p:anim>
                                    <p:anim calcmode="lin" valueType="num">
                                      <p:cBhvr>
                                        <p:cTn dur="500" fill="hold" id="123"/>
                                        <p:tgtEl>
                                          <p:spTgt spid="50"/>
                                        </p:tgtEl>
                                        <p:attrNameLst>
                                          <p:attrName>ppt_h</p:attrName>
                                        </p:attrNameLst>
                                      </p:cBhvr>
                                      <p:tavLst>
                                        <p:tav tm="0">
                                          <p:val>
                                            <p:fltVal val="0"/>
                                          </p:val>
                                        </p:tav>
                                        <p:tav tm="100000">
                                          <p:val>
                                            <p:strVal val="#ppt_h"/>
                                          </p:val>
                                        </p:tav>
                                      </p:tavLst>
                                    </p:anim>
                                    <p:animEffect filter="fade" transition="in">
                                      <p:cBhvr>
                                        <p:cTn dur="500" id="124"/>
                                        <p:tgtEl>
                                          <p:spTgt spid="50"/>
                                        </p:tgtEl>
                                      </p:cBhvr>
                                    </p:animEffect>
                                  </p:childTnLst>
                                </p:cTn>
                              </p:par>
                            </p:childTnLst>
                          </p:cTn>
                        </p:par>
                      </p:childTnLst>
                    </p:cTn>
                  </p:par>
                  <p:par>
                    <p:cTn fill="hold" id="125" nodeType="clickPar">
                      <p:stCondLst>
                        <p:cond delay="indefinite"/>
                      </p:stCondLst>
                      <p:childTnLst>
                        <p:par>
                          <p:cTn fill="hold" id="126" nodeType="afterGroup">
                            <p:stCondLst>
                              <p:cond delay="0"/>
                            </p:stCondLst>
                            <p:childTnLst>
                              <p:par>
                                <p:cTn fill="hold" grpId="0" id="127" nodeType="clickEffect" presetClass="entr" presetID="22" presetSubtype="8">
                                  <p:stCondLst>
                                    <p:cond delay="0"/>
                                  </p:stCondLst>
                                  <p:childTnLst>
                                    <p:set>
                                      <p:cBhvr>
                                        <p:cTn dur="1" fill="hold" id="128">
                                          <p:stCondLst>
                                            <p:cond delay="0"/>
                                          </p:stCondLst>
                                        </p:cTn>
                                        <p:tgtEl>
                                          <p:spTgt spid="52"/>
                                        </p:tgtEl>
                                        <p:attrNameLst>
                                          <p:attrName>style.visibility</p:attrName>
                                        </p:attrNameLst>
                                      </p:cBhvr>
                                      <p:to>
                                        <p:strVal val="visible"/>
                                      </p:to>
                                    </p:set>
                                    <p:animEffect filter="wipe(left)" transition="in">
                                      <p:cBhvr>
                                        <p:cTn dur="500" id="129"/>
                                        <p:tgtEl>
                                          <p:spTgt spid="52"/>
                                        </p:tgtEl>
                                      </p:cBhvr>
                                    </p:animEffect>
                                  </p:childTnLst>
                                </p:cTn>
                              </p:par>
                            </p:childTnLst>
                          </p:cTn>
                        </p:par>
                      </p:childTnLst>
                    </p:cTn>
                  </p:par>
                  <p:par>
                    <p:cTn fill="hold" id="130" nodeType="clickPar">
                      <p:stCondLst>
                        <p:cond delay="indefinite"/>
                      </p:stCondLst>
                      <p:childTnLst>
                        <p:par>
                          <p:cTn fill="hold" id="131" nodeType="afterGroup">
                            <p:stCondLst>
                              <p:cond delay="0"/>
                            </p:stCondLst>
                            <p:childTnLst>
                              <p:par>
                                <p:cTn fill="hold" grpId="0" id="132" nodeType="clickEffect" presetClass="entr" presetID="53" presetSubtype="0">
                                  <p:stCondLst>
                                    <p:cond delay="0"/>
                                  </p:stCondLst>
                                  <p:childTnLst>
                                    <p:set>
                                      <p:cBhvr>
                                        <p:cTn dur="1" fill="hold" id="133">
                                          <p:stCondLst>
                                            <p:cond delay="0"/>
                                          </p:stCondLst>
                                        </p:cTn>
                                        <p:tgtEl>
                                          <p:spTgt spid="54"/>
                                        </p:tgtEl>
                                        <p:attrNameLst>
                                          <p:attrName>style.visibility</p:attrName>
                                        </p:attrNameLst>
                                      </p:cBhvr>
                                      <p:to>
                                        <p:strVal val="visible"/>
                                      </p:to>
                                    </p:set>
                                    <p:anim calcmode="lin" valueType="num">
                                      <p:cBhvr>
                                        <p:cTn dur="500" fill="hold" id="134"/>
                                        <p:tgtEl>
                                          <p:spTgt spid="54"/>
                                        </p:tgtEl>
                                        <p:attrNameLst>
                                          <p:attrName>ppt_w</p:attrName>
                                        </p:attrNameLst>
                                      </p:cBhvr>
                                      <p:tavLst>
                                        <p:tav tm="0">
                                          <p:val>
                                            <p:fltVal val="0"/>
                                          </p:val>
                                        </p:tav>
                                        <p:tav tm="100000">
                                          <p:val>
                                            <p:strVal val="#ppt_w"/>
                                          </p:val>
                                        </p:tav>
                                      </p:tavLst>
                                    </p:anim>
                                    <p:anim calcmode="lin" valueType="num">
                                      <p:cBhvr>
                                        <p:cTn dur="500" fill="hold" id="135"/>
                                        <p:tgtEl>
                                          <p:spTgt spid="54"/>
                                        </p:tgtEl>
                                        <p:attrNameLst>
                                          <p:attrName>ppt_h</p:attrName>
                                        </p:attrNameLst>
                                      </p:cBhvr>
                                      <p:tavLst>
                                        <p:tav tm="0">
                                          <p:val>
                                            <p:fltVal val="0"/>
                                          </p:val>
                                        </p:tav>
                                        <p:tav tm="100000">
                                          <p:val>
                                            <p:strVal val="#ppt_h"/>
                                          </p:val>
                                        </p:tav>
                                      </p:tavLst>
                                    </p:anim>
                                    <p:animEffect filter="fade" transition="in">
                                      <p:cBhvr>
                                        <p:cTn dur="500" id="136"/>
                                        <p:tgtEl>
                                          <p:spTgt spid="54"/>
                                        </p:tgtEl>
                                      </p:cBhvr>
                                    </p:animEffect>
                                  </p:childTnLst>
                                </p:cTn>
                              </p:par>
                              <p:par>
                                <p:cTn fill="hold" grpId="0" id="137" nodeType="withEffect" presetClass="entr" presetID="53" presetSubtype="0">
                                  <p:stCondLst>
                                    <p:cond delay="0"/>
                                  </p:stCondLst>
                                  <p:childTnLst>
                                    <p:set>
                                      <p:cBhvr>
                                        <p:cTn dur="1" fill="hold" id="138">
                                          <p:stCondLst>
                                            <p:cond delay="0"/>
                                          </p:stCondLst>
                                        </p:cTn>
                                        <p:tgtEl>
                                          <p:spTgt spid="53"/>
                                        </p:tgtEl>
                                        <p:attrNameLst>
                                          <p:attrName>style.visibility</p:attrName>
                                        </p:attrNameLst>
                                      </p:cBhvr>
                                      <p:to>
                                        <p:strVal val="visible"/>
                                      </p:to>
                                    </p:set>
                                    <p:anim calcmode="lin" valueType="num">
                                      <p:cBhvr>
                                        <p:cTn dur="500" fill="hold" id="139"/>
                                        <p:tgtEl>
                                          <p:spTgt spid="53"/>
                                        </p:tgtEl>
                                        <p:attrNameLst>
                                          <p:attrName>ppt_w</p:attrName>
                                        </p:attrNameLst>
                                      </p:cBhvr>
                                      <p:tavLst>
                                        <p:tav tm="0">
                                          <p:val>
                                            <p:fltVal val="0"/>
                                          </p:val>
                                        </p:tav>
                                        <p:tav tm="100000">
                                          <p:val>
                                            <p:strVal val="#ppt_w"/>
                                          </p:val>
                                        </p:tav>
                                      </p:tavLst>
                                    </p:anim>
                                    <p:anim calcmode="lin" valueType="num">
                                      <p:cBhvr>
                                        <p:cTn dur="500" fill="hold" id="140"/>
                                        <p:tgtEl>
                                          <p:spTgt spid="53"/>
                                        </p:tgtEl>
                                        <p:attrNameLst>
                                          <p:attrName>ppt_h</p:attrName>
                                        </p:attrNameLst>
                                      </p:cBhvr>
                                      <p:tavLst>
                                        <p:tav tm="0">
                                          <p:val>
                                            <p:fltVal val="0"/>
                                          </p:val>
                                        </p:tav>
                                        <p:tav tm="100000">
                                          <p:val>
                                            <p:strVal val="#ppt_h"/>
                                          </p:val>
                                        </p:tav>
                                      </p:tavLst>
                                    </p:anim>
                                    <p:animEffect filter="fade" transition="in">
                                      <p:cBhvr>
                                        <p:cTn dur="500" id="141"/>
                                        <p:tgtEl>
                                          <p:spTgt spid="53"/>
                                        </p:tgtEl>
                                      </p:cBhvr>
                                    </p:animEffect>
                                  </p:childTnLst>
                                </p:cTn>
                              </p:par>
                            </p:childTnLst>
                          </p:cTn>
                        </p:par>
                      </p:childTnLst>
                    </p:cTn>
                  </p:par>
                  <p:par>
                    <p:cTn fill="hold" id="142" nodeType="clickPar">
                      <p:stCondLst>
                        <p:cond delay="indefinite"/>
                      </p:stCondLst>
                      <p:childTnLst>
                        <p:par>
                          <p:cTn fill="hold" id="143" nodeType="afterGroup">
                            <p:stCondLst>
                              <p:cond delay="0"/>
                            </p:stCondLst>
                            <p:childTnLst>
                              <p:par>
                                <p:cTn fill="hold" grpId="0" id="144" nodeType="clickEffect" presetClass="entr" presetID="22" presetSubtype="8">
                                  <p:stCondLst>
                                    <p:cond delay="0"/>
                                  </p:stCondLst>
                                  <p:childTnLst>
                                    <p:set>
                                      <p:cBhvr>
                                        <p:cTn dur="1" fill="hold" id="145">
                                          <p:stCondLst>
                                            <p:cond delay="0"/>
                                          </p:stCondLst>
                                        </p:cTn>
                                        <p:tgtEl>
                                          <p:spTgt spid="55"/>
                                        </p:tgtEl>
                                        <p:attrNameLst>
                                          <p:attrName>style.visibility</p:attrName>
                                        </p:attrNameLst>
                                      </p:cBhvr>
                                      <p:to>
                                        <p:strVal val="visible"/>
                                      </p:to>
                                    </p:set>
                                    <p:animEffect filter="wipe(left)" transition="in">
                                      <p:cBhvr>
                                        <p:cTn dur="500" id="146"/>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13"/>
      <p:bldP grpId="0" spid="2"/>
      <p:bldP grpId="0" spid="17"/>
      <p:bldP grpId="0" spid="18"/>
      <p:bldP grpId="0" spid="20"/>
      <p:bldP grpId="0" spid="22"/>
      <p:bldP grpId="0" spid="26"/>
      <p:bldP grpId="0" spid="40"/>
      <p:bldP grpId="0" spid="41"/>
      <p:bldP grpId="0" spid="42"/>
      <p:bldP grpId="0" spid="43"/>
      <p:bldP grpId="0" spid="44"/>
      <p:bldP grpId="0" spid="45"/>
      <p:bldP grpId="0" spid="46"/>
      <p:bldP grpId="0" spid="47"/>
      <p:bldP grpId="0" spid="48"/>
      <p:bldP grpId="0" spid="50"/>
      <p:bldP grpId="0" spid="51"/>
      <p:bldP grpId="0" spid="52"/>
      <p:bldP grpId="0" spid="53"/>
      <p:bldP grpId="0" spid="54"/>
      <p:bldP grpId="0" spid="55"/>
      <p:bldP grpId="0" spid="34"/>
      <p:bldP grpId="0" spid="35"/>
    </p:bldLst>
  </p:timing>
</p:sld>
</file>

<file path=ppt/tags/tag1.xml><?xml version="1.0" encoding="utf-8"?>
<p:tagLst xmlns:p="http://schemas.openxmlformats.org/presentationml/2006/main">
  <p:tag name="TIMING" val="|0.6|2.1|1|1.6|3.2"/>
</p:tagLst>
</file>

<file path=ppt/tags/tag10.xml><?xml version="1.0" encoding="utf-8"?>
<p:tagLst xmlns:p="http://schemas.openxmlformats.org/presentationml/2006/main">
  <p:tag name="TIMING" val="|0.6|1.4|0.7|1.3"/>
</p:tagLst>
</file>

<file path=ppt/tags/tag11.xml><?xml version="1.0" encoding="utf-8"?>
<p:tagLst xmlns:p="http://schemas.openxmlformats.org/presentationml/2006/main">
  <p:tag name="TIMING" val="|0.7|0.8|0.8|1.4"/>
</p:tagLst>
</file>

<file path=ppt/tags/tag12.xml><?xml version="1.0" encoding="utf-8"?>
<p:tagLst xmlns:p="http://schemas.openxmlformats.org/presentationml/2006/main">
  <p:tag name="TIMING" val="|0.9|1.1|0.7|0.9|0.9|0.9|1.2"/>
</p:tagLst>
</file>

<file path=ppt/tags/tag13.xml><?xml version="1.0" encoding="utf-8"?>
<p:tagLst xmlns:p="http://schemas.openxmlformats.org/presentationml/2006/main">
  <p:tag name="TIMING" val="|0.5|0.8|0.6|0.9|0.8|1.5|0.8"/>
</p:tagLst>
</file>

<file path=ppt/tags/tag14.xml><?xml version="1.0" encoding="utf-8"?>
<p:tagLst xmlns:p="http://schemas.openxmlformats.org/presentationml/2006/main">
  <p:tag name="TIMING" val="|0.6|0.7|1|2.3|1.1|0.6|2|0.9|0.5|1.9|1|0.5|1.9|1.1"/>
</p:tagLst>
</file>

<file path=ppt/tags/tag15.xml><?xml version="1.0" encoding="utf-8"?>
<p:tagLst xmlns:p="http://schemas.openxmlformats.org/presentationml/2006/main">
  <p:tag name="TIMING" val="|0.5|0.7|0.6|0.9|1.3|1.5"/>
</p:tagLst>
</file>

<file path=ppt/tags/tag16.xml><?xml version="1.0" encoding="utf-8"?>
<p:tagLst xmlns:p="http://schemas.openxmlformats.org/presentationml/2006/main">
  <p:tag name="TIMING" val="|0.8|0.8|0.6|2.1|0.8|1.8|0.8|0.8|0.8|1.4|0.6|0.8|0.6|0.4"/>
</p:tagLst>
</file>

<file path=ppt/tags/tag17.xml><?xml version="1.0" encoding="utf-8"?>
<p:tagLst xmlns:p="http://schemas.openxmlformats.org/presentationml/2006/main">
  <p:tag name="TIMING" val="|0.5|0.6|0.8|0.9|1.4|0.7|0.5|0.8|0.6|2.1|1.3|1.6|1.4"/>
</p:tagLst>
</file>

<file path=ppt/tags/tag18.xml><?xml version="1.0" encoding="utf-8"?>
<p:tagLst xmlns:p="http://schemas.openxmlformats.org/presentationml/2006/main">
  <p:tag name="TIMING" val="|0.4|1.3|0.5|1.3"/>
</p:tagLst>
</file>

<file path=ppt/tags/tag19.xml><?xml version="1.0" encoding="utf-8"?>
<p:tagLst xmlns:p="http://schemas.openxmlformats.org/presentationml/2006/main">
  <p:tag name="TIMING" val="|0.6|0.8|1|0.9|0.8|0.7|0.6"/>
</p:tagLst>
</file>

<file path=ppt/tags/tag2.xml><?xml version="1.0" encoding="utf-8"?>
<p:tagLst xmlns:p="http://schemas.openxmlformats.org/presentationml/2006/main">
  <p:tag name="TIMING" val="|0.1|0.7|0.7|0.6|0.4|0.6|0.4|0.5|0.4|0.7|0.7"/>
</p:tagLst>
</file>

<file path=ppt/tags/tag20.xml><?xml version="1.0" encoding="utf-8"?>
<p:tagLst xmlns:p="http://schemas.openxmlformats.org/presentationml/2006/main">
  <p:tag name="TIMING" val="|0.5|0.7|0.6|0.7|0.6|0.6|0.6|0.5|0.5"/>
</p:tagLst>
</file>

<file path=ppt/tags/tag21.xml><?xml version="1.0" encoding="utf-8"?>
<p:tagLst xmlns:p="http://schemas.openxmlformats.org/presentationml/2006/main">
  <p:tag name="TIMING" val="|0.5|1.3|0.7|1.4"/>
</p:tagLst>
</file>

<file path=ppt/tags/tag22.xml><?xml version="1.0" encoding="utf-8"?>
<p:tagLst xmlns:p="http://schemas.openxmlformats.org/presentationml/2006/main">
  <p:tag name="TIMING" val="|0.6|0.7|0.5|0.8|0.5|0.9|0.8|0.5|0.6|0.6|1.1|0.3|0.4|0.7|0.7|1.1|0.3|0.7|0.7|0.7|0.6|0.7"/>
</p:tagLst>
</file>

<file path=ppt/tags/tag23.xml><?xml version="1.0" encoding="utf-8"?>
<p:tagLst xmlns:p="http://schemas.openxmlformats.org/presentationml/2006/main">
  <p:tag name="TIMING" val="|0.4|0.6|0.5|0.5|0.6|0.5|0.6"/>
</p:tagLst>
</file>

<file path=ppt/tags/tag24.xml><?xml version="1.0" encoding="utf-8"?>
<p:tagLst xmlns:p="http://schemas.openxmlformats.org/presentationml/2006/main">
  <p:tag name="TIMING" val="|0.4|1.4|1"/>
</p:tagLst>
</file>

<file path=ppt/tags/tag2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Slide 1"/>
</p:tagLst>
</file>

<file path=ppt/tags/tag3.xml><?xml version="1.0" encoding="utf-8"?>
<p:tagLst xmlns:p="http://schemas.openxmlformats.org/presentationml/2006/main">
  <p:tag name="TIMING" val="|0.6|1.4|0.6|1.3"/>
</p:tagLst>
</file>

<file path=ppt/tags/tag4.xml><?xml version="1.0" encoding="utf-8"?>
<p:tagLst xmlns:p="http://schemas.openxmlformats.org/presentationml/2006/main">
  <p:tag name="TIMING" val="|0.2|0.9|0.6|0.9|0.7|0.7|1.3"/>
</p:tagLst>
</file>

<file path=ppt/tags/tag5.xml><?xml version="1.0" encoding="utf-8"?>
<p:tagLst xmlns:p="http://schemas.openxmlformats.org/presentationml/2006/main">
  <p:tag name="TIMING" val="|0.6|0.8|0.7|1|0.7|1.3|1.3|1.3"/>
</p:tagLst>
</file>

<file path=ppt/tags/tag6.xml><?xml version="1.0" encoding="utf-8"?>
<p:tagLst xmlns:p="http://schemas.openxmlformats.org/presentationml/2006/main">
  <p:tag name="TIMING" val="|0.5|0.7|0.6|0.8|0.8|1.4|1|0.7|0.8|1.4|0.7|1.3|0.7"/>
</p:tagLst>
</file>

<file path=ppt/tags/tag7.xml><?xml version="1.0" encoding="utf-8"?>
<p:tagLst xmlns:p="http://schemas.openxmlformats.org/presentationml/2006/main">
  <p:tag name="TIMING" val="|0.5|0.9|0.7|0.9|1.4|0.8"/>
</p:tagLst>
</file>

<file path=ppt/tags/tag8.xml><?xml version="1.0" encoding="utf-8"?>
<p:tagLst xmlns:p="http://schemas.openxmlformats.org/presentationml/2006/main">
  <p:tag name="TIMING" val="|0.6|1.7|1.4|1.3"/>
</p:tagLst>
</file>

<file path=ppt/tags/tag9.xml><?xml version="1.0" encoding="utf-8"?>
<p:tagLst xmlns:p="http://schemas.openxmlformats.org/presentationml/2006/main">
  <p:tag name="TIMING" val="|0.7|0.8|1|0.9|0.8|0.7|0.7|0.6|0.6|0.6|0.6|0.7|0.6|0.8|0.8|0.8|0.6|0.5"/>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alphaModFix amt="78000"/>
          </a:blip>
          <a:tile sy="100000" ty="0"/>
        </a:blipFill>
        <a:ln w="12700">
          <a:solidFill>
            <a:srgbClr val="000000">
              <a:alpha val="0"/>
            </a:srgbClr>
          </a:solidFill>
          <a:prstDash val="solid"/>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261</Paragraphs>
  <Slides>24</Slides>
  <Notes>24</Notes>
  <TotalTime>151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24</vt:i4>
      </vt:variant>
    </vt:vector>
  </HeadingPairs>
  <TitlesOfParts>
    <vt:vector baseType="lpstr" size="33">
      <vt:lpstr>Arial</vt:lpstr>
      <vt:lpstr>Calibri</vt:lpstr>
      <vt:lpstr>Calibri Light</vt:lpstr>
      <vt:lpstr>微软雅黑</vt:lpstr>
      <vt:lpstr>黑体</vt:lpstr>
      <vt:lpstr>Times New Roman</vt:lpstr>
      <vt:lpstr>Arial Narrow</vt:lpstr>
      <vt:lpstr>微软雅黑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cp:lastModifiedBy>优品PPT</cp:lastModifiedBy>
  <dcterms:modified xsi:type="dcterms:W3CDTF">2021-08-20T11:01:37Z</dcterms:modified>
  <cp:revision>54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