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4"/>
  </p:notesMasterIdLst>
  <p:sldIdLst>
    <p:sldId id="256" r:id="rId5"/>
    <p:sldId id="260" r:id="rId6"/>
    <p:sldId id="261" r:id="rId7"/>
    <p:sldId id="274" r:id="rId8"/>
    <p:sldId id="275" r:id="rId9"/>
    <p:sldId id="273" r:id="rId10"/>
    <p:sldId id="272" r:id="rId11"/>
    <p:sldId id="258" r:id="rId12"/>
    <p:sldId id="262" r:id="rId13"/>
    <p:sldId id="276" r:id="rId14"/>
    <p:sldId id="277" r:id="rId15"/>
    <p:sldId id="259" r:id="rId16"/>
    <p:sldId id="278" r:id="rId17"/>
    <p:sldId id="263" r:id="rId18"/>
    <p:sldId id="265" r:id="rId19"/>
    <p:sldId id="279" r:id="rId20"/>
    <p:sldId id="280" r:id="rId21"/>
    <p:sldId id="281" r:id="rId22"/>
    <p:sldId id="282" r:id="rId23"/>
    <p:sldId id="264" r:id="rId24"/>
    <p:sldId id="266" r:id="rId25"/>
    <p:sldId id="283" r:id="rId26"/>
    <p:sldId id="269" r:id="rId27"/>
    <p:sldId id="270" r:id="rId28"/>
    <p:sldId id="271" r:id="rId29"/>
    <p:sldId id="267" r:id="rId30"/>
    <p:sldId id="285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62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tags/tag122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技能-1</c:v>
                </c:pt>
                <c:pt idx="1">
                  <c:v>技能-2</c:v>
                </c:pt>
                <c:pt idx="2">
                  <c:v>技能-3</c:v>
                </c:pt>
                <c:pt idx="3">
                  <c:v>技能-4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2-460C-8AE9-9691A169A8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技能-1</c:v>
                </c:pt>
                <c:pt idx="1">
                  <c:v>技能-2</c:v>
                </c:pt>
                <c:pt idx="2">
                  <c:v>技能-3</c:v>
                </c:pt>
                <c:pt idx="3">
                  <c:v>技能-4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</c:v>
                </c:pt>
                <c:pt idx="1">
                  <c:v>0.86</c:v>
                </c:pt>
                <c:pt idx="2">
                  <c:v>0.77</c:v>
                </c:pt>
                <c:pt idx="3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2-460C-8AE9-9691A169A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 val="100"/>
        <c:axId val="688851584"/>
        <c:axId val="688854944"/>
      </c:barChart>
      <c:catAx>
        <c:axId val="68885158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88854944"/>
        <c:crosses val="autoZero"/>
        <c:auto val="0"/>
        <c:lblAlgn val="ctr"/>
        <c:lblOffset/>
        <c:noMultiLvlLbl val="0"/>
      </c:catAx>
      <c:valAx>
        <c:axId val="688854944"/>
        <c:scaling>
          <c:orientation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8885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3"/>
          <c:dPt>
            <c:idx val="0"/>
            <c:invertIfNegative val="1"/>
            <c:spPr>
              <a:solidFill>
                <a:srgbClr val="DCECEE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778-4BED-A80F-1FBEED484507}"/>
              </c:ext>
            </c:extLst>
          </c:dPt>
          <c:dPt>
            <c:idx val="1"/>
            <c:invertIfNegative val="1"/>
            <c:spPr>
              <a:solidFill>
                <a:srgbClr val="E4E0D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778-4BED-A80F-1FBEED484507}"/>
              </c:ext>
            </c:extLst>
          </c:dPt>
          <c:dPt>
            <c:idx val="2"/>
            <c:invertIfNegative val="1"/>
            <c:spPr>
              <a:solidFill>
                <a:srgbClr val="95886F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778-4BED-A80F-1FBEED484507}"/>
              </c:ext>
            </c:extLst>
          </c:dPt>
          <c:dPt>
            <c:idx val="3"/>
            <c:invertIfNegative val="1"/>
            <c:spPr>
              <a:solidFill>
                <a:srgbClr val="948E84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778-4BED-A80F-1FBEED48450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78-4BED-A80F-1FBEED484507}"/>
                </c:ext>
              </c:extLst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3600" b="0" i="0" u="none" strike="noStrike" kern="1200" baseline="0" smtId="4294967295">
                    <a:solidFill>
                      <a:schemeClr val="tx1"/>
                    </a:solidFill>
                    <a:latin typeface="造字工房形黑（非商用）细体" pitchFamily="2" charset="-122"/>
                    <a:ea typeface="造字工房形黑（非商用）细体" pitchFamily="2" charset="-122"/>
                    <a:cs typeface="+mn-cs"/>
                  </a:defRPr>
                </a:pPr>
                <a:endParaRPr sz="3600" b="0" i="0" u="none" strike="noStrike" kern="1200" baseline="0" smtId="4294967295">
                  <a:solidFill>
                    <a:schemeClr val="tx1"/>
                  </a:solidFill>
                  <a:latin typeface="造字工房形黑（非商用）细体" pitchFamily="2" charset="-122"/>
                  <a:ea typeface="造字工房形黑（非商用）细体" pitchFamily="2" charset="-122"/>
                  <a:cs typeface="+mn-cs"/>
                </a:endParaR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78-4BED-A80F-1FBEED484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53-48EC-8ADD-1220BCFE13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53-48EC-8ADD-1220BCFE13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53-48EC-8ADD-1220BCFE13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53-48EC-8ADD-1220BCFE1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/>
          <c:upBars>
            <c:spPr>
              <a:solidFill>
                <a:schemeClr val="accent2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rgbClr val="E4E0D5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688874544"/>
        <c:axId val="688875104"/>
      </c:stockChart>
      <c:dateAx>
        <c:axId val="688874544"/>
        <c:scaling>
          <c:orientation/>
        </c:scaling>
        <c:delete val="0"/>
        <c:axPos val="b"/>
        <c:numFmt formatCode="m/d/yy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Poppins Light" charset="0"/>
              <a:cs typeface="Poppins Light" charset="0"/>
            </a:endParaRPr>
          </a:p>
        </c:txPr>
        <c:crossAx val="688875104"/>
        <c:crosses val="autoZero"/>
        <c:auto val="0"/>
        <c:lblOffset/>
        <c:baseTimeUnit val="days"/>
      </c:dateAx>
      <c:valAx>
        <c:axId val="68887510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Poppins Light" charset="0"/>
              <a:cs typeface="Poppins Light" charset="0"/>
            </a:endParaRPr>
          </a:p>
        </c:txPr>
        <c:crossAx val="68887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Poppins Light" charset="0"/>
              <a:cs typeface="Poppins Light" charset="0"/>
            </a:defRPr>
          </a:pPr>
          <a:endParaRPr sz="16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Agency FB" panose="020b0503020202020204" pitchFamily="34" charset="0"/>
            <a:ea typeface="Poppins Light" charset="0"/>
            <a:cs typeface="Poppins Light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600" b="0" i="0" smtId="4294967295">
          <a:latin typeface="Agency FB" panose="020b0503020202020204" pitchFamily="34" charset="0"/>
          <a:ea typeface="Poppins Light" charset="0"/>
          <a:cs typeface="Poppins Light" charset="0"/>
        </a:defRPr>
      </a:pPr>
      <a:endParaRPr sz="1600" b="0" i="0" smtId="4294967295">
        <a:latin typeface="Agency FB" panose="020b0503020202020204" pitchFamily="34" charset="0"/>
        <a:ea typeface="Poppins Light" charset="0"/>
        <a:cs typeface="Poppins Light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580E-47F2-B4F2-6DE1FE0F14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E4E0D5"/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580E-47F2-B4F2-6DE1FE0F14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580E-47F2-B4F2-6DE1FE0F147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solidFill>
              <a:srgbClr val="DCECEE"/>
            </a:solidFill>
            <a:ln>
              <a:noFill/>
            </a:ln>
            <a:effectLst/>
          </c:spPr>
          <c:invertIfNegative val="0"/>
          <c:xVal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yVal>
          <c:bubbleSize>
            <c:numLit>
              <c:formatCode>General</c:formatCode>
              <c:ptCount val="5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3-580E-47F2-B4F2-6DE1FE0F1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bubbleScale val="49"/>
        <c:showNegBubbles val="0"/>
        <c:axId val="688880144"/>
        <c:axId val="688880704"/>
      </c:bubbleChart>
      <c:valAx>
        <c:axId val="688880144"/>
        <c:scaling>
          <c:orientation/>
        </c:scaling>
        <c:delete val="0"/>
        <c:axPos val="b"/>
        <c:numFmt formatCode="m/d/yy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Poppins Light" charset="0"/>
              <a:cs typeface="Poppins Light" charset="0"/>
            </a:endParaRPr>
          </a:p>
        </c:txPr>
        <c:crossAx val="688880704"/>
        <c:crosses val="autoZero"/>
        <c:crossBetween val="midCat"/>
      </c:valAx>
      <c:valAx>
        <c:axId val="68888070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Poppins Light" charset="0"/>
              <a:cs typeface="Poppins Light" charset="0"/>
            </a:endParaRPr>
          </a:p>
        </c:txPr>
        <c:crossAx val="688880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Poppins Light" charset="0"/>
              <a:cs typeface="Poppins Light" charset="0"/>
            </a:defRPr>
          </a:pPr>
          <a:endParaRPr sz="18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Agency FB" panose="020b0503020202020204" pitchFamily="34" charset="0"/>
            <a:ea typeface="Poppins Light" charset="0"/>
            <a:cs typeface="Poppins Light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800" b="0" i="0" smtId="4294967295">
          <a:latin typeface="Agency FB" panose="020b0503020202020204" pitchFamily="34" charset="0"/>
          <a:ea typeface="Poppins Light" charset="0"/>
          <a:cs typeface="Poppins Light" charset="0"/>
        </a:defRPr>
      </a:pPr>
      <a:endParaRPr sz="1800" b="0" i="0" smtId="4294967295">
        <a:latin typeface="Agency FB" panose="020b0503020202020204" pitchFamily="34" charset="0"/>
        <a:ea typeface="Poppins Light" charset="0"/>
        <a:cs typeface="Poppins Light" charset="0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79FA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9-4631-BA58-BA384A091D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CECEE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9-4631-BA58-BA384A091D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A9-4631-BA58-BA384A091D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A9-4631-BA58-BA384A091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804618976"/>
        <c:axId val="804619536"/>
      </c:barChart>
      <c:catAx>
        <c:axId val="80461897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sz="2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Poppins Light" charset="0"/>
              <a:cs typeface="Poppins Light" charset="0"/>
            </a:endParaRPr>
          </a:p>
        </c:txPr>
        <c:crossAx val="804619536"/>
        <c:crosses val="autoZero"/>
        <c:auto val="0"/>
        <c:lblAlgn val="ctr"/>
        <c:lblOffset/>
        <c:noMultiLvlLbl val="0"/>
      </c:catAx>
      <c:valAx>
        <c:axId val="804619536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2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Poppins Light" charset="0"/>
                <a:cs typeface="Poppins Light" charset="0"/>
              </a:defRPr>
            </a:pPr>
            <a:endParaRPr sz="2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Poppins Light" charset="0"/>
              <a:cs typeface="Poppins Light" charset="0"/>
            </a:endParaRPr>
          </a:p>
        </c:txPr>
        <c:crossAx val="804618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2800" b="0" i="0" smtId="4294967295">
          <a:latin typeface="Agency FB" panose="020b0503020202020204" pitchFamily="34" charset="0"/>
          <a:ea typeface="Poppins Light" charset="0"/>
          <a:cs typeface="Poppins Light" charset="0"/>
        </a:defRPr>
      </a:pPr>
      <a:endParaRPr sz="2800" b="0" i="0" smtId="4294967295">
        <a:latin typeface="Agency FB" panose="020b0503020202020204" pitchFamily="34" charset="0"/>
        <a:ea typeface="Poppins Light" charset="0"/>
        <a:cs typeface="Poppins Light" charset="0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80FC0-B5E2-4F2E-8DBE-70E8553D509F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81612-791D-43BE-8392-708DA5B2D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181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24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5890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3564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26009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464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8948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8544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446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709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85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126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5682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1147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6039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2446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2307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2606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5000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2618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597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064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276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4387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112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925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859389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4.png" Type="http://schemas.openxmlformats.org/officeDocument/2006/relationships/image"/><Relationship Id="rId3" Target="../media/image3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81339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839397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915843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879476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829171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952500" y="6425264"/>
            <a:ext cx="10287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 userDrawn="1"/>
        </p:nvSpPr>
        <p:spPr>
          <a:xfrm>
            <a:off x="11186545" y="6236036"/>
            <a:ext cx="378456" cy="378456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8100000" scaled="0"/>
          </a:gradFill>
          <a:ln>
            <a:noFill/>
          </a:ln>
          <a:effectLst>
            <a:outerShdw blurRad="38100" dist="127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142376" y="6240598"/>
            <a:ext cx="466794" cy="369332"/>
          </a:xfrm>
          <a:noFill/>
        </p:spPr>
        <p:txBody>
          <a:bodyPr wrap="none" rtlCol="0">
            <a:spAutoFit/>
          </a:bodyPr>
          <a:lstStyle>
            <a:lvl1pPr algn="ctr">
              <a:defRPr lang="zh-CN" altLang="en-US" sz="1800" smtClean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417E8AB-2599-4B91-9E6A-BEF1990A6538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7771" y="6480211"/>
            <a:ext cx="11316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Lorem ipsum dolor sit amet, consectetuer adipiscing elit. Maecenas porttitor congue massa</a:t>
            </a:r>
            <a:r>
              <a:rPr lang="en-US" altLang="zh-CN" sz="1200" baseline="0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 f</a:t>
            </a:r>
            <a:r>
              <a:rPr lang="en-US" altLang="zh-CN" sz="1200" err="1">
                <a:solidFill>
                  <a:schemeClr val="tx1">
                    <a:lumMod val="50000"/>
                    <a:lumOff val="50000"/>
                    <a:alpha val="72000"/>
                  </a:schemeClr>
                </a:solidFill>
                <a:latin typeface="Poiret One" panose="02000000000000000000" pitchFamily="2" charset="0"/>
                <a:ea typeface="新蒂下午茶基本版" panose="03000600000000000000" pitchFamily="66" charset="-122"/>
              </a:rPr>
              <a:t>usce posuere</a:t>
            </a:r>
            <a:endParaRPr lang="zh-CN" altLang="en-US" sz="1100">
              <a:solidFill>
                <a:schemeClr val="tx1">
                  <a:lumMod val="50000"/>
                  <a:lumOff val="50000"/>
                  <a:alpha val="72000"/>
                </a:schemeClr>
              </a:solidFill>
              <a:latin typeface="Poiret One" panose="02000000000000000000" pitchFamily="2" charset="0"/>
              <a:ea typeface="新蒂下午茶基本版" panose="03000600000000000000" pitchFamily="66" charset="-122"/>
            </a:endParaRPr>
          </a:p>
        </p:txBody>
      </p:sp>
    </p:spTree>
    <p:extLst>
      <p:ext uri="{BB962C8B-B14F-4D97-AF65-F5344CB8AC3E}">
        <p14:creationId val="218475646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4575532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89475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160766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465729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926124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709964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535076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202210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377361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311264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69066603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132761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467542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7977518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3956104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0193415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0477170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373144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38396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0123558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7026763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4920594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1948934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289833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9578065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394445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37258" y="4680386"/>
            <a:ext cx="2341752" cy="37623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818106">
            <a:off x="9507321" y="-422329"/>
            <a:ext cx="3557023" cy="3057150"/>
          </a:xfrm>
          <a:prstGeom prst="rect">
            <a:avLst/>
          </a:prstGeom>
        </p:spPr>
      </p:pic>
    </p:spTree>
    <p:extLst>
      <p:ext uri="{BB962C8B-B14F-4D97-AF65-F5344CB8AC3E}">
        <p14:creationId val="11126113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9590709">
            <a:off x="11140331" y="4461753"/>
            <a:ext cx="1815437" cy="29167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3129416">
            <a:off x="-424681" y="-672399"/>
            <a:ext cx="2644859" cy="2273174"/>
          </a:xfrm>
          <a:prstGeom prst="rect">
            <a:avLst/>
          </a:prstGeom>
        </p:spPr>
      </p:pic>
    </p:spTree>
    <p:extLst>
      <p:ext uri="{BB962C8B-B14F-4D97-AF65-F5344CB8AC3E}">
        <p14:creationId val="211881684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679082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5936654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10" Target="../slideLayouts/slideLayout35.xml" Type="http://schemas.openxmlformats.org/officeDocument/2006/relationships/slideLayout"/><Relationship Id="rId11" Target="../slideLayouts/slideLayout36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7.xml" Type="http://schemas.openxmlformats.org/officeDocument/2006/relationships/slideLayout"/><Relationship Id="rId3" Target="../slideLayouts/slideLayout28.xml" Type="http://schemas.openxmlformats.org/officeDocument/2006/relationships/slideLayout"/><Relationship Id="rId4" Target="../slideLayouts/slideLayout29.xml" Type="http://schemas.openxmlformats.org/officeDocument/2006/relationships/slideLayout"/><Relationship Id="rId5" Target="../slideLayouts/slideLayout30.xml" Type="http://schemas.openxmlformats.org/officeDocument/2006/relationships/slideLayout"/><Relationship Id="rId6" Target="../slideLayouts/slideLayout31.xml" Type="http://schemas.openxmlformats.org/officeDocument/2006/relationships/slideLayout"/><Relationship Id="rId7" Target="../slideLayouts/slideLayout32.xml" Type="http://schemas.openxmlformats.org/officeDocument/2006/relationships/slideLayout"/><Relationship Id="rId8" Target="../slideLayouts/slideLayout33.xml" Type="http://schemas.openxmlformats.org/officeDocument/2006/relationships/slideLayout"/><Relationship Id="rId9" Target="../slideLayouts/slideLayout3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C9C9-5C9D-48C5-85C9-8F32295AF8D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459E2-0CCA-41E5-BD37-FD4538D9BA1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311831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420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39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7.xml" Type="http://schemas.openxmlformats.org/officeDocument/2006/relationships/tags"/><Relationship Id="rId11" Target="../tags/tag8.xml" Type="http://schemas.openxmlformats.org/officeDocument/2006/relationships/tags"/><Relationship Id="rId2" Target="../notesSlides/notesSlide1.xml" Type="http://schemas.openxmlformats.org/officeDocument/2006/relationships/notesSlide"/><Relationship Id="rId3" Target="../media/image5.pn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tags/tag5.xml" Type="http://schemas.openxmlformats.org/officeDocument/2006/relationships/tags"/><Relationship Id="rId9" Target="../tags/tag6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3.png" Type="http://schemas.openxmlformats.org/officeDocument/2006/relationships/image"/><Relationship Id="rId4" Target="../tags/tag73.xml" Type="http://schemas.openxmlformats.org/officeDocument/2006/relationships/tags"/><Relationship Id="rId5" Target="../tags/tag74.xml" Type="http://schemas.openxmlformats.org/officeDocument/2006/relationships/tags"/><Relationship Id="rId6" Target="../tags/tag75.xml" Type="http://schemas.openxmlformats.org/officeDocument/2006/relationships/tags"/><Relationship Id="rId7" Target="../tags/tag76.xml" Type="http://schemas.openxmlformats.org/officeDocument/2006/relationships/tags"/><Relationship Id="rId8" Target="../media/image11.png" Type="http://schemas.openxmlformats.org/officeDocument/2006/relationships/image"/><Relationship Id="rId9" Target="../tags/tag77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tags/tag78.xml" Type="http://schemas.openxmlformats.org/officeDocument/2006/relationships/tags"/><Relationship Id="rId4" Target="../media/image14.png" Type="http://schemas.openxmlformats.org/officeDocument/2006/relationships/image"/><Relationship Id="rId5" Target="../tags/tag79.xml" Type="http://schemas.openxmlformats.org/officeDocument/2006/relationships/tags"/><Relationship Id="rId6" Target="../tags/tag80.xml" Type="http://schemas.openxmlformats.org/officeDocument/2006/relationships/tags"/><Relationship Id="rId7" Target="../tags/tag81.xml" Type="http://schemas.openxmlformats.org/officeDocument/2006/relationships/tags"/><Relationship Id="rId8" Target="../tags/tag82.xml" Type="http://schemas.openxmlformats.org/officeDocument/2006/relationships/tags"/><Relationship Id="rId9" Target="../tags/tag83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90.xml" Type="http://schemas.openxmlformats.org/officeDocument/2006/relationships/tags"/><Relationship Id="rId11" Target="../media/image16.png" Type="http://schemas.openxmlformats.org/officeDocument/2006/relationships/image"/><Relationship Id="rId12" Target="../tags/tag91.xml" Type="http://schemas.openxmlformats.org/officeDocument/2006/relationships/tags"/><Relationship Id="rId13" Target="../tags/tag92.xml" Type="http://schemas.openxmlformats.org/officeDocument/2006/relationships/tags"/><Relationship Id="rId14" Target="../tags/tag93.xml" Type="http://schemas.openxmlformats.org/officeDocument/2006/relationships/tags"/><Relationship Id="rId15" Target="../tags/tag94.xml" Type="http://schemas.openxmlformats.org/officeDocument/2006/relationships/tags"/><Relationship Id="rId16" Target="../tags/tag95.xml" Type="http://schemas.openxmlformats.org/officeDocument/2006/relationships/tags"/><Relationship Id="rId17" Target="../media/image17.png" Type="http://schemas.openxmlformats.org/officeDocument/2006/relationships/image"/><Relationship Id="rId18" Target="../tags/tag96.xml" Type="http://schemas.openxmlformats.org/officeDocument/2006/relationships/tags"/><Relationship Id="rId19" Target="../tags/tag97.xml" Type="http://schemas.openxmlformats.org/officeDocument/2006/relationships/tags"/><Relationship Id="rId2" Target="../notesSlides/notesSlide12.xml" Type="http://schemas.openxmlformats.org/officeDocument/2006/relationships/notesSlide"/><Relationship Id="rId20" Target="../tags/tag98.xml" Type="http://schemas.openxmlformats.org/officeDocument/2006/relationships/tags"/><Relationship Id="rId3" Target="../tags/tag84.xml" Type="http://schemas.openxmlformats.org/officeDocument/2006/relationships/tags"/><Relationship Id="rId4" Target="../tags/tag85.xml" Type="http://schemas.openxmlformats.org/officeDocument/2006/relationships/tags"/><Relationship Id="rId5" Target="../media/image15.png" Type="http://schemas.openxmlformats.org/officeDocument/2006/relationships/image"/><Relationship Id="rId6" Target="../tags/tag86.xml" Type="http://schemas.openxmlformats.org/officeDocument/2006/relationships/tags"/><Relationship Id="rId7" Target="../tags/tag87.xml" Type="http://schemas.openxmlformats.org/officeDocument/2006/relationships/tags"/><Relationship Id="rId8" Target="../tags/tag88.xml" Type="http://schemas.openxmlformats.org/officeDocument/2006/relationships/tags"/><Relationship Id="rId9" Target="../tags/tag89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tags/tag106.xml" Type="http://schemas.openxmlformats.org/officeDocument/2006/relationships/tags"/><Relationship Id="rId12" Target="../tags/tag107.xml" Type="http://schemas.openxmlformats.org/officeDocument/2006/relationships/tags"/><Relationship Id="rId13" Target="../media/image16.png" Type="http://schemas.openxmlformats.org/officeDocument/2006/relationships/image"/><Relationship Id="rId2" Target="../notesSlides/notesSlide13.xml" Type="http://schemas.openxmlformats.org/officeDocument/2006/relationships/notesSlide"/><Relationship Id="rId3" Target="../tags/tag99.xml" Type="http://schemas.openxmlformats.org/officeDocument/2006/relationships/tags"/><Relationship Id="rId4" Target="../tags/tag100.xml" Type="http://schemas.openxmlformats.org/officeDocument/2006/relationships/tags"/><Relationship Id="rId5" Target="../tags/tag101.xml" Type="http://schemas.openxmlformats.org/officeDocument/2006/relationships/tags"/><Relationship Id="rId6" Target="../tags/tag102.xml" Type="http://schemas.openxmlformats.org/officeDocument/2006/relationships/tags"/><Relationship Id="rId7" Target="../tags/tag103.xml" Type="http://schemas.openxmlformats.org/officeDocument/2006/relationships/tags"/><Relationship Id="rId8" Target="../tags/tag104.xml" Type="http://schemas.openxmlformats.org/officeDocument/2006/relationships/tags"/><Relationship Id="rId9" Target="../tags/tag105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6.png" Type="http://schemas.openxmlformats.org/officeDocument/2006/relationships/image"/><Relationship Id="rId4" Target="../tags/tag108.xml" Type="http://schemas.openxmlformats.org/officeDocument/2006/relationships/tags"/><Relationship Id="rId5" Target="../tags/tag109.xml" Type="http://schemas.openxmlformats.org/officeDocument/2006/relationships/tags"/><Relationship Id="rId6" Target="../tags/tag110.xml" Type="http://schemas.openxmlformats.org/officeDocument/2006/relationships/tags"/><Relationship Id="rId7" Target="../media/image9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0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0.jpeg" Type="http://schemas.openxmlformats.org/officeDocument/2006/relationships/image"/><Relationship Id="rId4" Target="../tags/tag111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tags/tag13.xml" Type="http://schemas.openxmlformats.org/officeDocument/2006/relationships/tags"/><Relationship Id="rId11" Target="../tags/tag14.xml" Type="http://schemas.openxmlformats.org/officeDocument/2006/relationships/tags"/><Relationship Id="rId12" Target="../tags/tag15.xml" Type="http://schemas.openxmlformats.org/officeDocument/2006/relationships/tags"/><Relationship Id="rId13" Target="../tags/tag16.xml" Type="http://schemas.openxmlformats.org/officeDocument/2006/relationships/tags"/><Relationship Id="rId14" Target="../tags/tag17.xml" Type="http://schemas.openxmlformats.org/officeDocument/2006/relationships/tags"/><Relationship Id="rId15" Target="../tags/tag18.xml" Type="http://schemas.openxmlformats.org/officeDocument/2006/relationships/tags"/><Relationship Id="rId16" Target="../tags/tag19.xml" Type="http://schemas.openxmlformats.org/officeDocument/2006/relationships/tags"/><Relationship Id="rId17" Target="../tags/tag20.xml" Type="http://schemas.openxmlformats.org/officeDocument/2006/relationships/tags"/><Relationship Id="rId18" Target="../tags/tag21.xml" Type="http://schemas.openxmlformats.org/officeDocument/2006/relationships/tags"/><Relationship Id="rId19" Target="../media/image3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Relationship Id="rId4" Target="../tags/tag9.xml" Type="http://schemas.openxmlformats.org/officeDocument/2006/relationships/tags"/><Relationship Id="rId5" Target="../tags/tag10.xml" Type="http://schemas.openxmlformats.org/officeDocument/2006/relationships/tags"/><Relationship Id="rId6" Target="../media/image7.png" Type="http://schemas.openxmlformats.org/officeDocument/2006/relationships/image"/><Relationship Id="rId7" Target="../tags/tag11.xml" Type="http://schemas.openxmlformats.org/officeDocument/2006/relationships/tags"/><Relationship Id="rId8" Target="../tags/tag12.xml" Type="http://schemas.openxmlformats.org/officeDocument/2006/relationships/tags"/><Relationship Id="rId9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6.png" Type="http://schemas.openxmlformats.org/officeDocument/2006/relationships/image"/><Relationship Id="rId4" Target="../tags/tag112.xml" Type="http://schemas.openxmlformats.org/officeDocument/2006/relationships/tags"/><Relationship Id="rId5" Target="../tags/tag113.xml" Type="http://schemas.openxmlformats.org/officeDocument/2006/relationships/tags"/><Relationship Id="rId6" Target="../tags/tag114.xml" Type="http://schemas.openxmlformats.org/officeDocument/2006/relationships/tags"/><Relationship Id="rId7" Target="../tags/tag115.xml" Type="http://schemas.openxmlformats.org/officeDocument/2006/relationships/tags"/><Relationship Id="rId8" Target="../media/image12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charts/chart3.xml" Type="http://schemas.openxmlformats.org/officeDocument/2006/relationships/char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charts/chart4.xml" Type="http://schemas.openxmlformats.org/officeDocument/2006/relationships/char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charts/chart5.xml" Type="http://schemas.openxmlformats.org/officeDocument/2006/relationships/chart"/></Relationships>
</file>

<file path=ppt/slides/_rels/slide2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5.png" Type="http://schemas.openxmlformats.org/officeDocument/2006/relationships/image"/><Relationship Id="rId4" Target="../tags/tag116.xml" Type="http://schemas.openxmlformats.org/officeDocument/2006/relationships/tags"/><Relationship Id="rId5" Target="../tags/tag117.xml" Type="http://schemas.openxmlformats.org/officeDocument/2006/relationships/tags"/><Relationship Id="rId6" Target="../tags/tag118.xml" Type="http://schemas.openxmlformats.org/officeDocument/2006/relationships/tags"/><Relationship Id="rId7" Target="../tags/tag119.xml" Type="http://schemas.openxmlformats.org/officeDocument/2006/relationships/tags"/><Relationship Id="rId8" Target="../tags/tag120.xml" Type="http://schemas.openxmlformats.org/officeDocument/2006/relationships/tags"/><Relationship Id="rId9" Target="../tags/tag121.xml" Type="http://schemas.openxmlformats.org/officeDocument/2006/relationships/tags"/></Relationships>
</file>

<file path=ppt/slides/_rels/slide27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Relationship Id="rId4" Target="../tags/tag22.xml" Type="http://schemas.openxmlformats.org/officeDocument/2006/relationships/tags"/><Relationship Id="rId5" Target="../media/image9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30.xml" Type="http://schemas.openxmlformats.org/officeDocument/2006/relationships/tags"/><Relationship Id="rId11" Target="../tags/tag31.xml" Type="http://schemas.openxmlformats.org/officeDocument/2006/relationships/tags"/><Relationship Id="rId12" Target="../tags/tag32.xml" Type="http://schemas.openxmlformats.org/officeDocument/2006/relationships/tags"/><Relationship Id="rId13" Target="../tags/tag33.xml" Type="http://schemas.openxmlformats.org/officeDocument/2006/relationships/tags"/><Relationship Id="rId14" Target="../tags/tag34.xml" Type="http://schemas.openxmlformats.org/officeDocument/2006/relationships/tags"/><Relationship Id="rId2" Target="../notesSlides/notesSlide4.xml" Type="http://schemas.openxmlformats.org/officeDocument/2006/relationships/notesSlide"/><Relationship Id="rId3" Target="../tags/tag23.xml" Type="http://schemas.openxmlformats.org/officeDocument/2006/relationships/tags"/><Relationship Id="rId4" Target="../tags/tag24.xml" Type="http://schemas.openxmlformats.org/officeDocument/2006/relationships/tags"/><Relationship Id="rId5" Target="../tags/tag25.xml" Type="http://schemas.openxmlformats.org/officeDocument/2006/relationships/tags"/><Relationship Id="rId6" Target="../tags/tag26.xml" Type="http://schemas.openxmlformats.org/officeDocument/2006/relationships/tags"/><Relationship Id="rId7" Target="../tags/tag27.xml" Type="http://schemas.openxmlformats.org/officeDocument/2006/relationships/tags"/><Relationship Id="rId8" Target="../tags/tag28.xml" Type="http://schemas.openxmlformats.org/officeDocument/2006/relationships/tags"/><Relationship Id="rId9" Target="../tags/tag29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42.xml" Type="http://schemas.openxmlformats.org/officeDocument/2006/relationships/tags"/><Relationship Id="rId11" Target="../tags/tag43.xml" Type="http://schemas.openxmlformats.org/officeDocument/2006/relationships/tags"/><Relationship Id="rId12" Target="../tags/tag44.xml" Type="http://schemas.openxmlformats.org/officeDocument/2006/relationships/tags"/><Relationship Id="rId13" Target="../tags/tag45.xml" Type="http://schemas.openxmlformats.org/officeDocument/2006/relationships/tags"/><Relationship Id="rId2" Target="../notesSlides/notesSlide5.xml" Type="http://schemas.openxmlformats.org/officeDocument/2006/relationships/notesSlide"/><Relationship Id="rId3" Target="../tags/tag35.xml" Type="http://schemas.openxmlformats.org/officeDocument/2006/relationships/tags"/><Relationship Id="rId4" Target="../tags/tag36.xml" Type="http://schemas.openxmlformats.org/officeDocument/2006/relationships/tags"/><Relationship Id="rId5" Target="../tags/tag37.xml" Type="http://schemas.openxmlformats.org/officeDocument/2006/relationships/tags"/><Relationship Id="rId6" Target="../tags/tag38.xml" Type="http://schemas.openxmlformats.org/officeDocument/2006/relationships/tags"/><Relationship Id="rId7" Target="../tags/tag39.xml" Type="http://schemas.openxmlformats.org/officeDocument/2006/relationships/tags"/><Relationship Id="rId8" Target="../tags/tag40.xml" Type="http://schemas.openxmlformats.org/officeDocument/2006/relationships/tags"/><Relationship Id="rId9" Target="../tags/tag41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53.xml" Type="http://schemas.openxmlformats.org/officeDocument/2006/relationships/tags"/><Relationship Id="rId11" Target="../tags/tag54.xml" Type="http://schemas.openxmlformats.org/officeDocument/2006/relationships/tags"/><Relationship Id="rId12" Target="../tags/tag55.xml" Type="http://schemas.openxmlformats.org/officeDocument/2006/relationships/tags"/><Relationship Id="rId2" Target="../notesSlides/notesSlide6.xml" Type="http://schemas.openxmlformats.org/officeDocument/2006/relationships/notesSlide"/><Relationship Id="rId3" Target="../tags/tag46.xml" Type="http://schemas.openxmlformats.org/officeDocument/2006/relationships/tags"/><Relationship Id="rId4" Target="../tags/tag47.xml" Type="http://schemas.openxmlformats.org/officeDocument/2006/relationships/tags"/><Relationship Id="rId5" Target="../tags/tag48.xml" Type="http://schemas.openxmlformats.org/officeDocument/2006/relationships/tags"/><Relationship Id="rId6" Target="../tags/tag49.xml" Type="http://schemas.openxmlformats.org/officeDocument/2006/relationships/tags"/><Relationship Id="rId7" Target="../tags/tag50.xml" Type="http://schemas.openxmlformats.org/officeDocument/2006/relationships/tags"/><Relationship Id="rId8" Target="../tags/tag51.xml" Type="http://schemas.openxmlformats.org/officeDocument/2006/relationships/tags"/><Relationship Id="rId9" Target="../tags/tag52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tags/tag56.xml" Type="http://schemas.openxmlformats.org/officeDocument/2006/relationships/tags"/><Relationship Id="rId4" Target="../media/image10.jpeg" Type="http://schemas.openxmlformats.org/officeDocument/2006/relationships/image"/><Relationship Id="rId5" Target="../tags/tag57.xml" Type="http://schemas.openxmlformats.org/officeDocument/2006/relationships/tags"/><Relationship Id="rId6" Target="../tags/tag58.xml" Type="http://schemas.openxmlformats.org/officeDocument/2006/relationships/tags"/><Relationship Id="rId7" Target="../tags/tag59.xml" Type="http://schemas.openxmlformats.org/officeDocument/2006/relationships/tags"/><Relationship Id="rId8" Target="../tags/tag60.xml" Type="http://schemas.openxmlformats.org/officeDocument/2006/relationships/tags"/><Relationship Id="rId9" Target="../charts/chart1.xml" Type="http://schemas.openxmlformats.org/officeDocument/2006/relationships/chart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tags/tag67.xml" Type="http://schemas.openxmlformats.org/officeDocument/2006/relationships/tags"/><Relationship Id="rId11" Target="../tags/tag68.xml" Type="http://schemas.openxmlformats.org/officeDocument/2006/relationships/tags"/><Relationship Id="rId2" Target="../notesSlides/notesSlide8.xml" Type="http://schemas.openxmlformats.org/officeDocument/2006/relationships/notesSlide"/><Relationship Id="rId3" Target="../tags/tag61.xml" Type="http://schemas.openxmlformats.org/officeDocument/2006/relationships/tags"/><Relationship Id="rId4" Target="../tags/tag62.xml" Type="http://schemas.openxmlformats.org/officeDocument/2006/relationships/tags"/><Relationship Id="rId5" Target="../tags/tag63.xml" Type="http://schemas.openxmlformats.org/officeDocument/2006/relationships/tags"/><Relationship Id="rId6" Target="../tags/tag64.xml" Type="http://schemas.openxmlformats.org/officeDocument/2006/relationships/tags"/><Relationship Id="rId7" Target="../tags/tag65.xml" Type="http://schemas.openxmlformats.org/officeDocument/2006/relationships/tags"/><Relationship Id="rId8" Target="../tags/tag66.xml" Type="http://schemas.openxmlformats.org/officeDocument/2006/relationships/tags"/><Relationship Id="rId9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png" Type="http://schemas.openxmlformats.org/officeDocument/2006/relationships/image"/><Relationship Id="rId4" Target="../tags/tag69.xml" Type="http://schemas.openxmlformats.org/officeDocument/2006/relationships/tags"/><Relationship Id="rId5" Target="../tags/tag70.xml" Type="http://schemas.openxmlformats.org/officeDocument/2006/relationships/tags"/><Relationship Id="rId6" Target="../tags/tag71.xml" Type="http://schemas.openxmlformats.org/officeDocument/2006/relationships/tags"/><Relationship Id="rId7" Target="../tags/tag72.xml" Type="http://schemas.openxmlformats.org/officeDocument/2006/relationships/tags"/><Relationship Id="rId8" Target="../media/image12.png" Type="http://schemas.openxmlformats.org/officeDocument/2006/relationships/image"/><Relationship Id="rId9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943" name="PA_库_图片 109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7" l="13343" r="8255" t="425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0946" name="PA_库_组合 10945"/>
          <p:cNvGrpSpPr/>
          <p:nvPr>
            <p:custDataLst>
              <p:tags r:id="rId5"/>
            </p:custDataLst>
          </p:nvPr>
        </p:nvGrpSpPr>
        <p:grpSpPr>
          <a:xfrm>
            <a:off x="3942907" y="1275907"/>
            <a:ext cx="4306186" cy="4306186"/>
            <a:chOff x="3942907" y="1275907"/>
            <a:chExt cx="4306186" cy="4306186"/>
          </a:xfrm>
        </p:grpSpPr>
        <p:sp>
          <p:nvSpPr>
            <p:cNvPr id="10945" name="八角星 10944"/>
            <p:cNvSpPr/>
            <p:nvPr/>
          </p:nvSpPr>
          <p:spPr>
            <a:xfrm>
              <a:off x="3942907" y="1275907"/>
              <a:ext cx="4306186" cy="4306186"/>
            </a:xfrm>
            <a:prstGeom prst="star8">
              <a:avLst>
                <a:gd fmla="val 41451" name="adj"/>
              </a:avLst>
            </a:prstGeom>
            <a:gradFill flip="none" rotWithShape="1">
              <a:gsLst>
                <a:gs pos="0">
                  <a:srgbClr val="383226"/>
                </a:gs>
                <a:gs pos="100000">
                  <a:srgbClr val="95886F"/>
                </a:gs>
              </a:gsLst>
              <a:path path="circle">
                <a:fillToRect l="100000" t="100000"/>
              </a:path>
              <a:tileRect b="-100000" r="-100000"/>
            </a:gra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26" name="八角星 5825"/>
            <p:cNvSpPr/>
            <p:nvPr/>
          </p:nvSpPr>
          <p:spPr>
            <a:xfrm>
              <a:off x="4116571" y="1454888"/>
              <a:ext cx="3948223" cy="3948223"/>
            </a:xfrm>
            <a:prstGeom prst="star8">
              <a:avLst>
                <a:gd fmla="val 41451" name="adj"/>
              </a:avLst>
            </a:prstGeom>
            <a:noFill/>
            <a:ln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951" name="PA_库_组合 10950"/>
          <p:cNvGrpSpPr/>
          <p:nvPr>
            <p:custDataLst>
              <p:tags r:id="rId6"/>
            </p:custDataLst>
          </p:nvPr>
        </p:nvGrpSpPr>
        <p:grpSpPr>
          <a:xfrm>
            <a:off x="5202863" y="4479852"/>
            <a:ext cx="1775637" cy="120502"/>
            <a:chOff x="5202863" y="4479852"/>
            <a:chExt cx="1775637" cy="120502"/>
          </a:xfrm>
        </p:grpSpPr>
        <p:cxnSp>
          <p:nvCxnSpPr>
            <p:cNvPr id="10948" name="直接连接符 10947"/>
            <p:cNvCxnSpPr/>
            <p:nvPr/>
          </p:nvCxnSpPr>
          <p:spPr>
            <a:xfrm>
              <a:off x="5202863" y="4540103"/>
              <a:ext cx="177563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50" name="椭圆 10949"/>
            <p:cNvSpPr/>
            <p:nvPr/>
          </p:nvSpPr>
          <p:spPr>
            <a:xfrm>
              <a:off x="6035749" y="4479852"/>
              <a:ext cx="120502" cy="12050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952" name="PA_库_文本框 10951"/>
          <p:cNvSpPr txBox="1"/>
          <p:nvPr>
            <p:custDataLst>
              <p:tags r:id="rId7"/>
            </p:custDataLst>
          </p:nvPr>
        </p:nvSpPr>
        <p:spPr>
          <a:xfrm>
            <a:off x="4731608" y="2279902"/>
            <a:ext cx="26720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8800">
                <a:solidFill>
                  <a:schemeClr val="bg1"/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10953" name="PA_库_文本框 10952"/>
          <p:cNvSpPr txBox="1"/>
          <p:nvPr>
            <p:custDataLst>
              <p:tags r:id="rId8"/>
            </p:custDataLst>
          </p:nvPr>
        </p:nvSpPr>
        <p:spPr>
          <a:xfrm>
            <a:off x="4399040" y="3579931"/>
            <a:ext cx="33832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typeface="+mj-ea"/>
                <a:ea typeface="+mj-ea"/>
              </a:rPr>
              <a:t>几何科技感述职工作汇报PPT</a:t>
            </a:r>
          </a:p>
        </p:txBody>
      </p:sp>
      <p:sp>
        <p:nvSpPr>
          <p:cNvPr id="10954" name="PA_库_文本框 10953"/>
          <p:cNvSpPr txBox="1"/>
          <p:nvPr>
            <p:custDataLst>
              <p:tags r:id="rId9"/>
            </p:custDataLst>
          </p:nvPr>
        </p:nvSpPr>
        <p:spPr>
          <a:xfrm>
            <a:off x="5224540" y="4094480"/>
            <a:ext cx="1732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</a:rPr>
              <a:t>汇报人：优页PPT</a:t>
            </a:r>
          </a:p>
        </p:txBody>
      </p:sp>
      <p:cxnSp>
        <p:nvCxnSpPr>
          <p:cNvPr id="5836" name="PA_库_直接连接符 5835"/>
          <p:cNvCxnSpPr/>
          <p:nvPr>
            <p:custDataLst>
              <p:tags r:id="rId10"/>
            </p:custDataLst>
          </p:nvPr>
        </p:nvCxnSpPr>
        <p:spPr>
          <a:xfrm>
            <a:off x="5494376" y="2277348"/>
            <a:ext cx="114654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6" name="PA_库_文本框 10955"/>
          <p:cNvSpPr txBox="1"/>
          <p:nvPr>
            <p:custDataLst>
              <p:tags r:id="rId11"/>
            </p:custDataLst>
          </p:nvPr>
        </p:nvSpPr>
        <p:spPr>
          <a:xfrm>
            <a:off x="5701347" y="1861863"/>
            <a:ext cx="7893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val="145521340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750" id="7"/>
                                        <p:tgtEl>
                                          <p:spTgt spid="1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8"/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4"/>
                                        <p:tgtEl>
                                          <p:spTgt spid="1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1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952"/>
      <p:bldP grpId="0" spid="10953"/>
      <p:bldP grpId="0" spid="10954"/>
      <p:bldP grpId="0" spid="1095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" name="灯片编号占位符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010170B-6AC3-4D98-9B5C-43D68B3B9D97}" type="slidenum">
              <a:rPr altLang="zh-CN" lang="en-US" smtClean="0"/>
              <a:t>10</a:t>
            </a:fld>
          </a:p>
        </p:txBody>
      </p:sp>
      <p:pic>
        <p:nvPic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0953" t="19818"/>
          <a:stretch>
            <a:fillRect/>
          </a:stretch>
        </p:blipFill>
        <p:spPr>
          <a:xfrm>
            <a:off x="0" y="1650717"/>
            <a:ext cx="12192001" cy="5628195"/>
          </a:xfrm>
          <a:prstGeom prst="rect">
            <a:avLst/>
          </a:prstGeom>
        </p:spPr>
      </p:pic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6" name="PA_库_文本框 5"/>
          <p:cNvSpPr txBox="1"/>
          <p:nvPr>
            <p:custDataLst>
              <p:tags r:id="rId4"/>
            </p:custDataLst>
          </p:nvPr>
        </p:nvSpPr>
        <p:spPr>
          <a:xfrm>
            <a:off x="3683217" y="1296774"/>
            <a:ext cx="27863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571500" marL="571500">
              <a:buFont charset="0" panose="020b0604020202020204" pitchFamily="34" typeface="Arial"/>
              <a:buChar char="•"/>
            </a:pPr>
            <a:r>
              <a:rPr altLang="en-US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项目总结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7" name="PA_库_文本框 6"/>
          <p:cNvSpPr txBox="1"/>
          <p:nvPr>
            <p:custDataLst>
              <p:tags r:id="rId5"/>
            </p:custDataLst>
          </p:nvPr>
        </p:nvSpPr>
        <p:spPr>
          <a:xfrm>
            <a:off x="7987522" y="1294715"/>
            <a:ext cx="2713767" cy="313944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indent="-400050" marL="400050">
              <a:lnSpc>
                <a:spcPct val="125000"/>
              </a:lnSpc>
              <a:buFont typeface="+mj-lt"/>
              <a:buAutoNum type="romanUcPeriod"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该总结的说明性文字该总结的说明性文字说明性文字；</a:t>
            </a:r>
          </a:p>
          <a:p>
            <a:pPr indent="-400050" marL="400050">
              <a:lnSpc>
                <a:spcPct val="125000"/>
              </a:lnSpc>
              <a:buFont typeface="+mj-lt"/>
              <a:buAutoNum type="romanUcPeriod"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该总结的说明性文字该总结的说明性文字；</a:t>
            </a:r>
          </a:p>
          <a:p>
            <a:pPr indent="-400050" marL="400050">
              <a:lnSpc>
                <a:spcPct val="125000"/>
              </a:lnSpc>
              <a:buFont typeface="+mj-lt"/>
              <a:buAutoNum type="romanUcPeriod"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该总结的说明性文字该总结的说明性文字说明性文字；</a:t>
            </a:r>
          </a:p>
          <a:p>
            <a:pPr indent="-400050" marL="400050">
              <a:lnSpc>
                <a:spcPct val="125000"/>
              </a:lnSpc>
              <a:buFont typeface="+mj-lt"/>
              <a:buAutoNum type="romanUcPeriod"/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该总结的说明性文字该总结的说明性文字；</a:t>
            </a:r>
          </a:p>
        </p:txBody>
      </p:sp>
      <p:cxnSp>
        <p:nvCxn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8" name="PA_库_直接连接符 7"/>
          <p:cNvCxnSpPr/>
          <p:nvPr>
            <p:custDataLst>
              <p:tags r:id="rId6"/>
            </p:custDataLst>
          </p:nvPr>
        </p:nvCxnSpPr>
        <p:spPr>
          <a:xfrm>
            <a:off x="4302344" y="2116304"/>
            <a:ext cx="897900" cy="0"/>
          </a:xfrm>
          <a:prstGeom prst="line">
            <a:avLst/>
          </a:prstGeom>
          <a:ln cap="rnd"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9" name="PA_库_文本框 8"/>
          <p:cNvSpPr txBox="1"/>
          <p:nvPr>
            <p:custDataLst>
              <p:tags r:id="rId7"/>
            </p:custDataLst>
          </p:nvPr>
        </p:nvSpPr>
        <p:spPr>
          <a:xfrm>
            <a:off x="4207756" y="2201055"/>
            <a:ext cx="2240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i="1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在此输入说明性文字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hidden="1" id="10" name="e7d195523061f1c0"/>
          <p:cNvSpPr txBox="1"/>
          <p:nvPr/>
        </p:nvSpPr>
        <p:spPr>
          <a:xfrm>
            <a:off x="-355600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/>
              <a:t>e7d195523061f1c0789e8b7a826592a64f42eaafa8f719f44178655771082FC721B933721FFCC1B71C8CD17ABA15C67805CF9E7F8161823886594CB764DBE15658D341DE06F40A8E2613069DF6F7DC02CB484A5485C9AA4EB849795969481B6F788F1479AAAB7A0737FE64CF8B065AC9958E643BFCA19BD8A2E05D9B54BBC3F9C279FDC72E09F210</a:t>
            </a:r>
          </a:p>
        </p:txBody>
      </p:sp>
      <p:pic>
        <p:nvPicPr>
          <p:cNvPr id="11" name="PA_库_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92504" y="1079419"/>
            <a:ext cx="2340237" cy="1532812"/>
          </a:xfrm>
          <a:prstGeom prst="rect">
            <a:avLst/>
          </a:prstGeom>
        </p:spPr>
      </p:pic>
    </p:spTree>
    <p:extLst>
      <p:ext uri="{BB962C8B-B14F-4D97-AF65-F5344CB8AC3E}">
        <p14:creationId val="8542203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" name="PA_库_矩形 1"/>
          <p:cNvSpPr/>
          <p:nvPr>
            <p:custDataLst>
              <p:tags r:id="rId3"/>
            </p:custDataLst>
          </p:nvPr>
        </p:nvSpPr>
        <p:spPr>
          <a:xfrm>
            <a:off x="7170721" y="1390555"/>
            <a:ext cx="3600396" cy="43989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3" name="PA_库_文本框 2"/>
          <p:cNvSpPr txBox="1"/>
          <p:nvPr>
            <p:custDataLst>
              <p:tags r:id="rId5"/>
            </p:custDataLst>
          </p:nvPr>
        </p:nvSpPr>
        <p:spPr>
          <a:xfrm>
            <a:off x="792092" y="1871637"/>
            <a:ext cx="2240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思考/行动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4" name="PA_库_文本框 3"/>
          <p:cNvSpPr txBox="1"/>
          <p:nvPr>
            <p:custDataLst>
              <p:tags r:id="rId6"/>
            </p:custDataLst>
          </p:nvPr>
        </p:nvSpPr>
        <p:spPr>
          <a:xfrm>
            <a:off x="792092" y="3041059"/>
            <a:ext cx="497159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在此输入一句话思考的说明性文字务必言简意赅言简意赅；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5" name="PA_库_文本框 4"/>
          <p:cNvSpPr txBox="1"/>
          <p:nvPr>
            <p:custDataLst>
              <p:tags r:id="rId7"/>
            </p:custDataLst>
          </p:nvPr>
        </p:nvSpPr>
        <p:spPr>
          <a:xfrm>
            <a:off x="792092" y="2502306"/>
            <a:ext cx="1067254" cy="4313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z="2400">
                <a:latin charset="-122" pitchFamily="50" typeface="造字工房悦黑演示版纤细体"/>
                <a:ea charset="-122" pitchFamily="50" typeface="造字工房悦黑演示版纤细体"/>
              </a:rPr>
              <a:t>思考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6" name="PA_库_文本框 5"/>
          <p:cNvSpPr txBox="1"/>
          <p:nvPr>
            <p:custDataLst>
              <p:tags r:id="rId8"/>
            </p:custDataLst>
          </p:nvPr>
        </p:nvSpPr>
        <p:spPr>
          <a:xfrm>
            <a:off x="792092" y="4441041"/>
            <a:ext cx="497159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在此输入一句话行动的说明性文字务必言简意赅言简意赅。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7" name="PA_库_文本框 6"/>
          <p:cNvSpPr txBox="1"/>
          <p:nvPr>
            <p:custDataLst>
              <p:tags r:id="rId9"/>
            </p:custDataLst>
          </p:nvPr>
        </p:nvSpPr>
        <p:spPr>
          <a:xfrm>
            <a:off x="792092" y="3902289"/>
            <a:ext cx="1067254" cy="4313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z="2400">
                <a:latin charset="-122" pitchFamily="50" typeface="造字工房悦黑演示版纤细体"/>
                <a:ea charset="-122" pitchFamily="50" typeface="造字工房悦黑演示版纤细体"/>
              </a:rPr>
              <a:t>行动</a:t>
            </a:r>
          </a:p>
        </p:txBody>
      </p:sp>
    </p:spTree>
    <p:extLst>
      <p:ext uri="{BB962C8B-B14F-4D97-AF65-F5344CB8AC3E}">
        <p14:creationId val="375880761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" name="文本框 1"/>
          <p:cNvSpPr txBox="1"/>
          <p:nvPr/>
        </p:nvSpPr>
        <p:spPr>
          <a:xfrm>
            <a:off x="4937759" y="62915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2800">
                <a:latin charset="-122" pitchFamily="50" typeface="造字工房悦黑演示版纤细体"/>
                <a:ea charset="-122" pitchFamily="50" typeface="造字工房悦黑演示版纤细体"/>
              </a:rPr>
              <a:t>发展战略格局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3" name="PA_库_矩形 2"/>
          <p:cNvSpPr/>
          <p:nvPr>
            <p:custDataLst>
              <p:tags r:id="rId3"/>
            </p:custDataLst>
          </p:nvPr>
        </p:nvSpPr>
        <p:spPr>
          <a:xfrm>
            <a:off x="1298019" y="2037331"/>
            <a:ext cx="2474258" cy="313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4" name="PA_库_矩形 3"/>
          <p:cNvSpPr/>
          <p:nvPr>
            <p:custDataLst>
              <p:tags r:id="rId4"/>
            </p:custDataLst>
          </p:nvPr>
        </p:nvSpPr>
        <p:spPr>
          <a:xfrm>
            <a:off x="1298019" y="2037331"/>
            <a:ext cx="2474258" cy="3136433"/>
          </a:xfrm>
          <a:prstGeom prst="rect">
            <a:avLst/>
          </a:prstGeom>
          <a:blipFill dpi="0" rotWithShape="1">
            <a:blip r:embed="rId5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5" name="PA_库_文本框 4"/>
          <p:cNvSpPr txBox="1"/>
          <p:nvPr>
            <p:custDataLst>
              <p:tags r:id="rId6"/>
            </p:custDataLst>
          </p:nvPr>
        </p:nvSpPr>
        <p:spPr>
          <a:xfrm>
            <a:off x="1472829" y="3113095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市场格局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6" name="PA_库_文本框 5"/>
          <p:cNvSpPr txBox="1"/>
          <p:nvPr>
            <p:custDataLst>
              <p:tags r:id="rId7"/>
            </p:custDataLst>
          </p:nvPr>
        </p:nvSpPr>
        <p:spPr>
          <a:xfrm>
            <a:off x="1614156" y="3807252"/>
            <a:ext cx="1713230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algn="l" indent="-285750" marL="285750">
              <a:buFont typeface="+mj-lt"/>
              <a:buAutoNum type="romanUcPeriod"/>
            </a:pPr>
            <a:r>
              <a:rPr altLang="en-US" lang="zh-CN" sz="14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输入描述性文字</a:t>
            </a:r>
          </a:p>
          <a:p>
            <a:pPr algn="l" indent="-285750" marL="285750">
              <a:buFont typeface="+mj-lt"/>
              <a:buAutoNum type="romanUcPeriod"/>
            </a:pPr>
            <a:r>
              <a:rPr altLang="en-US" lang="zh-CN" sz="14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输入描述性文字</a:t>
            </a:r>
          </a:p>
          <a:p>
            <a:pPr algn="l" indent="-285750" marL="285750">
              <a:buFont typeface="+mj-lt"/>
              <a:buAutoNum type="romanUcPeriod"/>
            </a:pPr>
            <a:r>
              <a:rPr altLang="en-US" lang="zh-CN" sz="14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输入描述性文字</a:t>
            </a:r>
          </a:p>
        </p:txBody>
      </p:sp>
      <p:cxnSp>
        <p:nvCxn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7" name="PA_库_直接连接符 6"/>
          <p:cNvCxnSpPr/>
          <p:nvPr>
            <p:custDataLst>
              <p:tags r:id="rId8"/>
            </p:custDataLst>
          </p:nvPr>
        </p:nvCxnSpPr>
        <p:spPr>
          <a:xfrm>
            <a:off x="1849347" y="3579679"/>
            <a:ext cx="304800" cy="0"/>
          </a:xfrm>
          <a:prstGeom prst="line">
            <a:avLst/>
          </a:prstGeom>
          <a:ln cap="rnd"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8" name="PA_库_矩形 7"/>
          <p:cNvSpPr/>
          <p:nvPr>
            <p:custDataLst>
              <p:tags r:id="rId9"/>
            </p:custDataLst>
          </p:nvPr>
        </p:nvSpPr>
        <p:spPr>
          <a:xfrm>
            <a:off x="4858871" y="2037331"/>
            <a:ext cx="2474258" cy="313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9" name="PA_库_矩形 8"/>
          <p:cNvSpPr/>
          <p:nvPr>
            <p:custDataLst>
              <p:tags r:id="rId10"/>
            </p:custDataLst>
          </p:nvPr>
        </p:nvSpPr>
        <p:spPr>
          <a:xfrm>
            <a:off x="4858871" y="2037331"/>
            <a:ext cx="2474258" cy="3136433"/>
          </a:xfrm>
          <a:prstGeom prst="rect">
            <a:avLst/>
          </a:prstGeom>
          <a:blipFill dpi="0" rotWithShape="1">
            <a:blip r:embed="rId11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0" name="PA_库_文本框 9"/>
          <p:cNvSpPr txBox="1"/>
          <p:nvPr>
            <p:custDataLst>
              <p:tags r:id="rId12"/>
            </p:custDataLst>
          </p:nvPr>
        </p:nvSpPr>
        <p:spPr>
          <a:xfrm>
            <a:off x="5033681" y="3113095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竞争格局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1" name="PA_库_文本框 10"/>
          <p:cNvSpPr txBox="1"/>
          <p:nvPr>
            <p:custDataLst>
              <p:tags r:id="rId13"/>
            </p:custDataLst>
          </p:nvPr>
        </p:nvSpPr>
        <p:spPr>
          <a:xfrm>
            <a:off x="5175008" y="3807252"/>
            <a:ext cx="1713230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algn="l" indent="-285750" marL="285750">
              <a:buFont typeface="+mj-lt"/>
              <a:buAutoNum type="romanUcPeriod"/>
            </a:pPr>
            <a:r>
              <a:rPr altLang="en-US" lang="zh-CN" sz="14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输入描述性文字</a:t>
            </a:r>
          </a:p>
          <a:p>
            <a:pPr algn="l" indent="-285750" marL="285750">
              <a:buFont typeface="+mj-lt"/>
              <a:buAutoNum type="romanUcPeriod"/>
            </a:pPr>
            <a:r>
              <a:rPr altLang="en-US" lang="zh-CN" sz="14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输入描述性文字</a:t>
            </a:r>
          </a:p>
          <a:p>
            <a:pPr algn="l" indent="-285750" marL="285750">
              <a:buFont typeface="+mj-lt"/>
              <a:buAutoNum type="romanUcPeriod"/>
            </a:pPr>
            <a:r>
              <a:rPr altLang="en-US" lang="zh-CN" sz="14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输入描述性文字</a:t>
            </a:r>
          </a:p>
        </p:txBody>
      </p:sp>
      <p:cxnSp>
        <p:nvCxn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2" name="PA_库_直接连接符 11"/>
          <p:cNvCxnSpPr/>
          <p:nvPr>
            <p:custDataLst>
              <p:tags r:id="rId14"/>
            </p:custDataLst>
          </p:nvPr>
        </p:nvCxnSpPr>
        <p:spPr>
          <a:xfrm>
            <a:off x="5410199" y="3579679"/>
            <a:ext cx="304800" cy="0"/>
          </a:xfrm>
          <a:prstGeom prst="line">
            <a:avLst/>
          </a:prstGeom>
          <a:ln cap="rnd"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3" name="PA_库_矩形 12"/>
          <p:cNvSpPr/>
          <p:nvPr>
            <p:custDataLst>
              <p:tags r:id="rId15"/>
            </p:custDataLst>
          </p:nvPr>
        </p:nvSpPr>
        <p:spPr>
          <a:xfrm>
            <a:off x="8419724" y="2037331"/>
            <a:ext cx="2474258" cy="313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4" name="PA_库_矩形 13"/>
          <p:cNvSpPr/>
          <p:nvPr>
            <p:custDataLst>
              <p:tags r:id="rId16"/>
            </p:custDataLst>
          </p:nvPr>
        </p:nvSpPr>
        <p:spPr>
          <a:xfrm>
            <a:off x="8419724" y="2037331"/>
            <a:ext cx="2474258" cy="3136433"/>
          </a:xfrm>
          <a:prstGeom prst="rect">
            <a:avLst/>
          </a:prstGeom>
          <a:blipFill dpi="0" rotWithShape="1">
            <a:blip r:embed="rId17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5" name="PA_库_文本框 14"/>
          <p:cNvSpPr txBox="1"/>
          <p:nvPr>
            <p:custDataLst>
              <p:tags r:id="rId18"/>
            </p:custDataLst>
          </p:nvPr>
        </p:nvSpPr>
        <p:spPr>
          <a:xfrm>
            <a:off x="8594534" y="3113095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世界格局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6" name="PA_库_文本框 15"/>
          <p:cNvSpPr txBox="1"/>
          <p:nvPr>
            <p:custDataLst>
              <p:tags r:id="rId19"/>
            </p:custDataLst>
          </p:nvPr>
        </p:nvSpPr>
        <p:spPr>
          <a:xfrm>
            <a:off x="8735862" y="3807252"/>
            <a:ext cx="1713230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algn="l" indent="-285750" marL="285750">
              <a:buFont typeface="+mj-lt"/>
              <a:buAutoNum type="romanUcPeriod"/>
            </a:pPr>
            <a:r>
              <a:rPr altLang="en-US" lang="zh-CN" sz="14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输入描述性文字</a:t>
            </a:r>
          </a:p>
          <a:p>
            <a:pPr algn="l" indent="-285750" marL="285750">
              <a:buFont typeface="+mj-lt"/>
              <a:buAutoNum type="romanUcPeriod"/>
            </a:pPr>
            <a:r>
              <a:rPr altLang="en-US" lang="zh-CN" sz="14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输入描述性文字</a:t>
            </a:r>
          </a:p>
          <a:p>
            <a:pPr algn="l" indent="-285750" marL="285750">
              <a:buFont typeface="+mj-lt"/>
              <a:buAutoNum type="romanUcPeriod"/>
            </a:pPr>
            <a:r>
              <a:rPr altLang="en-US" lang="zh-CN" sz="14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输入描述性文字</a:t>
            </a:r>
          </a:p>
        </p:txBody>
      </p:sp>
      <p:cxnSp>
        <p:nvCxn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7" name="PA_库_直接连接符 16"/>
          <p:cNvCxnSpPr/>
          <p:nvPr>
            <p:custDataLst>
              <p:tags r:id="rId20"/>
            </p:custDataLst>
          </p:nvPr>
        </p:nvCxnSpPr>
        <p:spPr>
          <a:xfrm>
            <a:off x="8971052" y="3579679"/>
            <a:ext cx="304800" cy="0"/>
          </a:xfrm>
          <a:prstGeom prst="line">
            <a:avLst/>
          </a:prstGeom>
          <a:ln cap="rnd"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8653620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61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8"/>
      <p:bldP grpId="0" spid="9"/>
      <p:bldP grpId="0" spid="10"/>
      <p:bldP grpId="0" spid="11"/>
      <p:bldP grpId="0" spid="13"/>
      <p:bldP grpId="0" spid="14"/>
      <p:bldP grpId="0" spid="15"/>
      <p:bldP grpId="0" spid="1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" name="PA_库_文本框 1"/>
          <p:cNvSpPr txBox="1"/>
          <p:nvPr>
            <p:custDataLst>
              <p:tags r:id="rId3"/>
            </p:custDataLst>
          </p:nvPr>
        </p:nvSpPr>
        <p:spPr>
          <a:xfrm>
            <a:off x="1742109" y="1454060"/>
            <a:ext cx="71551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输入发展愿景秉承“以优质和特色打造百年品牌”的企业发展愿景。 </a:t>
            </a:r>
          </a:p>
        </p:txBody>
      </p:sp>
      <p:cxnSp>
        <p:nvCxn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3" name="PA_库_直接连接符 2"/>
          <p:cNvCxnSpPr/>
          <p:nvPr>
            <p:custDataLst>
              <p:tags r:id="rId4"/>
            </p:custDataLst>
          </p:nvPr>
        </p:nvCxnSpPr>
        <p:spPr>
          <a:xfrm>
            <a:off x="1862439" y="1948616"/>
            <a:ext cx="523536" cy="0"/>
          </a:xfrm>
          <a:prstGeom prst="line">
            <a:avLst/>
          </a:prstGeom>
          <a:ln cap="rnd"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4" name="PA_库_组合 3"/>
          <p:cNvGrpSpPr/>
          <p:nvPr>
            <p:custDataLst>
              <p:tags r:id="rId5"/>
            </p:custDataLst>
          </p:nvPr>
        </p:nvGrpSpPr>
        <p:grpSpPr>
          <a:xfrm>
            <a:off x="1862439" y="2291461"/>
            <a:ext cx="6965938" cy="692373"/>
            <a:chOff x="3322749" y="2605360"/>
            <a:chExt cx="6965938" cy="692373"/>
          </a:xfrm>
        </p:grpSpPr>
        <p:grpSp>
          <p:nvGrpSpPr>
            <p:cNvPr id="5" name="组合 4"/>
            <p:cNvGrpSpPr/>
            <p:nvPr/>
          </p:nvGrpSpPr>
          <p:grpSpPr>
            <a:xfrm>
              <a:off x="3322749" y="2605360"/>
              <a:ext cx="579660" cy="671469"/>
              <a:chOff x="1712451" y="2860578"/>
              <a:chExt cx="1060647" cy="1228636"/>
            </a:xfrm>
            <a:effectLst>
              <a:outerShdw algn="t" blurRad="63500" dir="5400000" dist="25400" rotWithShape="0">
                <a:prstClr val="black">
                  <a:alpha val="45000"/>
                </a:prstClr>
              </a:outerShdw>
            </a:effectLst>
          </p:grpSpPr>
          <p:sp>
            <p:nvSpPr>
              <p:cNvPr id="7" name="平行四边形 6"/>
              <p:cNvSpPr/>
              <p:nvPr/>
            </p:nvSpPr>
            <p:spPr>
              <a:xfrm rot="16200000">
                <a:off x="1513580" y="3359196"/>
                <a:ext cx="928889" cy="531146"/>
              </a:xfrm>
              <a:prstGeom prst="parallelogram">
                <a:avLst>
                  <a:gd fmla="val 56211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50" typeface="造字工房悦黑演示版纤细体"/>
                  <a:ea charset="-122" pitchFamily="50" typeface="造字工房悦黑演示版纤细体"/>
                </a:endParaRPr>
              </a:p>
            </p:txBody>
          </p:sp>
          <p:sp>
            <p:nvSpPr>
              <p:cNvPr id="8" name="平行四边形 7"/>
              <p:cNvSpPr/>
              <p:nvPr/>
            </p:nvSpPr>
            <p:spPr>
              <a:xfrm flipH="1" rot="5400000">
                <a:off x="2043903" y="3360020"/>
                <a:ext cx="928889" cy="529500"/>
              </a:xfrm>
              <a:prstGeom prst="parallelogram">
                <a:avLst>
                  <a:gd fmla="val 56208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50" typeface="造字工房悦黑演示版纤细体"/>
                  <a:ea charset="-122" pitchFamily="50" typeface="造字工房悦黑演示版纤细体"/>
                </a:endParaRPr>
              </a:p>
            </p:txBody>
          </p:sp>
          <p:sp>
            <p:nvSpPr>
              <p:cNvPr id="9" name="菱形 8"/>
              <p:cNvSpPr/>
              <p:nvPr/>
            </p:nvSpPr>
            <p:spPr>
              <a:xfrm>
                <a:off x="1712451" y="2860578"/>
                <a:ext cx="1060646" cy="599496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50" typeface="造字工房悦黑演示版纤细体"/>
                  <a:ea charset="-122" pitchFamily="50" typeface="造字工房悦黑演示版纤细体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4192687" y="2666791"/>
              <a:ext cx="6096000" cy="6248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285750" marL="285750">
                <a:lnSpc>
                  <a:spcPct val="125000"/>
                </a:lnSpc>
                <a:buFont charset="0" panose="020b0604020202020204" pitchFamily="34" typeface="Arial"/>
                <a:buChar char="•"/>
              </a:pPr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50" typeface="造字工房悦黑演示版纤细体"/>
                  <a:ea charset="-122" pitchFamily="50" typeface="造字工房悦黑演示版纤细体"/>
                </a:rPr>
                <a:t>努力为客户打造更给力的明天。</a:t>
              </a:r>
            </a:p>
            <a:p>
              <a:pPr indent="-285750" marL="285750">
                <a:lnSpc>
                  <a:spcPct val="125000"/>
                </a:lnSpc>
                <a:buFont charset="0" panose="020b0604020202020204" pitchFamily="34" typeface="Arial"/>
                <a:buChar char="•"/>
              </a:pPr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50" typeface="造字工房悦黑演示版纤细体"/>
                  <a:ea charset="-122" pitchFamily="50" typeface="造字工房悦黑演示版纤细体"/>
                </a:rPr>
                <a:t>细节决定成败，选择成就未来。</a:t>
              </a:r>
            </a:p>
          </p:txBody>
        </p:sp>
      </p:grpSp>
      <p:grpSp>
        <p:nvGrp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0" name="PA_库_组合 9"/>
          <p:cNvGrpSpPr/>
          <p:nvPr>
            <p:custDataLst>
              <p:tags r:id="rId6"/>
            </p:custDataLst>
          </p:nvPr>
        </p:nvGrpSpPr>
        <p:grpSpPr>
          <a:xfrm>
            <a:off x="1862439" y="3267495"/>
            <a:ext cx="6965938" cy="692373"/>
            <a:chOff x="3322749" y="2605360"/>
            <a:chExt cx="6965938" cy="692373"/>
          </a:xfrm>
        </p:grpSpPr>
        <p:grpSp>
          <p:nvGrpSpPr>
            <p:cNvPr id="11" name="组合 10"/>
            <p:cNvGrpSpPr/>
            <p:nvPr/>
          </p:nvGrpSpPr>
          <p:grpSpPr>
            <a:xfrm>
              <a:off x="3322749" y="2605360"/>
              <a:ext cx="579660" cy="671469"/>
              <a:chOff x="1712451" y="2860578"/>
              <a:chExt cx="1060647" cy="1228636"/>
            </a:xfrm>
            <a:effectLst>
              <a:outerShdw algn="t" blurRad="63500" dir="5400000" dist="25400" rotWithShape="0">
                <a:prstClr val="black">
                  <a:alpha val="45000"/>
                </a:prstClr>
              </a:outerShdw>
            </a:effectLst>
          </p:grpSpPr>
          <p:sp>
            <p:nvSpPr>
              <p:cNvPr id="13" name="平行四边形 12"/>
              <p:cNvSpPr/>
              <p:nvPr/>
            </p:nvSpPr>
            <p:spPr>
              <a:xfrm rot="16200000">
                <a:off x="1513580" y="3359196"/>
                <a:ext cx="928889" cy="531146"/>
              </a:xfrm>
              <a:prstGeom prst="parallelogram">
                <a:avLst>
                  <a:gd fmla="val 56211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50" typeface="造字工房悦黑演示版纤细体"/>
                  <a:ea charset="-122" pitchFamily="50" typeface="造字工房悦黑演示版纤细体"/>
                </a:endParaRPr>
              </a:p>
            </p:txBody>
          </p:sp>
          <p:sp>
            <p:nvSpPr>
              <p:cNvPr id="14" name="平行四边形 13"/>
              <p:cNvSpPr/>
              <p:nvPr/>
            </p:nvSpPr>
            <p:spPr>
              <a:xfrm flipH="1" rot="5400000">
                <a:off x="2043903" y="3360020"/>
                <a:ext cx="928889" cy="529500"/>
              </a:xfrm>
              <a:prstGeom prst="parallelogram">
                <a:avLst>
                  <a:gd fmla="val 56208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50" typeface="造字工房悦黑演示版纤细体"/>
                  <a:ea charset="-122" pitchFamily="50" typeface="造字工房悦黑演示版纤细体"/>
                </a:endParaRPr>
              </a:p>
            </p:txBody>
          </p:sp>
          <p:sp>
            <p:nvSpPr>
              <p:cNvPr id="15" name="菱形 14"/>
              <p:cNvSpPr/>
              <p:nvPr/>
            </p:nvSpPr>
            <p:spPr>
              <a:xfrm>
                <a:off x="1712451" y="2860578"/>
                <a:ext cx="1060646" cy="599496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50" typeface="造字工房悦黑演示版纤细体"/>
                  <a:ea charset="-122" pitchFamily="50" typeface="造字工房悦黑演示版纤细体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92687" y="2666791"/>
              <a:ext cx="6096000" cy="6248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285750" marL="285750">
                <a:lnSpc>
                  <a:spcPct val="125000"/>
                </a:lnSpc>
                <a:buFont charset="0" panose="020b0604020202020204" pitchFamily="34" typeface="Arial"/>
                <a:buChar char="•"/>
              </a:pPr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50" typeface="造字工房悦黑演示版纤细体"/>
                  <a:ea charset="-122" pitchFamily="50" typeface="造字工房悦黑演示版纤细体"/>
                </a:rPr>
                <a:t>劳动创造财富，精诚丰收辉煌。</a:t>
              </a:r>
            </a:p>
            <a:p>
              <a:pPr indent="-285750" marL="285750">
                <a:lnSpc>
                  <a:spcPct val="125000"/>
                </a:lnSpc>
                <a:buFont charset="0" panose="020b0604020202020204" pitchFamily="34" typeface="Arial"/>
                <a:buChar char="•"/>
              </a:pPr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50" typeface="造字工房悦黑演示版纤细体"/>
                  <a:ea charset="-122" pitchFamily="50" typeface="造字工房悦黑演示版纤细体"/>
                </a:rPr>
                <a:t>如果没有今天，怎么会有未来。</a:t>
              </a:r>
            </a:p>
          </p:txBody>
        </p:sp>
      </p:grpSp>
      <p:grpSp>
        <p:nvGrp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6" name="PA_库_组合 15"/>
          <p:cNvGrpSpPr/>
          <p:nvPr>
            <p:custDataLst>
              <p:tags r:id="rId7"/>
            </p:custDataLst>
          </p:nvPr>
        </p:nvGrpSpPr>
        <p:grpSpPr>
          <a:xfrm>
            <a:off x="1862439" y="4243530"/>
            <a:ext cx="6965938" cy="692373"/>
            <a:chOff x="3322749" y="2605360"/>
            <a:chExt cx="6965938" cy="692373"/>
          </a:xfrm>
        </p:grpSpPr>
        <p:grpSp>
          <p:nvGrpSpPr>
            <p:cNvPr id="17" name="组合 16"/>
            <p:cNvGrpSpPr/>
            <p:nvPr/>
          </p:nvGrpSpPr>
          <p:grpSpPr>
            <a:xfrm>
              <a:off x="3322749" y="2605360"/>
              <a:ext cx="579660" cy="671469"/>
              <a:chOff x="1712451" y="2860578"/>
              <a:chExt cx="1060647" cy="1228636"/>
            </a:xfrm>
            <a:effectLst>
              <a:outerShdw algn="t" blurRad="63500" dir="5400000" dist="25400" rotWithShape="0">
                <a:prstClr val="black">
                  <a:alpha val="45000"/>
                </a:prstClr>
              </a:outerShdw>
            </a:effectLst>
          </p:grpSpPr>
          <p:sp>
            <p:nvSpPr>
              <p:cNvPr id="19" name="平行四边形 18"/>
              <p:cNvSpPr/>
              <p:nvPr/>
            </p:nvSpPr>
            <p:spPr>
              <a:xfrm rot="16200000">
                <a:off x="1513580" y="3359196"/>
                <a:ext cx="928889" cy="531146"/>
              </a:xfrm>
              <a:prstGeom prst="parallelogram">
                <a:avLst>
                  <a:gd fmla="val 56211" name="adj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50" typeface="造字工房悦黑演示版纤细体"/>
                  <a:ea charset="-122" pitchFamily="50" typeface="造字工房悦黑演示版纤细体"/>
                </a:endParaRPr>
              </a:p>
            </p:txBody>
          </p:sp>
          <p:sp>
            <p:nvSpPr>
              <p:cNvPr id="20" name="平行四边形 19"/>
              <p:cNvSpPr/>
              <p:nvPr/>
            </p:nvSpPr>
            <p:spPr>
              <a:xfrm flipH="1" rot="5400000">
                <a:off x="2043903" y="3360020"/>
                <a:ext cx="928889" cy="529500"/>
              </a:xfrm>
              <a:prstGeom prst="parallelogram">
                <a:avLst>
                  <a:gd fmla="val 56208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50" typeface="造字工房悦黑演示版纤细体"/>
                  <a:ea charset="-122" pitchFamily="50" typeface="造字工房悦黑演示版纤细体"/>
                </a:endParaRPr>
              </a:p>
            </p:txBody>
          </p:sp>
          <p:sp>
            <p:nvSpPr>
              <p:cNvPr id="21" name="菱形 20"/>
              <p:cNvSpPr/>
              <p:nvPr/>
            </p:nvSpPr>
            <p:spPr>
              <a:xfrm>
                <a:off x="1712451" y="2860578"/>
                <a:ext cx="1060646" cy="599496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itchFamily="50" typeface="造字工房悦黑演示版纤细体"/>
                  <a:ea charset="-122" pitchFamily="50" typeface="造字工房悦黑演示版纤细体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192687" y="2666791"/>
              <a:ext cx="6096000" cy="6248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-285750" marL="285750">
                <a:lnSpc>
                  <a:spcPct val="125000"/>
                </a:lnSpc>
                <a:buFont charset="0" panose="020b0604020202020204" pitchFamily="34" typeface="Arial"/>
                <a:buChar char="•"/>
              </a:pPr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50" typeface="造字工房悦黑演示版纤细体"/>
                  <a:ea charset="-122" pitchFamily="50" typeface="造字工房悦黑演示版纤细体"/>
                </a:rPr>
                <a:t>凝聚我们的力量，收获明日的辉煌。</a:t>
              </a:r>
            </a:p>
            <a:p>
              <a:pPr indent="-285750" marL="285750">
                <a:lnSpc>
                  <a:spcPct val="125000"/>
                </a:lnSpc>
                <a:buFont charset="0" panose="020b0604020202020204" pitchFamily="34" typeface="Arial"/>
                <a:buChar char="•"/>
              </a:pPr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itchFamily="50" typeface="造字工房悦黑演示版纤细体"/>
                  <a:ea charset="-122" pitchFamily="50" typeface="造字工房悦黑演示版纤细体"/>
                </a:rPr>
                <a:t>如今拼搏于未来，未来享受于如今。</a:t>
              </a:r>
            </a:p>
          </p:txBody>
        </p:sp>
      </p:grp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3" name="PA_库_矩形 22"/>
          <p:cNvSpPr/>
          <p:nvPr>
            <p:custDataLst>
              <p:tags r:id="rId8"/>
            </p:custDataLst>
          </p:nvPr>
        </p:nvSpPr>
        <p:spPr>
          <a:xfrm>
            <a:off x="5823045" y="1948616"/>
            <a:ext cx="2474258" cy="313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4" name="PA_库_矩形 23"/>
          <p:cNvSpPr/>
          <p:nvPr>
            <p:custDataLst>
              <p:tags r:id="rId9"/>
            </p:custDataLst>
          </p:nvPr>
        </p:nvSpPr>
        <p:spPr>
          <a:xfrm>
            <a:off x="5823045" y="1948616"/>
            <a:ext cx="2474258" cy="3136433"/>
          </a:xfrm>
          <a:prstGeom prst="rect">
            <a:avLst/>
          </a:prstGeom>
          <a:blipFill dpi="0" rotWithShape="1">
            <a:blip r:embed="rId10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8" name="PA_库_矩形 27"/>
          <p:cNvSpPr/>
          <p:nvPr>
            <p:custDataLst>
              <p:tags r:id="rId11"/>
            </p:custDataLst>
          </p:nvPr>
        </p:nvSpPr>
        <p:spPr>
          <a:xfrm>
            <a:off x="8451977" y="2962931"/>
            <a:ext cx="2474258" cy="31364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9" name="PA_库_矩形 28"/>
          <p:cNvSpPr/>
          <p:nvPr>
            <p:custDataLst>
              <p:tags r:id="rId12"/>
            </p:custDataLst>
          </p:nvPr>
        </p:nvSpPr>
        <p:spPr>
          <a:xfrm>
            <a:off x="8459888" y="2962931"/>
            <a:ext cx="2474258" cy="3136433"/>
          </a:xfrm>
          <a:prstGeom prst="rect">
            <a:avLst/>
          </a:prstGeom>
          <a:blipFill dpi="0" rotWithShape="1">
            <a:blip r:embed="rId13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</p:spTree>
    <p:extLst>
      <p:ext uri="{BB962C8B-B14F-4D97-AF65-F5344CB8AC3E}">
        <p14:creationId val="386026742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57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3"/>
      <p:bldP grpId="0" spid="24"/>
      <p:bldP grpId="0" spid="28"/>
      <p:bldP grpId="0" spid="2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8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A_库_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67095" y="0"/>
            <a:ext cx="10395010" cy="6808541"/>
          </a:xfrm>
          <a:prstGeom prst="rect">
            <a:avLst/>
          </a:prstGeom>
        </p:spPr>
      </p:pic>
      <p:sp>
        <p:nvSpPr>
          <p:cNvPr id="5" name="PA_库_文本框 4"/>
          <p:cNvSpPr txBox="1"/>
          <p:nvPr>
            <p:custDataLst>
              <p:tags r:id="rId5"/>
            </p:custDataLst>
          </p:nvPr>
        </p:nvSpPr>
        <p:spPr>
          <a:xfrm>
            <a:off x="1633361" y="2867787"/>
            <a:ext cx="4297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rgbClr val="95886F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对岗位和工作的认识</a:t>
            </a:r>
          </a:p>
        </p:txBody>
      </p:sp>
      <p:grpSp>
        <p:nvGrpSpPr>
          <p:cNvPr id="6" name="PA_库_组合 5"/>
          <p:cNvGrpSpPr/>
          <p:nvPr>
            <p:custDataLst>
              <p:tags r:id="rId6"/>
            </p:custDataLst>
          </p:nvPr>
        </p:nvGrpSpPr>
        <p:grpSpPr>
          <a:xfrm>
            <a:off x="326030" y="2381732"/>
            <a:ext cx="1939497" cy="1989930"/>
            <a:chOff x="476157" y="1349038"/>
            <a:chExt cx="1020726" cy="1047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6157" y="1349038"/>
              <a:ext cx="1020726" cy="104726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07100" y="1604841"/>
              <a:ext cx="341877" cy="57748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i="1" lang="en-US" smtClean="0" sz="660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853270" y="3429000"/>
            <a:ext cx="5854891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400">
                <a:solidFill>
                  <a:schemeClr val="bg2">
                    <a:lumMod val="7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通过的工作，你对岗位和工作的认识</a:t>
            </a:r>
          </a:p>
        </p:txBody>
      </p:sp>
    </p:spTree>
    <p:extLst>
      <p:ext uri="{BB962C8B-B14F-4D97-AF65-F5344CB8AC3E}">
        <p14:creationId val="408044941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8" name="组合 127"/>
          <p:cNvGrpSpPr/>
          <p:nvPr/>
        </p:nvGrpSpPr>
        <p:grpSpPr>
          <a:xfrm>
            <a:off x="714375" y="1269206"/>
            <a:ext cx="10763250" cy="4319588"/>
            <a:chOff x="704850" y="1014412"/>
            <a:chExt cx="10763250" cy="4319588"/>
          </a:xfrm>
        </p:grpSpPr>
        <p:sp>
          <p:nvSpPr>
            <p:cNvPr id="129" name="新月形 128"/>
            <p:cNvSpPr/>
            <p:nvPr/>
          </p:nvSpPr>
          <p:spPr>
            <a:xfrm rot="5400000">
              <a:off x="5373040" y="-1124149"/>
              <a:ext cx="1426869" cy="10553703"/>
            </a:xfrm>
            <a:prstGeom prst="moon">
              <a:avLst>
                <a:gd fmla="val 87500" name="adj"/>
              </a:avLst>
            </a:prstGeom>
            <a:ln>
              <a:noFill/>
            </a:ln>
            <a:effectLst>
              <a:outerShdw algn="t" blurRad="228600" dir="5400000" dist="660400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704850" y="1014412"/>
              <a:ext cx="10763250" cy="4319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131" name="图片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3516" y="1936591"/>
            <a:ext cx="2984817" cy="2984817"/>
          </a:xfrm>
          <a:custGeom>
            <a:gdLst>
              <a:gd fmla="*/ 1504950 w 3009900" name="connsiteX0"/>
              <a:gd fmla="*/ 0 h 3009900" name="connsiteY0"/>
              <a:gd fmla="*/ 3009900 w 3009900" name="connsiteX1"/>
              <a:gd fmla="*/ 1504950 h 3009900" name="connsiteY1"/>
              <a:gd fmla="*/ 1504950 w 3009900" name="connsiteX2"/>
              <a:gd fmla="*/ 3009900 h 3009900" name="connsiteY2"/>
              <a:gd fmla="*/ 0 w 3009900" name="connsiteX3"/>
              <a:gd fmla="*/ 1504950 h 3009900" name="connsiteY3"/>
              <a:gd fmla="*/ 1504950 w 3009900" name="connsiteX4"/>
              <a:gd fmla="*/ 0 h 30099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009900" w="3009900">
                <a:moveTo>
                  <a:pt x="1504950" y="0"/>
                </a:moveTo>
                <a:cubicBezTo>
                  <a:pt x="2336111" y="0"/>
                  <a:pt x="3009900" y="673789"/>
                  <a:pt x="3009900" y="1504950"/>
                </a:cubicBezTo>
                <a:cubicBezTo>
                  <a:pt x="3009900" y="2336111"/>
                  <a:pt x="2336111" y="3009900"/>
                  <a:pt x="1504950" y="3009900"/>
                </a:cubicBezTo>
                <a:cubicBezTo>
                  <a:pt x="673789" y="3009900"/>
                  <a:pt x="0" y="2336111"/>
                  <a:pt x="0" y="1504950"/>
                </a:cubicBezTo>
                <a:cubicBezTo>
                  <a:pt x="0" y="673789"/>
                  <a:pt x="673789" y="0"/>
                  <a:pt x="1504950" y="0"/>
                </a:cubicBezTo>
                <a:close/>
              </a:path>
            </a:pathLst>
          </a:custGeom>
          <a:ln w="57150">
            <a:solidFill>
              <a:schemeClr val="bg1">
                <a:lumMod val="75000"/>
              </a:schemeClr>
            </a:solidFill>
          </a:ln>
          <a:effectLst/>
        </p:spPr>
      </p:pic>
      <p:cxnSp>
        <p:nvCxnSpPr>
          <p:cNvPr id="132" name="直接连接符 131"/>
          <p:cNvCxnSpPr/>
          <p:nvPr/>
        </p:nvCxnSpPr>
        <p:spPr>
          <a:xfrm flipH="1">
            <a:off x="7292461" y="2255315"/>
            <a:ext cx="0" cy="2469085"/>
          </a:xfrm>
          <a:prstGeom prst="line">
            <a:avLst/>
          </a:prstGeom>
          <a:ln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组合 132"/>
          <p:cNvGrpSpPr/>
          <p:nvPr/>
        </p:nvGrpSpPr>
        <p:grpSpPr>
          <a:xfrm>
            <a:off x="1124260" y="2089636"/>
            <a:ext cx="5501451" cy="2926704"/>
            <a:chOff x="1133785" y="2249118"/>
            <a:chExt cx="5501451" cy="2926704"/>
          </a:xfrm>
        </p:grpSpPr>
        <p:sp>
          <p:nvSpPr>
            <p:cNvPr id="134" name="文本框 133"/>
            <p:cNvSpPr txBox="1"/>
            <p:nvPr/>
          </p:nvSpPr>
          <p:spPr>
            <a:xfrm>
              <a:off x="1133785" y="2249118"/>
              <a:ext cx="3917409" cy="9144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z="5400">
                  <a:latin charset="-122" pitchFamily="50" typeface="造字工房悦黑演示版纤细体"/>
                  <a:ea charset="-122" pitchFamily="50" typeface="造字工房悦黑演示版纤细体"/>
                </a:rPr>
                <a:t>输入标题</a:t>
              </a:r>
            </a:p>
          </p:txBody>
        </p:sp>
        <p:sp>
          <p:nvSpPr>
            <p:cNvPr id="135" name="Content Placeholder 2"/>
            <p:cNvSpPr txBox="1"/>
            <p:nvPr/>
          </p:nvSpPr>
          <p:spPr>
            <a:xfrm>
              <a:off x="1133785" y="3178645"/>
              <a:ext cx="5501451" cy="1997177"/>
            </a:xfrm>
            <a:prstGeom prst="rect">
              <a:avLst/>
            </a:prstGeom>
          </p:spPr>
          <p:txBody>
            <a:bodyPr bIns="60960" lIns="121920" rIns="121920" rtlCol="0" tIns="60960" vert="horz">
              <a:noAutofit/>
            </a:bodyPr>
            <a:lstStyle>
              <a:lvl1pPr algn="l" defTabSz="914400" eaLnBrk="1" hangingPunct="1" indent="-342900" latinLnBrk="0" marL="3429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4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85750" latinLnBrk="0" marL="74295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11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spcBef>
                  <a:spcPct val="20000"/>
                </a:spcBef>
                <a:buFont charset="0" panose="020b0604020202020204" pitchFamily="34" typeface="Arial"/>
                <a:buChar char="–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spcBef>
                  <a:spcPct val="20000"/>
                </a:spcBef>
                <a:buFont charset="0" panose="020b0604020202020204" pitchFamily="34" typeface="Arial"/>
                <a:buChar char="»"/>
                <a:defRPr kern="1200" sz="105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spcBef>
                  <a:spcPct val="200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450340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pc="600" sz="1800">
                  <a:solidFill>
                    <a:schemeClr val="tx1"/>
                  </a:solidFill>
                  <a:latin charset="-122" pitchFamily="50" typeface="造字工房悦黑演示版纤细体"/>
                  <a:ea charset="-122" pitchFamily="50" typeface="造字工房悦黑演示版纤细体"/>
                </a:rPr>
                <a:t>内容打在这里，或者通过复制您的文本内容打在这里，或者通过复制您的文本</a:t>
              </a:r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1264865" y="4292341"/>
              <a:ext cx="1632914" cy="609600"/>
              <a:chOff x="1290265" y="4292341"/>
              <a:chExt cx="1632914" cy="609600"/>
            </a:xfrm>
          </p:grpSpPr>
          <p:sp>
            <p:nvSpPr>
              <p:cNvPr id="137" name="矩形 136"/>
              <p:cNvSpPr/>
              <p:nvPr/>
            </p:nvSpPr>
            <p:spPr>
              <a:xfrm>
                <a:off x="1290265" y="4292341"/>
                <a:ext cx="1632914" cy="60960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9410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8" name="文本框 137"/>
              <p:cNvSpPr txBox="1"/>
              <p:nvPr/>
            </p:nvSpPr>
            <p:spPr>
              <a:xfrm>
                <a:off x="1316882" y="4370628"/>
                <a:ext cx="1555750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000">
                    <a:solidFill>
                      <a:schemeClr val="bg1"/>
                    </a:solidFill>
                    <a:latin charset="-122" pitchFamily="50" typeface="造字工房悦黑演示版纤细体"/>
                    <a:ea charset="-122" pitchFamily="50" typeface="造字工房悦黑演示版纤细体"/>
                  </a:rPr>
                  <a:t>READ MORE</a:t>
                </a:r>
              </a:p>
            </p:txBody>
          </p:sp>
        </p:grpSp>
      </p:grpSp>
    </p:spTree>
    <p:extLst>
      <p:ext uri="{BB962C8B-B14F-4D97-AF65-F5344CB8AC3E}">
        <p14:creationId val="417754020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3457" y="730044"/>
            <a:ext cx="7521677" cy="5397910"/>
          </a:xfrm>
          <a:prstGeom prst="rect">
            <a:avLst/>
          </a:prstGeom>
          <a:noFill/>
          <a:ln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77372" y="1338202"/>
            <a:ext cx="1005840" cy="421969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pc="2000" sz="5400">
                <a:solidFill>
                  <a:schemeClr val="tx2">
                    <a:lumMod val="50000"/>
                    <a:lumOff val="50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输入标题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65649" y="2034311"/>
            <a:ext cx="5249369" cy="1019162"/>
            <a:chOff x="1519610" y="2535757"/>
            <a:chExt cx="5249369" cy="1019162"/>
          </a:xfrm>
          <a:solidFill>
            <a:srgbClr val="DCECEE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1519610" y="2550031"/>
              <a:ext cx="1006475" cy="1004888"/>
              <a:chOff x="2128838" y="3851275"/>
              <a:chExt cx="1006475" cy="1004888"/>
            </a:xfrm>
            <a:grpFill/>
          </p:grpSpPr>
          <p:sp>
            <p:nvSpPr>
              <p:cNvPr id="21" name="Oval 7"/>
              <p:cNvSpPr/>
              <p:nvPr/>
            </p:nvSpPr>
            <p:spPr bwMode="auto">
              <a:xfrm>
                <a:off x="2128838" y="3851275"/>
                <a:ext cx="1006475" cy="1004888"/>
              </a:xfrm>
              <a:prstGeom prst="ellipse">
                <a:avLst/>
              </a:prstGeom>
              <a:grpFill/>
              <a:ln w="2222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2" name="AutoShape 59"/>
              <p:cNvSpPr/>
              <p:nvPr/>
            </p:nvSpPr>
            <p:spPr bwMode="auto">
              <a:xfrm>
                <a:off x="2355850" y="4116388"/>
                <a:ext cx="465138" cy="463550"/>
              </a:xfrm>
              <a:custGeom>
                <a:gdLst>
                  <a:gd fmla="+- 0 10794 23" name="T0"/>
                  <a:gd fmla="*/ T0 w 21543" name="T1"/>
                  <a:gd fmla="*/ 10800 h 21600" name="T2"/>
                  <a:gd fmla="+- 0 10794 23" name="T3"/>
                  <a:gd fmla="*/ T3 w 21543" name="T4"/>
                  <a:gd fmla="*/ 10800 h 21600" name="T5"/>
                  <a:gd fmla="+- 0 10794 23" name="T6"/>
                  <a:gd fmla="*/ T6 w 21543" name="T7"/>
                  <a:gd fmla="*/ 10800 h 21600" name="T8"/>
                  <a:gd fmla="+- 0 10794 23" name="T9"/>
                  <a:gd fmla="*/ T9 w 21543" name="T10"/>
                  <a:gd fmla="*/ 10800 h 21600" name="T11"/>
                </a:gdLst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b="b" l="0" r="r" t="0"/>
                <a:pathLst>
                  <a:path h="21600" w="21543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grpFill/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 bIns="19050" lIns="19050" rIns="19050" tIns="19050"/>
              <a:lstStyle/>
              <a:p>
                <a:pPr algn="ctr" defTabSz="228600" eaLnBrk="1">
                  <a:defRPr/>
                </a:pPr>
                <a:endParaRPr lang="en-US">
                  <a:solidFill>
                    <a:schemeClr val="tx2">
                      <a:lumMod val="50000"/>
                      <a:lumOff val="50000"/>
                    </a:schemeClr>
                  </a:solidFill>
                  <a:latin typeface="+mn-lt"/>
                  <a:sym charset="0" typeface="Gill Sans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762504" y="2535757"/>
              <a:ext cx="1006475" cy="1004888"/>
              <a:chOff x="5592763" y="3851275"/>
              <a:chExt cx="1006475" cy="1004888"/>
            </a:xfrm>
            <a:grpFill/>
          </p:grpSpPr>
          <p:sp>
            <p:nvSpPr>
              <p:cNvPr id="17" name="Oval 8"/>
              <p:cNvSpPr/>
              <p:nvPr/>
            </p:nvSpPr>
            <p:spPr bwMode="auto">
              <a:xfrm>
                <a:off x="5592763" y="3851275"/>
                <a:ext cx="1006475" cy="1004888"/>
              </a:xfrm>
              <a:prstGeom prst="ellipse">
                <a:avLst/>
              </a:prstGeom>
              <a:grpFill/>
              <a:ln w="2222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18" name="Group 25"/>
              <p:cNvGrpSpPr/>
              <p:nvPr/>
            </p:nvGrpSpPr>
            <p:grpSpPr>
              <a:xfrm>
                <a:off x="5863284" y="4144484"/>
                <a:ext cx="465432" cy="435357"/>
                <a:chOff x="5368132" y="3540125"/>
                <a:chExt cx="465138" cy="435769"/>
              </a:xfrm>
              <a:grpFill/>
            </p:grpSpPr>
            <p:sp>
              <p:nvSpPr>
                <p:cNvPr id="19" name="AutoShape 110"/>
                <p:cNvSpPr/>
                <p:nvPr/>
              </p:nvSpPr>
              <p:spPr bwMode="auto">
                <a:xfrm>
                  <a:off x="5426869" y="3598069"/>
                  <a:ext cx="347663" cy="232569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20699" y="20255"/>
                      </a:moveTo>
                      <a:lnTo>
                        <a:pt x="899" y="20255"/>
                      </a:lnTo>
                      <a:lnTo>
                        <a:pt x="899" y="1350"/>
                      </a:lnTo>
                      <a:lnTo>
                        <a:pt x="20699" y="1350"/>
                      </a:lnTo>
                      <a:cubicBezTo>
                        <a:pt x="20699" y="1350"/>
                        <a:pt x="20699" y="20255"/>
                        <a:pt x="20699" y="20255"/>
                      </a:cubicBezTo>
                      <a:close/>
                      <a:moveTo>
                        <a:pt x="20699" y="0"/>
                      </a:moveTo>
                      <a:lnTo>
                        <a:pt x="899" y="5"/>
                      </a:lnTo>
                      <a:cubicBezTo>
                        <a:pt x="402" y="5"/>
                        <a:pt x="0" y="603"/>
                        <a:pt x="0" y="1350"/>
                      </a:cubicBezTo>
                      <a:lnTo>
                        <a:pt x="0" y="20249"/>
                      </a:lnTo>
                      <a:cubicBezTo>
                        <a:pt x="0" y="20996"/>
                        <a:pt x="402" y="21599"/>
                        <a:pt x="899" y="21599"/>
                      </a:cubicBezTo>
                      <a:lnTo>
                        <a:pt x="20699" y="21599"/>
                      </a:lnTo>
                      <a:cubicBezTo>
                        <a:pt x="21197" y="21599"/>
                        <a:pt x="21600" y="20996"/>
                        <a:pt x="21600" y="20249"/>
                      </a:cubicBezTo>
                      <a:lnTo>
                        <a:pt x="21600" y="1350"/>
                      </a:lnTo>
                      <a:cubicBezTo>
                        <a:pt x="21600" y="603"/>
                        <a:pt x="21197" y="0"/>
                        <a:pt x="20699" y="0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 bIns="19050" lIns="19050" rIns="19050" tIns="19050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latin charset="0" typeface="Gill Sans"/>
                    <a:sym charset="0" typeface="Gill Sans"/>
                  </a:endParaRPr>
                </a:p>
              </p:txBody>
            </p:sp>
            <p:sp>
              <p:nvSpPr>
                <p:cNvPr id="20" name="AutoShape 111"/>
                <p:cNvSpPr/>
                <p:nvPr/>
              </p:nvSpPr>
              <p:spPr bwMode="auto">
                <a:xfrm>
                  <a:off x="5368132" y="3540125"/>
                  <a:ext cx="465138" cy="435769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20249" y="16562"/>
                      </a:moveTo>
                      <a:cubicBezTo>
                        <a:pt x="20249" y="16959"/>
                        <a:pt x="19946" y="17282"/>
                        <a:pt x="19575" y="17282"/>
                      </a:cubicBezTo>
                      <a:lnTo>
                        <a:pt x="13499" y="17282"/>
                      </a:lnTo>
                      <a:lnTo>
                        <a:pt x="8099" y="17282"/>
                      </a:lnTo>
                      <a:lnTo>
                        <a:pt x="2024" y="17282"/>
                      </a:lnTo>
                      <a:cubicBezTo>
                        <a:pt x="1651" y="17282"/>
                        <a:pt x="1349" y="16959"/>
                        <a:pt x="1349" y="16562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9575" y="1440"/>
                      </a:lnTo>
                      <a:cubicBezTo>
                        <a:pt x="19946" y="1440"/>
                        <a:pt x="20249" y="1762"/>
                        <a:pt x="20249" y="2160"/>
                      </a:cubicBezTo>
                      <a:cubicBezTo>
                        <a:pt x="20249" y="2160"/>
                        <a:pt x="20249" y="16562"/>
                        <a:pt x="20249" y="16562"/>
                      </a:cubicBezTo>
                      <a:close/>
                      <a:moveTo>
                        <a:pt x="19575" y="0"/>
                      </a:moveTo>
                      <a:lnTo>
                        <a:pt x="2024" y="0"/>
                      </a:lnTo>
                      <a:cubicBezTo>
                        <a:pt x="905" y="0"/>
                        <a:pt x="0" y="966"/>
                        <a:pt x="0" y="2160"/>
                      </a:cubicBezTo>
                      <a:lnTo>
                        <a:pt x="0" y="16562"/>
                      </a:lnTo>
                      <a:cubicBezTo>
                        <a:pt x="0" y="17753"/>
                        <a:pt x="903" y="18718"/>
                        <a:pt x="2018" y="18721"/>
                      </a:cubicBezTo>
                      <a:lnTo>
                        <a:pt x="8774" y="18721"/>
                      </a:lnTo>
                      <a:lnTo>
                        <a:pt x="8774" y="19597"/>
                      </a:lnTo>
                      <a:lnTo>
                        <a:pt x="4561" y="20181"/>
                      </a:lnTo>
                      <a:cubicBezTo>
                        <a:pt x="4260" y="20262"/>
                        <a:pt x="4049" y="20549"/>
                        <a:pt x="4049" y="20879"/>
                      </a:cubicBezTo>
                      <a:cubicBezTo>
                        <a:pt x="4049" y="21277"/>
                        <a:pt x="4351" y="21599"/>
                        <a:pt x="4724" y="21599"/>
                      </a:cubicBezTo>
                      <a:lnTo>
                        <a:pt x="16874" y="21599"/>
                      </a:lnTo>
                      <a:cubicBezTo>
                        <a:pt x="17248" y="21599"/>
                        <a:pt x="17549" y="21277"/>
                        <a:pt x="17549" y="20879"/>
                      </a:cubicBezTo>
                      <a:cubicBezTo>
                        <a:pt x="17549" y="20549"/>
                        <a:pt x="17339" y="20262"/>
                        <a:pt x="17038" y="20181"/>
                      </a:cubicBezTo>
                      <a:lnTo>
                        <a:pt x="12824" y="19597"/>
                      </a:lnTo>
                      <a:lnTo>
                        <a:pt x="12824" y="18721"/>
                      </a:lnTo>
                      <a:lnTo>
                        <a:pt x="19581" y="18721"/>
                      </a:lnTo>
                      <a:cubicBezTo>
                        <a:pt x="20696" y="18718"/>
                        <a:pt x="21600" y="17753"/>
                        <a:pt x="21600" y="16562"/>
                      </a:cubicBezTo>
                      <a:lnTo>
                        <a:pt x="21600" y="2160"/>
                      </a:lnTo>
                      <a:cubicBezTo>
                        <a:pt x="21600" y="966"/>
                        <a:pt x="20692" y="0"/>
                        <a:pt x="19575" y="0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 bIns="19050" lIns="19050" rIns="19050" tIns="19050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latin charset="0" typeface="Gill Sans"/>
                    <a:sym charset="0" typeface="Gill Sans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3641057" y="2542499"/>
              <a:ext cx="1006475" cy="1004887"/>
              <a:chOff x="2128838" y="1417638"/>
              <a:chExt cx="1006475" cy="1004887"/>
            </a:xfrm>
            <a:grpFill/>
          </p:grpSpPr>
          <p:sp>
            <p:nvSpPr>
              <p:cNvPr id="8" name="Oval 4"/>
              <p:cNvSpPr/>
              <p:nvPr/>
            </p:nvSpPr>
            <p:spPr bwMode="auto">
              <a:xfrm>
                <a:off x="2128838" y="1417638"/>
                <a:ext cx="1006475" cy="1004887"/>
              </a:xfrm>
              <a:prstGeom prst="ellipse">
                <a:avLst/>
              </a:prstGeom>
              <a:grpFill/>
              <a:ln w="22225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chemeClr val="tx2">
                      <a:lumMod val="50000"/>
                      <a:lumOff val="50000"/>
                    </a:schemeClr>
                  </a:solidFill>
                </a:endParaRPr>
              </a:p>
            </p:txBody>
          </p:sp>
          <p:grpSp>
            <p:nvGrpSpPr>
              <p:cNvPr id="9" name="Group 32"/>
              <p:cNvGrpSpPr/>
              <p:nvPr/>
            </p:nvGrpSpPr>
            <p:grpSpPr>
              <a:xfrm>
                <a:off x="2399757" y="1738881"/>
                <a:ext cx="464637" cy="362400"/>
                <a:chOff x="2581275" y="1710532"/>
                <a:chExt cx="464344" cy="362744"/>
              </a:xfrm>
              <a:grpFill/>
            </p:grpSpPr>
            <p:sp>
              <p:nvSpPr>
                <p:cNvPr id="10" name="AutoShape 140"/>
                <p:cNvSpPr/>
                <p:nvPr/>
              </p:nvSpPr>
              <p:spPr bwMode="auto">
                <a:xfrm>
                  <a:off x="2639219" y="1768475"/>
                  <a:ext cx="290513" cy="235744"/>
                </a:xfrm>
                <a:custGeom>
                  <a:gdLst>
                    <a:gd fmla="+- 0 10800 376" name="T0"/>
                    <a:gd fmla="*/ T0 w 20848" name="T1"/>
                    <a:gd fmla="*/ 10800 h 21600" name="T2"/>
                    <a:gd fmla="+- 0 10800 376" name="T3"/>
                    <a:gd fmla="*/ T3 w 20848" name="T4"/>
                    <a:gd fmla="*/ 10800 h 21600" name="T5"/>
                    <a:gd fmla="+- 0 10800 376" name="T6"/>
                    <a:gd fmla="*/ T6 w 20848" name="T7"/>
                    <a:gd fmla="*/ 10800 h 21600" name="T8"/>
                    <a:gd fmla="+- 0 10800 376" name="T9"/>
                    <a:gd fmla="*/ T9 w 20848" name="T10"/>
                    <a:gd fmla="*/ 10800 h 21600" name="T11"/>
                  </a:gdLst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600" w="20848">
                      <a:moveTo>
                        <a:pt x="18728" y="19178"/>
                      </a:moveTo>
                      <a:cubicBezTo>
                        <a:pt x="13191" y="20631"/>
                        <a:pt x="7654" y="20631"/>
                        <a:pt x="2118" y="19178"/>
                      </a:cubicBezTo>
                      <a:cubicBezTo>
                        <a:pt x="678" y="13592"/>
                        <a:pt x="678" y="8008"/>
                        <a:pt x="2118" y="2421"/>
                      </a:cubicBezTo>
                      <a:cubicBezTo>
                        <a:pt x="7654" y="968"/>
                        <a:pt x="13191" y="968"/>
                        <a:pt x="18728" y="2421"/>
                      </a:cubicBezTo>
                      <a:cubicBezTo>
                        <a:pt x="20168" y="8008"/>
                        <a:pt x="20168" y="13592"/>
                        <a:pt x="18728" y="19178"/>
                      </a:cubicBezTo>
                      <a:moveTo>
                        <a:pt x="18938" y="1116"/>
                      </a:moveTo>
                      <a:cubicBezTo>
                        <a:pt x="16114" y="375"/>
                        <a:pt x="13249" y="0"/>
                        <a:pt x="10423" y="0"/>
                      </a:cubicBezTo>
                      <a:cubicBezTo>
                        <a:pt x="7597" y="0"/>
                        <a:pt x="4732" y="375"/>
                        <a:pt x="1908" y="1116"/>
                      </a:cubicBezTo>
                      <a:cubicBezTo>
                        <a:pt x="1543" y="1213"/>
                        <a:pt x="1244" y="1552"/>
                        <a:pt x="1127" y="2004"/>
                      </a:cubicBezTo>
                      <a:cubicBezTo>
                        <a:pt x="-376" y="7841"/>
                        <a:pt x="-376" y="13759"/>
                        <a:pt x="1127" y="19593"/>
                      </a:cubicBezTo>
                      <a:cubicBezTo>
                        <a:pt x="1244" y="20047"/>
                        <a:pt x="1543" y="20386"/>
                        <a:pt x="1908" y="20482"/>
                      </a:cubicBezTo>
                      <a:cubicBezTo>
                        <a:pt x="4732" y="21224"/>
                        <a:pt x="7597" y="21600"/>
                        <a:pt x="10423" y="21600"/>
                      </a:cubicBezTo>
                      <a:cubicBezTo>
                        <a:pt x="13249" y="21600"/>
                        <a:pt x="16114" y="21224"/>
                        <a:pt x="18938" y="20482"/>
                      </a:cubicBezTo>
                      <a:cubicBezTo>
                        <a:pt x="19303" y="20386"/>
                        <a:pt x="19602" y="20047"/>
                        <a:pt x="19719" y="19593"/>
                      </a:cubicBezTo>
                      <a:cubicBezTo>
                        <a:pt x="21223" y="13759"/>
                        <a:pt x="21223" y="7841"/>
                        <a:pt x="19719" y="2004"/>
                      </a:cubicBezTo>
                      <a:cubicBezTo>
                        <a:pt x="19602" y="1552"/>
                        <a:pt x="19303" y="1213"/>
                        <a:pt x="18938" y="1116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 bIns="19050" lIns="19050" rIns="19050" tIns="19050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latin charset="0" typeface="Gill Sans"/>
                    <a:sym charset="0" typeface="Gill Sans"/>
                  </a:endParaRPr>
                </a:p>
              </p:txBody>
            </p:sp>
            <p:sp>
              <p:nvSpPr>
                <p:cNvPr id="11" name="AutoShape 141"/>
                <p:cNvSpPr/>
                <p:nvPr/>
              </p:nvSpPr>
              <p:spPr bwMode="auto">
                <a:xfrm>
                  <a:off x="2581275" y="1710532"/>
                  <a:ext cx="464344" cy="362744"/>
                </a:xfrm>
                <a:custGeom>
                  <a:gdLst>
                    <a:gd fmla="+- 0 10800 252" name="T0"/>
                    <a:gd fmla="*/ T0 w 21096" name="T1"/>
                    <a:gd fmla="*/ 10800 h 21600" name="T2"/>
                    <a:gd fmla="+- 0 10800 252" name="T3"/>
                    <a:gd fmla="*/ T3 w 21096" name="T4"/>
                    <a:gd fmla="*/ 10800 h 21600" name="T5"/>
                    <a:gd fmla="+- 0 10800 252" name="T6"/>
                    <a:gd fmla="*/ T6 w 21096" name="T7"/>
                    <a:gd fmla="*/ 10800 h 21600" name="T8"/>
                    <a:gd fmla="+- 0 10800 252" name="T9"/>
                    <a:gd fmla="*/ T9 w 21096" name="T10"/>
                    <a:gd fmla="*/ 10800 h 21600" name="T11"/>
                  </a:gdLst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1600" w="21096">
                      <a:moveTo>
                        <a:pt x="19056" y="18331"/>
                      </a:moveTo>
                      <a:cubicBezTo>
                        <a:pt x="13383" y="19233"/>
                        <a:pt x="7711" y="19233"/>
                        <a:pt x="2038" y="18331"/>
                      </a:cubicBezTo>
                      <a:cubicBezTo>
                        <a:pt x="1074" y="13022"/>
                        <a:pt x="1074" y="7713"/>
                        <a:pt x="2038" y="2404"/>
                      </a:cubicBezTo>
                      <a:cubicBezTo>
                        <a:pt x="7711" y="1502"/>
                        <a:pt x="13383" y="1502"/>
                        <a:pt x="19056" y="2404"/>
                      </a:cubicBezTo>
                      <a:cubicBezTo>
                        <a:pt x="20021" y="7713"/>
                        <a:pt x="20021" y="13022"/>
                        <a:pt x="19056" y="18331"/>
                      </a:cubicBezTo>
                      <a:moveTo>
                        <a:pt x="20338" y="2005"/>
                      </a:moveTo>
                      <a:cubicBezTo>
                        <a:pt x="20211" y="1301"/>
                        <a:pt x="19762" y="776"/>
                        <a:pt x="19215" y="689"/>
                      </a:cubicBezTo>
                      <a:cubicBezTo>
                        <a:pt x="16339" y="232"/>
                        <a:pt x="13423" y="0"/>
                        <a:pt x="10547" y="0"/>
                      </a:cubicBezTo>
                      <a:cubicBezTo>
                        <a:pt x="7671" y="0"/>
                        <a:pt x="4755" y="232"/>
                        <a:pt x="1879" y="689"/>
                      </a:cubicBezTo>
                      <a:cubicBezTo>
                        <a:pt x="1332" y="776"/>
                        <a:pt x="883" y="1301"/>
                        <a:pt x="756" y="2005"/>
                      </a:cubicBezTo>
                      <a:cubicBezTo>
                        <a:pt x="-252" y="7553"/>
                        <a:pt x="-252" y="13181"/>
                        <a:pt x="756" y="18731"/>
                      </a:cubicBezTo>
                      <a:cubicBezTo>
                        <a:pt x="883" y="19434"/>
                        <a:pt x="1332" y="19959"/>
                        <a:pt x="1879" y="20046"/>
                      </a:cubicBezTo>
                      <a:cubicBezTo>
                        <a:pt x="3265" y="20266"/>
                        <a:pt x="4660" y="20429"/>
                        <a:pt x="6055" y="20544"/>
                      </a:cubicBezTo>
                      <a:cubicBezTo>
                        <a:pt x="5979" y="20606"/>
                        <a:pt x="5931" y="20670"/>
                        <a:pt x="5931" y="20735"/>
                      </a:cubicBezTo>
                      <a:cubicBezTo>
                        <a:pt x="5931" y="21213"/>
                        <a:pt x="7997" y="21599"/>
                        <a:pt x="10547" y="21599"/>
                      </a:cubicBezTo>
                      <a:cubicBezTo>
                        <a:pt x="13097" y="21599"/>
                        <a:pt x="15164" y="21213"/>
                        <a:pt x="15164" y="20735"/>
                      </a:cubicBezTo>
                      <a:cubicBezTo>
                        <a:pt x="15164" y="20670"/>
                        <a:pt x="15115" y="20606"/>
                        <a:pt x="15040" y="20544"/>
                      </a:cubicBezTo>
                      <a:cubicBezTo>
                        <a:pt x="16434" y="20429"/>
                        <a:pt x="17830" y="20266"/>
                        <a:pt x="19215" y="20046"/>
                      </a:cubicBezTo>
                      <a:cubicBezTo>
                        <a:pt x="19762" y="19959"/>
                        <a:pt x="20211" y="19434"/>
                        <a:pt x="20338" y="18731"/>
                      </a:cubicBezTo>
                      <a:cubicBezTo>
                        <a:pt x="21347" y="13181"/>
                        <a:pt x="21347" y="7553"/>
                        <a:pt x="20338" y="2005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 bIns="19050" lIns="19050" rIns="19050" tIns="19050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latin charset="0" typeface="Gill Sans"/>
                    <a:sym charset="0" typeface="Gill Sans"/>
                  </a:endParaRPr>
                </a:p>
              </p:txBody>
            </p:sp>
            <p:sp>
              <p:nvSpPr>
                <p:cNvPr id="12" name="AutoShape 142"/>
                <p:cNvSpPr/>
                <p:nvPr/>
              </p:nvSpPr>
              <p:spPr bwMode="auto">
                <a:xfrm>
                  <a:off x="2944019" y="1783557"/>
                  <a:ext cx="43656" cy="42863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0800" y="7200"/>
                      </a:moveTo>
                      <a:cubicBezTo>
                        <a:pt x="12779" y="7200"/>
                        <a:pt x="14399" y="8820"/>
                        <a:pt x="14399" y="10800"/>
                      </a:cubicBezTo>
                      <a:cubicBezTo>
                        <a:pt x="14399" y="12779"/>
                        <a:pt x="12779" y="14400"/>
                        <a:pt x="10800" y="14400"/>
                      </a:cubicBezTo>
                      <a:cubicBezTo>
                        <a:pt x="8820" y="14400"/>
                        <a:pt x="7199" y="12779"/>
                        <a:pt x="7199" y="10800"/>
                      </a:cubicBezTo>
                      <a:cubicBezTo>
                        <a:pt x="7199" y="8820"/>
                        <a:pt x="8820" y="7200"/>
                        <a:pt x="10800" y="7200"/>
                      </a:cubicBezTo>
                      <a:moveTo>
                        <a:pt x="10800" y="21599"/>
                      </a:moveTo>
                      <a:cubicBezTo>
                        <a:pt x="16762" y="21599"/>
                        <a:pt x="21600" y="16762"/>
                        <a:pt x="21600" y="10800"/>
                      </a:cubicBezTo>
                      <a:cubicBezTo>
                        <a:pt x="21600" y="4837"/>
                        <a:pt x="16762" y="0"/>
                        <a:pt x="10800" y="0"/>
                      </a:cubicBezTo>
                      <a:cubicBezTo>
                        <a:pt x="4837" y="0"/>
                        <a:pt x="0" y="4837"/>
                        <a:pt x="0" y="10800"/>
                      </a:cubicBezTo>
                      <a:cubicBezTo>
                        <a:pt x="0" y="16762"/>
                        <a:pt x="4837" y="21599"/>
                        <a:pt x="10800" y="21599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 bIns="19050" lIns="19050" rIns="19050" tIns="19050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latin charset="0" typeface="Gill Sans"/>
                    <a:sym charset="0" typeface="Gill Sans"/>
                  </a:endParaRPr>
                </a:p>
              </p:txBody>
            </p:sp>
            <p:sp>
              <p:nvSpPr>
                <p:cNvPr id="13" name="AutoShape 143"/>
                <p:cNvSpPr/>
                <p:nvPr/>
              </p:nvSpPr>
              <p:spPr bwMode="auto">
                <a:xfrm>
                  <a:off x="2929732" y="1971675"/>
                  <a:ext cx="57944" cy="15082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 bIns="19050" lIns="19050" rIns="19050" tIns="19050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latin charset="0" typeface="Gill Sans"/>
                    <a:sym charset="0" typeface="Gill Sans"/>
                  </a:endParaRPr>
                </a:p>
              </p:txBody>
            </p:sp>
            <p:sp>
              <p:nvSpPr>
                <p:cNvPr id="14" name="AutoShape 144"/>
                <p:cNvSpPr/>
                <p:nvPr/>
              </p:nvSpPr>
              <p:spPr bwMode="auto">
                <a:xfrm>
                  <a:off x="2944019" y="1928019"/>
                  <a:ext cx="58738" cy="15081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 bIns="19050" lIns="19050" rIns="19050" tIns="19050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latin charset="0" typeface="Gill Sans"/>
                    <a:sym charset="0" typeface="Gill Sans"/>
                  </a:endParaRPr>
                </a:p>
              </p:txBody>
            </p:sp>
            <p:sp>
              <p:nvSpPr>
                <p:cNvPr id="15" name="AutoShape 145"/>
                <p:cNvSpPr/>
                <p:nvPr/>
              </p:nvSpPr>
              <p:spPr bwMode="auto">
                <a:xfrm>
                  <a:off x="2944019" y="1885157"/>
                  <a:ext cx="58738" cy="14288"/>
                </a:xfrm>
                <a:custGeom>
                  <a:gdLst>
                    <a:gd fmla="*/ 10800 w 21600" name="T0"/>
                    <a:gd fmla="*/ 10800 h 21600" name="T1"/>
                    <a:gd fmla="*/ 10800 w 21600" name="T2"/>
                    <a:gd fmla="*/ 10800 h 21600" name="T3"/>
                    <a:gd fmla="*/ 10800 w 21600" name="T4"/>
                    <a:gd fmla="*/ 10800 h 21600" name="T5"/>
                    <a:gd fmla="*/ 10800 w 21600" name="T6"/>
                    <a:gd fmla="*/ 10800 h 2160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1600" w="21600"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10" y="0"/>
                        <a:pt x="0" y="4841"/>
                        <a:pt x="0" y="10800"/>
                      </a:cubicBezTo>
                      <a:cubicBezTo>
                        <a:pt x="0" y="16758"/>
                        <a:pt x="1210" y="21599"/>
                        <a:pt x="2699" y="21599"/>
                      </a:cubicBezTo>
                      <a:lnTo>
                        <a:pt x="18899" y="21599"/>
                      </a:lnTo>
                      <a:cubicBezTo>
                        <a:pt x="20389" y="21599"/>
                        <a:pt x="21600" y="16758"/>
                        <a:pt x="21600" y="10800"/>
                      </a:cubicBezTo>
                      <a:cubicBezTo>
                        <a:pt x="21600" y="4841"/>
                        <a:pt x="20389" y="0"/>
                        <a:pt x="18899" y="0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 bIns="19050" lIns="19050" rIns="19050" tIns="19050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latin charset="0" typeface="Gill Sans"/>
                    <a:sym charset="0" typeface="Gill Sans"/>
                  </a:endParaRPr>
                </a:p>
              </p:txBody>
            </p:sp>
            <p:sp>
              <p:nvSpPr>
                <p:cNvPr id="16" name="AutoShape 146"/>
                <p:cNvSpPr/>
                <p:nvPr/>
              </p:nvSpPr>
              <p:spPr bwMode="auto">
                <a:xfrm>
                  <a:off x="2697957" y="1826419"/>
                  <a:ext cx="86519" cy="61119"/>
                </a:xfrm>
                <a:custGeom>
                  <a:gdLst>
                    <a:gd fmla="+- 0 10822 44" name="T0"/>
                    <a:gd fmla="*/ T0 w 21556" name="T1"/>
                    <a:gd fmla="+- 0 10826 53" name="T2"/>
                    <a:gd fmla="*/ 10826 h 21547" name="T3"/>
                    <a:gd fmla="+- 0 10822 44" name="T4"/>
                    <a:gd fmla="*/ T4 w 21556" name="T5"/>
                    <a:gd fmla="+- 0 10826 53" name="T6"/>
                    <a:gd fmla="*/ 10826 h 21547" name="T7"/>
                    <a:gd fmla="+- 0 10822 44" name="T8"/>
                    <a:gd fmla="*/ T8 w 21556" name="T9"/>
                    <a:gd fmla="+- 0 10826 53" name="T10"/>
                    <a:gd fmla="*/ 10826 h 21547" name="T11"/>
                    <a:gd fmla="+- 0 10822 44" name="T12"/>
                    <a:gd fmla="*/ T12 w 21556" name="T13"/>
                    <a:gd fmla="+- 0 10826 53" name="T14"/>
                    <a:gd fmla="*/ 10826 h 21547" name="T15"/>
                  </a:gdLst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b="b" l="0" r="r" t="0"/>
                  <a:pathLst>
                    <a:path h="21547" w="21556">
                      <a:moveTo>
                        <a:pt x="19751" y="2"/>
                      </a:moveTo>
                      <a:lnTo>
                        <a:pt x="3200" y="1845"/>
                      </a:lnTo>
                      <a:cubicBezTo>
                        <a:pt x="2215" y="2010"/>
                        <a:pt x="1272" y="3284"/>
                        <a:pt x="1106" y="4676"/>
                      </a:cubicBezTo>
                      <a:lnTo>
                        <a:pt x="1" y="18986"/>
                      </a:lnTo>
                      <a:cubicBezTo>
                        <a:pt x="-44" y="20398"/>
                        <a:pt x="724" y="21547"/>
                        <a:pt x="1712" y="21547"/>
                      </a:cubicBezTo>
                      <a:cubicBezTo>
                        <a:pt x="2698" y="21547"/>
                        <a:pt x="3542" y="20398"/>
                        <a:pt x="3582" y="18978"/>
                      </a:cubicBezTo>
                      <a:lnTo>
                        <a:pt x="4185" y="9251"/>
                      </a:lnTo>
                      <a:cubicBezTo>
                        <a:pt x="4319" y="7849"/>
                        <a:pt x="5235" y="6592"/>
                        <a:pt x="6220" y="6447"/>
                      </a:cubicBezTo>
                      <a:lnTo>
                        <a:pt x="19751" y="5128"/>
                      </a:lnTo>
                      <a:cubicBezTo>
                        <a:pt x="20743" y="5078"/>
                        <a:pt x="21556" y="3884"/>
                        <a:pt x="21556" y="2467"/>
                      </a:cubicBezTo>
                      <a:cubicBezTo>
                        <a:pt x="21556" y="1055"/>
                        <a:pt x="20743" y="-53"/>
                        <a:pt x="19751" y="2"/>
                      </a:cubicBezTo>
                    </a:path>
                  </a:pathLst>
                </a:custGeom>
                <a:grp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 bIns="19050" lIns="19050" rIns="19050" tIns="19050"/>
                <a:lstStyle/>
                <a:p>
                  <a:pPr algn="ctr" defTabSz="228600" eaLnBrk="1">
                    <a:defRPr/>
                  </a:pPr>
                  <a:endParaRPr lang="en-US" sz="1500">
                    <a:solidFill>
                      <a:schemeClr val="tx2">
                        <a:lumMod val="50000"/>
                        <a:lumOff val="50000"/>
                      </a:schemeClr>
                    </a:solidFill>
                    <a:effectLst>
                      <a:outerShdw algn="tl" blurRad="38100" dir="2700000" dist="38100">
                        <a:srgbClr val="000000"/>
                      </a:outerShdw>
                    </a:effectLst>
                    <a:latin charset="0" typeface="Gill Sans"/>
                    <a:sym charset="0" typeface="Gill Sans"/>
                  </a:endParaRPr>
                </a:p>
              </p:txBody>
            </p:sp>
          </p:grpSp>
        </p:grpSp>
      </p:grpSp>
      <p:grpSp>
        <p:nvGrpSpPr>
          <p:cNvPr id="23" name="组合 22"/>
          <p:cNvGrpSpPr/>
          <p:nvPr/>
        </p:nvGrpSpPr>
        <p:grpSpPr>
          <a:xfrm>
            <a:off x="1097673" y="3539885"/>
            <a:ext cx="5931777" cy="1193401"/>
            <a:chOff x="1614214" y="4399594"/>
            <a:chExt cx="5931777" cy="1193401"/>
          </a:xfrm>
        </p:grpSpPr>
        <p:sp>
          <p:nvSpPr>
            <p:cNvPr id="24" name="文本框 23"/>
            <p:cNvSpPr txBox="1"/>
            <p:nvPr/>
          </p:nvSpPr>
          <p:spPr>
            <a:xfrm>
              <a:off x="1614215" y="4399594"/>
              <a:ext cx="243292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en-US" lang="zh-CN" spc="300" sz="2400">
                  <a:solidFill>
                    <a:schemeClr val="tx2"/>
                  </a:solidFill>
                  <a:latin charset="-122" pitchFamily="50" typeface="造字工房悦黑演示版纤细体"/>
                  <a:ea charset="-122" pitchFamily="50" typeface="造字工房悦黑演示版纤细体"/>
                </a:rPr>
                <a:t>输入你的标题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614214" y="4854330"/>
              <a:ext cx="593177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450340">
                <a:lnSpc>
                  <a:spcPct val="150000"/>
                </a:lnSpc>
              </a:pPr>
              <a:r>
                <a:rPr altLang="en-US" lang="zh-CN" spc="600" sz="1400">
                  <a:solidFill>
                    <a:schemeClr val="tx2"/>
                  </a:solidFill>
                  <a:latin charset="-122" pitchFamily="50" typeface="造字工房悦黑演示版纤细体"/>
                  <a:ea charset="-122" pitchFamily="50" typeface="造字工房悦黑演示版纤细体"/>
                </a:rPr>
                <a:t>内容打在这里，或者通过复制您的文本内容打在这里，或者通过复制您的文本</a:t>
              </a:r>
            </a:p>
          </p:txBody>
        </p:sp>
      </p:grpSp>
    </p:spTree>
    <p:extLst>
      <p:ext uri="{BB962C8B-B14F-4D97-AF65-F5344CB8AC3E}">
        <p14:creationId val="184584710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20"/>
          <p:cNvGrpSpPr/>
          <p:nvPr/>
        </p:nvGrpSpPr>
        <p:grpSpPr>
          <a:xfrm>
            <a:off x="1293576" y="1644650"/>
            <a:ext cx="9401388" cy="3568700"/>
            <a:chOff x="-187515" y="0"/>
            <a:chExt cx="9400217" cy="3568700"/>
          </a:xfr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grpSpPr>
        <p:pic>
          <p:nvPicPr>
            <p:cNvPr id="3" name="图片 1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187515" y="0"/>
              <a:ext cx="5346857" cy="356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16"/>
            <p:cNvSpPr>
              <a:spLocks noChangeArrowheads="1"/>
            </p:cNvSpPr>
            <p:nvPr/>
          </p:nvSpPr>
          <p:spPr bwMode="auto">
            <a:xfrm>
              <a:off x="5158612" y="0"/>
              <a:ext cx="4022445" cy="3568700"/>
            </a:xfrm>
            <a:prstGeom prst="rect">
              <a:avLst/>
            </a:prstGeom>
            <a:solidFill>
              <a:srgbClr val="979FA1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endParaRPr altLang="zh-CN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  <a:sym charset="-122" panose="02010600030101010101" pitchFamily="2" typeface="等线"/>
              </a:endParaRPr>
            </a:p>
          </p:txBody>
        </p:sp>
        <p:sp>
          <p:nvSpPr>
            <p:cNvPr id="5" name="文本框 17"/>
            <p:cNvSpPr>
              <a:spLocks noChangeArrowheads="1"/>
            </p:cNvSpPr>
            <p:nvPr/>
          </p:nvSpPr>
          <p:spPr bwMode="auto">
            <a:xfrm>
              <a:off x="5382729" y="311150"/>
              <a:ext cx="2686273" cy="131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 eaLnBrk="1" fontAlgn="base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80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charset="-122" pitchFamily="50" typeface="造字工房悦黑演示版纤细体"/>
                  <a:ea charset="-122" pitchFamily="50" typeface="造字工房悦黑演示版纤细体"/>
                  <a:sym charset="-122" pitchFamily="2" typeface="方正兰亭粗黑_GBK"/>
                </a:rPr>
                <a:t>89%</a:t>
              </a:r>
            </a:p>
          </p:txBody>
        </p:sp>
        <p:sp>
          <p:nvSpPr>
            <p:cNvPr id="6" name="文本框 18"/>
            <p:cNvSpPr>
              <a:spLocks noChangeArrowheads="1"/>
            </p:cNvSpPr>
            <p:nvPr/>
          </p:nvSpPr>
          <p:spPr bwMode="auto">
            <a:xfrm>
              <a:off x="5382729" y="1492251"/>
              <a:ext cx="3829972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 lvl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z="3600">
                  <a:solidFill>
                    <a:schemeClr val="bg1"/>
                  </a:solidFill>
                  <a:latin charset="-122" pitchFamily="50" typeface="造字工房悦黑演示版纤细体"/>
                  <a:ea charset="-122" pitchFamily="50" typeface="造字工房悦黑演示版纤细体"/>
                  <a:sym charset="-122" pitchFamily="2" typeface="方正兰亭粗黑_GBK"/>
                </a:rPr>
                <a:t>输入标题</a:t>
              </a:r>
            </a:p>
          </p:txBody>
        </p:sp>
        <p:sp>
          <p:nvSpPr>
            <p:cNvPr id="7" name="矩形 19"/>
            <p:cNvSpPr>
              <a:spLocks noChangeArrowheads="1"/>
            </p:cNvSpPr>
            <p:nvPr/>
          </p:nvSpPr>
          <p:spPr bwMode="auto">
            <a:xfrm>
              <a:off x="5382731" y="2181227"/>
              <a:ext cx="3640523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altLang="en-US" lang="zh-CN" spc="150">
                  <a:solidFill>
                    <a:schemeClr val="bg1"/>
                  </a:solidFill>
                  <a:latin charset="-122" pitchFamily="50" typeface="造字工房悦黑演示版纤细体"/>
                  <a:ea charset="-122" pitchFamily="50" typeface="造字工房悦黑演示版纤细体"/>
                  <a:cs charset="0" typeface="Lato Light"/>
                </a:rPr>
                <a:t>内容打在这里，或者通过复制您的文本内容打在这里，或者通过复制您的文本</a:t>
              </a: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FC70CFEB-C300-494F-80BC-C4CCFCBACE77}"/>
              </a:ext>
            </a:extLst>
          </p:cNvPr>
          <p:cNvSpPr/>
          <p:nvPr/>
        </p:nvSpPr>
        <p:spPr>
          <a:xfrm>
            <a:off x="1293576" y="1644650"/>
            <a:ext cx="5356088" cy="3568700"/>
          </a:xfrm>
          <a:prstGeom prst="rect">
            <a:avLst/>
          </a:prstGeom>
          <a:solidFill>
            <a:srgbClr val="DCECEE">
              <a:alpha val="69804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2400" u="none">
              <a:ln>
                <a:noFill/>
              </a:ln>
              <a:solidFill>
                <a:schemeClr val="bg1"/>
              </a:solidFill>
              <a:effectLst/>
              <a:uLnTx/>
              <a:uFillTx/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</p:spTree>
    <p:extLst>
      <p:ext uri="{BB962C8B-B14F-4D97-AF65-F5344CB8AC3E}">
        <p14:creationId val="301969376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44684-5679-4186-BEB0-1C6942D17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30851" y="1321225"/>
            <a:ext cx="4572000" cy="4572000"/>
          </a:xfrm>
          <a:prstGeom prst="rect">
            <a:avLst/>
          </a:prstGeom>
        </p:spPr>
      </p:pic>
      <p:sp>
        <p:nvSpPr>
          <p:cNvPr id="3" name="Rectangle 10"/>
          <p:cNvSpPr/>
          <p:nvPr/>
        </p:nvSpPr>
        <p:spPr>
          <a:xfrm>
            <a:off x="757693" y="497498"/>
            <a:ext cx="5629345" cy="5863003"/>
          </a:xfrm>
          <a:prstGeom prst="rect">
            <a:avLst/>
          </a:prstGeom>
          <a:solidFill>
            <a:srgbClr val="000000">
              <a:alpha val="51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9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2019175" y="2923935"/>
            <a:ext cx="3204143" cy="7962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57200">
              <a:lnSpc>
                <a:spcPts val="1850"/>
              </a:lnSpc>
            </a:pPr>
            <a:r>
              <a:rPr altLang="en-US" lang="zh-CN" sz="1600">
                <a:solidFill>
                  <a:prstClr val="white"/>
                </a:solidFill>
                <a:latin charset="-122" pitchFamily="50" typeface="造字工房悦黑演示版纤细体"/>
                <a:ea charset="-122" pitchFamily="50" typeface="造字工房悦黑演示版纤细体"/>
                <a:cs charset="0" typeface="Lato Light"/>
              </a:rPr>
              <a:t>内容打在这里，或者通过复制您的文本内容打在这里，或者通过复制您的文本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844012" y="2459068"/>
            <a:ext cx="155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457200"/>
            <a:r>
              <a:rPr altLang="en-US" lang="zh-CN" spc="300" sz="2400">
                <a:solidFill>
                  <a:prstClr val="white"/>
                </a:solidFill>
                <a:latin charset="-122" pitchFamily="50" typeface="造字工房悦黑演示版纤细体"/>
                <a:ea charset="-122" pitchFamily="50" typeface="造字工房悦黑演示版纤细体"/>
                <a:cs charset="0" typeface="Oswald"/>
              </a:rPr>
              <a:t>输入标题</a:t>
            </a:r>
          </a:p>
        </p:txBody>
      </p:sp>
      <p:sp>
        <p:nvSpPr>
          <p:cNvPr id="6" name="Rectangle 13"/>
          <p:cNvSpPr/>
          <p:nvPr/>
        </p:nvSpPr>
        <p:spPr>
          <a:xfrm>
            <a:off x="2676490" y="3932755"/>
            <a:ext cx="1924040" cy="406593"/>
          </a:xfrm>
          <a:prstGeom prst="rect">
            <a:avLst/>
          </a:prstGeom>
          <a:solidFill>
            <a:sysClr lastClr="FFFFFF" val="window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9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2815024" y="3995435"/>
            <a:ext cx="160821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57200"/>
            <a:r>
              <a:rPr lang="en-US" spc="600" sz="1400">
                <a:solidFill>
                  <a:srgbClr val="44546A"/>
                </a:solidFill>
                <a:latin charset="-122" pitchFamily="50" typeface="造字工房悦黑演示版纤细体"/>
                <a:ea charset="-122" pitchFamily="50" typeface="造字工房悦黑演示版纤细体"/>
                <a:cs charset="0" typeface="Oswald"/>
              </a:rPr>
              <a:t>LEARN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6519326" y="2923935"/>
            <a:ext cx="3204143" cy="7962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57200">
              <a:lnSpc>
                <a:spcPts val="1850"/>
              </a:lnSpc>
            </a:pPr>
            <a:r>
              <a:rPr altLang="en-US" lang="zh-CN" sz="1600">
                <a:solidFill>
                  <a:schemeClr val="tx2"/>
                </a:solidFill>
                <a:latin charset="-122" pitchFamily="50" typeface="造字工房悦黑演示版纤细体"/>
                <a:ea charset="-122" pitchFamily="50" typeface="造字工房悦黑演示版纤细体"/>
                <a:cs charset="0" typeface="Lato Light"/>
              </a:rPr>
              <a:t>内容打在这里，或者通过复制您的文本内容打在这里，或者通过复制您的文本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7327834" y="2459068"/>
            <a:ext cx="1554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457200"/>
            <a:r>
              <a:rPr altLang="en-US" lang="zh-CN" spc="300" sz="2400">
                <a:solidFill>
                  <a:schemeClr val="tx2"/>
                </a:solidFill>
                <a:latin charset="-122" pitchFamily="50" typeface="造字工房悦黑演示版纤细体"/>
                <a:ea charset="-122" pitchFamily="50" typeface="造字工房悦黑演示版纤细体"/>
                <a:cs charset="0" typeface="Oswald"/>
              </a:rPr>
              <a:t>输入标题</a:t>
            </a:r>
          </a:p>
        </p:txBody>
      </p:sp>
      <p:sp>
        <p:nvSpPr>
          <p:cNvPr id="10" name="Rectangle 18"/>
          <p:cNvSpPr/>
          <p:nvPr/>
        </p:nvSpPr>
        <p:spPr>
          <a:xfrm>
            <a:off x="7156516" y="3932755"/>
            <a:ext cx="1924526" cy="406593"/>
          </a:xfrm>
          <a:prstGeom prst="rect">
            <a:avLst/>
          </a:prstGeom>
          <a:solidFill>
            <a:schemeClr val="tx1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4572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900" u="none">
              <a:ln>
                <a:noFill/>
              </a:ln>
              <a:effectLst/>
              <a:uLnTx/>
              <a:uFillTx/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7319437" y="3995435"/>
            <a:ext cx="160821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457200"/>
            <a:r>
              <a:rPr altLang="en-US" lang="zh-CN" spc="600" sz="1400">
                <a:solidFill>
                  <a:schemeClr val="bg1"/>
                </a:solidFill>
                <a:latin charset="-122" pitchFamily="50" typeface="造字工房悦黑演示版纤细体"/>
                <a:ea charset="-122" pitchFamily="50" typeface="造字工房悦黑演示版纤细体"/>
                <a:cs charset="0" typeface="Oswald"/>
              </a:rPr>
              <a:t>输入标题</a:t>
            </a:r>
          </a:p>
        </p:txBody>
      </p:sp>
    </p:spTree>
    <p:extLst>
      <p:ext uri="{BB962C8B-B14F-4D97-AF65-F5344CB8AC3E}">
        <p14:creationId val="69442825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38"/>
          <p:cNvGrpSpPr/>
          <p:nvPr/>
        </p:nvGrpSpPr>
        <p:grpSpPr>
          <a:xfrm>
            <a:off x="6615945" y="1017170"/>
            <a:ext cx="4137011" cy="5054493"/>
            <a:chOff x="6939484" y="971030"/>
            <a:chExt cx="4137011" cy="5054493"/>
          </a:xfrm>
        </p:grpSpPr>
        <p:grpSp>
          <p:nvGrpSpPr>
            <p:cNvPr id="3" name="Group 6"/>
            <p:cNvGrpSpPr/>
            <p:nvPr/>
          </p:nvGrpSpPr>
          <p:grpSpPr>
            <a:xfrm>
              <a:off x="6939484" y="3616966"/>
              <a:ext cx="4137011" cy="1085588"/>
              <a:chOff x="6939484" y="3647727"/>
              <a:chExt cx="4137011" cy="1085588"/>
            </a:xfrm>
          </p:grpSpPr>
          <p:grpSp>
            <p:nvGrpSpPr>
              <p:cNvPr id="28" name="Group 7"/>
              <p:cNvGrpSpPr/>
              <p:nvPr/>
            </p:nvGrpSpPr>
            <p:grpSpPr>
              <a:xfrm>
                <a:off x="6939484" y="3804846"/>
                <a:ext cx="366177" cy="290193"/>
                <a:chOff x="6193148" y="4166870"/>
                <a:chExt cx="264802" cy="209854"/>
              </a:xfrm>
            </p:grpSpPr>
            <p:grpSp>
              <p:nvGrpSpPr>
                <p:cNvPr id="31" name="Group 10"/>
                <p:cNvGrpSpPr/>
                <p:nvPr/>
              </p:nvGrpSpPr>
              <p:grpSpPr>
                <a:xfrm>
                  <a:off x="6193148" y="4166870"/>
                  <a:ext cx="264802" cy="209854"/>
                  <a:chOff x="10598150" y="656069"/>
                  <a:chExt cx="438150" cy="347231"/>
                </a:xfrm>
              </p:grpSpPr>
              <p:sp>
                <p:nvSpPr>
                  <p:cNvPr id="33" name="Rectangle 12"/>
                  <p:cNvSpPr/>
                  <p:nvPr/>
                </p:nvSpPr>
                <p:spPr>
                  <a:xfrm>
                    <a:off x="10598150" y="656069"/>
                    <a:ext cx="347231" cy="34723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>
                      <a:latin charset="-122" pitchFamily="50" typeface="造字工房悦黑演示版纤细体"/>
                      <a:ea charset="-122" pitchFamily="50" typeface="造字工房悦黑演示版纤细体"/>
                      <a:sym charset="-122" panose="020b0503020204020204" pitchFamily="34" typeface="微软雅黑"/>
                    </a:endParaRPr>
                  </a:p>
                </p:txBody>
              </p:sp>
              <p:sp>
                <p:nvSpPr>
                  <p:cNvPr id="34" name="Rectangle 13"/>
                  <p:cNvSpPr/>
                  <p:nvPr/>
                </p:nvSpPr>
                <p:spPr>
                  <a:xfrm>
                    <a:off x="10909300" y="685799"/>
                    <a:ext cx="127000" cy="1737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>
                      <a:latin charset="-122" pitchFamily="50" typeface="造字工房悦黑演示版纤细体"/>
                      <a:ea charset="-122" pitchFamily="50" typeface="造字工房悦黑演示版纤细体"/>
                      <a:sym charset="-122" panose="020b0503020204020204" pitchFamily="34" typeface="微软雅黑"/>
                    </a:endParaRPr>
                  </a:p>
                </p:txBody>
              </p:sp>
            </p:grpSp>
            <p:sp>
              <p:nvSpPr>
                <p:cNvPr id="32" name="Freeform: Shape 11"/>
                <p:cNvSpPr/>
                <p:nvPr/>
              </p:nvSpPr>
              <p:spPr>
                <a:xfrm>
                  <a:off x="6238875" y="4186237"/>
                  <a:ext cx="211932" cy="138113"/>
                </a:xfrm>
                <a:custGeom>
                  <a:gdLst>
                    <a:gd fmla="*/ 0 w 211932" name="connsiteX0"/>
                    <a:gd fmla="*/ 64294 h 138113" name="connsiteY0"/>
                    <a:gd fmla="*/ 73819 w 211932" name="connsiteX1"/>
                    <a:gd fmla="*/ 138113 h 138113" name="connsiteY1"/>
                    <a:gd fmla="*/ 211932 w 211932" name="connsiteX2"/>
                    <a:gd fmla="*/ 0 h 138113" name="connsiteY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138113" w="211932">
                      <a:moveTo>
                        <a:pt x="0" y="64294"/>
                      </a:moveTo>
                      <a:lnTo>
                        <a:pt x="73819" y="138113"/>
                      </a:lnTo>
                      <a:lnTo>
                        <a:pt x="21193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29" name="Rectangle 8"/>
              <p:cNvSpPr/>
              <p:nvPr/>
            </p:nvSpPr>
            <p:spPr>
              <a:xfrm>
                <a:off x="7411378" y="3948485"/>
                <a:ext cx="3665117" cy="777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altLang="en-US" lang="zh-CN" sz="1200">
                    <a:solidFill>
                      <a:schemeClr val="bg1">
                        <a:lumMod val="50000"/>
                      </a:schemeClr>
                    </a:solidFill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rPr>
                  <a:t>用户可以在投影仪或计算机上进行演示，也可以将演示文稿打印出来，制作成胶片，以便应用到更广泛的领域中，</a:t>
                </a:r>
              </a:p>
            </p:txBody>
          </p:sp>
          <p:sp>
            <p:nvSpPr>
              <p:cNvPr id="30" name="TextBox 9"/>
              <p:cNvSpPr txBox="1"/>
              <p:nvPr/>
            </p:nvSpPr>
            <p:spPr>
              <a:xfrm>
                <a:off x="7411380" y="3647727"/>
                <a:ext cx="1453402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600"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rPr>
                  <a:t>此处添加标题</a:t>
                </a:r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6939484" y="4939935"/>
              <a:ext cx="4071023" cy="1085588"/>
              <a:chOff x="6939484" y="4939935"/>
              <a:chExt cx="4071023" cy="1085588"/>
            </a:xfrm>
          </p:grpSpPr>
          <p:grpSp>
            <p:nvGrpSpPr>
              <p:cNvPr id="21" name="Group 15"/>
              <p:cNvGrpSpPr/>
              <p:nvPr/>
            </p:nvGrpSpPr>
            <p:grpSpPr>
              <a:xfrm>
                <a:off x="6939484" y="5097054"/>
                <a:ext cx="366177" cy="290193"/>
                <a:chOff x="6193148" y="4166870"/>
                <a:chExt cx="264802" cy="209854"/>
              </a:xfrm>
            </p:grpSpPr>
            <p:grpSp>
              <p:nvGrpSpPr>
                <p:cNvPr id="24" name="Group 18"/>
                <p:cNvGrpSpPr/>
                <p:nvPr/>
              </p:nvGrpSpPr>
              <p:grpSpPr>
                <a:xfrm>
                  <a:off x="6193148" y="4166870"/>
                  <a:ext cx="264802" cy="209854"/>
                  <a:chOff x="10598150" y="656069"/>
                  <a:chExt cx="438150" cy="347231"/>
                </a:xfrm>
              </p:grpSpPr>
              <p:sp>
                <p:nvSpPr>
                  <p:cNvPr id="26" name="Rectangle 20"/>
                  <p:cNvSpPr/>
                  <p:nvPr/>
                </p:nvSpPr>
                <p:spPr>
                  <a:xfrm>
                    <a:off x="10598150" y="656069"/>
                    <a:ext cx="347231" cy="34723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>
                      <a:latin charset="-122" pitchFamily="50" typeface="造字工房悦黑演示版纤细体"/>
                      <a:ea charset="-122" pitchFamily="50" typeface="造字工房悦黑演示版纤细体"/>
                      <a:sym charset="-122" panose="020b0503020204020204" pitchFamily="34" typeface="微软雅黑"/>
                    </a:endParaRPr>
                  </a:p>
                </p:txBody>
              </p:sp>
              <p:sp>
                <p:nvSpPr>
                  <p:cNvPr id="27" name="Rectangle 21"/>
                  <p:cNvSpPr/>
                  <p:nvPr/>
                </p:nvSpPr>
                <p:spPr>
                  <a:xfrm>
                    <a:off x="10909300" y="685799"/>
                    <a:ext cx="127000" cy="1737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>
                      <a:latin charset="-122" pitchFamily="50" typeface="造字工房悦黑演示版纤细体"/>
                      <a:ea charset="-122" pitchFamily="50" typeface="造字工房悦黑演示版纤细体"/>
                      <a:sym charset="-122" panose="020b0503020204020204" pitchFamily="34" typeface="微软雅黑"/>
                    </a:endParaRPr>
                  </a:p>
                </p:txBody>
              </p:sp>
            </p:grpSp>
            <p:sp>
              <p:nvSpPr>
                <p:cNvPr id="25" name="Freeform: Shape 19"/>
                <p:cNvSpPr/>
                <p:nvPr/>
              </p:nvSpPr>
              <p:spPr>
                <a:xfrm>
                  <a:off x="6238875" y="4186237"/>
                  <a:ext cx="211932" cy="138113"/>
                </a:xfrm>
                <a:custGeom>
                  <a:gdLst>
                    <a:gd fmla="*/ 0 w 211932" name="connsiteX0"/>
                    <a:gd fmla="*/ 64294 h 138113" name="connsiteY0"/>
                    <a:gd fmla="*/ 73819 w 211932" name="connsiteX1"/>
                    <a:gd fmla="*/ 138113 h 138113" name="connsiteY1"/>
                    <a:gd fmla="*/ 211932 w 211932" name="connsiteX2"/>
                    <a:gd fmla="*/ 0 h 138113" name="connsiteY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138113" w="211932">
                      <a:moveTo>
                        <a:pt x="0" y="64294"/>
                      </a:moveTo>
                      <a:lnTo>
                        <a:pt x="73819" y="138113"/>
                      </a:lnTo>
                      <a:lnTo>
                        <a:pt x="21193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22" name="Rectangle 16"/>
              <p:cNvSpPr/>
              <p:nvPr/>
            </p:nvSpPr>
            <p:spPr>
              <a:xfrm>
                <a:off x="7411377" y="5240693"/>
                <a:ext cx="3599129" cy="777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altLang="en-US" lang="zh-CN" sz="1200">
                    <a:solidFill>
                      <a:schemeClr val="bg1">
                        <a:lumMod val="50000"/>
                      </a:schemeClr>
                    </a:solidFill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rPr>
                  <a:t>用户可以在投影仪或计算机上进行演示，也可以将演示文稿打印出来，制作成胶片，以便应用到更广泛的领域中，</a:t>
                </a:r>
              </a:p>
            </p:txBody>
          </p:sp>
          <p:sp>
            <p:nvSpPr>
              <p:cNvPr id="23" name="TextBox 17"/>
              <p:cNvSpPr txBox="1"/>
              <p:nvPr/>
            </p:nvSpPr>
            <p:spPr>
              <a:xfrm>
                <a:off x="7411376" y="4939935"/>
                <a:ext cx="1453403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600"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rPr>
                  <a:t>此处添加标题</a:t>
                </a:r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6939484" y="971030"/>
              <a:ext cx="4137011" cy="1085588"/>
              <a:chOff x="6939484" y="1063309"/>
              <a:chExt cx="4137011" cy="1085588"/>
            </a:xfrm>
          </p:grpSpPr>
          <p:grpSp>
            <p:nvGrpSpPr>
              <p:cNvPr id="14" name="Group 23"/>
              <p:cNvGrpSpPr/>
              <p:nvPr/>
            </p:nvGrpSpPr>
            <p:grpSpPr>
              <a:xfrm>
                <a:off x="6939484" y="1220428"/>
                <a:ext cx="366177" cy="290193"/>
                <a:chOff x="6193148" y="4166870"/>
                <a:chExt cx="264802" cy="209854"/>
              </a:xfrm>
            </p:grpSpPr>
            <p:grpSp>
              <p:nvGrpSpPr>
                <p:cNvPr id="17" name="Group 26"/>
                <p:cNvGrpSpPr/>
                <p:nvPr/>
              </p:nvGrpSpPr>
              <p:grpSpPr>
                <a:xfrm>
                  <a:off x="6193148" y="4166870"/>
                  <a:ext cx="264802" cy="209854"/>
                  <a:chOff x="10598150" y="656069"/>
                  <a:chExt cx="438150" cy="347231"/>
                </a:xfrm>
              </p:grpSpPr>
              <p:sp>
                <p:nvSpPr>
                  <p:cNvPr id="19" name="Rectangle 28"/>
                  <p:cNvSpPr/>
                  <p:nvPr/>
                </p:nvSpPr>
                <p:spPr>
                  <a:xfrm>
                    <a:off x="10598150" y="656069"/>
                    <a:ext cx="347231" cy="34723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>
                      <a:latin charset="-122" pitchFamily="50" typeface="造字工房悦黑演示版纤细体"/>
                      <a:ea charset="-122" pitchFamily="50" typeface="造字工房悦黑演示版纤细体"/>
                      <a:sym charset="-122" panose="020b0503020204020204" pitchFamily="34" typeface="微软雅黑"/>
                    </a:endParaRPr>
                  </a:p>
                </p:txBody>
              </p:sp>
              <p:sp>
                <p:nvSpPr>
                  <p:cNvPr id="20" name="Rectangle 29"/>
                  <p:cNvSpPr/>
                  <p:nvPr/>
                </p:nvSpPr>
                <p:spPr>
                  <a:xfrm>
                    <a:off x="10909300" y="685799"/>
                    <a:ext cx="127000" cy="1737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>
                      <a:latin charset="-122" pitchFamily="50" typeface="造字工房悦黑演示版纤细体"/>
                      <a:ea charset="-122" pitchFamily="50" typeface="造字工房悦黑演示版纤细体"/>
                      <a:sym charset="-122" panose="020b0503020204020204" pitchFamily="34" typeface="微软雅黑"/>
                    </a:endParaRPr>
                  </a:p>
                </p:txBody>
              </p:sp>
            </p:grpSp>
            <p:sp>
              <p:nvSpPr>
                <p:cNvPr id="18" name="Freeform: Shape 27"/>
                <p:cNvSpPr/>
                <p:nvPr/>
              </p:nvSpPr>
              <p:spPr>
                <a:xfrm>
                  <a:off x="6238875" y="4186237"/>
                  <a:ext cx="211932" cy="138113"/>
                </a:xfrm>
                <a:custGeom>
                  <a:gdLst>
                    <a:gd fmla="*/ 0 w 211932" name="connsiteX0"/>
                    <a:gd fmla="*/ 64294 h 138113" name="connsiteY0"/>
                    <a:gd fmla="*/ 73819 w 211932" name="connsiteX1"/>
                    <a:gd fmla="*/ 138113 h 138113" name="connsiteY1"/>
                    <a:gd fmla="*/ 211932 w 211932" name="connsiteX2"/>
                    <a:gd fmla="*/ 0 h 138113" name="connsiteY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138113" w="211932">
                      <a:moveTo>
                        <a:pt x="0" y="64294"/>
                      </a:moveTo>
                      <a:lnTo>
                        <a:pt x="73819" y="138113"/>
                      </a:lnTo>
                      <a:lnTo>
                        <a:pt x="21193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15" name="Rectangle 24"/>
              <p:cNvSpPr/>
              <p:nvPr/>
            </p:nvSpPr>
            <p:spPr>
              <a:xfrm>
                <a:off x="7411379" y="1364067"/>
                <a:ext cx="3665116" cy="777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altLang="en-US" lang="zh-CN" sz="1200">
                    <a:solidFill>
                      <a:schemeClr val="bg1">
                        <a:lumMod val="50000"/>
                      </a:schemeClr>
                    </a:solidFill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rPr>
                  <a:t>用户可以在投影仪或计算机上进行演示，也可以将演示文稿打印出来，制作成胶片，以便应用到更广泛的领域中，</a:t>
                </a:r>
              </a:p>
            </p:txBody>
          </p:sp>
          <p:sp>
            <p:nvSpPr>
              <p:cNvPr id="16" name="TextBox 25"/>
              <p:cNvSpPr txBox="1"/>
              <p:nvPr/>
            </p:nvSpPr>
            <p:spPr>
              <a:xfrm>
                <a:off x="7411378" y="1063309"/>
                <a:ext cx="1453402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600"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rPr>
                  <a:t>此处添加标题</a:t>
                </a:r>
              </a:p>
            </p:txBody>
          </p:sp>
        </p:grpSp>
        <p:grpSp>
          <p:nvGrpSpPr>
            <p:cNvPr id="6" name="Group 30"/>
            <p:cNvGrpSpPr/>
            <p:nvPr/>
          </p:nvGrpSpPr>
          <p:grpSpPr>
            <a:xfrm>
              <a:off x="6939484" y="2293998"/>
              <a:ext cx="4137011" cy="1085588"/>
              <a:chOff x="6939484" y="2355518"/>
              <a:chExt cx="4137011" cy="1085588"/>
            </a:xfrm>
          </p:grpSpPr>
          <p:grpSp>
            <p:nvGrpSpPr>
              <p:cNvPr id="7" name="Group 31"/>
              <p:cNvGrpSpPr/>
              <p:nvPr/>
            </p:nvGrpSpPr>
            <p:grpSpPr>
              <a:xfrm>
                <a:off x="6939484" y="2512637"/>
                <a:ext cx="366177" cy="290193"/>
                <a:chOff x="6193148" y="4166870"/>
                <a:chExt cx="264802" cy="209854"/>
              </a:xfrm>
            </p:grpSpPr>
            <p:grpSp>
              <p:nvGrpSpPr>
                <p:cNvPr id="10" name="Group 34"/>
                <p:cNvGrpSpPr/>
                <p:nvPr/>
              </p:nvGrpSpPr>
              <p:grpSpPr>
                <a:xfrm>
                  <a:off x="6193148" y="4166870"/>
                  <a:ext cx="264802" cy="209854"/>
                  <a:chOff x="10598150" y="656069"/>
                  <a:chExt cx="438150" cy="347231"/>
                </a:xfrm>
              </p:grpSpPr>
              <p:sp>
                <p:nvSpPr>
                  <p:cNvPr id="12" name="Rectangle 36"/>
                  <p:cNvSpPr/>
                  <p:nvPr/>
                </p:nvSpPr>
                <p:spPr>
                  <a:xfrm>
                    <a:off x="10598150" y="656069"/>
                    <a:ext cx="347231" cy="347231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>
                      <a:latin charset="-122" pitchFamily="50" typeface="造字工房悦黑演示版纤细体"/>
                      <a:ea charset="-122" pitchFamily="50" typeface="造字工房悦黑演示版纤细体"/>
                      <a:sym charset="-122" panose="020b0503020204020204" pitchFamily="34" typeface="微软雅黑"/>
                    </a:endParaRPr>
                  </a:p>
                </p:txBody>
              </p:sp>
              <p:sp>
                <p:nvSpPr>
                  <p:cNvPr id="13" name="Rectangle 37"/>
                  <p:cNvSpPr/>
                  <p:nvPr/>
                </p:nvSpPr>
                <p:spPr>
                  <a:xfrm>
                    <a:off x="10909300" y="685799"/>
                    <a:ext cx="127000" cy="1737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lang="en-US">
                      <a:latin charset="-122" pitchFamily="50" typeface="造字工房悦黑演示版纤细体"/>
                      <a:ea charset="-122" pitchFamily="50" typeface="造字工房悦黑演示版纤细体"/>
                      <a:sym charset="-122" panose="020b0503020204020204" pitchFamily="34" typeface="微软雅黑"/>
                    </a:endParaRPr>
                  </a:p>
                </p:txBody>
              </p:sp>
            </p:grpSp>
            <p:sp>
              <p:nvSpPr>
                <p:cNvPr id="11" name="Freeform: Shape 35"/>
                <p:cNvSpPr/>
                <p:nvPr/>
              </p:nvSpPr>
              <p:spPr>
                <a:xfrm>
                  <a:off x="6238875" y="4186237"/>
                  <a:ext cx="211932" cy="138113"/>
                </a:xfrm>
                <a:custGeom>
                  <a:gdLst>
                    <a:gd fmla="*/ 0 w 211932" name="connsiteX0"/>
                    <a:gd fmla="*/ 64294 h 138113" name="connsiteY0"/>
                    <a:gd fmla="*/ 73819 w 211932" name="connsiteX1"/>
                    <a:gd fmla="*/ 138113 h 138113" name="connsiteY1"/>
                    <a:gd fmla="*/ 211932 w 211932" name="connsiteX2"/>
                    <a:gd fmla="*/ 0 h 138113" name="connsiteY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b="b" l="l" r="r" t="t"/>
                  <a:pathLst>
                    <a:path h="138113" w="211932">
                      <a:moveTo>
                        <a:pt x="0" y="64294"/>
                      </a:moveTo>
                      <a:lnTo>
                        <a:pt x="73819" y="138113"/>
                      </a:lnTo>
                      <a:lnTo>
                        <a:pt x="211932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8" name="Rectangle 32"/>
              <p:cNvSpPr/>
              <p:nvPr/>
            </p:nvSpPr>
            <p:spPr>
              <a:xfrm>
                <a:off x="7411379" y="2656276"/>
                <a:ext cx="3665117" cy="777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altLang="en-US" lang="zh-CN" sz="1200">
                    <a:solidFill>
                      <a:schemeClr val="bg1">
                        <a:lumMod val="50000"/>
                      </a:schemeClr>
                    </a:solidFill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rPr>
                  <a:t>用户可以在投影仪或计算机上进行演示，也可以将演示文稿打印出来，制作成胶片，以便应用到更广泛的领域中，</a:t>
                </a:r>
              </a:p>
            </p:txBody>
          </p:sp>
          <p:sp>
            <p:nvSpPr>
              <p:cNvPr id="9" name="TextBox 33"/>
              <p:cNvSpPr txBox="1"/>
              <p:nvPr/>
            </p:nvSpPr>
            <p:spPr>
              <a:xfrm>
                <a:off x="7411377" y="2355518"/>
                <a:ext cx="1453402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1600">
                    <a:latin charset="-122" pitchFamily="50" typeface="造字工房悦黑演示版纤细体"/>
                    <a:ea charset="-122" pitchFamily="50" typeface="造字工房悦黑演示版纤细体"/>
                    <a:sym charset="-122" panose="020b0503020204020204" pitchFamily="34" typeface="微软雅黑"/>
                  </a:rPr>
                  <a:t>此处添加标题</a:t>
                </a:r>
              </a:p>
            </p:txBody>
          </p:sp>
        </p:grpSp>
      </p:grpSp>
      <p:pic>
        <p:nvPicPr>
          <p:cNvPr id="35" name="PA_库_PicturePlaceholder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0" y="1174289"/>
            <a:ext cx="4572000" cy="4572000"/>
          </a:xfrm>
          <a:prstGeom prst="rect">
            <a:avLst/>
          </a:prstGeom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73317151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A_库_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92244" y="1425823"/>
            <a:ext cx="6116743" cy="4006354"/>
          </a:xfrm>
          <a:prstGeom prst="rect">
            <a:avLst/>
          </a:prstGeom>
        </p:spPr>
      </p:pic>
      <p:sp>
        <p:nvSpPr>
          <p:cNvPr id="4" name="PA_库_文本框 3"/>
          <p:cNvSpPr txBox="1"/>
          <p:nvPr>
            <p:custDataLst>
              <p:tags r:id="rId5"/>
            </p:custDataLst>
          </p:nvPr>
        </p:nvSpPr>
        <p:spPr>
          <a:xfrm>
            <a:off x="6549482" y="2833315"/>
            <a:ext cx="4373880" cy="1005840"/>
          </a:xfrm>
          <a:prstGeom prst="rect">
            <a:avLst/>
          </a:prstGeom>
          <a:noFill/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</a:p>
        </p:txBody>
      </p:sp>
      <p:pic>
        <p:nvPicPr>
          <p:cNvPr id="6" name="PA_库_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7082" y="2557528"/>
            <a:ext cx="829801" cy="871472"/>
          </a:xfrm>
          <a:prstGeom prst="rect">
            <a:avLst/>
          </a:prstGeom>
        </p:spPr>
      </p:pic>
      <p:grpSp>
        <p:nvGrpSpPr>
          <p:cNvPr id="17" name="PA_库_组合 16"/>
          <p:cNvGrpSpPr/>
          <p:nvPr>
            <p:custDataLst>
              <p:tags r:id="rId8"/>
            </p:custDataLst>
          </p:nvPr>
        </p:nvGrpSpPr>
        <p:grpSpPr>
          <a:xfrm>
            <a:off x="476157" y="1349038"/>
            <a:ext cx="1020726" cy="1047268"/>
            <a:chOff x="476157" y="1349038"/>
            <a:chExt cx="1020726" cy="104726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6157" y="1349038"/>
              <a:ext cx="1020726" cy="104726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59597" y="1604841"/>
              <a:ext cx="4368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i="1" lang="en-US" smtClean="0" sz="360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</a:p>
          </p:txBody>
        </p:sp>
      </p:grpSp>
      <p:sp>
        <p:nvSpPr>
          <p:cNvPr id="8" name="PA_库_文本框 7"/>
          <p:cNvSpPr txBox="1"/>
          <p:nvPr>
            <p:custDataLst>
              <p:tags r:id="rId10"/>
            </p:custDataLst>
          </p:nvPr>
        </p:nvSpPr>
        <p:spPr>
          <a:xfrm>
            <a:off x="659597" y="2694815"/>
            <a:ext cx="436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i="1" lang="en-US" smtClean="0" sz="360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9" name="PA_库_文本框 8"/>
          <p:cNvSpPr txBox="1"/>
          <p:nvPr>
            <p:custDataLst>
              <p:tags r:id="rId11"/>
            </p:custDataLst>
          </p:nvPr>
        </p:nvSpPr>
        <p:spPr>
          <a:xfrm>
            <a:off x="1496883" y="1697173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95886F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你都做了哪些事？</a:t>
            </a:r>
          </a:p>
        </p:txBody>
      </p:sp>
      <p:sp>
        <p:nvSpPr>
          <p:cNvPr id="10" name="PA_库_文本框 9"/>
          <p:cNvSpPr txBox="1"/>
          <p:nvPr>
            <p:custDataLst>
              <p:tags r:id="rId12"/>
            </p:custDataLst>
          </p:nvPr>
        </p:nvSpPr>
        <p:spPr>
          <a:xfrm>
            <a:off x="1496882" y="2787147"/>
            <a:ext cx="3535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95886F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工作中的问题及解决方案</a:t>
            </a:r>
          </a:p>
        </p:txBody>
      </p:sp>
      <p:pic>
        <p:nvPicPr>
          <p:cNvPr id="11" name="PA_库_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6157" y="3627970"/>
            <a:ext cx="1020726" cy="1047268"/>
          </a:xfrm>
          <a:prstGeom prst="rect">
            <a:avLst/>
          </a:prstGeom>
        </p:spPr>
      </p:pic>
      <p:pic>
        <p:nvPicPr>
          <p:cNvPr id="12" name="PA_库_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7082" y="4796945"/>
            <a:ext cx="829801" cy="871472"/>
          </a:xfrm>
          <a:prstGeom prst="rect">
            <a:avLst/>
          </a:prstGeom>
        </p:spPr>
      </p:pic>
      <p:sp>
        <p:nvSpPr>
          <p:cNvPr id="13" name="PA_库_文本框 12"/>
          <p:cNvSpPr txBox="1"/>
          <p:nvPr>
            <p:custDataLst>
              <p:tags r:id="rId15"/>
            </p:custDataLst>
          </p:nvPr>
        </p:nvSpPr>
        <p:spPr>
          <a:xfrm>
            <a:off x="659597" y="3883773"/>
            <a:ext cx="436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i="1" lang="en-US" smtClean="0" sz="3600">
                <a:solidFill>
                  <a:schemeClr val="bg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14" name="PA_库_文本框 13"/>
          <p:cNvSpPr txBox="1"/>
          <p:nvPr>
            <p:custDataLst>
              <p:tags r:id="rId16"/>
            </p:custDataLst>
          </p:nvPr>
        </p:nvSpPr>
        <p:spPr>
          <a:xfrm>
            <a:off x="659597" y="4934232"/>
            <a:ext cx="4368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i="1" lang="en-US" smtClean="0" sz="360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15" name="PA_库_文本框 14"/>
          <p:cNvSpPr txBox="1"/>
          <p:nvPr>
            <p:custDataLst>
              <p:tags r:id="rId17"/>
            </p:custDataLst>
          </p:nvPr>
        </p:nvSpPr>
        <p:spPr>
          <a:xfrm>
            <a:off x="1496883" y="3976105"/>
            <a:ext cx="2926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95886F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对岗位和工作的认识</a:t>
            </a:r>
          </a:p>
        </p:txBody>
      </p:sp>
      <p:sp>
        <p:nvSpPr>
          <p:cNvPr id="16" name="PA_库_文本框 15"/>
          <p:cNvSpPr txBox="1"/>
          <p:nvPr>
            <p:custDataLst>
              <p:tags r:id="rId18"/>
            </p:custDataLst>
          </p:nvPr>
        </p:nvSpPr>
        <p:spPr>
          <a:xfrm>
            <a:off x="1496882" y="5026565"/>
            <a:ext cx="3535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95886F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今后工作能力如何提高？</a:t>
            </a:r>
          </a:p>
        </p:txBody>
      </p:sp>
    </p:spTree>
    <p:extLst>
      <p:ext uri="{BB962C8B-B14F-4D97-AF65-F5344CB8AC3E}">
        <p14:creationId val="62422147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7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8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9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9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9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9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8"/>
      <p:bldP grpId="0" spid="9"/>
      <p:bldP grpId="0" spid="10"/>
      <p:bldP grpId="0" spid="13"/>
      <p:bldP grpId="0" spid="14"/>
      <p:bldP grpId="0" spid="15"/>
      <p:bldP grpId="0" spid="1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_库_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883606" y="-1"/>
            <a:ext cx="10395010" cy="6808541"/>
          </a:xfrm>
          <a:prstGeom prst="rect">
            <a:avLst/>
          </a:prstGeom>
        </p:spPr>
      </p:pic>
      <p:sp>
        <p:nvSpPr>
          <p:cNvPr id="5" name="PA_库_文本框 4"/>
          <p:cNvSpPr txBox="1"/>
          <p:nvPr>
            <p:custDataLst>
              <p:tags r:id="rId5"/>
            </p:custDataLst>
          </p:nvPr>
        </p:nvSpPr>
        <p:spPr>
          <a:xfrm>
            <a:off x="4378406" y="2867787"/>
            <a:ext cx="5212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mtClean="0" sz="3600">
                <a:solidFill>
                  <a:srgbClr val="95886F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今后工作能力如何提高？</a:t>
            </a:r>
          </a:p>
        </p:txBody>
      </p:sp>
      <p:sp>
        <p:nvSpPr>
          <p:cNvPr id="6" name="PA_库_矩形 5"/>
          <p:cNvSpPr/>
          <p:nvPr>
            <p:custDataLst>
              <p:tags r:id="rId6"/>
            </p:custDataLst>
          </p:nvPr>
        </p:nvSpPr>
        <p:spPr>
          <a:xfrm>
            <a:off x="4327508" y="3429000"/>
            <a:ext cx="528608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1400">
                <a:solidFill>
                  <a:schemeClr val="bg2">
                    <a:lumMod val="7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今后的工作你还要提高哪些能力或者需要再补充哪方面的知识，并已开始着手去做，去学了。</a:t>
            </a:r>
          </a:p>
        </p:txBody>
      </p:sp>
      <p:grpSp>
        <p:nvGrpSpPr>
          <p:cNvPr id="2" name="PA_库_组合 1"/>
          <p:cNvGrpSpPr/>
          <p:nvPr>
            <p:custDataLst>
              <p:tags r:id="rId7"/>
            </p:custDataLst>
          </p:nvPr>
        </p:nvGrpSpPr>
        <p:grpSpPr>
          <a:xfrm>
            <a:off x="9590487" y="2084452"/>
            <a:ext cx="1939640" cy="2037045"/>
            <a:chOff x="667082" y="2557528"/>
            <a:chExt cx="829801" cy="87147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7082" y="2557528"/>
              <a:ext cx="829801" cy="8714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94531" y="2828574"/>
              <a:ext cx="320016" cy="56070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i="1" lang="en-US" smtClean="0" sz="800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</a:p>
          </p:txBody>
        </p:sp>
      </p:grpSp>
    </p:spTree>
    <p:extLst>
      <p:ext uri="{BB962C8B-B14F-4D97-AF65-F5344CB8AC3E}">
        <p14:creationId val="48024543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01165" y="2969245"/>
            <a:ext cx="2071155" cy="2074841"/>
            <a:chOff x="6933063" y="1392072"/>
            <a:chExt cx="1980000" cy="1980000"/>
          </a:xfrm>
        </p:grpSpPr>
        <p:sp>
          <p:nvSpPr>
            <p:cNvPr id="3" name="椭圆 2"/>
            <p:cNvSpPr/>
            <p:nvPr/>
          </p:nvSpPr>
          <p:spPr>
            <a:xfrm>
              <a:off x="6933063" y="1392072"/>
              <a:ext cx="1980000" cy="1980000"/>
            </a:xfrm>
            <a:prstGeom prst="ellips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329384" y="2156916"/>
              <a:ext cx="1187356" cy="55264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3200">
                  <a:solidFill>
                    <a:schemeClr val="bg1">
                      <a:lumMod val="50000"/>
                    </a:schemeClr>
                  </a:solidFill>
                </a:rPr>
                <a:t>TEXT</a:t>
              </a:r>
            </a:p>
          </p:txBody>
        </p:sp>
      </p:grpSp>
      <p:sp>
        <p:nvSpPr>
          <p:cNvPr id="5" name="椭圆 4"/>
          <p:cNvSpPr/>
          <p:nvPr/>
        </p:nvSpPr>
        <p:spPr>
          <a:xfrm>
            <a:off x="3192388" y="1983593"/>
            <a:ext cx="2880000" cy="2880000"/>
          </a:xfrm>
          <a:prstGeom prst="ellipse">
            <a:avLst/>
          </a:prstGeom>
          <a:blipFill dpi="0" rotWithShape="1">
            <a:blip r:embed="rId3"/>
            <a:stretch>
              <a:fillRect b="-2000" l="-21000" r="-19000" t="1000"/>
            </a:stretch>
          </a:blipFill>
          <a:ln w="152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3084388" y="4506760"/>
            <a:ext cx="1548000" cy="1548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5000">
                <a:schemeClr val="bg2">
                  <a:lumMod val="50000"/>
                  <a:alpha val="85000"/>
                </a:schemeClr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latin charset="0" panose="020a0402060406010301" pitchFamily="18" typeface="Castellar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38073" y="5044084"/>
            <a:ext cx="946099" cy="790093"/>
            <a:chOff x="5278205" y="4581140"/>
            <a:chExt cx="1657101" cy="1485789"/>
          </a:xfrm>
          <a:gradFill>
            <a:gsLst>
              <a:gs pos="0">
                <a:srgbClr val="1371BF"/>
              </a:gs>
              <a:gs pos="100000">
                <a:srgbClr val="6649A1"/>
              </a:gs>
            </a:gsLst>
            <a:lin ang="5400000" scaled="1"/>
          </a:gradFill>
        </p:grpSpPr>
        <p:sp>
          <p:nvSpPr>
            <p:cNvPr id="8" name="任意多边形 7"/>
            <p:cNvSpPr/>
            <p:nvPr/>
          </p:nvSpPr>
          <p:spPr>
            <a:xfrm>
              <a:off x="5278205" y="4581140"/>
              <a:ext cx="700732" cy="1485789"/>
            </a:xfrm>
            <a:custGeom>
              <a:rect b="b" l="l" r="r" t="t"/>
              <a:pathLst>
                <a:path h="1485789" w="700732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4" y="984833"/>
                    <a:pt x="540804" y="1292238"/>
                    <a:pt x="187858" y="1485789"/>
                  </a:cubicBezTo>
                  <a:lnTo>
                    <a:pt x="17078" y="1315008"/>
                  </a:lnTo>
                  <a:cubicBezTo>
                    <a:pt x="244785" y="1155613"/>
                    <a:pt x="358638" y="956370"/>
                    <a:pt x="358638" y="717277"/>
                  </a:cubicBezTo>
                  <a:cubicBezTo>
                    <a:pt x="210629" y="717277"/>
                    <a:pt x="91082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85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latin charset="0" panose="020a0402060406010301" pitchFamily="18" typeface="Castellar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6234574" y="4581140"/>
              <a:ext cx="700732" cy="1485789"/>
            </a:xfrm>
            <a:custGeom>
              <a:rect b="b" l="l" r="r" t="t"/>
              <a:pathLst>
                <a:path h="1485789" w="700732">
                  <a:moveTo>
                    <a:pt x="0" y="0"/>
                  </a:moveTo>
                  <a:lnTo>
                    <a:pt x="700199" y="0"/>
                  </a:lnTo>
                  <a:lnTo>
                    <a:pt x="700199" y="563575"/>
                  </a:lnTo>
                  <a:cubicBezTo>
                    <a:pt x="711585" y="984833"/>
                    <a:pt x="540804" y="1292238"/>
                    <a:pt x="187859" y="1485789"/>
                  </a:cubicBezTo>
                  <a:lnTo>
                    <a:pt x="0" y="1315008"/>
                  </a:lnTo>
                  <a:cubicBezTo>
                    <a:pt x="216322" y="1166999"/>
                    <a:pt x="335868" y="967755"/>
                    <a:pt x="358639" y="717277"/>
                  </a:cubicBezTo>
                  <a:cubicBezTo>
                    <a:pt x="210629" y="717277"/>
                    <a:pt x="91083" y="717277"/>
                    <a:pt x="0" y="717277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65000"/>
                  </a:schemeClr>
                </a:gs>
                <a:gs pos="85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latin charset="0" panose="020a0402060406010301" pitchFamily="18" typeface="Castellar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072389" y="2827349"/>
            <a:ext cx="427174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3600">
                <a:ln cmpd="sng" w="18415">
                  <a:noFill/>
                  <a:prstDash val="solid"/>
                </a:ln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75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50" typeface="造字工房悦黑演示版纤细体"/>
                <a:ea charset="-122" pitchFamily="50" typeface="造字工房悦黑演示版纤细体"/>
              </a:rPr>
              <a:t>点击添加标题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7032458" y="3680321"/>
            <a:ext cx="3332593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defRPr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请在此处输入您的文本，或者将文本粘贴到此处请在此处输入您的文本，或者将文本粘贴到此处请在此处请在此处输入您的文本，或者将文本粘贴到此处请在此处输入您的文本，或者将文本粘贴到此处请在此处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373420" y="4972777"/>
            <a:ext cx="986475" cy="765512"/>
            <a:chOff x="1326496" y="4283251"/>
            <a:chExt cx="1129493" cy="79657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537989" y="4295029"/>
              <a:ext cx="698725" cy="0"/>
            </a:xfrm>
            <a:prstGeom prst="line">
              <a:avLst/>
            </a:prstGeom>
            <a:ln cap="rnd" w="15875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236914" y="4298775"/>
              <a:ext cx="219075" cy="219075"/>
            </a:xfrm>
            <a:prstGeom prst="line">
              <a:avLst/>
            </a:prstGeom>
            <a:ln cap="rnd" w="15875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1899269" y="4524375"/>
              <a:ext cx="555448" cy="555449"/>
            </a:xfrm>
            <a:prstGeom prst="line">
              <a:avLst/>
            </a:prstGeom>
            <a:ln cap="rnd" w="15875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1328513" y="4514850"/>
              <a:ext cx="545924" cy="545925"/>
            </a:xfrm>
            <a:prstGeom prst="line">
              <a:avLst/>
            </a:prstGeom>
            <a:ln cap="rnd" w="15875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326496" y="4308299"/>
              <a:ext cx="206551" cy="206551"/>
            </a:xfrm>
            <a:prstGeom prst="line">
              <a:avLst/>
            </a:prstGeom>
            <a:ln cap="rnd" w="15875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356343" y="4527374"/>
              <a:ext cx="1076325" cy="0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1572178" y="4536899"/>
              <a:ext cx="314326" cy="523875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1769466" y="4527374"/>
              <a:ext cx="123826" cy="533402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1889743" y="4527374"/>
              <a:ext cx="124669" cy="533400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1889743" y="4527374"/>
              <a:ext cx="333375" cy="533400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558860" y="4311585"/>
              <a:ext cx="218255" cy="218255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808780" y="4314826"/>
              <a:ext cx="219414" cy="219414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001110" y="4304522"/>
              <a:ext cx="227122" cy="227122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582714" y="4305300"/>
              <a:ext cx="217593" cy="217594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770014" y="4295775"/>
              <a:ext cx="227538" cy="227539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2014412" y="4283251"/>
              <a:ext cx="227538" cy="227539"/>
            </a:xfrm>
            <a:prstGeom prst="line">
              <a:avLst/>
            </a:prstGeom>
            <a:ln w="12700">
              <a:solidFill>
                <a:srgbClr val="1B1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92380560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10"/>
      <p:bldP grpId="0" spid="1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296786" y="0"/>
            <a:ext cx="4336026" cy="6858000"/>
          </a:xfrm>
          <a:prstGeom prst="rect">
            <a:avLst/>
          </a:prstGeom>
          <a:solidFill>
            <a:srgbClr val="95886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造字工房形黑（非商用）细体"/>
              <a:ea charset="-122" pitchFamily="2" typeface="造字工房形黑（非商用）细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50747" y="730044"/>
            <a:ext cx="3628103" cy="5397910"/>
          </a:xfrm>
          <a:prstGeom prst="rect">
            <a:avLst/>
          </a:prstGeom>
          <a:noFill/>
          <a:ln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2" typeface="造字工房形黑（非商用）细体"/>
              <a:ea charset="-122" pitchFamily="2" typeface="造字工房形黑（非商用）细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7446" y="1958663"/>
            <a:ext cx="336140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300">
                <a:solidFill>
                  <a:schemeClr val="bg1"/>
                </a:solidFill>
                <a:latin charset="-122" pitchFamily="2" typeface="造字工房形黑（非商用）细体"/>
                <a:ea charset="-122" pitchFamily="2" typeface="造字工房形黑（非商用）细体"/>
              </a:rPr>
              <a:t>内容打在这里，或者通过复制您的文本内容打在内容打在这里，或者通过复制您的文本内容打在</a:t>
            </a:r>
          </a:p>
        </p:txBody>
      </p:sp>
      <p:sp>
        <p:nvSpPr>
          <p:cNvPr id="6" name="矩形 5"/>
          <p:cNvSpPr/>
          <p:nvPr/>
        </p:nvSpPr>
        <p:spPr>
          <a:xfrm>
            <a:off x="2917446" y="3834417"/>
            <a:ext cx="307985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2" typeface="造字工房形黑（非商用）细体"/>
                <a:ea charset="-122" pitchFamily="2" typeface="造字工房形黑（非商用）细体"/>
              </a:rPr>
              <a:t>输入您的内容输入您的内容，输入您的内容输入您的内容输入您的内容。</a:t>
            </a: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val="3747721565"/>
              </p:ext>
            </p:extLst>
          </p:nvPr>
        </p:nvGraphicFramePr>
        <p:xfrm>
          <a:off x="5612225" y="1074705"/>
          <a:ext cx="7062880" cy="470858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val="246464896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7">
        <p:bldAsOne/>
      </p:bldGraphic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Subtitle 2"/>
          <p:cNvSpPr txBox="1"/>
          <p:nvPr/>
        </p:nvSpPr>
        <p:spPr>
          <a:xfrm>
            <a:off x="800100" y="3808142"/>
            <a:ext cx="4375654" cy="1391446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087636" eaLnBrk="1" fontAlgn="auto" hangingPunct="1" indent="0" latinLnBrk="0" lvl="0" marL="0" marR="0" rtl="0">
              <a:lnSpc>
                <a:spcPts val="202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b="0" baseline="0" cap="none" i="0" kern="1200" kumimoji="0" lang="en-US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 Light"/>
                <a:cs charset="0" typeface="Poppins Light"/>
              </a:rPr>
              <a:t>Frequently, your initial font choice is taken out of your awesome hands also we are companies often specify a typeface, or even a set of fonts when selecting a typeface for body text, your primary concern should be readability don’t concern yourself.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89309" y="1955096"/>
            <a:ext cx="2895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algn="l" defTabSz="2286000" eaLnBrk="1" fontAlgn="auto" hangingPunct="1" indent="0" latinLnBrk="0" lvl="0" marL="0" marR="0" rtl="0">
              <a:lnSpc>
                <a:spcPts val="42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1200" kumimoji="0" lang="en-US" noProof="0" normalizeH="0" spc="250" strike="noStrike" sz="3300" u="none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"/>
                <a:cs charset="0" typeface="Poppins"/>
                <a:sym charset="0" typeface="Bebas Neue"/>
              </a:rPr>
              <a:t>CREATIVE</a:t>
            </a:r>
          </a:p>
          <a:p>
            <a:pPr algn="l" defTabSz="2286000" eaLnBrk="1" fontAlgn="auto" hangingPunct="1" indent="0" latinLnBrk="0" lvl="0" marL="0" marR="0" rtl="0">
              <a:lnSpc>
                <a:spcPts val="42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1200" kumimoji="0" lang="en-US" noProof="0" normalizeH="0" spc="250" strike="noStrike" sz="3300" u="none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"/>
                <a:cs charset="0" typeface="Poppins"/>
                <a:sym charset="0" typeface="Bebas Neue"/>
              </a:rPr>
              <a:t>STOCK CHARTS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89309" y="3393402"/>
            <a:ext cx="596462" cy="0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/>
          <p:cNvGraphicFramePr/>
          <p:nvPr>
            <p:extLst>
              <p:ext uri="{D42A27DB-BD31-4B8C-83A1-F6EECF244321}">
                <p14:modId val="327969946"/>
              </p:ext>
            </p:extLst>
          </p:nvPr>
        </p:nvGraphicFramePr>
        <p:xfrm>
          <a:off x="5777532" y="1949825"/>
          <a:ext cx="5614368" cy="336040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-15686243" y="-2443205"/>
            <a:ext cx="10780211" cy="8948753"/>
            <a:chOff x="-2284862" y="-280658"/>
            <a:chExt cx="14236762" cy="11818069"/>
          </a:xfrm>
          <a:gradFill flip="none" rotWithShape="1">
            <a:gsLst>
              <a:gs pos="0">
                <a:schemeClr val="tx1">
                  <a:alpha val="21000"/>
                </a:schemeClr>
              </a:gs>
              <a:gs pos="40000">
                <a:srgbClr val="373937">
                  <a:alpha val="0"/>
                </a:srgbClr>
              </a:gs>
              <a:gs pos="100000">
                <a:srgbClr val="464746">
                  <a:alpha val="22000"/>
                </a:srgbClr>
              </a:gs>
              <a:gs pos="68000">
                <a:schemeClr val="tx2">
                  <a:alpha val="35000"/>
                </a:schemeClr>
              </a:gs>
            </a:gsLst>
            <a:path path="shape">
              <a:fillToRect b="50000" l="50000" r="50000" t="50000"/>
            </a:path>
          </a:gradFill>
        </p:grpSpPr>
        <p:sp>
          <p:nvSpPr>
            <p:cNvPr id="20" name="Freeform 75"/>
            <p:cNvSpPr/>
            <p:nvPr/>
          </p:nvSpPr>
          <p:spPr bwMode="auto">
            <a:xfrm rot="20039756">
              <a:off x="-1875225" y="-280658"/>
              <a:ext cx="13827125" cy="11242676"/>
            </a:xfrm>
            <a:custGeom>
              <a:gdLst>
                <a:gd fmla="*/ 3683 w 3685" name="T0"/>
                <a:gd fmla="*/ 2996 h 2996" name="T1"/>
                <a:gd fmla="*/ 3232 w 3685" name="T2"/>
                <a:gd fmla="*/ 2254 h 2996" name="T3"/>
                <a:gd fmla="*/ 2360 w 3685" name="T4"/>
                <a:gd fmla="*/ 2373 h 2996" name="T5"/>
                <a:gd fmla="*/ 1585 w 3685" name="T6"/>
                <a:gd fmla="*/ 2580 h 2996" name="T7"/>
                <a:gd fmla="*/ 918 w 3685" name="T8"/>
                <a:gd fmla="*/ 2278 h 2996" name="T9"/>
                <a:gd fmla="*/ 537 w 3685" name="T10"/>
                <a:gd fmla="*/ 1797 h 2996" name="T11"/>
                <a:gd fmla="*/ 159 w 3685" name="T12"/>
                <a:gd fmla="*/ 943 h 2996" name="T13"/>
                <a:gd fmla="*/ 42 w 3685" name="T14"/>
                <a:gd fmla="*/ 429 h 2996" name="T15"/>
                <a:gd fmla="*/ 57 w 3685" name="T16"/>
                <a:gd fmla="*/ 0 h 2996" name="T17"/>
                <a:gd fmla="*/ 59 w 3685" name="T18"/>
                <a:gd fmla="*/ 0 h 2996" name="T19"/>
                <a:gd fmla="*/ 161 w 3685" name="T20"/>
                <a:gd fmla="*/ 943 h 2996" name="T21"/>
                <a:gd fmla="*/ 539 w 3685" name="T22"/>
                <a:gd fmla="*/ 1796 h 2996" name="T23"/>
                <a:gd fmla="*/ 919 w 3685" name="T24"/>
                <a:gd fmla="*/ 2277 h 2996" name="T25"/>
                <a:gd fmla="*/ 1585 w 3685" name="T26"/>
                <a:gd fmla="*/ 2579 h 2996" name="T27"/>
                <a:gd fmla="*/ 2359 w 3685" name="T28"/>
                <a:gd fmla="*/ 2372 h 2996" name="T29"/>
                <a:gd fmla="*/ 2825 w 3685" name="T30"/>
                <a:gd fmla="*/ 2217 h 2996" name="T31"/>
                <a:gd fmla="*/ 3233 w 3685" name="T32"/>
                <a:gd fmla="*/ 2252 h 2996" name="T33"/>
                <a:gd fmla="*/ 3482 w 3685" name="T34"/>
                <a:gd fmla="*/ 2495 h 2996" name="T35"/>
                <a:gd fmla="*/ 3685 w 3685" name="T36"/>
                <a:gd fmla="*/ 2996 h 2996" name="T37"/>
                <a:gd fmla="*/ 3683 w 3685" name="T38"/>
                <a:gd fmla="*/ 2996 h 299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996" w="3685">
                  <a:moveTo>
                    <a:pt x="3683" y="2996"/>
                  </a:moveTo>
                  <a:cubicBezTo>
                    <a:pt x="3574" y="2594"/>
                    <a:pt x="3426" y="2352"/>
                    <a:pt x="3232" y="2254"/>
                  </a:cubicBezTo>
                  <a:cubicBezTo>
                    <a:pt x="2984" y="2129"/>
                    <a:pt x="2681" y="2248"/>
                    <a:pt x="2360" y="2373"/>
                  </a:cubicBezTo>
                  <a:cubicBezTo>
                    <a:pt x="2110" y="2471"/>
                    <a:pt x="1852" y="2572"/>
                    <a:pt x="1585" y="2580"/>
                  </a:cubicBezTo>
                  <a:cubicBezTo>
                    <a:pt x="1351" y="2588"/>
                    <a:pt x="1139" y="2491"/>
                    <a:pt x="918" y="2278"/>
                  </a:cubicBezTo>
                  <a:cubicBezTo>
                    <a:pt x="771" y="2136"/>
                    <a:pt x="648" y="1963"/>
                    <a:pt x="537" y="1797"/>
                  </a:cubicBezTo>
                  <a:cubicBezTo>
                    <a:pt x="411" y="1608"/>
                    <a:pt x="259" y="1265"/>
                    <a:pt x="159" y="943"/>
                  </a:cubicBezTo>
                  <a:cubicBezTo>
                    <a:pt x="101" y="756"/>
                    <a:pt x="61" y="583"/>
                    <a:pt x="42" y="429"/>
                  </a:cubicBezTo>
                  <a:cubicBezTo>
                    <a:pt x="20" y="254"/>
                    <a:pt x="25" y="110"/>
                    <a:pt x="5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205"/>
                    <a:pt x="36" y="540"/>
                    <a:pt x="161" y="943"/>
                  </a:cubicBezTo>
                  <a:cubicBezTo>
                    <a:pt x="260" y="1264"/>
                    <a:pt x="412" y="1607"/>
                    <a:pt x="539" y="1796"/>
                  </a:cubicBezTo>
                  <a:cubicBezTo>
                    <a:pt x="650" y="1962"/>
                    <a:pt x="773" y="2135"/>
                    <a:pt x="919" y="2277"/>
                  </a:cubicBezTo>
                  <a:cubicBezTo>
                    <a:pt x="1140" y="2490"/>
                    <a:pt x="1352" y="2586"/>
                    <a:pt x="1585" y="2579"/>
                  </a:cubicBezTo>
                  <a:cubicBezTo>
                    <a:pt x="1851" y="2570"/>
                    <a:pt x="2109" y="2469"/>
                    <a:pt x="2359" y="2372"/>
                  </a:cubicBezTo>
                  <a:cubicBezTo>
                    <a:pt x="2523" y="2307"/>
                    <a:pt x="2678" y="2247"/>
                    <a:pt x="2825" y="2217"/>
                  </a:cubicBezTo>
                  <a:cubicBezTo>
                    <a:pt x="2989" y="2184"/>
                    <a:pt x="3119" y="2195"/>
                    <a:pt x="3233" y="2252"/>
                  </a:cubicBezTo>
                  <a:cubicBezTo>
                    <a:pt x="3328" y="2300"/>
                    <a:pt x="3409" y="2379"/>
                    <a:pt x="3482" y="2495"/>
                  </a:cubicBezTo>
                  <a:cubicBezTo>
                    <a:pt x="3561" y="2620"/>
                    <a:pt x="3627" y="2784"/>
                    <a:pt x="3685" y="2996"/>
                  </a:cubicBezTo>
                  <a:lnTo>
                    <a:pt x="3683" y="29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76"/>
            <p:cNvSpPr/>
            <p:nvPr/>
          </p:nvSpPr>
          <p:spPr bwMode="auto">
            <a:xfrm rot="20039756">
              <a:off x="-1965258" y="-214178"/>
              <a:ext cx="13792200" cy="11241088"/>
            </a:xfrm>
            <a:custGeom>
              <a:gdLst>
                <a:gd fmla="*/ 3675 w 3676" name="T0"/>
                <a:gd fmla="*/ 2996 h 2996" name="T1"/>
                <a:gd fmla="*/ 3235 w 3676" name="T2"/>
                <a:gd fmla="*/ 2259 h 2996" name="T3"/>
                <a:gd fmla="*/ 2372 w 3676" name="T4"/>
                <a:gd fmla="*/ 2389 h 2996" name="T5"/>
                <a:gd fmla="*/ 1568 w 3676" name="T6"/>
                <a:gd fmla="*/ 2607 h 2996" name="T7"/>
                <a:gd fmla="*/ 1201 w 3676" name="T8"/>
                <a:gd fmla="*/ 2527 h 2996" name="T9"/>
                <a:gd fmla="*/ 899 w 3676" name="T10"/>
                <a:gd fmla="*/ 2308 h 2996" name="T11"/>
                <a:gd fmla="*/ 521 w 3676" name="T12"/>
                <a:gd fmla="*/ 1819 h 2996" name="T13"/>
                <a:gd fmla="*/ 151 w 3676" name="T14"/>
                <a:gd fmla="*/ 950 h 2996" name="T15"/>
                <a:gd fmla="*/ 40 w 3676" name="T16"/>
                <a:gd fmla="*/ 429 h 2996" name="T17"/>
                <a:gd fmla="*/ 61 w 3676" name="T18"/>
                <a:gd fmla="*/ 0 h 2996" name="T19"/>
                <a:gd fmla="*/ 63 w 3676" name="T20"/>
                <a:gd fmla="*/ 1 h 2996" name="T21"/>
                <a:gd fmla="*/ 153 w 3676" name="T22"/>
                <a:gd fmla="*/ 949 h 2996" name="T23"/>
                <a:gd fmla="*/ 523 w 3676" name="T24"/>
                <a:gd fmla="*/ 1818 h 2996" name="T25"/>
                <a:gd fmla="*/ 900 w 3676" name="T26"/>
                <a:gd fmla="*/ 2307 h 2996" name="T27"/>
                <a:gd fmla="*/ 1568 w 3676" name="T28"/>
                <a:gd fmla="*/ 2605 h 2996" name="T29"/>
                <a:gd fmla="*/ 2371 w 3676" name="T30"/>
                <a:gd fmla="*/ 2387 h 2996" name="T31"/>
                <a:gd fmla="*/ 2833 w 3676" name="T32"/>
                <a:gd fmla="*/ 2227 h 2996" name="T33"/>
                <a:gd fmla="*/ 3236 w 3676" name="T34"/>
                <a:gd fmla="*/ 2258 h 2996" name="T35"/>
                <a:gd fmla="*/ 3481 w 3676" name="T36"/>
                <a:gd fmla="*/ 2498 h 2996" name="T37"/>
                <a:gd fmla="*/ 3676 w 3676" name="T38"/>
                <a:gd fmla="*/ 2995 h 2996" name="T39"/>
                <a:gd fmla="*/ 3675 w 3676" name="T40"/>
                <a:gd fmla="*/ 2996 h 29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996" w="3676">
                  <a:moveTo>
                    <a:pt x="3675" y="2996"/>
                  </a:moveTo>
                  <a:cubicBezTo>
                    <a:pt x="3570" y="2596"/>
                    <a:pt x="3426" y="2355"/>
                    <a:pt x="3235" y="2259"/>
                  </a:cubicBezTo>
                  <a:cubicBezTo>
                    <a:pt x="2992" y="2137"/>
                    <a:pt x="2691" y="2259"/>
                    <a:pt x="2372" y="2389"/>
                  </a:cubicBezTo>
                  <a:cubicBezTo>
                    <a:pt x="2113" y="2494"/>
                    <a:pt x="1845" y="2603"/>
                    <a:pt x="1568" y="2607"/>
                  </a:cubicBezTo>
                  <a:cubicBezTo>
                    <a:pt x="1438" y="2609"/>
                    <a:pt x="1318" y="2583"/>
                    <a:pt x="1201" y="2527"/>
                  </a:cubicBezTo>
                  <a:cubicBezTo>
                    <a:pt x="1098" y="2478"/>
                    <a:pt x="999" y="2406"/>
                    <a:pt x="899" y="2308"/>
                  </a:cubicBezTo>
                  <a:cubicBezTo>
                    <a:pt x="749" y="2162"/>
                    <a:pt x="624" y="1979"/>
                    <a:pt x="521" y="1819"/>
                  </a:cubicBezTo>
                  <a:cubicBezTo>
                    <a:pt x="418" y="1658"/>
                    <a:pt x="263" y="1326"/>
                    <a:pt x="151" y="950"/>
                  </a:cubicBezTo>
                  <a:cubicBezTo>
                    <a:pt x="95" y="759"/>
                    <a:pt x="57" y="584"/>
                    <a:pt x="40" y="429"/>
                  </a:cubicBezTo>
                  <a:cubicBezTo>
                    <a:pt x="20" y="253"/>
                    <a:pt x="27" y="109"/>
                    <a:pt x="61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0" y="203"/>
                    <a:pt x="32" y="540"/>
                    <a:pt x="153" y="949"/>
                  </a:cubicBezTo>
                  <a:cubicBezTo>
                    <a:pt x="265" y="1325"/>
                    <a:pt x="419" y="1657"/>
                    <a:pt x="523" y="1818"/>
                  </a:cubicBezTo>
                  <a:cubicBezTo>
                    <a:pt x="626" y="1978"/>
                    <a:pt x="751" y="2161"/>
                    <a:pt x="900" y="2307"/>
                  </a:cubicBezTo>
                  <a:cubicBezTo>
                    <a:pt x="1112" y="2514"/>
                    <a:pt x="1324" y="2609"/>
                    <a:pt x="1568" y="2605"/>
                  </a:cubicBezTo>
                  <a:cubicBezTo>
                    <a:pt x="1845" y="2601"/>
                    <a:pt x="2113" y="2492"/>
                    <a:pt x="2371" y="2387"/>
                  </a:cubicBezTo>
                  <a:cubicBezTo>
                    <a:pt x="2534" y="2321"/>
                    <a:pt x="2688" y="2258"/>
                    <a:pt x="2833" y="2227"/>
                  </a:cubicBezTo>
                  <a:cubicBezTo>
                    <a:pt x="2997" y="2192"/>
                    <a:pt x="3125" y="2202"/>
                    <a:pt x="3236" y="2258"/>
                  </a:cubicBezTo>
                  <a:cubicBezTo>
                    <a:pt x="3330" y="2304"/>
                    <a:pt x="3410" y="2383"/>
                    <a:pt x="3481" y="2498"/>
                  </a:cubicBezTo>
                  <a:cubicBezTo>
                    <a:pt x="3557" y="2622"/>
                    <a:pt x="3621" y="2785"/>
                    <a:pt x="3676" y="2995"/>
                  </a:cubicBezTo>
                  <a:lnTo>
                    <a:pt x="3675" y="29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77"/>
            <p:cNvSpPr/>
            <p:nvPr/>
          </p:nvSpPr>
          <p:spPr bwMode="auto">
            <a:xfrm rot="20039756">
              <a:off x="-2058422" y="-145388"/>
              <a:ext cx="13762038" cy="11242676"/>
            </a:xfrm>
            <a:custGeom>
              <a:gdLst>
                <a:gd fmla="*/ 3666 w 3668" name="T0"/>
                <a:gd fmla="*/ 2996 h 2996" name="T1"/>
                <a:gd fmla="*/ 3234 w 3668" name="T2"/>
                <a:gd fmla="*/ 2258 h 2996" name="T3"/>
                <a:gd fmla="*/ 2366 w 3668" name="T4"/>
                <a:gd fmla="*/ 2400 h 2996" name="T5"/>
                <a:gd fmla="*/ 1551 w 3668" name="T6"/>
                <a:gd fmla="*/ 2634 h 2996" name="T7"/>
                <a:gd fmla="*/ 1181 w 3668" name="T8"/>
                <a:gd fmla="*/ 2557 h 2996" name="T9"/>
                <a:gd fmla="*/ 879 w 3668" name="T10"/>
                <a:gd fmla="*/ 2339 h 2996" name="T11"/>
                <a:gd fmla="*/ 506 w 3668" name="T12"/>
                <a:gd fmla="*/ 1842 h 2996" name="T13"/>
                <a:gd fmla="*/ 144 w 3668" name="T14"/>
                <a:gd fmla="*/ 956 h 2996" name="T15"/>
                <a:gd fmla="*/ 38 w 3668" name="T16"/>
                <a:gd fmla="*/ 430 h 2996" name="T17"/>
                <a:gd fmla="*/ 65 w 3668" name="T18"/>
                <a:gd fmla="*/ 0 h 2996" name="T19"/>
                <a:gd fmla="*/ 67 w 3668" name="T20"/>
                <a:gd fmla="*/ 1 h 2996" name="T21"/>
                <a:gd fmla="*/ 146 w 3668" name="T22"/>
                <a:gd fmla="*/ 955 h 2996" name="T23"/>
                <a:gd fmla="*/ 507 w 3668" name="T24"/>
                <a:gd fmla="*/ 1841 h 2996" name="T25"/>
                <a:gd fmla="*/ 880 w 3668" name="T26"/>
                <a:gd fmla="*/ 2337 h 2996" name="T27"/>
                <a:gd fmla="*/ 1526 w 3668" name="T28"/>
                <a:gd fmla="*/ 2632 h 2996" name="T29"/>
                <a:gd fmla="*/ 1551 w 3668" name="T30"/>
                <a:gd fmla="*/ 2632 h 2996" name="T31"/>
                <a:gd fmla="*/ 2366 w 3668" name="T32"/>
                <a:gd fmla="*/ 2399 h 2996" name="T33"/>
                <a:gd fmla="*/ 2831 w 3668" name="T34"/>
                <a:gd fmla="*/ 2230 h 2996" name="T35"/>
                <a:gd fmla="*/ 3235 w 3668" name="T36"/>
                <a:gd fmla="*/ 2256 h 2996" name="T37"/>
                <a:gd fmla="*/ 3477 w 3668" name="T38"/>
                <a:gd fmla="*/ 2496 h 2996" name="T39"/>
                <a:gd fmla="*/ 3668 w 3668" name="T40"/>
                <a:gd fmla="*/ 2995 h 2996" name="T41"/>
                <a:gd fmla="*/ 3666 w 3668" name="T42"/>
                <a:gd fmla="*/ 2996 h 299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996" w="3668">
                  <a:moveTo>
                    <a:pt x="3666" y="2996"/>
                  </a:moveTo>
                  <a:cubicBezTo>
                    <a:pt x="3565" y="2594"/>
                    <a:pt x="3424" y="2353"/>
                    <a:pt x="3234" y="2258"/>
                  </a:cubicBezTo>
                  <a:cubicBezTo>
                    <a:pt x="2991" y="2137"/>
                    <a:pt x="2688" y="2265"/>
                    <a:pt x="2366" y="2400"/>
                  </a:cubicBezTo>
                  <a:cubicBezTo>
                    <a:pt x="2104" y="2511"/>
                    <a:pt x="1832" y="2626"/>
                    <a:pt x="1551" y="2634"/>
                  </a:cubicBezTo>
                  <a:cubicBezTo>
                    <a:pt x="1420" y="2637"/>
                    <a:pt x="1299" y="2612"/>
                    <a:pt x="1181" y="2557"/>
                  </a:cubicBezTo>
                  <a:cubicBezTo>
                    <a:pt x="1078" y="2508"/>
                    <a:pt x="979" y="2437"/>
                    <a:pt x="879" y="2339"/>
                  </a:cubicBezTo>
                  <a:cubicBezTo>
                    <a:pt x="728" y="2189"/>
                    <a:pt x="605" y="2003"/>
                    <a:pt x="506" y="1842"/>
                  </a:cubicBezTo>
                  <a:cubicBezTo>
                    <a:pt x="404" y="1676"/>
                    <a:pt x="252" y="1337"/>
                    <a:pt x="144" y="956"/>
                  </a:cubicBezTo>
                  <a:cubicBezTo>
                    <a:pt x="89" y="762"/>
                    <a:pt x="53" y="585"/>
                    <a:pt x="38" y="430"/>
                  </a:cubicBezTo>
                  <a:cubicBezTo>
                    <a:pt x="20" y="252"/>
                    <a:pt x="29" y="107"/>
                    <a:pt x="65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0" y="200"/>
                    <a:pt x="28" y="539"/>
                    <a:pt x="146" y="955"/>
                  </a:cubicBezTo>
                  <a:cubicBezTo>
                    <a:pt x="254" y="1336"/>
                    <a:pt x="405" y="1675"/>
                    <a:pt x="507" y="1841"/>
                  </a:cubicBezTo>
                  <a:cubicBezTo>
                    <a:pt x="607" y="2002"/>
                    <a:pt x="729" y="2188"/>
                    <a:pt x="880" y="2337"/>
                  </a:cubicBezTo>
                  <a:cubicBezTo>
                    <a:pt x="1084" y="2538"/>
                    <a:pt x="1290" y="2632"/>
                    <a:pt x="1526" y="2632"/>
                  </a:cubicBezTo>
                  <a:cubicBezTo>
                    <a:pt x="1534" y="2632"/>
                    <a:pt x="1542" y="2632"/>
                    <a:pt x="1551" y="2632"/>
                  </a:cubicBezTo>
                  <a:cubicBezTo>
                    <a:pt x="1832" y="2624"/>
                    <a:pt x="2103" y="2509"/>
                    <a:pt x="2366" y="2399"/>
                  </a:cubicBezTo>
                  <a:cubicBezTo>
                    <a:pt x="2530" y="2329"/>
                    <a:pt x="2685" y="2264"/>
                    <a:pt x="2831" y="2230"/>
                  </a:cubicBezTo>
                  <a:cubicBezTo>
                    <a:pt x="2995" y="2192"/>
                    <a:pt x="3124" y="2201"/>
                    <a:pt x="3235" y="2256"/>
                  </a:cubicBezTo>
                  <a:cubicBezTo>
                    <a:pt x="3328" y="2303"/>
                    <a:pt x="3407" y="2381"/>
                    <a:pt x="3477" y="2496"/>
                  </a:cubicBezTo>
                  <a:cubicBezTo>
                    <a:pt x="3552" y="2620"/>
                    <a:pt x="3615" y="2784"/>
                    <a:pt x="3668" y="2995"/>
                  </a:cubicBezTo>
                  <a:lnTo>
                    <a:pt x="3666" y="29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78"/>
            <p:cNvSpPr/>
            <p:nvPr/>
          </p:nvSpPr>
          <p:spPr bwMode="auto">
            <a:xfrm rot="20039756">
              <a:off x="-2079250" y="-89638"/>
              <a:ext cx="13662025" cy="11242676"/>
            </a:xfrm>
            <a:custGeom>
              <a:gdLst>
                <a:gd fmla="*/ 3639 w 3641" name="T0"/>
                <a:gd fmla="*/ 2996 h 2996" name="T1"/>
                <a:gd fmla="*/ 3214 w 3641" name="T2"/>
                <a:gd fmla="*/ 2257 h 2996" name="T3"/>
                <a:gd fmla="*/ 2810 w 3641" name="T4"/>
                <a:gd fmla="*/ 2235 h 2996" name="T5"/>
                <a:gd fmla="*/ 2341 w 3641" name="T6"/>
                <a:gd fmla="*/ 2412 h 2996" name="T7"/>
                <a:gd fmla="*/ 1514 w 3641" name="T8"/>
                <a:gd fmla="*/ 2660 h 2996" name="T9"/>
                <a:gd fmla="*/ 1142 w 3641" name="T10"/>
                <a:gd fmla="*/ 2587 h 2996" name="T11"/>
                <a:gd fmla="*/ 840 w 3641" name="T12"/>
                <a:gd fmla="*/ 2369 h 2996" name="T13"/>
                <a:gd fmla="*/ 471 w 3641" name="T14"/>
                <a:gd fmla="*/ 1864 h 2996" name="T15"/>
                <a:gd fmla="*/ 117 w 3641" name="T16"/>
                <a:gd fmla="*/ 962 h 2996" name="T17"/>
                <a:gd fmla="*/ 16 w 3641" name="T18"/>
                <a:gd fmla="*/ 430 h 2996" name="T19"/>
                <a:gd fmla="*/ 49 w 3641" name="T20"/>
                <a:gd fmla="*/ 0 h 2996" name="T21"/>
                <a:gd fmla="*/ 51 w 3641" name="T22"/>
                <a:gd fmla="*/ 1 h 2996" name="T23"/>
                <a:gd fmla="*/ 18 w 3641" name="T24"/>
                <a:gd fmla="*/ 430 h 2996" name="T25"/>
                <a:gd fmla="*/ 119 w 3641" name="T26"/>
                <a:gd fmla="*/ 962 h 2996" name="T27"/>
                <a:gd fmla="*/ 472 w 3641" name="T28"/>
                <a:gd fmla="*/ 1863 h 2996" name="T29"/>
                <a:gd fmla="*/ 842 w 3641" name="T30"/>
                <a:gd fmla="*/ 2368 h 2996" name="T31"/>
                <a:gd fmla="*/ 1480 w 3641" name="T32"/>
                <a:gd fmla="*/ 2659 h 2996" name="T33"/>
                <a:gd fmla="*/ 1514 w 3641" name="T34"/>
                <a:gd fmla="*/ 2658 h 2996" name="T35"/>
                <a:gd fmla="*/ 2341 w 3641" name="T36"/>
                <a:gd fmla="*/ 2410 h 2996" name="T37"/>
                <a:gd fmla="*/ 2810 w 3641" name="T38"/>
                <a:gd fmla="*/ 2233 h 2996" name="T39"/>
                <a:gd fmla="*/ 3215 w 3641" name="T40"/>
                <a:gd fmla="*/ 2255 h 2996" name="T41"/>
                <a:gd fmla="*/ 3454 w 3641" name="T42"/>
                <a:gd fmla="*/ 2494 h 2996" name="T43"/>
                <a:gd fmla="*/ 3641 w 3641" name="T44"/>
                <a:gd fmla="*/ 2995 h 2996" name="T45"/>
                <a:gd fmla="*/ 3639 w 3641" name="T46"/>
                <a:gd fmla="*/ 2996 h 299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996" w="3640">
                  <a:moveTo>
                    <a:pt x="3639" y="2996"/>
                  </a:moveTo>
                  <a:cubicBezTo>
                    <a:pt x="3541" y="2592"/>
                    <a:pt x="3402" y="2350"/>
                    <a:pt x="3214" y="2257"/>
                  </a:cubicBezTo>
                  <a:cubicBezTo>
                    <a:pt x="3103" y="2202"/>
                    <a:pt x="2975" y="2195"/>
                    <a:pt x="2810" y="2235"/>
                  </a:cubicBezTo>
                  <a:cubicBezTo>
                    <a:pt x="2664" y="2271"/>
                    <a:pt x="2507" y="2339"/>
                    <a:pt x="2341" y="2412"/>
                  </a:cubicBezTo>
                  <a:cubicBezTo>
                    <a:pt x="2075" y="2528"/>
                    <a:pt x="1799" y="2649"/>
                    <a:pt x="1514" y="2660"/>
                  </a:cubicBezTo>
                  <a:cubicBezTo>
                    <a:pt x="1382" y="2665"/>
                    <a:pt x="1260" y="2641"/>
                    <a:pt x="1142" y="2587"/>
                  </a:cubicBezTo>
                  <a:cubicBezTo>
                    <a:pt x="1038" y="2539"/>
                    <a:pt x="939" y="2467"/>
                    <a:pt x="840" y="2369"/>
                  </a:cubicBezTo>
                  <a:cubicBezTo>
                    <a:pt x="686" y="2215"/>
                    <a:pt x="562" y="2018"/>
                    <a:pt x="471" y="1864"/>
                  </a:cubicBezTo>
                  <a:cubicBezTo>
                    <a:pt x="370" y="1693"/>
                    <a:pt x="222" y="1348"/>
                    <a:pt x="117" y="962"/>
                  </a:cubicBezTo>
                  <a:cubicBezTo>
                    <a:pt x="64" y="766"/>
                    <a:pt x="30" y="586"/>
                    <a:pt x="16" y="430"/>
                  </a:cubicBezTo>
                  <a:cubicBezTo>
                    <a:pt x="0" y="251"/>
                    <a:pt x="11" y="106"/>
                    <a:pt x="49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3" y="106"/>
                    <a:pt x="2" y="251"/>
                    <a:pt x="18" y="430"/>
                  </a:cubicBezTo>
                  <a:cubicBezTo>
                    <a:pt x="32" y="586"/>
                    <a:pt x="66" y="765"/>
                    <a:pt x="119" y="962"/>
                  </a:cubicBezTo>
                  <a:cubicBezTo>
                    <a:pt x="223" y="1347"/>
                    <a:pt x="372" y="1692"/>
                    <a:pt x="472" y="1863"/>
                  </a:cubicBezTo>
                  <a:cubicBezTo>
                    <a:pt x="563" y="2017"/>
                    <a:pt x="688" y="2214"/>
                    <a:pt x="842" y="2368"/>
                  </a:cubicBezTo>
                  <a:cubicBezTo>
                    <a:pt x="1038" y="2563"/>
                    <a:pt x="1247" y="2659"/>
                    <a:pt x="1480" y="2659"/>
                  </a:cubicBezTo>
                  <a:cubicBezTo>
                    <a:pt x="1492" y="2659"/>
                    <a:pt x="1503" y="2659"/>
                    <a:pt x="1514" y="2658"/>
                  </a:cubicBezTo>
                  <a:cubicBezTo>
                    <a:pt x="1799" y="2647"/>
                    <a:pt x="2074" y="2527"/>
                    <a:pt x="2341" y="2410"/>
                  </a:cubicBezTo>
                  <a:cubicBezTo>
                    <a:pt x="2506" y="2338"/>
                    <a:pt x="2663" y="2269"/>
                    <a:pt x="2810" y="2233"/>
                  </a:cubicBezTo>
                  <a:cubicBezTo>
                    <a:pt x="2975" y="2193"/>
                    <a:pt x="3103" y="2200"/>
                    <a:pt x="3215" y="2255"/>
                  </a:cubicBezTo>
                  <a:cubicBezTo>
                    <a:pt x="3307" y="2301"/>
                    <a:pt x="3385" y="2379"/>
                    <a:pt x="3454" y="2494"/>
                  </a:cubicBezTo>
                  <a:cubicBezTo>
                    <a:pt x="3528" y="2619"/>
                    <a:pt x="3589" y="2783"/>
                    <a:pt x="3641" y="2995"/>
                  </a:cubicBezTo>
                  <a:lnTo>
                    <a:pt x="3639" y="29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79"/>
            <p:cNvSpPr/>
            <p:nvPr/>
          </p:nvSpPr>
          <p:spPr bwMode="auto">
            <a:xfrm rot="20039756">
              <a:off x="-2158670" y="-17917"/>
              <a:ext cx="13627100" cy="11237913"/>
            </a:xfrm>
            <a:custGeom>
              <a:gdLst>
                <a:gd fmla="*/ 3630 w 3632" name="T0"/>
                <a:gd fmla="*/ 2995 h 2995" name="T1"/>
                <a:gd fmla="*/ 3448 w 3632" name="T2"/>
                <a:gd fmla="*/ 2493 h 2995" name="T3"/>
                <a:gd fmla="*/ 3213 w 3632" name="T4"/>
                <a:gd fmla="*/ 2256 h 2995" name="T5"/>
                <a:gd fmla="*/ 2808 w 3632" name="T6"/>
                <a:gd fmla="*/ 2238 h 2995" name="T7"/>
                <a:gd fmla="*/ 2336 w 3632" name="T8"/>
                <a:gd fmla="*/ 2423 h 2995" name="T9"/>
                <a:gd fmla="*/ 1497 w 3632" name="T10"/>
                <a:gd fmla="*/ 2687 h 2995" name="T11"/>
                <a:gd fmla="*/ 1123 w 3632" name="T12"/>
                <a:gd fmla="*/ 2617 h 2995" name="T13"/>
                <a:gd fmla="*/ 821 w 3632" name="T14"/>
                <a:gd fmla="*/ 2399 h 2995" name="T15"/>
                <a:gd fmla="*/ 455 w 3632" name="T16"/>
                <a:gd fmla="*/ 1886 h 2995" name="T17"/>
                <a:gd fmla="*/ 110 w 3632" name="T18"/>
                <a:gd fmla="*/ 968 h 2995" name="T19"/>
                <a:gd fmla="*/ 14 w 3632" name="T20"/>
                <a:gd fmla="*/ 430 h 2995" name="T21"/>
                <a:gd fmla="*/ 53 w 3632" name="T22"/>
                <a:gd fmla="*/ 0 h 2995" name="T23"/>
                <a:gd fmla="*/ 55 w 3632" name="T24"/>
                <a:gd fmla="*/ 1 h 2995" name="T25"/>
                <a:gd fmla="*/ 16 w 3632" name="T26"/>
                <a:gd fmla="*/ 430 h 2995" name="T27"/>
                <a:gd fmla="*/ 112 w 3632" name="T28"/>
                <a:gd fmla="*/ 968 h 2995" name="T29"/>
                <a:gd fmla="*/ 457 w 3632" name="T30"/>
                <a:gd fmla="*/ 1885 h 2995" name="T31"/>
                <a:gd fmla="*/ 822 w 3632" name="T32"/>
                <a:gd fmla="*/ 2398 h 2995" name="T33"/>
                <a:gd fmla="*/ 1453 w 3632" name="T34"/>
                <a:gd fmla="*/ 2686 h 2995" name="T35"/>
                <a:gd fmla="*/ 1497 w 3632" name="T36"/>
                <a:gd fmla="*/ 2685 h 2995" name="T37"/>
                <a:gd fmla="*/ 2335 w 3632" name="T38"/>
                <a:gd fmla="*/ 2422 h 2995" name="T39"/>
                <a:gd fmla="*/ 2808 w 3632" name="T40"/>
                <a:gd fmla="*/ 2236 h 2995" name="T41"/>
                <a:gd fmla="*/ 3214 w 3632" name="T42"/>
                <a:gd fmla="*/ 2254 h 2995" name="T43"/>
                <a:gd fmla="*/ 3450 w 3632" name="T44"/>
                <a:gd fmla="*/ 2492 h 2995" name="T45"/>
                <a:gd fmla="*/ 3632 w 3632" name="T46"/>
                <a:gd fmla="*/ 2995 h 2995" name="T47"/>
                <a:gd fmla="*/ 3630 w 3632" name="T48"/>
                <a:gd fmla="*/ 2995 h 299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995" w="3631">
                  <a:moveTo>
                    <a:pt x="3630" y="2995"/>
                  </a:moveTo>
                  <a:cubicBezTo>
                    <a:pt x="3581" y="2782"/>
                    <a:pt x="3521" y="2618"/>
                    <a:pt x="3448" y="2493"/>
                  </a:cubicBezTo>
                  <a:cubicBezTo>
                    <a:pt x="3381" y="2378"/>
                    <a:pt x="3304" y="2301"/>
                    <a:pt x="3213" y="2256"/>
                  </a:cubicBezTo>
                  <a:cubicBezTo>
                    <a:pt x="3102" y="2201"/>
                    <a:pt x="2974" y="2195"/>
                    <a:pt x="2808" y="2238"/>
                  </a:cubicBezTo>
                  <a:cubicBezTo>
                    <a:pt x="2661" y="2276"/>
                    <a:pt x="2503" y="2348"/>
                    <a:pt x="2336" y="2423"/>
                  </a:cubicBezTo>
                  <a:cubicBezTo>
                    <a:pt x="2066" y="2546"/>
                    <a:pt x="1786" y="2672"/>
                    <a:pt x="1497" y="2687"/>
                  </a:cubicBezTo>
                  <a:cubicBezTo>
                    <a:pt x="1363" y="2694"/>
                    <a:pt x="1241" y="2671"/>
                    <a:pt x="1123" y="2617"/>
                  </a:cubicBezTo>
                  <a:cubicBezTo>
                    <a:pt x="1018" y="2569"/>
                    <a:pt x="919" y="2498"/>
                    <a:pt x="821" y="2399"/>
                  </a:cubicBezTo>
                  <a:cubicBezTo>
                    <a:pt x="699" y="2277"/>
                    <a:pt x="586" y="2119"/>
                    <a:pt x="455" y="1886"/>
                  </a:cubicBezTo>
                  <a:cubicBezTo>
                    <a:pt x="356" y="1711"/>
                    <a:pt x="210" y="1359"/>
                    <a:pt x="110" y="968"/>
                  </a:cubicBezTo>
                  <a:cubicBezTo>
                    <a:pt x="58" y="769"/>
                    <a:pt x="26" y="588"/>
                    <a:pt x="14" y="430"/>
                  </a:cubicBezTo>
                  <a:cubicBezTo>
                    <a:pt x="0" y="249"/>
                    <a:pt x="13" y="105"/>
                    <a:pt x="53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15" y="105"/>
                    <a:pt x="2" y="250"/>
                    <a:pt x="16" y="430"/>
                  </a:cubicBezTo>
                  <a:cubicBezTo>
                    <a:pt x="28" y="587"/>
                    <a:pt x="60" y="768"/>
                    <a:pt x="112" y="968"/>
                  </a:cubicBezTo>
                  <a:cubicBezTo>
                    <a:pt x="212" y="1358"/>
                    <a:pt x="357" y="1710"/>
                    <a:pt x="457" y="1885"/>
                  </a:cubicBezTo>
                  <a:cubicBezTo>
                    <a:pt x="588" y="2118"/>
                    <a:pt x="701" y="2276"/>
                    <a:pt x="822" y="2398"/>
                  </a:cubicBezTo>
                  <a:cubicBezTo>
                    <a:pt x="1014" y="2591"/>
                    <a:pt x="1221" y="2686"/>
                    <a:pt x="1453" y="2686"/>
                  </a:cubicBezTo>
                  <a:cubicBezTo>
                    <a:pt x="1468" y="2686"/>
                    <a:pt x="1482" y="2686"/>
                    <a:pt x="1497" y="2685"/>
                  </a:cubicBezTo>
                  <a:cubicBezTo>
                    <a:pt x="1786" y="2670"/>
                    <a:pt x="2065" y="2544"/>
                    <a:pt x="2335" y="2422"/>
                  </a:cubicBezTo>
                  <a:cubicBezTo>
                    <a:pt x="2502" y="2346"/>
                    <a:pt x="2660" y="2274"/>
                    <a:pt x="2808" y="2236"/>
                  </a:cubicBezTo>
                  <a:cubicBezTo>
                    <a:pt x="2974" y="2193"/>
                    <a:pt x="3103" y="2199"/>
                    <a:pt x="3214" y="2254"/>
                  </a:cubicBezTo>
                  <a:cubicBezTo>
                    <a:pt x="3305" y="2299"/>
                    <a:pt x="3382" y="2377"/>
                    <a:pt x="3450" y="2492"/>
                  </a:cubicBezTo>
                  <a:cubicBezTo>
                    <a:pt x="3523" y="2617"/>
                    <a:pt x="3583" y="2782"/>
                    <a:pt x="3632" y="2995"/>
                  </a:cubicBezTo>
                  <a:lnTo>
                    <a:pt x="3630" y="29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80"/>
            <p:cNvSpPr/>
            <p:nvPr/>
          </p:nvSpPr>
          <p:spPr bwMode="auto">
            <a:xfrm rot="20039756">
              <a:off x="-2223087" y="54246"/>
              <a:ext cx="13596938" cy="11234738"/>
            </a:xfrm>
            <a:custGeom>
              <a:gdLst>
                <a:gd fmla="*/ 3622 w 3624" name="T0"/>
                <a:gd fmla="*/ 2994 h 2994" name="T1"/>
                <a:gd fmla="*/ 3445 w 3624" name="T2"/>
                <a:gd fmla="*/ 2491 h 2994" name="T3"/>
                <a:gd fmla="*/ 3212 w 3624" name="T4"/>
                <a:gd fmla="*/ 2253 h 2994" name="T5"/>
                <a:gd fmla="*/ 2806 w 3624" name="T6"/>
                <a:gd fmla="*/ 2240 h 2994" name="T7"/>
                <a:gd fmla="*/ 2330 w 3624" name="T8"/>
                <a:gd fmla="*/ 2434 h 2994" name="T9"/>
                <a:gd fmla="*/ 1480 w 3624" name="T10"/>
                <a:gd fmla="*/ 2713 h 2994" name="T11"/>
                <a:gd fmla="*/ 801 w 3624" name="T12"/>
                <a:gd fmla="*/ 2429 h 2994" name="T13"/>
                <a:gd fmla="*/ 439 w 3624" name="T14"/>
                <a:gd fmla="*/ 1908 h 2994" name="T15"/>
                <a:gd fmla="*/ 102 w 3624" name="T16"/>
                <a:gd fmla="*/ 974 h 2994" name="T17"/>
                <a:gd fmla="*/ 12 w 3624" name="T18"/>
                <a:gd fmla="*/ 429 h 2994" name="T19"/>
                <a:gd fmla="*/ 57 w 3624" name="T20"/>
                <a:gd fmla="*/ 0 h 2994" name="T21"/>
                <a:gd fmla="*/ 59 w 3624" name="T22"/>
                <a:gd fmla="*/ 1 h 2994" name="T23"/>
                <a:gd fmla="*/ 14 w 3624" name="T24"/>
                <a:gd fmla="*/ 429 h 2994" name="T25"/>
                <a:gd fmla="*/ 104 w 3624" name="T26"/>
                <a:gd fmla="*/ 974 h 2994" name="T27"/>
                <a:gd fmla="*/ 441 w 3624" name="T28"/>
                <a:gd fmla="*/ 1907 h 2994" name="T29"/>
                <a:gd fmla="*/ 803 w 3624" name="T30"/>
                <a:gd fmla="*/ 2427 h 2994" name="T31"/>
                <a:gd fmla="*/ 1480 w 3624" name="T32"/>
                <a:gd fmla="*/ 2711 h 2994" name="T33"/>
                <a:gd fmla="*/ 2329 w 3624" name="T34"/>
                <a:gd fmla="*/ 2432 h 2994" name="T35"/>
                <a:gd fmla="*/ 2806 w 3624" name="T36"/>
                <a:gd fmla="*/ 2238 h 2994" name="T37"/>
                <a:gd fmla="*/ 3212 w 3624" name="T38"/>
                <a:gd fmla="*/ 2252 h 2994" name="T39"/>
                <a:gd fmla="*/ 3446 w 3624" name="T40"/>
                <a:gd fmla="*/ 2490 h 2994" name="T41"/>
                <a:gd fmla="*/ 3624 w 3624" name="T42"/>
                <a:gd fmla="*/ 2994 h 2994" name="T43"/>
                <a:gd fmla="*/ 3622 w 3624" name="T44"/>
                <a:gd fmla="*/ 2994 h 299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994" w="3623">
                  <a:moveTo>
                    <a:pt x="3622" y="2994"/>
                  </a:moveTo>
                  <a:cubicBezTo>
                    <a:pt x="3574" y="2780"/>
                    <a:pt x="3516" y="2616"/>
                    <a:pt x="3445" y="2491"/>
                  </a:cubicBezTo>
                  <a:cubicBezTo>
                    <a:pt x="3378" y="2376"/>
                    <a:pt x="3302" y="2298"/>
                    <a:pt x="3212" y="2253"/>
                  </a:cubicBezTo>
                  <a:cubicBezTo>
                    <a:pt x="3101" y="2199"/>
                    <a:pt x="2972" y="2195"/>
                    <a:pt x="2806" y="2240"/>
                  </a:cubicBezTo>
                  <a:cubicBezTo>
                    <a:pt x="2658" y="2280"/>
                    <a:pt x="2499" y="2355"/>
                    <a:pt x="2330" y="2434"/>
                  </a:cubicBezTo>
                  <a:cubicBezTo>
                    <a:pt x="2056" y="2562"/>
                    <a:pt x="1773" y="2694"/>
                    <a:pt x="1480" y="2713"/>
                  </a:cubicBezTo>
                  <a:cubicBezTo>
                    <a:pt x="1226" y="2728"/>
                    <a:pt x="1004" y="2635"/>
                    <a:pt x="801" y="2429"/>
                  </a:cubicBezTo>
                  <a:cubicBezTo>
                    <a:pt x="679" y="2304"/>
                    <a:pt x="567" y="2143"/>
                    <a:pt x="439" y="1908"/>
                  </a:cubicBezTo>
                  <a:cubicBezTo>
                    <a:pt x="341" y="1727"/>
                    <a:pt x="199" y="1369"/>
                    <a:pt x="102" y="974"/>
                  </a:cubicBezTo>
                  <a:cubicBezTo>
                    <a:pt x="53" y="771"/>
                    <a:pt x="22" y="588"/>
                    <a:pt x="12" y="429"/>
                  </a:cubicBezTo>
                  <a:cubicBezTo>
                    <a:pt x="0" y="248"/>
                    <a:pt x="15" y="103"/>
                    <a:pt x="57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17" y="103"/>
                    <a:pt x="2" y="248"/>
                    <a:pt x="14" y="429"/>
                  </a:cubicBezTo>
                  <a:cubicBezTo>
                    <a:pt x="24" y="588"/>
                    <a:pt x="54" y="771"/>
                    <a:pt x="104" y="974"/>
                  </a:cubicBezTo>
                  <a:cubicBezTo>
                    <a:pt x="201" y="1368"/>
                    <a:pt x="343" y="1727"/>
                    <a:pt x="441" y="1907"/>
                  </a:cubicBezTo>
                  <a:cubicBezTo>
                    <a:pt x="569" y="2142"/>
                    <a:pt x="680" y="2303"/>
                    <a:pt x="803" y="2427"/>
                  </a:cubicBezTo>
                  <a:cubicBezTo>
                    <a:pt x="1005" y="2634"/>
                    <a:pt x="1227" y="2726"/>
                    <a:pt x="1480" y="2711"/>
                  </a:cubicBezTo>
                  <a:cubicBezTo>
                    <a:pt x="1773" y="2693"/>
                    <a:pt x="2056" y="2560"/>
                    <a:pt x="2329" y="2432"/>
                  </a:cubicBezTo>
                  <a:cubicBezTo>
                    <a:pt x="2498" y="2353"/>
                    <a:pt x="2657" y="2279"/>
                    <a:pt x="2806" y="2238"/>
                  </a:cubicBezTo>
                  <a:cubicBezTo>
                    <a:pt x="2972" y="2193"/>
                    <a:pt x="3102" y="2197"/>
                    <a:pt x="3212" y="2252"/>
                  </a:cubicBezTo>
                  <a:cubicBezTo>
                    <a:pt x="3303" y="2296"/>
                    <a:pt x="3380" y="2374"/>
                    <a:pt x="3446" y="2490"/>
                  </a:cubicBezTo>
                  <a:cubicBezTo>
                    <a:pt x="3518" y="2615"/>
                    <a:pt x="3576" y="2780"/>
                    <a:pt x="3624" y="2994"/>
                  </a:cubicBezTo>
                  <a:lnTo>
                    <a:pt x="3622" y="29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81"/>
            <p:cNvSpPr/>
            <p:nvPr/>
          </p:nvSpPr>
          <p:spPr bwMode="auto">
            <a:xfrm rot="20039756">
              <a:off x="-2267726" y="116343"/>
              <a:ext cx="13569950" cy="11237913"/>
            </a:xfrm>
            <a:custGeom>
              <a:gdLst>
                <a:gd fmla="*/ 3615 w 3617" name="T0"/>
                <a:gd fmla="*/ 2995 h 2995" name="T1"/>
                <a:gd fmla="*/ 3442 w 3617" name="T2"/>
                <a:gd fmla="*/ 2490 h 2995" name="T3"/>
                <a:gd fmla="*/ 3211 w 3617" name="T4"/>
                <a:gd fmla="*/ 2252 h 2995" name="T5"/>
                <a:gd fmla="*/ 2805 w 3617" name="T6"/>
                <a:gd fmla="*/ 2243 h 2995" name="T7"/>
                <a:gd fmla="*/ 2325 w 3617" name="T8"/>
                <a:gd fmla="*/ 2445 h 2995" name="T9"/>
                <a:gd fmla="*/ 1464 w 3617" name="T10"/>
                <a:gd fmla="*/ 2740 h 2995" name="T11"/>
                <a:gd fmla="*/ 783 w 3617" name="T12"/>
                <a:gd fmla="*/ 2459 h 2995" name="T13"/>
                <a:gd fmla="*/ 424 w 3617" name="T14"/>
                <a:gd fmla="*/ 1930 h 2995" name="T15"/>
                <a:gd fmla="*/ 96 w 3617" name="T16"/>
                <a:gd fmla="*/ 981 h 2995" name="T17"/>
                <a:gd fmla="*/ 10 w 3617" name="T18"/>
                <a:gd fmla="*/ 430 h 2995" name="T19"/>
                <a:gd fmla="*/ 61 w 3617" name="T20"/>
                <a:gd fmla="*/ 0 h 2995" name="T21"/>
                <a:gd fmla="*/ 63 w 3617" name="T22"/>
                <a:gd fmla="*/ 1 h 2995" name="T23"/>
                <a:gd fmla="*/ 12 w 3617" name="T24"/>
                <a:gd fmla="*/ 430 h 2995" name="T25"/>
                <a:gd fmla="*/ 98 w 3617" name="T26"/>
                <a:gd fmla="*/ 980 h 2995" name="T27"/>
                <a:gd fmla="*/ 426 w 3617" name="T28"/>
                <a:gd fmla="*/ 1930 h 2995" name="T29"/>
                <a:gd fmla="*/ 784 w 3617" name="T30"/>
                <a:gd fmla="*/ 2458 h 2995" name="T31"/>
                <a:gd fmla="*/ 1464 w 3617" name="T32"/>
                <a:gd fmla="*/ 2738 h 2995" name="T33"/>
                <a:gd fmla="*/ 2325 w 3617" name="T34"/>
                <a:gd fmla="*/ 2444 h 2995" name="T35"/>
                <a:gd fmla="*/ 2804 w 3617" name="T36"/>
                <a:gd fmla="*/ 2242 h 2995" name="T37"/>
                <a:gd fmla="*/ 3212 w 3617" name="T38"/>
                <a:gd fmla="*/ 2251 h 2995" name="T39"/>
                <a:gd fmla="*/ 3443 w 3617" name="T40"/>
                <a:gd fmla="*/ 2489 h 2995" name="T41"/>
                <a:gd fmla="*/ 3617 w 3617" name="T42"/>
                <a:gd fmla="*/ 2994 h 2995" name="T43"/>
                <a:gd fmla="*/ 3615 w 3617" name="T44"/>
                <a:gd fmla="*/ 2995 h 299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995" w="3617">
                  <a:moveTo>
                    <a:pt x="3615" y="2995"/>
                  </a:moveTo>
                  <a:cubicBezTo>
                    <a:pt x="3569" y="2780"/>
                    <a:pt x="3512" y="2614"/>
                    <a:pt x="3442" y="2490"/>
                  </a:cubicBezTo>
                  <a:cubicBezTo>
                    <a:pt x="3376" y="2374"/>
                    <a:pt x="3301" y="2296"/>
                    <a:pt x="3211" y="2252"/>
                  </a:cubicBezTo>
                  <a:cubicBezTo>
                    <a:pt x="3101" y="2199"/>
                    <a:pt x="2972" y="2196"/>
                    <a:pt x="2805" y="2243"/>
                  </a:cubicBezTo>
                  <a:cubicBezTo>
                    <a:pt x="2656" y="2286"/>
                    <a:pt x="2495" y="2363"/>
                    <a:pt x="2325" y="2445"/>
                  </a:cubicBezTo>
                  <a:cubicBezTo>
                    <a:pt x="2048" y="2579"/>
                    <a:pt x="1761" y="2718"/>
                    <a:pt x="1464" y="2740"/>
                  </a:cubicBezTo>
                  <a:cubicBezTo>
                    <a:pt x="1207" y="2758"/>
                    <a:pt x="984" y="2667"/>
                    <a:pt x="783" y="2459"/>
                  </a:cubicBezTo>
                  <a:cubicBezTo>
                    <a:pt x="661" y="2334"/>
                    <a:pt x="547" y="2166"/>
                    <a:pt x="424" y="1930"/>
                  </a:cubicBezTo>
                  <a:cubicBezTo>
                    <a:pt x="328" y="1745"/>
                    <a:pt x="189" y="1380"/>
                    <a:pt x="96" y="981"/>
                  </a:cubicBezTo>
                  <a:cubicBezTo>
                    <a:pt x="48" y="775"/>
                    <a:pt x="19" y="590"/>
                    <a:pt x="10" y="430"/>
                  </a:cubicBezTo>
                  <a:cubicBezTo>
                    <a:pt x="0" y="247"/>
                    <a:pt x="18" y="102"/>
                    <a:pt x="61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9" y="103"/>
                    <a:pt x="2" y="247"/>
                    <a:pt x="12" y="430"/>
                  </a:cubicBezTo>
                  <a:cubicBezTo>
                    <a:pt x="21" y="589"/>
                    <a:pt x="50" y="775"/>
                    <a:pt x="98" y="980"/>
                  </a:cubicBezTo>
                  <a:cubicBezTo>
                    <a:pt x="191" y="1379"/>
                    <a:pt x="330" y="1744"/>
                    <a:pt x="426" y="1930"/>
                  </a:cubicBezTo>
                  <a:cubicBezTo>
                    <a:pt x="549" y="2165"/>
                    <a:pt x="662" y="2333"/>
                    <a:pt x="784" y="2458"/>
                  </a:cubicBezTo>
                  <a:cubicBezTo>
                    <a:pt x="985" y="2665"/>
                    <a:pt x="1207" y="2756"/>
                    <a:pt x="1464" y="2738"/>
                  </a:cubicBezTo>
                  <a:cubicBezTo>
                    <a:pt x="1760" y="2716"/>
                    <a:pt x="2047" y="2578"/>
                    <a:pt x="2325" y="2444"/>
                  </a:cubicBezTo>
                  <a:cubicBezTo>
                    <a:pt x="2495" y="2362"/>
                    <a:pt x="2655" y="2284"/>
                    <a:pt x="2804" y="2242"/>
                  </a:cubicBezTo>
                  <a:cubicBezTo>
                    <a:pt x="2972" y="2194"/>
                    <a:pt x="3101" y="2197"/>
                    <a:pt x="3212" y="2251"/>
                  </a:cubicBezTo>
                  <a:cubicBezTo>
                    <a:pt x="3302" y="2295"/>
                    <a:pt x="3378" y="2373"/>
                    <a:pt x="3443" y="2489"/>
                  </a:cubicBezTo>
                  <a:cubicBezTo>
                    <a:pt x="3514" y="2614"/>
                    <a:pt x="3571" y="2779"/>
                    <a:pt x="3617" y="2994"/>
                  </a:cubicBezTo>
                  <a:lnTo>
                    <a:pt x="3615" y="29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82"/>
            <p:cNvSpPr/>
            <p:nvPr/>
          </p:nvSpPr>
          <p:spPr bwMode="auto">
            <a:xfrm rot="20039756">
              <a:off x="-2284862" y="172208"/>
              <a:ext cx="13541375" cy="11236326"/>
            </a:xfrm>
            <a:custGeom>
              <a:gdLst>
                <a:gd fmla="*/ 3607 w 3609" name="T0"/>
                <a:gd fmla="*/ 2994 h 2994" name="T1"/>
                <a:gd fmla="*/ 3438 w 3609" name="T2"/>
                <a:gd fmla="*/ 2487 h 2994" name="T3"/>
                <a:gd fmla="*/ 3210 w 3609" name="T4"/>
                <a:gd fmla="*/ 2251 h 2994" name="T5"/>
                <a:gd fmla="*/ 2803 w 3609" name="T6"/>
                <a:gd fmla="*/ 2246 h 2994" name="T7"/>
                <a:gd fmla="*/ 2320 w 3609" name="T8"/>
                <a:gd fmla="*/ 2456 h 2994" name="T9"/>
                <a:gd fmla="*/ 1893 w 3609" name="T10"/>
                <a:gd fmla="*/ 2653 h 2994" name="T11"/>
                <a:gd fmla="*/ 1448 w 3609" name="T12"/>
                <a:gd fmla="*/ 2766 h 2994" name="T13"/>
                <a:gd fmla="*/ 763 w 3609" name="T14"/>
                <a:gd fmla="*/ 2490 h 2994" name="T15"/>
                <a:gd fmla="*/ 409 w 3609" name="T16"/>
                <a:gd fmla="*/ 1952 h 2994" name="T17"/>
                <a:gd fmla="*/ 89 w 3609" name="T18"/>
                <a:gd fmla="*/ 987 h 2994" name="T19"/>
                <a:gd fmla="*/ 8 w 3609" name="T20"/>
                <a:gd fmla="*/ 430 h 2994" name="T21"/>
                <a:gd fmla="*/ 65 w 3609" name="T22"/>
                <a:gd fmla="*/ 0 h 2994" name="T23"/>
                <a:gd fmla="*/ 67 w 3609" name="T24"/>
                <a:gd fmla="*/ 1 h 2994" name="T25"/>
                <a:gd fmla="*/ 10 w 3609" name="T26"/>
                <a:gd fmla="*/ 430 h 2994" name="T27"/>
                <a:gd fmla="*/ 90 w 3609" name="T28"/>
                <a:gd fmla="*/ 986 h 2994" name="T29"/>
                <a:gd fmla="*/ 411 w 3609" name="T30"/>
                <a:gd fmla="*/ 1952 h 2994" name="T31"/>
                <a:gd fmla="*/ 765 w 3609" name="T32"/>
                <a:gd fmla="*/ 2488 h 2994" name="T33"/>
                <a:gd fmla="*/ 1447 w 3609" name="T34"/>
                <a:gd fmla="*/ 2764 h 2994" name="T35"/>
                <a:gd fmla="*/ 2319 w 3609" name="T36"/>
                <a:gd fmla="*/ 2455 h 2994" name="T37"/>
                <a:gd fmla="*/ 2803 w 3609" name="T38"/>
                <a:gd fmla="*/ 2244 h 2994" name="T39"/>
                <a:gd fmla="*/ 3211 w 3609" name="T40"/>
                <a:gd fmla="*/ 2249 h 2994" name="T41"/>
                <a:gd fmla="*/ 3440 w 3609" name="T42"/>
                <a:gd fmla="*/ 2487 h 2994" name="T43"/>
                <a:gd fmla="*/ 3609 w 3609" name="T44"/>
                <a:gd fmla="*/ 2994 h 2994" name="T45"/>
                <a:gd fmla="*/ 3607 w 3609" name="T46"/>
                <a:gd fmla="*/ 2994 h 299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994" w="3609">
                  <a:moveTo>
                    <a:pt x="3607" y="2994"/>
                  </a:moveTo>
                  <a:cubicBezTo>
                    <a:pt x="3563" y="2778"/>
                    <a:pt x="3507" y="2612"/>
                    <a:pt x="3438" y="2487"/>
                  </a:cubicBezTo>
                  <a:cubicBezTo>
                    <a:pt x="3374" y="2372"/>
                    <a:pt x="3299" y="2294"/>
                    <a:pt x="3210" y="2251"/>
                  </a:cubicBezTo>
                  <a:cubicBezTo>
                    <a:pt x="3100" y="2197"/>
                    <a:pt x="2971" y="2196"/>
                    <a:pt x="2803" y="2246"/>
                  </a:cubicBezTo>
                  <a:cubicBezTo>
                    <a:pt x="2653" y="2291"/>
                    <a:pt x="2492" y="2371"/>
                    <a:pt x="2320" y="2456"/>
                  </a:cubicBezTo>
                  <a:cubicBezTo>
                    <a:pt x="2182" y="2525"/>
                    <a:pt x="2040" y="2596"/>
                    <a:pt x="1893" y="2653"/>
                  </a:cubicBezTo>
                  <a:cubicBezTo>
                    <a:pt x="1728" y="2718"/>
                    <a:pt x="1582" y="2755"/>
                    <a:pt x="1448" y="2766"/>
                  </a:cubicBezTo>
                  <a:cubicBezTo>
                    <a:pt x="1188" y="2788"/>
                    <a:pt x="964" y="2697"/>
                    <a:pt x="763" y="2490"/>
                  </a:cubicBezTo>
                  <a:cubicBezTo>
                    <a:pt x="640" y="2361"/>
                    <a:pt x="528" y="2191"/>
                    <a:pt x="409" y="1952"/>
                  </a:cubicBezTo>
                  <a:cubicBezTo>
                    <a:pt x="314" y="1762"/>
                    <a:pt x="178" y="1389"/>
                    <a:pt x="89" y="987"/>
                  </a:cubicBezTo>
                  <a:cubicBezTo>
                    <a:pt x="42" y="778"/>
                    <a:pt x="15" y="591"/>
                    <a:pt x="8" y="430"/>
                  </a:cubicBezTo>
                  <a:cubicBezTo>
                    <a:pt x="0" y="245"/>
                    <a:pt x="20" y="101"/>
                    <a:pt x="65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21" y="101"/>
                    <a:pt x="2" y="246"/>
                    <a:pt x="10" y="430"/>
                  </a:cubicBezTo>
                  <a:cubicBezTo>
                    <a:pt x="17" y="590"/>
                    <a:pt x="44" y="778"/>
                    <a:pt x="90" y="986"/>
                  </a:cubicBezTo>
                  <a:cubicBezTo>
                    <a:pt x="180" y="1389"/>
                    <a:pt x="316" y="1761"/>
                    <a:pt x="411" y="1952"/>
                  </a:cubicBezTo>
                  <a:cubicBezTo>
                    <a:pt x="529" y="2190"/>
                    <a:pt x="642" y="2360"/>
                    <a:pt x="765" y="2488"/>
                  </a:cubicBezTo>
                  <a:cubicBezTo>
                    <a:pt x="965" y="2696"/>
                    <a:pt x="1188" y="2786"/>
                    <a:pt x="1447" y="2764"/>
                  </a:cubicBezTo>
                  <a:cubicBezTo>
                    <a:pt x="1748" y="2739"/>
                    <a:pt x="2038" y="2594"/>
                    <a:pt x="2319" y="2455"/>
                  </a:cubicBezTo>
                  <a:cubicBezTo>
                    <a:pt x="2491" y="2369"/>
                    <a:pt x="2653" y="2289"/>
                    <a:pt x="2803" y="2244"/>
                  </a:cubicBezTo>
                  <a:cubicBezTo>
                    <a:pt x="2971" y="2194"/>
                    <a:pt x="3101" y="2195"/>
                    <a:pt x="3211" y="2249"/>
                  </a:cubicBezTo>
                  <a:cubicBezTo>
                    <a:pt x="3301" y="2293"/>
                    <a:pt x="3375" y="2370"/>
                    <a:pt x="3440" y="2487"/>
                  </a:cubicBezTo>
                  <a:cubicBezTo>
                    <a:pt x="3509" y="2612"/>
                    <a:pt x="3564" y="2778"/>
                    <a:pt x="3609" y="2994"/>
                  </a:cubicBezTo>
                  <a:lnTo>
                    <a:pt x="3607" y="29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83"/>
            <p:cNvSpPr/>
            <p:nvPr/>
          </p:nvSpPr>
          <p:spPr bwMode="auto">
            <a:xfrm rot="20039756">
              <a:off x="-2264034" y="221134"/>
              <a:ext cx="13508038" cy="11231563"/>
            </a:xfrm>
            <a:custGeom>
              <a:gdLst>
                <a:gd fmla="*/ 3598 w 3600" name="T0"/>
                <a:gd fmla="*/ 2993 h 2993" name="T1"/>
                <a:gd fmla="*/ 3434 w 3600" name="T2"/>
                <a:gd fmla="*/ 2485 h 2993" name="T3"/>
                <a:gd fmla="*/ 3208 w 3600" name="T4"/>
                <a:gd fmla="*/ 2248 h 2993" name="T5"/>
                <a:gd fmla="*/ 2801 w 3600" name="T6"/>
                <a:gd fmla="*/ 2248 h 2993" name="T7"/>
                <a:gd fmla="*/ 2314 w 3600" name="T8"/>
                <a:gd fmla="*/ 2466 h 2993" name="T9"/>
                <a:gd fmla="*/ 1882 w 3600" name="T10"/>
                <a:gd fmla="*/ 2672 h 2993" name="T11"/>
                <a:gd fmla="*/ 1430 w 3600" name="T12"/>
                <a:gd fmla="*/ 2792 h 2993" name="T13"/>
                <a:gd fmla="*/ 743 w 3600" name="T14"/>
                <a:gd fmla="*/ 2519 h 2993" name="T15"/>
                <a:gd fmla="*/ 393 w 3600" name="T16"/>
                <a:gd fmla="*/ 1974 h 2993" name="T17"/>
                <a:gd fmla="*/ 231 w 3600" name="T18"/>
                <a:gd fmla="*/ 1552 h 2993" name="T19"/>
                <a:gd fmla="*/ 81 w 3600" name="T20"/>
                <a:gd fmla="*/ 992 h 2993" name="T21"/>
                <a:gd fmla="*/ 6 w 3600" name="T22"/>
                <a:gd fmla="*/ 429 h 2993" name="T23"/>
                <a:gd fmla="*/ 69 w 3600" name="T24"/>
                <a:gd fmla="*/ 0 h 2993" name="T25"/>
                <a:gd fmla="*/ 70 w 3600" name="T26"/>
                <a:gd fmla="*/ 0 h 2993" name="T27"/>
                <a:gd fmla="*/ 7 w 3600" name="T28"/>
                <a:gd fmla="*/ 429 h 2993" name="T29"/>
                <a:gd fmla="*/ 83 w 3600" name="T30"/>
                <a:gd fmla="*/ 992 h 2993" name="T31"/>
                <a:gd fmla="*/ 394 w 3600" name="T32"/>
                <a:gd fmla="*/ 1973 h 2993" name="T33"/>
                <a:gd fmla="*/ 745 w 3600" name="T34"/>
                <a:gd fmla="*/ 2518 h 2993" name="T35"/>
                <a:gd fmla="*/ 1430 w 3600" name="T36"/>
                <a:gd fmla="*/ 2790 h 2993" name="T37"/>
                <a:gd fmla="*/ 2313 w 3600" name="T38"/>
                <a:gd fmla="*/ 2465 h 2993" name="T39"/>
                <a:gd fmla="*/ 2800 w 3600" name="T40"/>
                <a:gd fmla="*/ 2246 h 2993" name="T41"/>
                <a:gd fmla="*/ 3209 w 3600" name="T42"/>
                <a:gd fmla="*/ 2247 h 2993" name="T43"/>
                <a:gd fmla="*/ 3435 w 3600" name="T44"/>
                <a:gd fmla="*/ 2484 h 2993" name="T45"/>
                <a:gd fmla="*/ 3600 w 3600" name="T46"/>
                <a:gd fmla="*/ 2993 h 2993" name="T47"/>
                <a:gd fmla="*/ 3598 w 3600" name="T48"/>
                <a:gd fmla="*/ 2993 h 299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993" w="3600">
                  <a:moveTo>
                    <a:pt x="3598" y="2993"/>
                  </a:moveTo>
                  <a:cubicBezTo>
                    <a:pt x="3556" y="2776"/>
                    <a:pt x="3502" y="2610"/>
                    <a:pt x="3434" y="2485"/>
                  </a:cubicBezTo>
                  <a:cubicBezTo>
                    <a:pt x="3371" y="2369"/>
                    <a:pt x="3297" y="2292"/>
                    <a:pt x="3208" y="2248"/>
                  </a:cubicBezTo>
                  <a:cubicBezTo>
                    <a:pt x="3099" y="2195"/>
                    <a:pt x="2969" y="2195"/>
                    <a:pt x="2801" y="2248"/>
                  </a:cubicBezTo>
                  <a:cubicBezTo>
                    <a:pt x="2650" y="2295"/>
                    <a:pt x="2487" y="2378"/>
                    <a:pt x="2314" y="2466"/>
                  </a:cubicBezTo>
                  <a:cubicBezTo>
                    <a:pt x="2174" y="2538"/>
                    <a:pt x="2030" y="2612"/>
                    <a:pt x="1882" y="2672"/>
                  </a:cubicBezTo>
                  <a:cubicBezTo>
                    <a:pt x="1714" y="2739"/>
                    <a:pt x="1566" y="2779"/>
                    <a:pt x="1430" y="2792"/>
                  </a:cubicBezTo>
                  <a:cubicBezTo>
                    <a:pt x="1167" y="2817"/>
                    <a:pt x="942" y="2727"/>
                    <a:pt x="743" y="2519"/>
                  </a:cubicBezTo>
                  <a:cubicBezTo>
                    <a:pt x="620" y="2389"/>
                    <a:pt x="508" y="2216"/>
                    <a:pt x="393" y="1974"/>
                  </a:cubicBezTo>
                  <a:cubicBezTo>
                    <a:pt x="342" y="1868"/>
                    <a:pt x="285" y="1718"/>
                    <a:pt x="231" y="1552"/>
                  </a:cubicBezTo>
                  <a:cubicBezTo>
                    <a:pt x="171" y="1368"/>
                    <a:pt x="119" y="1174"/>
                    <a:pt x="81" y="992"/>
                  </a:cubicBezTo>
                  <a:cubicBezTo>
                    <a:pt x="36" y="780"/>
                    <a:pt x="11" y="591"/>
                    <a:pt x="6" y="429"/>
                  </a:cubicBezTo>
                  <a:cubicBezTo>
                    <a:pt x="0" y="243"/>
                    <a:pt x="21" y="99"/>
                    <a:pt x="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3" y="99"/>
                    <a:pt x="1" y="244"/>
                    <a:pt x="7" y="429"/>
                  </a:cubicBezTo>
                  <a:cubicBezTo>
                    <a:pt x="13" y="591"/>
                    <a:pt x="38" y="780"/>
                    <a:pt x="83" y="992"/>
                  </a:cubicBezTo>
                  <a:cubicBezTo>
                    <a:pt x="168" y="1396"/>
                    <a:pt x="304" y="1784"/>
                    <a:pt x="394" y="1973"/>
                  </a:cubicBezTo>
                  <a:cubicBezTo>
                    <a:pt x="510" y="2215"/>
                    <a:pt x="621" y="2388"/>
                    <a:pt x="745" y="2518"/>
                  </a:cubicBezTo>
                  <a:cubicBezTo>
                    <a:pt x="943" y="2726"/>
                    <a:pt x="1167" y="2815"/>
                    <a:pt x="1430" y="2790"/>
                  </a:cubicBezTo>
                  <a:cubicBezTo>
                    <a:pt x="1734" y="2761"/>
                    <a:pt x="2028" y="2610"/>
                    <a:pt x="2313" y="2465"/>
                  </a:cubicBezTo>
                  <a:cubicBezTo>
                    <a:pt x="2486" y="2376"/>
                    <a:pt x="2649" y="2293"/>
                    <a:pt x="2800" y="2246"/>
                  </a:cubicBezTo>
                  <a:cubicBezTo>
                    <a:pt x="2969" y="2193"/>
                    <a:pt x="3099" y="2193"/>
                    <a:pt x="3209" y="2247"/>
                  </a:cubicBezTo>
                  <a:cubicBezTo>
                    <a:pt x="3298" y="2290"/>
                    <a:pt x="3372" y="2368"/>
                    <a:pt x="3435" y="2484"/>
                  </a:cubicBezTo>
                  <a:cubicBezTo>
                    <a:pt x="3504" y="2609"/>
                    <a:pt x="3557" y="2776"/>
                    <a:pt x="3600" y="2993"/>
                  </a:cubicBezTo>
                  <a:lnTo>
                    <a:pt x="3598" y="29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84"/>
            <p:cNvSpPr/>
            <p:nvPr/>
          </p:nvSpPr>
          <p:spPr bwMode="auto">
            <a:xfrm rot="20039756">
              <a:off x="-2208000" y="251179"/>
              <a:ext cx="13476288" cy="11234738"/>
            </a:xfrm>
            <a:custGeom>
              <a:gdLst>
                <a:gd fmla="*/ 3590 w 3592" name="T0"/>
                <a:gd fmla="*/ 2994 h 2994" name="T1"/>
                <a:gd fmla="*/ 3430 w 3592" name="T2"/>
                <a:gd fmla="*/ 2484 h 2994" name="T3"/>
                <a:gd fmla="*/ 3207 w 3592" name="T4"/>
                <a:gd fmla="*/ 2248 h 2994" name="T5"/>
                <a:gd fmla="*/ 2799 w 3592" name="T6"/>
                <a:gd fmla="*/ 2251 h 2994" name="T7"/>
                <a:gd fmla="*/ 2309 w 3592" name="T8"/>
                <a:gd fmla="*/ 2478 h 2994" name="T9"/>
                <a:gd fmla="*/ 1871 w 3592" name="T10"/>
                <a:gd fmla="*/ 2692 h 2994" name="T11"/>
                <a:gd fmla="*/ 1413 w 3592" name="T12"/>
                <a:gd fmla="*/ 2819 h 2994" name="T13"/>
                <a:gd fmla="*/ 1319 w 3592" name="T14"/>
                <a:gd fmla="*/ 2824 h 2994" name="T15"/>
                <a:gd fmla="*/ 724 w 3592" name="T16"/>
                <a:gd fmla="*/ 2550 h 2994" name="T17"/>
                <a:gd fmla="*/ 377 w 3592" name="T18"/>
                <a:gd fmla="*/ 1997 h 2994" name="T19"/>
                <a:gd fmla="*/ 74 w 3592" name="T20"/>
                <a:gd fmla="*/ 999 h 2994" name="T21"/>
                <a:gd fmla="*/ 4 w 3592" name="T22"/>
                <a:gd fmla="*/ 430 h 2994" name="T23"/>
                <a:gd fmla="*/ 73 w 3592" name="T24"/>
                <a:gd fmla="*/ 0 h 2994" name="T25"/>
                <a:gd fmla="*/ 75 w 3592" name="T26"/>
                <a:gd fmla="*/ 1 h 2994" name="T27"/>
                <a:gd fmla="*/ 6 w 3592" name="T28"/>
                <a:gd fmla="*/ 430 h 2994" name="T29"/>
                <a:gd fmla="*/ 75 w 3592" name="T30"/>
                <a:gd fmla="*/ 999 h 2994" name="T31"/>
                <a:gd fmla="*/ 379 w 3592" name="T32"/>
                <a:gd fmla="*/ 1996 h 2994" name="T33"/>
                <a:gd fmla="*/ 726 w 3592" name="T34"/>
                <a:gd fmla="*/ 2549 h 2994" name="T35"/>
                <a:gd fmla="*/ 1319 w 3592" name="T36"/>
                <a:gd fmla="*/ 2822 h 2994" name="T37"/>
                <a:gd fmla="*/ 1413 w 3592" name="T38"/>
                <a:gd fmla="*/ 2817 h 2994" name="T39"/>
                <a:gd fmla="*/ 2308 w 3592" name="T40"/>
                <a:gd fmla="*/ 2476 h 2994" name="T41"/>
                <a:gd fmla="*/ 2798 w 3592" name="T42"/>
                <a:gd fmla="*/ 2249 h 2994" name="T43"/>
                <a:gd fmla="*/ 3208 w 3592" name="T44"/>
                <a:gd fmla="*/ 2246 h 2994" name="T45"/>
                <a:gd fmla="*/ 3432 w 3592" name="T46"/>
                <a:gd fmla="*/ 2483 h 2994" name="T47"/>
                <a:gd fmla="*/ 3592 w 3592" name="T48"/>
                <a:gd fmla="*/ 2993 h 2994" name="T49"/>
                <a:gd fmla="*/ 3590 w 3592" name="T50"/>
                <a:gd fmla="*/ 2994 h 299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994" w="3592">
                  <a:moveTo>
                    <a:pt x="3590" y="2994"/>
                  </a:moveTo>
                  <a:cubicBezTo>
                    <a:pt x="3549" y="2776"/>
                    <a:pt x="3497" y="2609"/>
                    <a:pt x="3430" y="2484"/>
                  </a:cubicBezTo>
                  <a:cubicBezTo>
                    <a:pt x="3368" y="2367"/>
                    <a:pt x="3295" y="2290"/>
                    <a:pt x="3207" y="2248"/>
                  </a:cubicBezTo>
                  <a:cubicBezTo>
                    <a:pt x="3098" y="2195"/>
                    <a:pt x="2968" y="2196"/>
                    <a:pt x="2799" y="2251"/>
                  </a:cubicBezTo>
                  <a:cubicBezTo>
                    <a:pt x="2648" y="2300"/>
                    <a:pt x="2483" y="2386"/>
                    <a:pt x="2309" y="2478"/>
                  </a:cubicBezTo>
                  <a:cubicBezTo>
                    <a:pt x="2168" y="2552"/>
                    <a:pt x="2021" y="2629"/>
                    <a:pt x="1871" y="2692"/>
                  </a:cubicBezTo>
                  <a:cubicBezTo>
                    <a:pt x="1701" y="2763"/>
                    <a:pt x="1551" y="2804"/>
                    <a:pt x="1413" y="2819"/>
                  </a:cubicBezTo>
                  <a:cubicBezTo>
                    <a:pt x="1381" y="2822"/>
                    <a:pt x="1350" y="2824"/>
                    <a:pt x="1319" y="2824"/>
                  </a:cubicBezTo>
                  <a:cubicBezTo>
                    <a:pt x="1093" y="2824"/>
                    <a:pt x="898" y="2734"/>
                    <a:pt x="724" y="2550"/>
                  </a:cubicBezTo>
                  <a:cubicBezTo>
                    <a:pt x="600" y="2418"/>
                    <a:pt x="490" y="2242"/>
                    <a:pt x="377" y="1997"/>
                  </a:cubicBezTo>
                  <a:cubicBezTo>
                    <a:pt x="288" y="1802"/>
                    <a:pt x="155" y="1407"/>
                    <a:pt x="74" y="999"/>
                  </a:cubicBezTo>
                  <a:cubicBezTo>
                    <a:pt x="31" y="784"/>
                    <a:pt x="7" y="593"/>
                    <a:pt x="4" y="430"/>
                  </a:cubicBezTo>
                  <a:cubicBezTo>
                    <a:pt x="0" y="243"/>
                    <a:pt x="23" y="98"/>
                    <a:pt x="73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25" y="99"/>
                    <a:pt x="2" y="243"/>
                    <a:pt x="6" y="430"/>
                  </a:cubicBezTo>
                  <a:cubicBezTo>
                    <a:pt x="9" y="592"/>
                    <a:pt x="32" y="784"/>
                    <a:pt x="75" y="999"/>
                  </a:cubicBezTo>
                  <a:cubicBezTo>
                    <a:pt x="157" y="1406"/>
                    <a:pt x="290" y="1801"/>
                    <a:pt x="379" y="1996"/>
                  </a:cubicBezTo>
                  <a:cubicBezTo>
                    <a:pt x="491" y="2241"/>
                    <a:pt x="602" y="2417"/>
                    <a:pt x="726" y="2549"/>
                  </a:cubicBezTo>
                  <a:cubicBezTo>
                    <a:pt x="899" y="2732"/>
                    <a:pt x="1093" y="2822"/>
                    <a:pt x="1319" y="2822"/>
                  </a:cubicBezTo>
                  <a:cubicBezTo>
                    <a:pt x="1350" y="2822"/>
                    <a:pt x="1381" y="2820"/>
                    <a:pt x="1413" y="2817"/>
                  </a:cubicBezTo>
                  <a:cubicBezTo>
                    <a:pt x="1721" y="2784"/>
                    <a:pt x="2020" y="2628"/>
                    <a:pt x="2308" y="2476"/>
                  </a:cubicBezTo>
                  <a:cubicBezTo>
                    <a:pt x="2482" y="2385"/>
                    <a:pt x="2647" y="2298"/>
                    <a:pt x="2798" y="2249"/>
                  </a:cubicBezTo>
                  <a:cubicBezTo>
                    <a:pt x="2968" y="2194"/>
                    <a:pt x="3098" y="2193"/>
                    <a:pt x="3208" y="2246"/>
                  </a:cubicBezTo>
                  <a:cubicBezTo>
                    <a:pt x="3296" y="2289"/>
                    <a:pt x="3370" y="2366"/>
                    <a:pt x="3432" y="2483"/>
                  </a:cubicBezTo>
                  <a:cubicBezTo>
                    <a:pt x="3499" y="2608"/>
                    <a:pt x="3551" y="2775"/>
                    <a:pt x="3592" y="2993"/>
                  </a:cubicBezTo>
                  <a:lnTo>
                    <a:pt x="3590" y="29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85"/>
            <p:cNvSpPr/>
            <p:nvPr/>
          </p:nvSpPr>
          <p:spPr bwMode="auto">
            <a:xfrm rot="20039756">
              <a:off x="-2108509" y="272160"/>
              <a:ext cx="13450888" cy="11229976"/>
            </a:xfrm>
            <a:custGeom>
              <a:gdLst>
                <a:gd fmla="*/ 3583 w 3585" name="T0"/>
                <a:gd fmla="*/ 2993 h 2993" name="T1"/>
                <a:gd fmla="*/ 3427 w 3585" name="T2"/>
                <a:gd fmla="*/ 2481 h 2993" name="T3"/>
                <a:gd fmla="*/ 3207 w 3585" name="T4"/>
                <a:gd fmla="*/ 2245 h 2993" name="T5"/>
                <a:gd fmla="*/ 2797 w 3585" name="T6"/>
                <a:gd fmla="*/ 2252 h 2993" name="T7"/>
                <a:gd fmla="*/ 2304 w 3585" name="T8"/>
                <a:gd fmla="*/ 2488 h 2993" name="T9"/>
                <a:gd fmla="*/ 1861 w 3585" name="T10"/>
                <a:gd fmla="*/ 2710 h 2993" name="T11"/>
                <a:gd fmla="*/ 1397 w 3585" name="T12"/>
                <a:gd fmla="*/ 2844 h 2993" name="T13"/>
                <a:gd fmla="*/ 1008 w 3585" name="T14"/>
                <a:gd fmla="*/ 2796 h 2993" name="T15"/>
                <a:gd fmla="*/ 706 w 3585" name="T16"/>
                <a:gd fmla="*/ 2579 h 2993" name="T17"/>
                <a:gd fmla="*/ 363 w 3585" name="T18"/>
                <a:gd fmla="*/ 2018 h 2993" name="T19"/>
                <a:gd fmla="*/ 67 w 3585" name="T20"/>
                <a:gd fmla="*/ 1005 h 2993" name="T21"/>
                <a:gd fmla="*/ 2 w 3585" name="T22"/>
                <a:gd fmla="*/ 430 h 2993" name="T23"/>
                <a:gd fmla="*/ 78 w 3585" name="T24"/>
                <a:gd fmla="*/ 0 h 2993" name="T25"/>
                <a:gd fmla="*/ 79 w 3585" name="T26"/>
                <a:gd fmla="*/ 1 h 2993" name="T27"/>
                <a:gd fmla="*/ 4 w 3585" name="T28"/>
                <a:gd fmla="*/ 430 h 2993" name="T29"/>
                <a:gd fmla="*/ 69 w 3585" name="T30"/>
                <a:gd fmla="*/ 1004 h 2993" name="T31"/>
                <a:gd fmla="*/ 364 w 3585" name="T32"/>
                <a:gd fmla="*/ 2017 h 2993" name="T33"/>
                <a:gd fmla="*/ 707 w 3585" name="T34"/>
                <a:gd fmla="*/ 2578 h 2993" name="T35"/>
                <a:gd fmla="*/ 1293 w 3585" name="T36"/>
                <a:gd fmla="*/ 2849 h 2993" name="T37"/>
                <a:gd fmla="*/ 1397 w 3585" name="T38"/>
                <a:gd fmla="*/ 2843 h 2993" name="T39"/>
                <a:gd fmla="*/ 2303 w 3585" name="T40"/>
                <a:gd fmla="*/ 2486 h 2993" name="T41"/>
                <a:gd fmla="*/ 2797 w 3585" name="T42"/>
                <a:gd fmla="*/ 2250 h 2993" name="T43"/>
                <a:gd fmla="*/ 3208 w 3585" name="T44"/>
                <a:gd fmla="*/ 2243 h 2993" name="T45"/>
                <a:gd fmla="*/ 3429 w 3585" name="T46"/>
                <a:gd fmla="*/ 2480 h 2993" name="T47"/>
                <a:gd fmla="*/ 3585 w 3585" name="T48"/>
                <a:gd fmla="*/ 2992 h 2993" name="T49"/>
                <a:gd fmla="*/ 3583 w 3585" name="T50"/>
                <a:gd fmla="*/ 2993 h 2993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2993" w="3585">
                  <a:moveTo>
                    <a:pt x="3583" y="2993"/>
                  </a:moveTo>
                  <a:cubicBezTo>
                    <a:pt x="3544" y="2774"/>
                    <a:pt x="3493" y="2606"/>
                    <a:pt x="3427" y="2481"/>
                  </a:cubicBezTo>
                  <a:cubicBezTo>
                    <a:pt x="3366" y="2364"/>
                    <a:pt x="3294" y="2287"/>
                    <a:pt x="3207" y="2245"/>
                  </a:cubicBezTo>
                  <a:cubicBezTo>
                    <a:pt x="3098" y="2192"/>
                    <a:pt x="2968" y="2195"/>
                    <a:pt x="2797" y="2252"/>
                  </a:cubicBezTo>
                  <a:cubicBezTo>
                    <a:pt x="2645" y="2304"/>
                    <a:pt x="2479" y="2393"/>
                    <a:pt x="2304" y="2488"/>
                  </a:cubicBezTo>
                  <a:cubicBezTo>
                    <a:pt x="2161" y="2565"/>
                    <a:pt x="2013" y="2645"/>
                    <a:pt x="1861" y="2710"/>
                  </a:cubicBezTo>
                  <a:cubicBezTo>
                    <a:pt x="1688" y="2784"/>
                    <a:pt x="1537" y="2828"/>
                    <a:pt x="1397" y="2844"/>
                  </a:cubicBezTo>
                  <a:cubicBezTo>
                    <a:pt x="1257" y="2861"/>
                    <a:pt x="1126" y="2844"/>
                    <a:pt x="1008" y="2796"/>
                  </a:cubicBezTo>
                  <a:cubicBezTo>
                    <a:pt x="900" y="2751"/>
                    <a:pt x="798" y="2679"/>
                    <a:pt x="706" y="2579"/>
                  </a:cubicBezTo>
                  <a:cubicBezTo>
                    <a:pt x="582" y="2446"/>
                    <a:pt x="470" y="2263"/>
                    <a:pt x="363" y="2018"/>
                  </a:cubicBezTo>
                  <a:cubicBezTo>
                    <a:pt x="275" y="1819"/>
                    <a:pt x="145" y="1417"/>
                    <a:pt x="67" y="1005"/>
                  </a:cubicBezTo>
                  <a:cubicBezTo>
                    <a:pt x="26" y="786"/>
                    <a:pt x="4" y="593"/>
                    <a:pt x="2" y="430"/>
                  </a:cubicBezTo>
                  <a:cubicBezTo>
                    <a:pt x="0" y="241"/>
                    <a:pt x="26" y="96"/>
                    <a:pt x="78" y="0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28" y="97"/>
                    <a:pt x="2" y="241"/>
                    <a:pt x="4" y="430"/>
                  </a:cubicBezTo>
                  <a:cubicBezTo>
                    <a:pt x="6" y="593"/>
                    <a:pt x="28" y="786"/>
                    <a:pt x="69" y="1004"/>
                  </a:cubicBezTo>
                  <a:cubicBezTo>
                    <a:pt x="147" y="1416"/>
                    <a:pt x="277" y="1818"/>
                    <a:pt x="364" y="2017"/>
                  </a:cubicBezTo>
                  <a:cubicBezTo>
                    <a:pt x="471" y="2262"/>
                    <a:pt x="583" y="2445"/>
                    <a:pt x="707" y="2578"/>
                  </a:cubicBezTo>
                  <a:cubicBezTo>
                    <a:pt x="876" y="2760"/>
                    <a:pt x="1069" y="2849"/>
                    <a:pt x="1293" y="2849"/>
                  </a:cubicBezTo>
                  <a:cubicBezTo>
                    <a:pt x="1327" y="2849"/>
                    <a:pt x="1362" y="2847"/>
                    <a:pt x="1397" y="2843"/>
                  </a:cubicBezTo>
                  <a:cubicBezTo>
                    <a:pt x="1709" y="2806"/>
                    <a:pt x="2024" y="2636"/>
                    <a:pt x="2303" y="2486"/>
                  </a:cubicBezTo>
                  <a:cubicBezTo>
                    <a:pt x="2479" y="2391"/>
                    <a:pt x="2644" y="2302"/>
                    <a:pt x="2797" y="2250"/>
                  </a:cubicBezTo>
                  <a:cubicBezTo>
                    <a:pt x="2968" y="2193"/>
                    <a:pt x="3098" y="2190"/>
                    <a:pt x="3208" y="2243"/>
                  </a:cubicBezTo>
                  <a:cubicBezTo>
                    <a:pt x="3295" y="2286"/>
                    <a:pt x="3368" y="2363"/>
                    <a:pt x="3429" y="2480"/>
                  </a:cubicBezTo>
                  <a:cubicBezTo>
                    <a:pt x="3495" y="2606"/>
                    <a:pt x="3546" y="2773"/>
                    <a:pt x="3585" y="2992"/>
                  </a:cubicBezTo>
                  <a:lnTo>
                    <a:pt x="3583" y="29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86"/>
            <p:cNvSpPr/>
            <p:nvPr/>
          </p:nvSpPr>
          <p:spPr bwMode="auto">
            <a:xfrm rot="20039756">
              <a:off x="-2121725" y="309023"/>
              <a:ext cx="13593762" cy="11228388"/>
            </a:xfrm>
            <a:custGeom>
              <a:gdLst>
                <a:gd fmla="*/ 3621 w 3623" name="T0"/>
                <a:gd fmla="*/ 2992 h 2992" name="T1"/>
                <a:gd fmla="*/ 3469 w 3623" name="T2"/>
                <a:gd fmla="*/ 2479 h 2992" name="T3"/>
                <a:gd fmla="*/ 3252 w 3623" name="T4"/>
                <a:gd fmla="*/ 2243 h 2992" name="T5"/>
                <a:gd fmla="*/ 2842 w 3623" name="T6"/>
                <a:gd fmla="*/ 2255 h 2992" name="T7"/>
                <a:gd fmla="*/ 2346 w 3623" name="T8"/>
                <a:gd fmla="*/ 2498 h 2992" name="T9"/>
                <a:gd fmla="*/ 1896 w 3623" name="T10"/>
                <a:gd fmla="*/ 2729 h 2992" name="T11"/>
                <a:gd fmla="*/ 1427 w 3623" name="T12"/>
                <a:gd fmla="*/ 2871 h 2992" name="T13"/>
                <a:gd fmla="*/ 1073 w 3623" name="T14"/>
                <a:gd fmla="*/ 2840 h 2992" name="T15"/>
                <a:gd fmla="*/ 791 w 3623" name="T16"/>
                <a:gd fmla="*/ 2669 h 2992" name="T17"/>
                <a:gd fmla="*/ 393 w 3623" name="T18"/>
                <a:gd fmla="*/ 2040 h 2992" name="T19"/>
                <a:gd fmla="*/ 106 w 3623" name="T20"/>
                <a:gd fmla="*/ 1011 h 2992" name="T21"/>
                <a:gd fmla="*/ 128 w 3623" name="T22"/>
                <a:gd fmla="*/ 0 h 2992" name="T23"/>
                <a:gd fmla="*/ 129 w 3623" name="T24"/>
                <a:gd fmla="*/ 1 h 2992" name="T25"/>
                <a:gd fmla="*/ 108 w 3623" name="T26"/>
                <a:gd fmla="*/ 1010 h 2992" name="T27"/>
                <a:gd fmla="*/ 395 w 3623" name="T28"/>
                <a:gd fmla="*/ 2039 h 2992" name="T29"/>
                <a:gd fmla="*/ 1317 w 3623" name="T30"/>
                <a:gd fmla="*/ 2876 h 2992" name="T31"/>
                <a:gd fmla="*/ 1426 w 3623" name="T32"/>
                <a:gd fmla="*/ 2869 h 2992" name="T33"/>
                <a:gd fmla="*/ 2345 w 3623" name="T34"/>
                <a:gd fmla="*/ 2496 h 2992" name="T35"/>
                <a:gd fmla="*/ 2841 w 3623" name="T36"/>
                <a:gd fmla="*/ 2253 h 2992" name="T37"/>
                <a:gd fmla="*/ 3252 w 3623" name="T38"/>
                <a:gd fmla="*/ 2242 h 2992" name="T39"/>
                <a:gd fmla="*/ 3471 w 3623" name="T40"/>
                <a:gd fmla="*/ 2478 h 2992" name="T41"/>
                <a:gd fmla="*/ 3623 w 3623" name="T42"/>
                <a:gd fmla="*/ 2992 h 2992" name="T43"/>
                <a:gd fmla="*/ 3621 w 3623" name="T44"/>
                <a:gd fmla="*/ 2992 h 2992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2992" w="3623">
                  <a:moveTo>
                    <a:pt x="3621" y="2992"/>
                  </a:moveTo>
                  <a:cubicBezTo>
                    <a:pt x="3583" y="2773"/>
                    <a:pt x="3534" y="2605"/>
                    <a:pt x="3469" y="2479"/>
                  </a:cubicBezTo>
                  <a:cubicBezTo>
                    <a:pt x="3410" y="2362"/>
                    <a:pt x="3338" y="2285"/>
                    <a:pt x="3252" y="2243"/>
                  </a:cubicBezTo>
                  <a:cubicBezTo>
                    <a:pt x="3143" y="2191"/>
                    <a:pt x="3013" y="2195"/>
                    <a:pt x="2842" y="2255"/>
                  </a:cubicBezTo>
                  <a:cubicBezTo>
                    <a:pt x="2689" y="2308"/>
                    <a:pt x="2522" y="2401"/>
                    <a:pt x="2346" y="2498"/>
                  </a:cubicBezTo>
                  <a:cubicBezTo>
                    <a:pt x="2200" y="2578"/>
                    <a:pt x="2050" y="2661"/>
                    <a:pt x="1896" y="2729"/>
                  </a:cubicBezTo>
                  <a:cubicBezTo>
                    <a:pt x="1722" y="2807"/>
                    <a:pt x="1568" y="2853"/>
                    <a:pt x="1427" y="2871"/>
                  </a:cubicBezTo>
                  <a:cubicBezTo>
                    <a:pt x="1300" y="2887"/>
                    <a:pt x="1181" y="2876"/>
                    <a:pt x="1073" y="2840"/>
                  </a:cubicBezTo>
                  <a:cubicBezTo>
                    <a:pt x="972" y="2806"/>
                    <a:pt x="878" y="2748"/>
                    <a:pt x="791" y="2669"/>
                  </a:cubicBezTo>
                  <a:cubicBezTo>
                    <a:pt x="644" y="2533"/>
                    <a:pt x="514" y="2327"/>
                    <a:pt x="393" y="2040"/>
                  </a:cubicBezTo>
                  <a:cubicBezTo>
                    <a:pt x="307" y="1835"/>
                    <a:pt x="180" y="1425"/>
                    <a:pt x="106" y="1011"/>
                  </a:cubicBezTo>
                  <a:cubicBezTo>
                    <a:pt x="46" y="673"/>
                    <a:pt x="0" y="224"/>
                    <a:pt x="128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2" y="225"/>
                    <a:pt x="48" y="673"/>
                    <a:pt x="108" y="1010"/>
                  </a:cubicBezTo>
                  <a:cubicBezTo>
                    <a:pt x="182" y="1424"/>
                    <a:pt x="309" y="1834"/>
                    <a:pt x="395" y="2039"/>
                  </a:cubicBezTo>
                  <a:cubicBezTo>
                    <a:pt x="549" y="2405"/>
                    <a:pt x="809" y="2876"/>
                    <a:pt x="1317" y="2876"/>
                  </a:cubicBezTo>
                  <a:cubicBezTo>
                    <a:pt x="1352" y="2876"/>
                    <a:pt x="1388" y="2874"/>
                    <a:pt x="1426" y="2869"/>
                  </a:cubicBezTo>
                  <a:cubicBezTo>
                    <a:pt x="1742" y="2829"/>
                    <a:pt x="2062" y="2652"/>
                    <a:pt x="2345" y="2496"/>
                  </a:cubicBezTo>
                  <a:cubicBezTo>
                    <a:pt x="2521" y="2399"/>
                    <a:pt x="2688" y="2307"/>
                    <a:pt x="2841" y="2253"/>
                  </a:cubicBezTo>
                  <a:cubicBezTo>
                    <a:pt x="3013" y="2193"/>
                    <a:pt x="3143" y="2189"/>
                    <a:pt x="3252" y="2242"/>
                  </a:cubicBezTo>
                  <a:cubicBezTo>
                    <a:pt x="3340" y="2284"/>
                    <a:pt x="3411" y="2361"/>
                    <a:pt x="3471" y="2478"/>
                  </a:cubicBezTo>
                  <a:cubicBezTo>
                    <a:pt x="3536" y="2604"/>
                    <a:pt x="3585" y="2772"/>
                    <a:pt x="3623" y="2992"/>
                  </a:cubicBezTo>
                  <a:lnTo>
                    <a:pt x="3621" y="29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5101878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5" nodeType="withEffect" presetClass="entr" presetID="2" presetSubtype="4" spd="50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id="9" nodeType="withEffect" presetClass="entr" presetID="2" presetSubtype="4" spd="50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13" nodeType="withEffect" presetClass="entr" presetID="2" presetSubtype="4" spd="50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17" nodeType="withEffect" presetClass="entr" presetID="2" presetSubtype="4" spd="50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30000" fill="hold" id="2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5 -0.12407 L 1.04167E-06 -4.81481E-06" pathEditMode="relative" ptsTypes="AA" rAng="0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6204"/>
                                    </p:animMotion>
                                  </p:childTnLst>
                                </p:cTn>
                              </p:par>
                              <p:par>
                                <p:cTn decel="30000" fill="hold" id="2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146726" y="11917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Graphic grpId="0" spid="2">
        <p:bldAsOne/>
      </p:bldGraphic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val="2541798150"/>
              </p:ext>
            </p:extLst>
          </p:nvPr>
        </p:nvGraphicFramePr>
        <p:xfrm>
          <a:off x="800100" y="1949825"/>
          <a:ext cx="5390415" cy="336040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6" name="Subtitle 2"/>
          <p:cNvSpPr txBox="1"/>
          <p:nvPr/>
        </p:nvSpPr>
        <p:spPr>
          <a:xfrm>
            <a:off x="6621037" y="3808142"/>
            <a:ext cx="4375654" cy="1391446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087636" eaLnBrk="1" fontAlgn="auto" hangingPunct="1" indent="0" latinLnBrk="0" lvl="0" marL="0" marR="0" rtl="0">
              <a:lnSpc>
                <a:spcPts val="202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b="0" baseline="0" cap="none" i="0" kern="1200" kumimoji="0" lang="en-US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 Light"/>
                <a:cs charset="0" typeface="Poppins Light"/>
              </a:rPr>
              <a:t>Frequently, your initial font choice is taken out of your awesome hands also we are companies often specify a typeface, or even a set of fonts when selecting a typeface for body text, your primary concern should be readability don’t concern yourself.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710245" y="1955096"/>
            <a:ext cx="2895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0" lIns="0" rIns="0" tIns="0" vert="horz" wrap="none">
            <a:spAutoFit/>
          </a:bodyPr>
          <a:lstStyle/>
          <a:p>
            <a:pPr algn="l" defTabSz="2286000" eaLnBrk="1" fontAlgn="auto" hangingPunct="1" indent="0" latinLnBrk="0" lvl="0" marL="0" marR="0" rtl="0">
              <a:lnSpc>
                <a:spcPts val="42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1200" kumimoji="0" lang="en-US" noProof="0" normalizeH="0" spc="250" strike="noStrike" sz="3300" u="none">
                <a:ln>
                  <a:noFill/>
                </a:ln>
                <a:solidFill>
                  <a:srgbClr val="04465F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"/>
                <a:cs charset="0" typeface="Poppins"/>
                <a:sym charset="0" typeface="Bebas Neue"/>
              </a:rPr>
              <a:t>CREATIVE</a:t>
            </a:r>
          </a:p>
          <a:p>
            <a:pPr algn="l" defTabSz="2286000" eaLnBrk="1" fontAlgn="auto" hangingPunct="1" indent="0" latinLnBrk="0" lvl="0" marL="0" marR="0" rtl="0">
              <a:lnSpc>
                <a:spcPts val="42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1200" kumimoji="0" lang="en-US" noProof="0" normalizeH="0" spc="250" strike="noStrike" sz="3300" u="none">
                <a:ln>
                  <a:noFill/>
                </a:ln>
                <a:solidFill>
                  <a:srgbClr val="04465F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"/>
                <a:cs charset="0" typeface="Poppins"/>
                <a:sym charset="0" typeface="Bebas Neue"/>
              </a:rPr>
              <a:t>BUBLES CHART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710245" y="3393402"/>
            <a:ext cx="596462" cy="0"/>
          </a:xfrm>
          <a:prstGeom prst="line">
            <a:avLst/>
          </a:prstGeom>
          <a:ln w="57150">
            <a:solidFill>
              <a:srgbClr val="044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85572718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"/>
                                        <p:tgtEl>
                                          <p:spTgt spid="2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"/>
                                        <p:tgtEl>
                                          <p:spTgt spid="2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5"/>
                                        <p:tgtEl>
                                          <p:spTgt spid="2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2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2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7"/>
                                        <p:tgtEl>
                                          <p:spTgt spid="2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0" id="28" nodeType="withEffect" presetClass="entr" presetID="2" presetSubtype="4" spd="50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id="32" nodeType="withEffect" presetClass="entr" presetID="2" presetSubtype="4" spd="50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fill="hold" grpId="0" id="36" nodeType="withEffect" presetClass="entr" presetID="2" presetSubtype="4" spd="5000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Graphic grpId="0" spid="2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Oval 43"/>
          <p:cNvSpPr/>
          <p:nvPr/>
        </p:nvSpPr>
        <p:spPr>
          <a:xfrm>
            <a:off x="9205391" y="4275755"/>
            <a:ext cx="614045" cy="61404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9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205391" y="2404592"/>
            <a:ext cx="614045" cy="6140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9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typeface="+mn-ea"/>
              <a:cs typeface="+mn-cs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val="2247637985"/>
              </p:ext>
            </p:extLst>
          </p:nvPr>
        </p:nvGraphicFramePr>
        <p:xfrm>
          <a:off x="1237401" y="1957805"/>
          <a:ext cx="4440292" cy="448109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8" name="Shape 2782"/>
          <p:cNvSpPr/>
          <p:nvPr/>
        </p:nvSpPr>
        <p:spPr>
          <a:xfrm>
            <a:off x="9350782" y="2566762"/>
            <a:ext cx="313817" cy="27082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0545" w="20683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algn="l" defTabSz="228532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charset="0" typeface="Gill Sans"/>
                <a:ea typeface="Gill Sans"/>
                <a:cs typeface="Gill Sans"/>
                <a:sym charset="0" typeface="Gill Sans"/>
              </a:defRPr>
            </a:pPr>
            <a:endParaRPr b="0" baseline="0" cap="none" i="0" kern="1200" kumimoji="0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charset="0" typeface="Gill Sans"/>
              <a:sym charset="0" typeface="Gill Sans"/>
            </a:endParaRPr>
          </a:p>
        </p:txBody>
      </p:sp>
      <p:sp>
        <p:nvSpPr>
          <p:cNvPr id="29" name="Shape 2783"/>
          <p:cNvSpPr/>
          <p:nvPr/>
        </p:nvSpPr>
        <p:spPr>
          <a:xfrm>
            <a:off x="9340150" y="4423934"/>
            <a:ext cx="345715" cy="29857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algn="l" defTabSz="228532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charset="0" typeface="Gill Sans"/>
                <a:ea typeface="Gill Sans"/>
                <a:cs typeface="Gill Sans"/>
                <a:sym charset="0" typeface="Gill Sans"/>
              </a:defRPr>
            </a:pPr>
            <a:endParaRPr b="0" baseline="0" cap="none" i="0" kern="1200" kumimoji="0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charset="0" typeface="Gill Sans"/>
              <a:sym charset="0" typeface="Gill San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513540" y="4275755"/>
            <a:ext cx="614045" cy="61404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9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typeface="+mn-ea"/>
              <a:cs typeface="+mn-cs"/>
            </a:endParaRPr>
          </a:p>
        </p:txBody>
      </p:sp>
      <p:sp>
        <p:nvSpPr>
          <p:cNvPr id="23" name="Shape 2779"/>
          <p:cNvSpPr/>
          <p:nvPr/>
        </p:nvSpPr>
        <p:spPr>
          <a:xfrm>
            <a:off x="6686798" y="4392375"/>
            <a:ext cx="267527" cy="36784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algn="l" defTabSz="228532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charset="0" typeface="Gill Sans"/>
                <a:ea typeface="Gill Sans"/>
                <a:cs typeface="Gill Sans"/>
                <a:sym charset="0" typeface="Gill Sans"/>
              </a:defRPr>
            </a:pPr>
            <a:endParaRPr b="0" baseline="0" cap="none" i="0" kern="1200" kumimoji="0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charset="0" typeface="Gill Sans"/>
              <a:sym charset="0" typeface="Gill Sans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13540" y="2404592"/>
            <a:ext cx="614045" cy="614045"/>
          </a:xfrm>
          <a:prstGeom prst="ellipse">
            <a:avLst/>
          </a:prstGeom>
          <a:solidFill>
            <a:srgbClr val="DC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9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typeface="+mn-ea"/>
              <a:cs typeface="+mn-cs"/>
            </a:endParaRPr>
          </a:p>
        </p:txBody>
      </p:sp>
      <p:sp>
        <p:nvSpPr>
          <p:cNvPr id="31" name="Shape 2778"/>
          <p:cNvSpPr/>
          <p:nvPr/>
        </p:nvSpPr>
        <p:spPr>
          <a:xfrm>
            <a:off x="6636638" y="2535487"/>
            <a:ext cx="367849" cy="36784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19045" lIns="19045" rIns="19045" tIns="19045"/>
          <a:lstStyle/>
          <a:p>
            <a:pPr algn="l" defTabSz="228532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charset="0" typeface="Gill Sans"/>
                <a:ea typeface="Gill Sans"/>
                <a:cs typeface="Gill Sans"/>
                <a:sym charset="0" typeface="Gill Sans"/>
              </a:defRPr>
            </a:pPr>
            <a:endParaRPr b="0" baseline="0" cap="none" i="0" kern="1200" kumimoji="0" noProof="0" normalizeH="0" spc="0" strike="noStrike" sz="1500" u="none">
              <a:ln>
                <a:noFill/>
              </a:ln>
              <a:solidFill>
                <a:srgbClr val="FFFFFF"/>
              </a:solidFill>
              <a:effectLst>
                <a:outerShdw blurRad="38100" dir="5400000" dist="12700" rotWithShape="0">
                  <a:srgbClr val="000000">
                    <a:alpha val="50000"/>
                  </a:srgbClr>
                </a:outerShdw>
              </a:effectLst>
              <a:uLnTx/>
              <a:uFillTx/>
              <a:latin charset="0" typeface="Gill Sans"/>
              <a:sym charset="0"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5092" y="3088161"/>
            <a:ext cx="11607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1200" kumimoji="0" lang="en-US" noProof="0" normalizeH="0" spc="30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"/>
                <a:cs charset="0" typeface="Poppins"/>
              </a:rPr>
              <a:t>FEATURE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65329" y="3088161"/>
            <a:ext cx="741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1200" kumimoji="0" lang="en-US" noProof="0" normalizeH="0" spc="30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"/>
                <a:cs charset="0" typeface="Poppins"/>
              </a:rPr>
              <a:t>NAME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25092" y="4985493"/>
            <a:ext cx="1300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1200" kumimoji="0" lang="en-US" noProof="0" normalizeH="0" spc="30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"/>
                <a:cs charset="0" typeface="Poppins"/>
              </a:rPr>
              <a:t>FUNCTION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65329" y="4985493"/>
            <a:ext cx="11607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1200" kumimoji="0" lang="en-US" noProof="0" normalizeH="0" spc="300" strike="noStrike" sz="16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"/>
                <a:cs charset="0" typeface="Poppins"/>
              </a:rPr>
              <a:t>ELEMENT</a:t>
            </a:r>
          </a:p>
        </p:txBody>
      </p:sp>
      <p:sp>
        <p:nvSpPr>
          <p:cNvPr id="24" name="Subtitle 2"/>
          <p:cNvSpPr txBox="1"/>
          <p:nvPr/>
        </p:nvSpPr>
        <p:spPr>
          <a:xfrm>
            <a:off x="9114528" y="5189883"/>
            <a:ext cx="2138900" cy="621826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87636" eaLnBrk="1" fontAlgn="auto" hangingPunct="1" indent="0" latinLnBrk="0" lvl="0" marL="0" marR="0" rtl="0">
              <a:lnSpc>
                <a:spcPts val="202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b="0" baseline="0" cap="none" i="0" kern="1200" kumimoji="0" lang="en-US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 Light"/>
                <a:cs charset="0" typeface="Poppins Light"/>
              </a:rPr>
              <a:t>Frequently, your initial font choice is taken out</a:t>
            </a:r>
          </a:p>
        </p:txBody>
      </p:sp>
      <p:sp>
        <p:nvSpPr>
          <p:cNvPr id="25" name="Subtitle 2"/>
          <p:cNvSpPr txBox="1"/>
          <p:nvPr/>
        </p:nvSpPr>
        <p:spPr>
          <a:xfrm>
            <a:off x="6460588" y="5189883"/>
            <a:ext cx="2138900" cy="621826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87636" eaLnBrk="1" fontAlgn="auto" hangingPunct="1" indent="0" latinLnBrk="0" lvl="0" marL="0" marR="0" rtl="0">
              <a:lnSpc>
                <a:spcPts val="202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b="0" baseline="0" cap="none" i="0" kern="1200" kumimoji="0" lang="en-US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 Light"/>
                <a:cs charset="0" typeface="Poppins Light"/>
              </a:rPr>
              <a:t>Frequently, your initial font choice is taken out</a:t>
            </a:r>
          </a:p>
        </p:txBody>
      </p:sp>
      <p:sp>
        <p:nvSpPr>
          <p:cNvPr id="26" name="Subtitle 2"/>
          <p:cNvSpPr txBox="1"/>
          <p:nvPr/>
        </p:nvSpPr>
        <p:spPr>
          <a:xfrm>
            <a:off x="9114528" y="3310424"/>
            <a:ext cx="2138900" cy="621826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87636" eaLnBrk="1" fontAlgn="auto" hangingPunct="1" indent="0" latinLnBrk="0" lvl="0" marL="0" marR="0" rtl="0">
              <a:lnSpc>
                <a:spcPts val="202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b="0" baseline="0" cap="none" i="0" kern="1200" kumimoji="0" lang="en-US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 Light"/>
                <a:cs charset="0" typeface="Poppins Light"/>
              </a:rPr>
              <a:t>Frequently, your initial font choice is taken out</a:t>
            </a:r>
          </a:p>
        </p:txBody>
      </p:sp>
      <p:sp>
        <p:nvSpPr>
          <p:cNvPr id="27" name="Subtitle 2"/>
          <p:cNvSpPr txBox="1"/>
          <p:nvPr/>
        </p:nvSpPr>
        <p:spPr>
          <a:xfrm>
            <a:off x="6460588" y="3310424"/>
            <a:ext cx="2138900" cy="621826"/>
          </a:xfrm>
          <a:prstGeom prst="rect">
            <a:avLst/>
          </a:prstGeom>
        </p:spPr>
        <p:txBody>
          <a:bodyPr bIns="54373" lIns="108745" rIns="108745" rtlCol="0" tIns="54373" vert="horz" wrap="square">
            <a:spAutoFit/>
          </a:bodyPr>
          <a:lstStyle>
            <a:lvl1pPr algn="ctr" defTabSz="1087636" eaLnBrk="1" hangingPunct="1" indent="0" latinLnBrk="0" marL="0" rtl="0">
              <a:lnSpc>
                <a:spcPct val="120000"/>
              </a:lnSpc>
              <a:spcBef>
                <a:spcPct val="20000"/>
              </a:spcBef>
              <a:buFont typeface="Arial"/>
              <a:buNone/>
              <a:defRPr kern="1200" sz="24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algn="ctr" defTabSz="1087636" eaLnBrk="1" hangingPunct="1" indent="0" latinLnBrk="0" marL="108763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algn="ctr" defTabSz="1087636" eaLnBrk="1" hangingPunct="1" indent="0" latinLnBrk="0" marL="2175271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algn="ctr" defTabSz="1087636" eaLnBrk="1" hangingPunct="1" indent="0" latinLnBrk="0" marL="3262912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algn="ctr" defTabSz="1087636" eaLnBrk="1" hangingPunct="1" indent="0" latinLnBrk="0" marL="4350546" rtl="0">
              <a:lnSpc>
                <a:spcPct val="130000"/>
              </a:lnSpc>
              <a:spcBef>
                <a:spcPct val="20000"/>
              </a:spcBef>
              <a:buFont typeface="Arial"/>
              <a:buNone/>
              <a:defRPr kern="1200" sz="3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algn="ctr" defTabSz="1087636" eaLnBrk="1" hangingPunct="1" indent="0" latinLnBrk="0" marL="5438184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1087636" eaLnBrk="1" hangingPunct="1" indent="0" latinLnBrk="0" marL="6525820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1087636" eaLnBrk="1" hangingPunct="1" indent="0" latinLnBrk="0" marL="7613455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1087636" eaLnBrk="1" hangingPunct="1" indent="0" latinLnBrk="0" marL="8701091" rtl="0">
              <a:spcBef>
                <a:spcPct val="20000"/>
              </a:spcBef>
              <a:buFont typeface="Arial"/>
              <a:buNone/>
              <a:defRPr kern="1200" sz="4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87636" eaLnBrk="1" fontAlgn="auto" hangingPunct="1" indent="0" latinLnBrk="0" lvl="0" marL="0" marR="0" rtl="0">
              <a:lnSpc>
                <a:spcPts val="202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b="0" baseline="0" cap="none" i="0" kern="1200" kumimoji="0" lang="en-US" noProof="0" normalizeH="0" spc="0" strike="noStrike" sz="1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50" typeface="造字工房悦黑演示版纤细体"/>
                <a:ea charset="0" typeface="Poppins Light"/>
                <a:cs charset="0" typeface="Poppins Light"/>
              </a:rPr>
              <a:t>Frequently, your initial font choice is taken out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805926" y="1397333"/>
            <a:ext cx="596462" cy="0"/>
          </a:xfrm>
          <a:prstGeom prst="line">
            <a:avLst/>
          </a:prstGeom>
          <a:ln w="57150">
            <a:solidFill>
              <a:srgbClr val="044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23329" y="492095"/>
            <a:ext cx="4945380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1200" kumimoji="0" lang="en-US" noProof="0" normalizeH="0" spc="400" strike="noStrike" sz="4200" u="none">
                <a:ln>
                  <a:noFill/>
                </a:ln>
                <a:solidFill>
                  <a:srgbClr val="04465F"/>
                </a:solidFill>
                <a:effectLst/>
                <a:uLnTx/>
                <a:uFillTx/>
                <a:latin charset="-122" pitchFamily="50" typeface="造字工房悦黑演示版纤细体"/>
                <a:ea charset="0" typeface="Lato Black"/>
                <a:cs charset="0" typeface="Lato Black"/>
              </a:rPr>
              <a:t>CLUSTERED CHART</a:t>
            </a:r>
          </a:p>
        </p:txBody>
      </p:sp>
    </p:spTree>
    <p:extLst>
      <p:ext uri="{BB962C8B-B14F-4D97-AF65-F5344CB8AC3E}">
        <p14:creationId val="2272083201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"/>
                                        <p:tgtEl>
                                          <p:spTgt spid="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bldStep="ptInCategory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"/>
                                        <p:tgtEl>
                                          <p:spTgt spid="3">
                                            <p:graphicEl>
                                              <a:chart bldStep="ptInCategory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bldStep="ptInCategory" categoryIdx="0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5"/>
                                        <p:tgtEl>
                                          <p:spTgt spid="3">
                                            <p:graphicEl>
                                              <a:chart bldStep="ptInCategory" categoryIdx="0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bldStep="ptInCategory" categoryIdx="0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3">
                                            <p:graphicEl>
                                              <a:chart bldStep="ptInCategory" categoryIdx="0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bldStep="ptInCategory" categoryIdx="0" seriesIdx="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3">
                                            <p:graphicEl>
                                              <a:chart bldStep="ptInCategory" categoryIdx="0" seriesIdx="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9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0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10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7"/>
      <p:bldP grpId="0" spid="28"/>
      <p:bldP grpId="0" spid="29"/>
      <p:bldP grpId="0" spid="42"/>
      <p:bldP grpId="0" spid="23"/>
      <p:bldP grpId="0" spid="4"/>
      <p:bldP grpId="0" spid="31"/>
      <p:bldP grpId="0" spid="32"/>
      <p:bldP grpId="0" spid="34"/>
      <p:bldP grpId="0" spid="36"/>
      <p:bldP grpId="0" spid="38"/>
      <p:bldP grpId="0" spid="24"/>
      <p:bldP grpId="0" spid="25"/>
      <p:bldP grpId="0" spid="26"/>
      <p:bldP grpId="0" spid="27"/>
      <p:bldGraphic grpId="0" spid="3">
        <p:bldSub>
          <a:bldChart bld="categoryEl"/>
        </p:bldSub>
      </p:bldGraphic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943" name="图片 109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7" l="13343" r="8255" t="425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0946" name="PA_库_组合 10945"/>
          <p:cNvGrpSpPr/>
          <p:nvPr>
            <p:custDataLst>
              <p:tags r:id="rId4"/>
            </p:custDataLst>
          </p:nvPr>
        </p:nvGrpSpPr>
        <p:grpSpPr>
          <a:xfrm>
            <a:off x="3942907" y="1275907"/>
            <a:ext cx="4306186" cy="4306186"/>
            <a:chOff x="3942907" y="1275907"/>
            <a:chExt cx="4306186" cy="4306186"/>
          </a:xfrm>
        </p:grpSpPr>
        <p:sp>
          <p:nvSpPr>
            <p:cNvPr id="10945" name="八角星 10944"/>
            <p:cNvSpPr/>
            <p:nvPr/>
          </p:nvSpPr>
          <p:spPr>
            <a:xfrm>
              <a:off x="3942907" y="1275907"/>
              <a:ext cx="4306186" cy="4306186"/>
            </a:xfrm>
            <a:prstGeom prst="star8">
              <a:avLst>
                <a:gd fmla="val 41451" name="adj"/>
              </a:avLst>
            </a:prstGeom>
            <a:gradFill flip="none" rotWithShape="1">
              <a:gsLst>
                <a:gs pos="0">
                  <a:srgbClr val="383226"/>
                </a:gs>
                <a:gs pos="100000">
                  <a:srgbClr val="95886F"/>
                </a:gs>
              </a:gsLst>
              <a:path path="circle">
                <a:fillToRect l="100000" t="100000"/>
              </a:path>
              <a:tileRect b="-100000" r="-100000"/>
            </a:gra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26" name="八角星 5825"/>
            <p:cNvSpPr/>
            <p:nvPr/>
          </p:nvSpPr>
          <p:spPr>
            <a:xfrm>
              <a:off x="4116571" y="1454888"/>
              <a:ext cx="3948223" cy="3948223"/>
            </a:xfrm>
            <a:prstGeom prst="star8">
              <a:avLst>
                <a:gd fmla="val 41451" name="adj"/>
              </a:avLst>
            </a:prstGeom>
            <a:noFill/>
            <a:ln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951" name="PA_库_组合 10950"/>
          <p:cNvGrpSpPr/>
          <p:nvPr>
            <p:custDataLst>
              <p:tags r:id="rId5"/>
            </p:custDataLst>
          </p:nvPr>
        </p:nvGrpSpPr>
        <p:grpSpPr>
          <a:xfrm>
            <a:off x="5202863" y="4479852"/>
            <a:ext cx="1775637" cy="120502"/>
            <a:chOff x="5202863" y="4479852"/>
            <a:chExt cx="1775637" cy="120502"/>
          </a:xfrm>
        </p:grpSpPr>
        <p:cxnSp>
          <p:nvCxnSpPr>
            <p:cNvPr id="10948" name="直接连接符 10947"/>
            <p:cNvCxnSpPr/>
            <p:nvPr/>
          </p:nvCxnSpPr>
          <p:spPr>
            <a:xfrm>
              <a:off x="5202863" y="4540103"/>
              <a:ext cx="177563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50" name="椭圆 10949"/>
            <p:cNvSpPr/>
            <p:nvPr/>
          </p:nvSpPr>
          <p:spPr>
            <a:xfrm>
              <a:off x="6035749" y="4479852"/>
              <a:ext cx="120502" cy="12050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952" name="PA_库_文本框 10951"/>
          <p:cNvSpPr txBox="1"/>
          <p:nvPr>
            <p:custDataLst>
              <p:tags r:id="rId6"/>
            </p:custDataLst>
          </p:nvPr>
        </p:nvSpPr>
        <p:spPr>
          <a:xfrm>
            <a:off x="4285708" y="2197374"/>
            <a:ext cx="3686492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13800">
                <a:solidFill>
                  <a:schemeClr val="bg1"/>
                </a:solidFill>
                <a:latin typeface="+mj-ea"/>
                <a:ea typeface="+mj-ea"/>
              </a:rPr>
              <a:t>THS</a:t>
            </a:r>
          </a:p>
        </p:txBody>
      </p:sp>
      <p:sp>
        <p:nvSpPr>
          <p:cNvPr id="10954" name="PA_库_文本框 10953"/>
          <p:cNvSpPr txBox="1"/>
          <p:nvPr>
            <p:custDataLst>
              <p:tags r:id="rId7"/>
            </p:custDataLst>
          </p:nvPr>
        </p:nvSpPr>
        <p:spPr>
          <a:xfrm>
            <a:off x="5224540" y="4094480"/>
            <a:ext cx="1732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</a:rPr>
              <a:t>汇报人：优页PPT</a:t>
            </a:r>
          </a:p>
        </p:txBody>
      </p:sp>
      <p:cxnSp>
        <p:nvCxnSpPr>
          <p:cNvPr id="5836" name="PA_库_直接连接符 5835"/>
          <p:cNvCxnSpPr/>
          <p:nvPr>
            <p:custDataLst>
              <p:tags r:id="rId8"/>
            </p:custDataLst>
          </p:nvPr>
        </p:nvCxnSpPr>
        <p:spPr>
          <a:xfrm>
            <a:off x="5494376" y="2277348"/>
            <a:ext cx="1146544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6" name="PA_库_文本框 10955"/>
          <p:cNvSpPr txBox="1"/>
          <p:nvPr>
            <p:custDataLst>
              <p:tags r:id="rId9"/>
            </p:custDataLst>
          </p:nvPr>
        </p:nvSpPr>
        <p:spPr>
          <a:xfrm>
            <a:off x="5701347" y="1861863"/>
            <a:ext cx="78930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val="137103155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7"/>
                                        <p:tgtEl>
                                          <p:spTgt spid="1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2"/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8"/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4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6"/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952"/>
      <p:bldP grpId="0" spid="10954"/>
      <p:bldP grpId="0" spid="1095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http://www.youyedoc.com/article/2017/3573.html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423500"/>
            <a:ext cx="4041998" cy="646232"/>
          </a:xfrm>
          <a:prstGeom prst="rect">
            <a:avLst/>
          </a:prstGeom>
        </p:spPr>
      </p:pic>
    </p:spTree>
    <p:extLst>
      <p:ext uri="{BB962C8B-B14F-4D97-AF65-F5344CB8AC3E}">
        <p14:creationId val="144981034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A_库_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67095" y="0"/>
            <a:ext cx="10395010" cy="6808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33361" y="2867787"/>
            <a:ext cx="3840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rgbClr val="95886F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你都做了哪些事？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26030" y="2381732"/>
            <a:ext cx="1939497" cy="1989930"/>
            <a:chOff x="476157" y="1349038"/>
            <a:chExt cx="1020726" cy="10472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6157" y="1349038"/>
              <a:ext cx="1020726" cy="104726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07100" y="1604841"/>
              <a:ext cx="341877" cy="57748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i="1" lang="en-US" smtClean="0" sz="660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853270" y="3429000"/>
            <a:ext cx="585489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7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总结，就是把一个时间段的情况进行一次全面系统的总检查、总评价、总分析、总研究，分析成绩、不足、经验等。</a:t>
            </a:r>
          </a:p>
        </p:txBody>
      </p:sp>
    </p:spTree>
    <p:extLst>
      <p:ext uri="{BB962C8B-B14F-4D97-AF65-F5344CB8AC3E}">
        <p14:creationId val="116374368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" name="PA_库_组合 1"/>
          <p:cNvGrpSpPr/>
          <p:nvPr>
            <p:custDataLst>
              <p:tags r:id="rId3"/>
            </p:custDataLst>
          </p:nvPr>
        </p:nvGrpSpPr>
        <p:grpSpPr>
          <a:xfrm>
            <a:off x="3729593" y="2102319"/>
            <a:ext cx="579660" cy="671469"/>
            <a:chOff x="1712451" y="2860578"/>
            <a:chExt cx="1060647" cy="1228636"/>
          </a:xfrm>
          <a:effectLst>
            <a:outerShdw algn="t" blurRad="63500" dir="5400000" dist="25400" rotWithShape="0">
              <a:prstClr val="black">
                <a:alpha val="45000"/>
              </a:prstClr>
            </a:outerShdw>
          </a:effectLst>
        </p:grpSpPr>
        <p:sp>
          <p:nvSpPr>
            <p:cNvPr id="3" name="平行四边形 2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fmla="val 56211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 flipH="1" rot="5400000">
              <a:off x="2043903" y="3360020"/>
              <a:ext cx="928889" cy="529500"/>
            </a:xfrm>
            <a:prstGeom prst="parallelogram">
              <a:avLst>
                <a:gd fmla="val 56208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</p:grp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6" name="PA_库_文本框 5"/>
          <p:cNvSpPr txBox="1"/>
          <p:nvPr>
            <p:custDataLst>
              <p:tags r:id="rId4"/>
            </p:custDataLst>
          </p:nvPr>
        </p:nvSpPr>
        <p:spPr>
          <a:xfrm>
            <a:off x="2233355" y="2262257"/>
            <a:ext cx="1452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mtClean="0" sz="2000">
                <a:latin charset="-122" pitchFamily="50" typeface="造字工房悦黑演示版纤细体"/>
                <a:ea charset="-122" pitchFamily="50" typeface="造字工房悦黑演示版纤细体"/>
              </a:rPr>
              <a:t>项目情况-1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7" name="PA_库_文本框 6"/>
          <p:cNvSpPr txBox="1"/>
          <p:nvPr>
            <p:custDataLst>
              <p:tags r:id="rId5"/>
            </p:custDataLst>
          </p:nvPr>
        </p:nvSpPr>
        <p:spPr>
          <a:xfrm>
            <a:off x="834657" y="2685455"/>
            <a:ext cx="285157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lvl="0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在此输入一句话项目情况的说明性文字务必言简意赅言简意赅</a:t>
            </a:r>
          </a:p>
        </p:txBody>
      </p:sp>
      <p:grpSp>
        <p:nvGrp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8" name="PA_库_组合 7"/>
          <p:cNvGrpSpPr/>
          <p:nvPr>
            <p:custDataLst>
              <p:tags r:id="rId6"/>
            </p:custDataLst>
          </p:nvPr>
        </p:nvGrpSpPr>
        <p:grpSpPr>
          <a:xfrm>
            <a:off x="3729593" y="3984217"/>
            <a:ext cx="579660" cy="671469"/>
            <a:chOff x="1712451" y="2860578"/>
            <a:chExt cx="1060647" cy="1228636"/>
          </a:xfrm>
          <a:effectLst>
            <a:outerShdw algn="t" blurRad="63500" dir="5400000" dist="25400" rotWithShape="0">
              <a:prstClr val="black">
                <a:alpha val="45000"/>
              </a:prstClr>
            </a:outerShdw>
          </a:effectLst>
        </p:grpSpPr>
        <p:sp>
          <p:nvSpPr>
            <p:cNvPr id="9" name="平行四边形 8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fmla="val 56211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flipH="1" rot="5400000">
              <a:off x="2043903" y="3360020"/>
              <a:ext cx="928889" cy="529500"/>
            </a:xfrm>
            <a:prstGeom prst="parallelogram">
              <a:avLst>
                <a:gd fmla="val 56208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</p:grp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2" name="PA_库_文本框 11"/>
          <p:cNvSpPr txBox="1"/>
          <p:nvPr>
            <p:custDataLst>
              <p:tags r:id="rId7"/>
            </p:custDataLst>
          </p:nvPr>
        </p:nvSpPr>
        <p:spPr>
          <a:xfrm>
            <a:off x="2233355" y="4144156"/>
            <a:ext cx="1452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mtClean="0" sz="2000">
                <a:latin charset="-122" pitchFamily="50" typeface="造字工房悦黑演示版纤细体"/>
                <a:ea charset="-122" pitchFamily="50" typeface="造字工房悦黑演示版纤细体"/>
              </a:rPr>
              <a:t>项目情况-2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3" name="PA_库_文本框 12"/>
          <p:cNvSpPr txBox="1"/>
          <p:nvPr>
            <p:custDataLst>
              <p:tags r:id="rId8"/>
            </p:custDataLst>
          </p:nvPr>
        </p:nvSpPr>
        <p:spPr>
          <a:xfrm>
            <a:off x="834657" y="4567353"/>
            <a:ext cx="285157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lvl="0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在此输入一句话项目情况的说明性文字务必言简意赅言简意赅</a:t>
            </a:r>
          </a:p>
        </p:txBody>
      </p:sp>
      <p:grpSp>
        <p:nvGrp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4" name="PA_库_组合 13"/>
          <p:cNvGrpSpPr/>
          <p:nvPr>
            <p:custDataLst>
              <p:tags r:id="rId9"/>
            </p:custDataLst>
          </p:nvPr>
        </p:nvGrpSpPr>
        <p:grpSpPr>
          <a:xfrm flipH="1">
            <a:off x="7882747" y="2102319"/>
            <a:ext cx="579660" cy="671469"/>
            <a:chOff x="1712451" y="2860578"/>
            <a:chExt cx="1060647" cy="1228636"/>
          </a:xfrm>
          <a:effectLst>
            <a:outerShdw algn="t" blurRad="63500" dir="5400000" dist="25400" rotWithShape="0">
              <a:prstClr val="black">
                <a:alpha val="45000"/>
              </a:prstClr>
            </a:outerShdw>
          </a:effectLst>
        </p:grpSpPr>
        <p:sp>
          <p:nvSpPr>
            <p:cNvPr id="15" name="平行四边形 14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fmla="val 56211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 flipH="1" rot="5400000">
              <a:off x="2043903" y="3360020"/>
              <a:ext cx="928889" cy="529500"/>
            </a:xfrm>
            <a:prstGeom prst="parallelogram">
              <a:avLst>
                <a:gd fmla="val 56208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</p:grp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8" name="PA_库_文本框 17"/>
          <p:cNvSpPr txBox="1"/>
          <p:nvPr>
            <p:custDataLst>
              <p:tags r:id="rId10"/>
            </p:custDataLst>
          </p:nvPr>
        </p:nvSpPr>
        <p:spPr>
          <a:xfrm flipH="1">
            <a:off x="8489497" y="2262257"/>
            <a:ext cx="1452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latin charset="-122" pitchFamily="50" typeface="造字工房悦黑演示版纤细体"/>
                <a:ea charset="-122" pitchFamily="50" typeface="造字工房悦黑演示版纤细体"/>
              </a:rPr>
              <a:t>项目情况-3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9" name="PA_库_文本框 18"/>
          <p:cNvSpPr txBox="1"/>
          <p:nvPr>
            <p:custDataLst>
              <p:tags r:id="rId11"/>
            </p:custDataLst>
          </p:nvPr>
        </p:nvSpPr>
        <p:spPr>
          <a:xfrm flipH="1">
            <a:off x="8505766" y="2685455"/>
            <a:ext cx="285157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在此输入一句话项目情况的说明性文字务必言简意赅言简意赅</a:t>
            </a:r>
          </a:p>
        </p:txBody>
      </p:sp>
      <p:grpSp>
        <p:nvGrp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0" name="PA_库_组合 19"/>
          <p:cNvGrpSpPr/>
          <p:nvPr>
            <p:custDataLst>
              <p:tags r:id="rId12"/>
            </p:custDataLst>
          </p:nvPr>
        </p:nvGrpSpPr>
        <p:grpSpPr>
          <a:xfrm flipH="1">
            <a:off x="7882747" y="3984217"/>
            <a:ext cx="579660" cy="671469"/>
            <a:chOff x="1712451" y="2860578"/>
            <a:chExt cx="1060647" cy="1228636"/>
          </a:xfrm>
          <a:effectLst>
            <a:outerShdw algn="t" blurRad="63500" dir="5400000" dist="25400" rotWithShape="0">
              <a:prstClr val="black">
                <a:alpha val="45000"/>
              </a:prstClr>
            </a:outerShdw>
          </a:effectLst>
        </p:grpSpPr>
        <p:sp>
          <p:nvSpPr>
            <p:cNvPr id="21" name="平行四边形 20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fmla="val 56211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 flipH="1" rot="5400000">
              <a:off x="2043903" y="3360020"/>
              <a:ext cx="928889" cy="529500"/>
            </a:xfrm>
            <a:prstGeom prst="parallelogram">
              <a:avLst>
                <a:gd fmla="val 56208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23" name="菱形 22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</p:grp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4" name="PA_库_文本框 23"/>
          <p:cNvSpPr txBox="1"/>
          <p:nvPr>
            <p:custDataLst>
              <p:tags r:id="rId13"/>
            </p:custDataLst>
          </p:nvPr>
        </p:nvSpPr>
        <p:spPr>
          <a:xfrm flipH="1">
            <a:off x="8502321" y="4144156"/>
            <a:ext cx="1452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latin charset="-122" pitchFamily="50" typeface="造字工房悦黑演示版纤细体"/>
                <a:ea charset="-122" pitchFamily="50" typeface="造字工房悦黑演示版纤细体"/>
              </a:rPr>
              <a:t>项目情况-4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5" name="PA_库_文本框 24"/>
          <p:cNvSpPr txBox="1"/>
          <p:nvPr>
            <p:custDataLst>
              <p:tags r:id="rId14"/>
            </p:custDataLst>
          </p:nvPr>
        </p:nvSpPr>
        <p:spPr>
          <a:xfrm flipH="1">
            <a:off x="8505766" y="4567353"/>
            <a:ext cx="285157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在此输入一句话项目情况的说明性文字务必言简意赅言简意赅</a:t>
            </a:r>
          </a:p>
        </p:txBody>
      </p:sp>
      <p:grpSp>
        <p:nvGrpSpPr>
          <p:cNvPr id="171" name="Group 21"/>
          <p:cNvGrpSpPr/>
          <p:nvPr/>
        </p:nvGrpSpPr>
        <p:grpSpPr>
          <a:xfrm>
            <a:off x="3686235" y="1760561"/>
            <a:ext cx="4948934" cy="3851001"/>
            <a:chOff x="4355413" y="4161179"/>
            <a:chExt cx="3512538" cy="2733273"/>
          </a:xfrm>
        </p:grpSpPr>
        <p:sp>
          <p:nvSpPr>
            <p:cNvPr id="172" name="Freeform 9"/>
            <p:cNvSpPr/>
            <p:nvPr/>
          </p:nvSpPr>
          <p:spPr bwMode="auto">
            <a:xfrm>
              <a:off x="5316701" y="6028197"/>
              <a:ext cx="1589963" cy="610400"/>
            </a:xfrm>
            <a:custGeom>
              <a:gdLst>
                <a:gd fmla="*/ 2028 w 2175" name="T0"/>
                <a:gd fmla="*/ 835 h 835" name="T1"/>
                <a:gd fmla="*/ 141 w 2175" name="T2"/>
                <a:gd fmla="*/ 835 h 835" name="T3"/>
                <a:gd fmla="*/ 0 w 2175" name="T4"/>
                <a:gd fmla="*/ 0 h 835" name="T5"/>
                <a:gd fmla="*/ 2175 w 2175" name="T6"/>
                <a:gd fmla="*/ 0 h 835" name="T7"/>
                <a:gd fmla="*/ 2028 w 2175" name="T8"/>
                <a:gd fmla="*/ 835 h 8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5" w="2175">
                  <a:moveTo>
                    <a:pt x="2028" y="835"/>
                  </a:moveTo>
                  <a:lnTo>
                    <a:pt x="141" y="835"/>
                  </a:lnTo>
                  <a:lnTo>
                    <a:pt x="0" y="0"/>
                  </a:lnTo>
                  <a:lnTo>
                    <a:pt x="2175" y="0"/>
                  </a:lnTo>
                  <a:lnTo>
                    <a:pt x="2028" y="83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3" name="Freeform 10"/>
            <p:cNvSpPr/>
            <p:nvPr/>
          </p:nvSpPr>
          <p:spPr bwMode="auto">
            <a:xfrm>
              <a:off x="5316701" y="6028197"/>
              <a:ext cx="1589963" cy="610400"/>
            </a:xfrm>
            <a:custGeom>
              <a:gdLst>
                <a:gd fmla="*/ 2028 w 2175" name="T0"/>
                <a:gd fmla="*/ 835 h 835" name="T1"/>
                <a:gd fmla="*/ 141 w 2175" name="T2"/>
                <a:gd fmla="*/ 835 h 835" name="T3"/>
                <a:gd fmla="*/ 0 w 2175" name="T4"/>
                <a:gd fmla="*/ 0 h 835" name="T5"/>
                <a:gd fmla="*/ 2175 w 2175" name="T6"/>
                <a:gd fmla="*/ 0 h 835" name="T7"/>
                <a:gd fmla="*/ 2028 w 2175" name="T8"/>
                <a:gd fmla="*/ 835 h 8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5" w="2175">
                  <a:moveTo>
                    <a:pt x="2028" y="835"/>
                  </a:moveTo>
                  <a:lnTo>
                    <a:pt x="141" y="835"/>
                  </a:lnTo>
                  <a:lnTo>
                    <a:pt x="0" y="0"/>
                  </a:lnTo>
                  <a:lnTo>
                    <a:pt x="2175" y="0"/>
                  </a:lnTo>
                  <a:lnTo>
                    <a:pt x="2028" y="8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4" name="Freeform 11"/>
            <p:cNvSpPr/>
            <p:nvPr/>
          </p:nvSpPr>
          <p:spPr bwMode="auto">
            <a:xfrm>
              <a:off x="5316701" y="5264284"/>
              <a:ext cx="1589963" cy="763913"/>
            </a:xfrm>
            <a:custGeom>
              <a:gdLst>
                <a:gd fmla="*/ 874 w 920" name="T0"/>
                <a:gd fmla="*/ 115 h 442" name="T1"/>
                <a:gd fmla="*/ 591 w 920" name="T2"/>
                <a:gd fmla="*/ 0 h 442" name="T3"/>
                <a:gd fmla="*/ 459 w 920" name="T4"/>
                <a:gd fmla="*/ 0 h 442" name="T5"/>
                <a:gd fmla="*/ 328 w 920" name="T6"/>
                <a:gd fmla="*/ 0 h 442" name="T7"/>
                <a:gd fmla="*/ 45 w 920" name="T8"/>
                <a:gd fmla="*/ 115 h 442" name="T9"/>
                <a:gd fmla="*/ 0 w 920" name="T10"/>
                <a:gd fmla="*/ 319 h 442" name="T11"/>
                <a:gd fmla="*/ 0 w 920" name="T12"/>
                <a:gd fmla="*/ 442 h 442" name="T13"/>
                <a:gd fmla="*/ 920 w 920" name="T14"/>
                <a:gd fmla="*/ 442 h 442" name="T15"/>
                <a:gd fmla="*/ 920 w 920" name="T16"/>
                <a:gd fmla="*/ 319 h 442" name="T17"/>
                <a:gd fmla="*/ 920 w 920" name="T18"/>
                <a:gd fmla="*/ 319 h 442" name="T19"/>
                <a:gd fmla="*/ 874 w 920" name="T20"/>
                <a:gd fmla="*/ 115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20">
                  <a:moveTo>
                    <a:pt x="874" y="115"/>
                  </a:moveTo>
                  <a:cubicBezTo>
                    <a:pt x="849" y="99"/>
                    <a:pt x="787" y="68"/>
                    <a:pt x="591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131" y="68"/>
                    <a:pt x="70" y="99"/>
                    <a:pt x="45" y="115"/>
                  </a:cubicBezTo>
                  <a:cubicBezTo>
                    <a:pt x="5" y="141"/>
                    <a:pt x="0" y="176"/>
                    <a:pt x="0" y="31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920" y="442"/>
                    <a:pt x="920" y="442"/>
                    <a:pt x="920" y="442"/>
                  </a:cubicBezTo>
                  <a:cubicBezTo>
                    <a:pt x="920" y="319"/>
                    <a:pt x="920" y="319"/>
                    <a:pt x="920" y="319"/>
                  </a:cubicBezTo>
                  <a:cubicBezTo>
                    <a:pt x="920" y="319"/>
                    <a:pt x="920" y="319"/>
                    <a:pt x="920" y="319"/>
                  </a:cubicBezTo>
                  <a:cubicBezTo>
                    <a:pt x="920" y="175"/>
                    <a:pt x="915" y="141"/>
                    <a:pt x="874" y="11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5" name="Freeform 12"/>
            <p:cNvSpPr/>
            <p:nvPr/>
          </p:nvSpPr>
          <p:spPr bwMode="auto">
            <a:xfrm>
              <a:off x="5918328" y="4681663"/>
              <a:ext cx="376474" cy="784382"/>
            </a:xfrm>
            <a:custGeom>
              <a:gdLst>
                <a:gd fmla="*/ 0 w 218" name="T0"/>
                <a:gd fmla="*/ 135 h 454" name="T1"/>
                <a:gd fmla="*/ 0 w 218" name="T2"/>
                <a:gd fmla="*/ 299 h 454" name="T3"/>
                <a:gd fmla="*/ 0 w 218" name="T4"/>
                <a:gd fmla="*/ 381 h 454" name="T5"/>
                <a:gd fmla="*/ 218 w 218" name="T6"/>
                <a:gd fmla="*/ 381 h 454" name="T7"/>
                <a:gd fmla="*/ 218 w 218" name="T8"/>
                <a:gd fmla="*/ 299 h 454" name="T9"/>
                <a:gd fmla="*/ 218 w 218" name="T10"/>
                <a:gd fmla="*/ 135 h 454" name="T11"/>
                <a:gd fmla="*/ 0 w 218" name="T12"/>
                <a:gd fmla="*/ 135 h 45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52" w="218">
                  <a:moveTo>
                    <a:pt x="0" y="135"/>
                  </a:moveTo>
                  <a:cubicBezTo>
                    <a:pt x="0" y="299"/>
                    <a:pt x="0" y="299"/>
                    <a:pt x="0" y="299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63" y="451"/>
                    <a:pt x="161" y="454"/>
                    <a:pt x="218" y="381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8" y="0"/>
                    <a:pt x="0" y="0"/>
                    <a:pt x="0" y="135"/>
                  </a:cubicBezTo>
                </a:path>
              </a:pathLst>
            </a:custGeom>
            <a:solidFill>
              <a:srgbClr val="EAB9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6" name="Freeform 13"/>
            <p:cNvSpPr/>
            <p:nvPr/>
          </p:nvSpPr>
          <p:spPr bwMode="auto">
            <a:xfrm>
              <a:off x="5918328" y="5165597"/>
              <a:ext cx="376474" cy="126466"/>
            </a:xfrm>
            <a:custGeom>
              <a:gdLst>
                <a:gd fmla="*/ 218 w 218" name="T0"/>
                <a:gd fmla="*/ 0 h 73" name="T1"/>
                <a:gd fmla="*/ 0 w 218" name="T2"/>
                <a:gd fmla="*/ 0 h 73" name="T3"/>
                <a:gd fmla="*/ 0 w 218" name="T4"/>
                <a:gd fmla="*/ 6 h 73" name="T5"/>
                <a:gd fmla="*/ 98 w 218" name="T6"/>
                <a:gd fmla="*/ 73 h 73" name="T7"/>
                <a:gd fmla="*/ 126 w 218" name="T8"/>
                <a:gd fmla="*/ 73 h 73" name="T9"/>
                <a:gd fmla="*/ 213 w 218" name="T10"/>
                <a:gd fmla="*/ 17 h 73" name="T11"/>
                <a:gd fmla="*/ 218 w 218" name="T12"/>
                <a:gd fmla="*/ 11 h 73" name="T13"/>
                <a:gd fmla="*/ 218 w 218" name="T14"/>
                <a:gd fmla="*/ 11 h 73" name="T15"/>
                <a:gd fmla="*/ 218 w 218" name="T16"/>
                <a:gd fmla="*/ 0 h 7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3" w="218">
                  <a:moveTo>
                    <a:pt x="2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9" y="63"/>
                    <a:pt x="98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64" y="65"/>
                    <a:pt x="200" y="30"/>
                    <a:pt x="213" y="1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18" y="0"/>
                    <a:pt x="218" y="0"/>
                    <a:pt x="218" y="0"/>
                  </a:cubicBezTo>
                </a:path>
              </a:pathLst>
            </a:custGeom>
            <a:solidFill>
              <a:srgbClr val="D7AA8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7" name="Freeform 14"/>
            <p:cNvSpPr/>
            <p:nvPr/>
          </p:nvSpPr>
          <p:spPr bwMode="auto">
            <a:xfrm>
              <a:off x="5566709" y="4247439"/>
              <a:ext cx="1087754" cy="1004417"/>
            </a:xfrm>
            <a:custGeom>
              <a:gdLst>
                <a:gd fmla="*/ 314 w 629" name="T0"/>
                <a:gd fmla="*/ 0 h 581" name="T1"/>
                <a:gd fmla="*/ 141 w 629" name="T2"/>
                <a:gd fmla="*/ 464 h 581" name="T3"/>
                <a:gd fmla="*/ 314 w 629" name="T4"/>
                <a:gd fmla="*/ 581 h 581" name="T5"/>
                <a:gd fmla="*/ 488 w 629" name="T6"/>
                <a:gd fmla="*/ 464 h 581" name="T7"/>
                <a:gd fmla="*/ 314 w 629" name="T8"/>
                <a:gd fmla="*/ 0 h 58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81" w="629">
                  <a:moveTo>
                    <a:pt x="314" y="0"/>
                  </a:moveTo>
                  <a:cubicBezTo>
                    <a:pt x="0" y="0"/>
                    <a:pt x="120" y="431"/>
                    <a:pt x="141" y="464"/>
                  </a:cubicBezTo>
                  <a:cubicBezTo>
                    <a:pt x="163" y="501"/>
                    <a:pt x="263" y="581"/>
                    <a:pt x="314" y="581"/>
                  </a:cubicBezTo>
                  <a:cubicBezTo>
                    <a:pt x="365" y="581"/>
                    <a:pt x="465" y="501"/>
                    <a:pt x="488" y="464"/>
                  </a:cubicBezTo>
                  <a:cubicBezTo>
                    <a:pt x="508" y="431"/>
                    <a:pt x="629" y="0"/>
                    <a:pt x="314" y="0"/>
                  </a:cubicBezTo>
                </a:path>
              </a:pathLst>
            </a:custGeom>
            <a:solidFill>
              <a:srgbClr val="EAB9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8" name="Freeform 15"/>
            <p:cNvSpPr/>
            <p:nvPr/>
          </p:nvSpPr>
          <p:spPr bwMode="auto">
            <a:xfrm>
              <a:off x="5847419" y="5422914"/>
              <a:ext cx="494167" cy="605283"/>
            </a:xfrm>
            <a:custGeom>
              <a:gdLst>
                <a:gd fmla="*/ 152 w 286" name="T0"/>
                <a:gd fmla="*/ 0 h 350" name="T1"/>
                <a:gd fmla="*/ 0 w 286" name="T2"/>
                <a:gd fmla="*/ 44 h 350" name="T3"/>
                <a:gd fmla="*/ 58 w 286" name="T4"/>
                <a:gd fmla="*/ 350 h 350" name="T5"/>
                <a:gd fmla="*/ 263 w 286" name="T6"/>
                <a:gd fmla="*/ 350 h 350" name="T7"/>
                <a:gd fmla="*/ 286 w 286" name="T8"/>
                <a:gd fmla="*/ 45 h 350" name="T9"/>
                <a:gd fmla="*/ 152 w 286" name="T10"/>
                <a:gd fmla="*/ 0 h 3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0" w="286">
                  <a:moveTo>
                    <a:pt x="152" y="0"/>
                  </a:moveTo>
                  <a:cubicBezTo>
                    <a:pt x="152" y="0"/>
                    <a:pt x="0" y="35"/>
                    <a:pt x="0" y="44"/>
                  </a:cubicBezTo>
                  <a:cubicBezTo>
                    <a:pt x="0" y="53"/>
                    <a:pt x="58" y="350"/>
                    <a:pt x="58" y="350"/>
                  </a:cubicBezTo>
                  <a:cubicBezTo>
                    <a:pt x="263" y="350"/>
                    <a:pt x="263" y="350"/>
                    <a:pt x="263" y="350"/>
                  </a:cubicBezTo>
                  <a:cubicBezTo>
                    <a:pt x="286" y="45"/>
                    <a:pt x="286" y="45"/>
                    <a:pt x="286" y="45"/>
                  </a:cubicBez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9" name="Freeform 16"/>
            <p:cNvSpPr/>
            <p:nvPr/>
          </p:nvSpPr>
          <p:spPr bwMode="auto">
            <a:xfrm>
              <a:off x="6026519" y="5421453"/>
              <a:ext cx="160824" cy="157168"/>
            </a:xfrm>
            <a:custGeom>
              <a:gdLst>
                <a:gd fmla="*/ 0 w 220" name="T0"/>
                <a:gd fmla="*/ 121 h 215" name="T1"/>
                <a:gd fmla="*/ 64 w 220" name="T2"/>
                <a:gd fmla="*/ 215 h 215" name="T3"/>
                <a:gd fmla="*/ 159 w 220" name="T4"/>
                <a:gd fmla="*/ 215 h 215" name="T5"/>
                <a:gd fmla="*/ 220 w 220" name="T6"/>
                <a:gd fmla="*/ 121 h 215" name="T7"/>
                <a:gd fmla="*/ 114 w 220" name="T8"/>
                <a:gd fmla="*/ 0 h 215" name="T9"/>
                <a:gd fmla="*/ 0 w 220" name="T10"/>
                <a:gd fmla="*/ 121 h 2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5" w="220">
                  <a:moveTo>
                    <a:pt x="0" y="121"/>
                  </a:moveTo>
                  <a:lnTo>
                    <a:pt x="64" y="215"/>
                  </a:lnTo>
                  <a:lnTo>
                    <a:pt x="159" y="215"/>
                  </a:lnTo>
                  <a:lnTo>
                    <a:pt x="220" y="121"/>
                  </a:lnTo>
                  <a:lnTo>
                    <a:pt x="114" y="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0" name="Freeform 17"/>
            <p:cNvSpPr/>
            <p:nvPr/>
          </p:nvSpPr>
          <p:spPr bwMode="auto">
            <a:xfrm>
              <a:off x="6026519" y="5421453"/>
              <a:ext cx="160824" cy="157168"/>
            </a:xfrm>
            <a:custGeom>
              <a:gdLst>
                <a:gd fmla="*/ 0 w 220" name="T0"/>
                <a:gd fmla="*/ 121 h 215" name="T1"/>
                <a:gd fmla="*/ 64 w 220" name="T2"/>
                <a:gd fmla="*/ 215 h 215" name="T3"/>
                <a:gd fmla="*/ 159 w 220" name="T4"/>
                <a:gd fmla="*/ 215 h 215" name="T5"/>
                <a:gd fmla="*/ 220 w 220" name="T6"/>
                <a:gd fmla="*/ 121 h 215" name="T7"/>
                <a:gd fmla="*/ 114 w 220" name="T8"/>
                <a:gd fmla="*/ 0 h 215" name="T9"/>
                <a:gd fmla="*/ 0 w 220" name="T10"/>
                <a:gd fmla="*/ 121 h 2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5" w="220">
                  <a:moveTo>
                    <a:pt x="0" y="121"/>
                  </a:moveTo>
                  <a:lnTo>
                    <a:pt x="64" y="215"/>
                  </a:lnTo>
                  <a:lnTo>
                    <a:pt x="159" y="215"/>
                  </a:lnTo>
                  <a:lnTo>
                    <a:pt x="220" y="121"/>
                  </a:lnTo>
                  <a:lnTo>
                    <a:pt x="114" y="0"/>
                  </a:lnTo>
                  <a:lnTo>
                    <a:pt x="0" y="1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1" name="Freeform 18"/>
            <p:cNvSpPr/>
            <p:nvPr/>
          </p:nvSpPr>
          <p:spPr bwMode="auto">
            <a:xfrm>
              <a:off x="6007512" y="5578621"/>
              <a:ext cx="201030" cy="449576"/>
            </a:xfrm>
            <a:custGeom>
              <a:gdLst>
                <a:gd fmla="*/ 90 w 275" name="T0"/>
                <a:gd fmla="*/ 0 h 615" name="T1"/>
                <a:gd fmla="*/ 0 w 275" name="T2"/>
                <a:gd fmla="*/ 615 h 615" name="T3"/>
                <a:gd fmla="*/ 275 w 275" name="T4"/>
                <a:gd fmla="*/ 615 h 615" name="T5"/>
                <a:gd fmla="*/ 185 w 275" name="T6"/>
                <a:gd fmla="*/ 0 h 615" name="T7"/>
                <a:gd fmla="*/ 90 w 275" name="T8"/>
                <a:gd fmla="*/ 0 h 6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5" w="275">
                  <a:moveTo>
                    <a:pt x="90" y="0"/>
                  </a:moveTo>
                  <a:lnTo>
                    <a:pt x="0" y="615"/>
                  </a:lnTo>
                  <a:lnTo>
                    <a:pt x="275" y="615"/>
                  </a:lnTo>
                  <a:lnTo>
                    <a:pt x="18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2" name="Freeform 19"/>
            <p:cNvSpPr/>
            <p:nvPr/>
          </p:nvSpPr>
          <p:spPr bwMode="auto">
            <a:xfrm>
              <a:off x="6007512" y="5578621"/>
              <a:ext cx="201030" cy="449576"/>
            </a:xfrm>
            <a:custGeom>
              <a:gdLst>
                <a:gd fmla="*/ 90 w 275" name="T0"/>
                <a:gd fmla="*/ 0 h 615" name="T1"/>
                <a:gd fmla="*/ 0 w 275" name="T2"/>
                <a:gd fmla="*/ 615 h 615" name="T3"/>
                <a:gd fmla="*/ 275 w 275" name="T4"/>
                <a:gd fmla="*/ 615 h 615" name="T5"/>
                <a:gd fmla="*/ 185 w 275" name="T6"/>
                <a:gd fmla="*/ 0 h 615" name="T7"/>
                <a:gd fmla="*/ 90 w 275" name="T8"/>
                <a:gd fmla="*/ 0 h 6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5" w="275">
                  <a:moveTo>
                    <a:pt x="90" y="0"/>
                  </a:moveTo>
                  <a:lnTo>
                    <a:pt x="0" y="615"/>
                  </a:lnTo>
                  <a:lnTo>
                    <a:pt x="275" y="615"/>
                  </a:lnTo>
                  <a:lnTo>
                    <a:pt x="185" y="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3" name="Freeform 20"/>
            <p:cNvSpPr/>
            <p:nvPr/>
          </p:nvSpPr>
          <p:spPr bwMode="auto">
            <a:xfrm>
              <a:off x="5904439" y="5188258"/>
              <a:ext cx="205416" cy="395480"/>
            </a:xfrm>
            <a:custGeom>
              <a:gdLst>
                <a:gd fmla="*/ 23 w 281" name="T0"/>
                <a:gd fmla="*/ 0 h 541" name="T1"/>
                <a:gd fmla="*/ 0 w 281" name="T2"/>
                <a:gd fmla="*/ 87 h 541" name="T3"/>
                <a:gd fmla="*/ 63 w 281" name="T4"/>
                <a:gd fmla="*/ 541 h 541" name="T5"/>
                <a:gd fmla="*/ 281 w 281" name="T6"/>
                <a:gd fmla="*/ 321 h 541" name="T7"/>
                <a:gd fmla="*/ 23 w 281" name="T8"/>
                <a:gd fmla="*/ 0 h 5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1" w="281">
                  <a:moveTo>
                    <a:pt x="23" y="0"/>
                  </a:moveTo>
                  <a:lnTo>
                    <a:pt x="0" y="87"/>
                  </a:lnTo>
                  <a:lnTo>
                    <a:pt x="63" y="541"/>
                  </a:lnTo>
                  <a:lnTo>
                    <a:pt x="281" y="3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4" name="Freeform 21"/>
            <p:cNvSpPr/>
            <p:nvPr/>
          </p:nvSpPr>
          <p:spPr bwMode="auto">
            <a:xfrm>
              <a:off x="5904439" y="5188258"/>
              <a:ext cx="205416" cy="395480"/>
            </a:xfrm>
            <a:custGeom>
              <a:gdLst>
                <a:gd fmla="*/ 23 w 281" name="T0"/>
                <a:gd fmla="*/ 0 h 541" name="T1"/>
                <a:gd fmla="*/ 0 w 281" name="T2"/>
                <a:gd fmla="*/ 87 h 541" name="T3"/>
                <a:gd fmla="*/ 63 w 281" name="T4"/>
                <a:gd fmla="*/ 541 h 541" name="T5"/>
                <a:gd fmla="*/ 281 w 281" name="T6"/>
                <a:gd fmla="*/ 321 h 541" name="T7"/>
                <a:gd fmla="*/ 23 w 281" name="T8"/>
                <a:gd fmla="*/ 0 h 5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1" w="281">
                  <a:moveTo>
                    <a:pt x="23" y="0"/>
                  </a:moveTo>
                  <a:lnTo>
                    <a:pt x="0" y="87"/>
                  </a:lnTo>
                  <a:lnTo>
                    <a:pt x="63" y="541"/>
                  </a:lnTo>
                  <a:lnTo>
                    <a:pt x="281" y="32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5" name="Freeform 22"/>
            <p:cNvSpPr/>
            <p:nvPr/>
          </p:nvSpPr>
          <p:spPr bwMode="auto">
            <a:xfrm>
              <a:off x="6109854" y="5188258"/>
              <a:ext cx="198837" cy="399136"/>
            </a:xfrm>
            <a:custGeom>
              <a:gdLst>
                <a:gd fmla="*/ 253 w 272" name="T0"/>
                <a:gd fmla="*/ 0 h 546" name="T1"/>
                <a:gd fmla="*/ 272 w 272" name="T2"/>
                <a:gd fmla="*/ 85 h 546" name="T3"/>
                <a:gd fmla="*/ 213 w 272" name="T4"/>
                <a:gd fmla="*/ 546 h 546" name="T5"/>
                <a:gd fmla="*/ 0 w 272" name="T6"/>
                <a:gd fmla="*/ 321 h 546" name="T7"/>
                <a:gd fmla="*/ 253 w 272" name="T8"/>
                <a:gd fmla="*/ 0 h 5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6" w="272">
                  <a:moveTo>
                    <a:pt x="253" y="0"/>
                  </a:moveTo>
                  <a:lnTo>
                    <a:pt x="272" y="85"/>
                  </a:lnTo>
                  <a:lnTo>
                    <a:pt x="213" y="546"/>
                  </a:lnTo>
                  <a:lnTo>
                    <a:pt x="0" y="32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6" name="Freeform 23"/>
            <p:cNvSpPr/>
            <p:nvPr/>
          </p:nvSpPr>
          <p:spPr bwMode="auto">
            <a:xfrm>
              <a:off x="5918328" y="5184603"/>
              <a:ext cx="187871" cy="235387"/>
            </a:xfrm>
            <a:custGeom>
              <a:gdLst>
                <a:gd fmla="*/ 2 w 257" name="T0"/>
                <a:gd fmla="*/ 0 h 322" name="T1"/>
                <a:gd fmla="*/ 0 w 257" name="T2"/>
                <a:gd fmla="*/ 0 h 322" name="T3"/>
                <a:gd fmla="*/ 0 w 257" name="T4"/>
                <a:gd fmla="*/ 5 h 322" name="T5"/>
                <a:gd fmla="*/ 2 w 257" name="T6"/>
                <a:gd fmla="*/ 7 h 322" name="T7"/>
                <a:gd fmla="*/ 4 w 257" name="T8"/>
                <a:gd fmla="*/ 5 h 322" name="T9"/>
                <a:gd fmla="*/ 257 w 257" name="T10"/>
                <a:gd fmla="*/ 322 h 322" name="T11"/>
                <a:gd fmla="*/ 257 w 257" name="T12"/>
                <a:gd fmla="*/ 315 h 322" name="T13"/>
                <a:gd fmla="*/ 2 w 257" name="T14"/>
                <a:gd fmla="*/ 0 h 3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2" w="257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257" y="322"/>
                  </a:lnTo>
                  <a:lnTo>
                    <a:pt x="257" y="3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EB0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7" name="Freeform 24"/>
            <p:cNvSpPr/>
            <p:nvPr/>
          </p:nvSpPr>
          <p:spPr bwMode="auto">
            <a:xfrm>
              <a:off x="5918328" y="5184603"/>
              <a:ext cx="187871" cy="235387"/>
            </a:xfrm>
            <a:custGeom>
              <a:gdLst>
                <a:gd fmla="*/ 2 w 257" name="T0"/>
                <a:gd fmla="*/ 0 h 322" name="T1"/>
                <a:gd fmla="*/ 0 w 257" name="T2"/>
                <a:gd fmla="*/ 0 h 322" name="T3"/>
                <a:gd fmla="*/ 0 w 257" name="T4"/>
                <a:gd fmla="*/ 5 h 322" name="T5"/>
                <a:gd fmla="*/ 2 w 257" name="T6"/>
                <a:gd fmla="*/ 7 h 322" name="T7"/>
                <a:gd fmla="*/ 4 w 257" name="T8"/>
                <a:gd fmla="*/ 5 h 322" name="T9"/>
                <a:gd fmla="*/ 257 w 257" name="T10"/>
                <a:gd fmla="*/ 322 h 322" name="T11"/>
                <a:gd fmla="*/ 257 w 257" name="T12"/>
                <a:gd fmla="*/ 315 h 322" name="T13"/>
                <a:gd fmla="*/ 2 w 257" name="T14"/>
                <a:gd fmla="*/ 0 h 32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22" w="257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257" y="322"/>
                  </a:lnTo>
                  <a:lnTo>
                    <a:pt x="257" y="315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8" name="Freeform 25"/>
            <p:cNvSpPr/>
            <p:nvPr/>
          </p:nvSpPr>
          <p:spPr bwMode="auto">
            <a:xfrm>
              <a:off x="5919790" y="5188258"/>
              <a:ext cx="186410" cy="233194"/>
            </a:xfrm>
            <a:custGeom>
              <a:gdLst>
                <a:gd fmla="*/ 2 w 255" name="T0"/>
                <a:gd fmla="*/ 0 h 319" name="T1"/>
                <a:gd fmla="*/ 0 w 255" name="T2"/>
                <a:gd fmla="*/ 2 h 319" name="T3"/>
                <a:gd fmla="*/ 255 w 255" name="T4"/>
                <a:gd fmla="*/ 319 h 319" name="T5"/>
                <a:gd fmla="*/ 255 w 255" name="T6"/>
                <a:gd fmla="*/ 317 h 319" name="T7"/>
                <a:gd fmla="*/ 2 w 255" name="T8"/>
                <a:gd fmla="*/ 0 h 3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9" w="255">
                  <a:moveTo>
                    <a:pt x="2" y="0"/>
                  </a:moveTo>
                  <a:lnTo>
                    <a:pt x="0" y="2"/>
                  </a:lnTo>
                  <a:lnTo>
                    <a:pt x="255" y="319"/>
                  </a:lnTo>
                  <a:lnTo>
                    <a:pt x="255" y="3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9" name="Freeform 26"/>
            <p:cNvSpPr/>
            <p:nvPr/>
          </p:nvSpPr>
          <p:spPr bwMode="auto">
            <a:xfrm>
              <a:off x="5919790" y="5188258"/>
              <a:ext cx="186410" cy="233194"/>
            </a:xfrm>
            <a:custGeom>
              <a:gdLst>
                <a:gd fmla="*/ 2 w 255" name="T0"/>
                <a:gd fmla="*/ 0 h 319" name="T1"/>
                <a:gd fmla="*/ 0 w 255" name="T2"/>
                <a:gd fmla="*/ 2 h 319" name="T3"/>
                <a:gd fmla="*/ 255 w 255" name="T4"/>
                <a:gd fmla="*/ 319 h 319" name="T5"/>
                <a:gd fmla="*/ 255 w 255" name="T6"/>
                <a:gd fmla="*/ 317 h 319" name="T7"/>
                <a:gd fmla="*/ 2 w 255" name="T8"/>
                <a:gd fmla="*/ 0 h 3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9" w="255">
                  <a:moveTo>
                    <a:pt x="2" y="0"/>
                  </a:moveTo>
                  <a:lnTo>
                    <a:pt x="0" y="2"/>
                  </a:lnTo>
                  <a:lnTo>
                    <a:pt x="255" y="319"/>
                  </a:lnTo>
                  <a:lnTo>
                    <a:pt x="255" y="31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0" name="Freeform 27"/>
            <p:cNvSpPr>
              <a:spLocks noEditPoints="1"/>
            </p:cNvSpPr>
            <p:nvPr/>
          </p:nvSpPr>
          <p:spPr bwMode="auto">
            <a:xfrm>
              <a:off x="5952686" y="5426570"/>
              <a:ext cx="152052" cy="207609"/>
            </a:xfrm>
            <a:custGeom>
              <a:gdLst>
                <a:gd fmla="*/ 111 w 208" name="T0"/>
                <a:gd fmla="*/ 123 h 284" name="T1"/>
                <a:gd fmla="*/ 2 w 208" name="T2"/>
                <a:gd fmla="*/ 255 h 284" name="T3"/>
                <a:gd fmla="*/ 0 w 208" name="T4"/>
                <a:gd fmla="*/ 232 h 284" name="T5"/>
                <a:gd fmla="*/ 7 w 208" name="T6"/>
                <a:gd fmla="*/ 284 h 284" name="T7"/>
                <a:gd fmla="*/ 116 w 208" name="T8"/>
                <a:gd fmla="*/ 132 h 284" name="T9"/>
                <a:gd fmla="*/ 111 w 208" name="T10"/>
                <a:gd fmla="*/ 123 h 284" name="T11"/>
                <a:gd fmla="*/ 104 w 208" name="T12"/>
                <a:gd fmla="*/ 114 h 284" name="T13"/>
                <a:gd fmla="*/ 0 w 208" name="T14"/>
                <a:gd fmla="*/ 225 h 284" name="T15"/>
                <a:gd fmla="*/ 0 w 208" name="T16"/>
                <a:gd fmla="*/ 227 h 284" name="T17"/>
                <a:gd fmla="*/ 104 w 208" name="T18"/>
                <a:gd fmla="*/ 114 h 284" name="T19"/>
                <a:gd fmla="*/ 104 w 208" name="T20"/>
                <a:gd fmla="*/ 114 h 284" name="T21"/>
                <a:gd fmla="*/ 208 w 208" name="T22"/>
                <a:gd fmla="*/ 0 h 284" name="T23"/>
                <a:gd fmla="*/ 196 w 208" name="T24"/>
                <a:gd fmla="*/ 12 h 284" name="T25"/>
                <a:gd fmla="*/ 165 w 208" name="T26"/>
                <a:gd fmla="*/ 45 h 284" name="T27"/>
                <a:gd fmla="*/ 208 w 208" name="T28"/>
                <a:gd fmla="*/ 0 h 28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4" w="208">
                  <a:moveTo>
                    <a:pt x="111" y="123"/>
                  </a:moveTo>
                  <a:lnTo>
                    <a:pt x="2" y="255"/>
                  </a:lnTo>
                  <a:lnTo>
                    <a:pt x="0" y="232"/>
                  </a:lnTo>
                  <a:lnTo>
                    <a:pt x="7" y="284"/>
                  </a:lnTo>
                  <a:lnTo>
                    <a:pt x="116" y="132"/>
                  </a:lnTo>
                  <a:lnTo>
                    <a:pt x="111" y="123"/>
                  </a:lnTo>
                  <a:close/>
                  <a:moveTo>
                    <a:pt x="104" y="114"/>
                  </a:moveTo>
                  <a:lnTo>
                    <a:pt x="0" y="225"/>
                  </a:lnTo>
                  <a:lnTo>
                    <a:pt x="0" y="227"/>
                  </a:lnTo>
                  <a:lnTo>
                    <a:pt x="104" y="114"/>
                  </a:lnTo>
                  <a:lnTo>
                    <a:pt x="104" y="114"/>
                  </a:lnTo>
                  <a:close/>
                  <a:moveTo>
                    <a:pt x="208" y="0"/>
                  </a:moveTo>
                  <a:lnTo>
                    <a:pt x="196" y="12"/>
                  </a:lnTo>
                  <a:lnTo>
                    <a:pt x="165" y="4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1" name="Freeform 28"/>
            <p:cNvSpPr>
              <a:spLocks noEditPoints="1"/>
            </p:cNvSpPr>
            <p:nvPr/>
          </p:nvSpPr>
          <p:spPr bwMode="auto">
            <a:xfrm>
              <a:off x="5952686" y="5426570"/>
              <a:ext cx="152052" cy="207609"/>
            </a:xfrm>
            <a:custGeom>
              <a:gdLst>
                <a:gd fmla="*/ 111 w 208" name="T0"/>
                <a:gd fmla="*/ 123 h 284" name="T1"/>
                <a:gd fmla="*/ 2 w 208" name="T2"/>
                <a:gd fmla="*/ 255 h 284" name="T3"/>
                <a:gd fmla="*/ 0 w 208" name="T4"/>
                <a:gd fmla="*/ 232 h 284" name="T5"/>
                <a:gd fmla="*/ 7 w 208" name="T6"/>
                <a:gd fmla="*/ 284 h 284" name="T7"/>
                <a:gd fmla="*/ 116 w 208" name="T8"/>
                <a:gd fmla="*/ 132 h 284" name="T9"/>
                <a:gd fmla="*/ 111 w 208" name="T10"/>
                <a:gd fmla="*/ 123 h 284" name="T11"/>
                <a:gd fmla="*/ 104 w 208" name="T12"/>
                <a:gd fmla="*/ 114 h 284" name="T13"/>
                <a:gd fmla="*/ 0 w 208" name="T14"/>
                <a:gd fmla="*/ 225 h 284" name="T15"/>
                <a:gd fmla="*/ 0 w 208" name="T16"/>
                <a:gd fmla="*/ 227 h 284" name="T17"/>
                <a:gd fmla="*/ 104 w 208" name="T18"/>
                <a:gd fmla="*/ 114 h 284" name="T19"/>
                <a:gd fmla="*/ 104 w 208" name="T20"/>
                <a:gd fmla="*/ 114 h 284" name="T21"/>
                <a:gd fmla="*/ 208 w 208" name="T22"/>
                <a:gd fmla="*/ 0 h 284" name="T23"/>
                <a:gd fmla="*/ 196 w 208" name="T24"/>
                <a:gd fmla="*/ 12 h 284" name="T25"/>
                <a:gd fmla="*/ 165 w 208" name="T26"/>
                <a:gd fmla="*/ 45 h 284" name="T27"/>
                <a:gd fmla="*/ 208 w 208" name="T28"/>
                <a:gd fmla="*/ 0 h 28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84" w="208">
                  <a:moveTo>
                    <a:pt x="111" y="123"/>
                  </a:moveTo>
                  <a:lnTo>
                    <a:pt x="2" y="255"/>
                  </a:lnTo>
                  <a:lnTo>
                    <a:pt x="0" y="232"/>
                  </a:lnTo>
                  <a:lnTo>
                    <a:pt x="7" y="284"/>
                  </a:lnTo>
                  <a:lnTo>
                    <a:pt x="116" y="132"/>
                  </a:lnTo>
                  <a:lnTo>
                    <a:pt x="111" y="123"/>
                  </a:lnTo>
                  <a:moveTo>
                    <a:pt x="104" y="114"/>
                  </a:moveTo>
                  <a:lnTo>
                    <a:pt x="0" y="225"/>
                  </a:lnTo>
                  <a:lnTo>
                    <a:pt x="0" y="227"/>
                  </a:lnTo>
                  <a:lnTo>
                    <a:pt x="104" y="114"/>
                  </a:lnTo>
                  <a:lnTo>
                    <a:pt x="104" y="114"/>
                  </a:lnTo>
                  <a:moveTo>
                    <a:pt x="208" y="0"/>
                  </a:moveTo>
                  <a:lnTo>
                    <a:pt x="196" y="12"/>
                  </a:lnTo>
                  <a:lnTo>
                    <a:pt x="165" y="45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2" name="Freeform 29"/>
            <p:cNvSpPr>
              <a:spLocks noEditPoints="1"/>
            </p:cNvSpPr>
            <p:nvPr/>
          </p:nvSpPr>
          <p:spPr bwMode="auto">
            <a:xfrm>
              <a:off x="6028712" y="5425107"/>
              <a:ext cx="77488" cy="97956"/>
            </a:xfrm>
            <a:custGeom>
              <a:gdLst>
                <a:gd fmla="*/ 92 w 106" name="T0"/>
                <a:gd fmla="*/ 21 h 134" name="T1"/>
                <a:gd fmla="*/ 7 w 106" name="T2"/>
                <a:gd fmla="*/ 125 h 134" name="T3"/>
                <a:gd fmla="*/ 12 w 106" name="T4"/>
                <a:gd fmla="*/ 134 h 134" name="T5"/>
                <a:gd fmla="*/ 92 w 106" name="T6"/>
                <a:gd fmla="*/ 21 h 134" name="T7"/>
                <a:gd fmla="*/ 106 w 106" name="T8"/>
                <a:gd fmla="*/ 0 h 134" name="T9"/>
                <a:gd fmla="*/ 104 w 106" name="T10"/>
                <a:gd fmla="*/ 2 h 134" name="T11"/>
                <a:gd fmla="*/ 61 w 106" name="T12"/>
                <a:gd fmla="*/ 47 h 134" name="T13"/>
                <a:gd fmla="*/ 0 w 106" name="T14"/>
                <a:gd fmla="*/ 116 h 134" name="T15"/>
                <a:gd fmla="*/ 0 w 106" name="T16"/>
                <a:gd fmla="*/ 116 h 134" name="T17"/>
                <a:gd fmla="*/ 102 w 106" name="T18"/>
                <a:gd fmla="*/ 7 h 134" name="T19"/>
                <a:gd fmla="*/ 106 w 106" name="T20"/>
                <a:gd fmla="*/ 0 h 1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4" w="105">
                  <a:moveTo>
                    <a:pt x="92" y="21"/>
                  </a:moveTo>
                  <a:lnTo>
                    <a:pt x="7" y="125"/>
                  </a:lnTo>
                  <a:lnTo>
                    <a:pt x="12" y="134"/>
                  </a:lnTo>
                  <a:lnTo>
                    <a:pt x="92" y="21"/>
                  </a:lnTo>
                  <a:close/>
                  <a:moveTo>
                    <a:pt x="106" y="0"/>
                  </a:moveTo>
                  <a:lnTo>
                    <a:pt x="104" y="2"/>
                  </a:lnTo>
                  <a:lnTo>
                    <a:pt x="61" y="4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02" y="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D045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3" name="Freeform 30"/>
            <p:cNvSpPr>
              <a:spLocks noEditPoints="1"/>
            </p:cNvSpPr>
            <p:nvPr/>
          </p:nvSpPr>
          <p:spPr bwMode="auto">
            <a:xfrm>
              <a:off x="6028712" y="5425107"/>
              <a:ext cx="77488" cy="97956"/>
            </a:xfrm>
            <a:custGeom>
              <a:gdLst>
                <a:gd fmla="*/ 92 w 106" name="T0"/>
                <a:gd fmla="*/ 21 h 134" name="T1"/>
                <a:gd fmla="*/ 7 w 106" name="T2"/>
                <a:gd fmla="*/ 125 h 134" name="T3"/>
                <a:gd fmla="*/ 12 w 106" name="T4"/>
                <a:gd fmla="*/ 134 h 134" name="T5"/>
                <a:gd fmla="*/ 92 w 106" name="T6"/>
                <a:gd fmla="*/ 21 h 134" name="T7"/>
                <a:gd fmla="*/ 106 w 106" name="T8"/>
                <a:gd fmla="*/ 0 h 134" name="T9"/>
                <a:gd fmla="*/ 104 w 106" name="T10"/>
                <a:gd fmla="*/ 2 h 134" name="T11"/>
                <a:gd fmla="*/ 61 w 106" name="T12"/>
                <a:gd fmla="*/ 47 h 134" name="T13"/>
                <a:gd fmla="*/ 0 w 106" name="T14"/>
                <a:gd fmla="*/ 116 h 134" name="T15"/>
                <a:gd fmla="*/ 0 w 106" name="T16"/>
                <a:gd fmla="*/ 116 h 134" name="T17"/>
                <a:gd fmla="*/ 102 w 106" name="T18"/>
                <a:gd fmla="*/ 7 h 134" name="T19"/>
                <a:gd fmla="*/ 106 w 106" name="T20"/>
                <a:gd fmla="*/ 0 h 1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34" w="105">
                  <a:moveTo>
                    <a:pt x="92" y="21"/>
                  </a:moveTo>
                  <a:lnTo>
                    <a:pt x="7" y="125"/>
                  </a:lnTo>
                  <a:lnTo>
                    <a:pt x="12" y="134"/>
                  </a:lnTo>
                  <a:lnTo>
                    <a:pt x="92" y="21"/>
                  </a:lnTo>
                  <a:moveTo>
                    <a:pt x="106" y="0"/>
                  </a:moveTo>
                  <a:lnTo>
                    <a:pt x="104" y="2"/>
                  </a:lnTo>
                  <a:lnTo>
                    <a:pt x="61" y="47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02" y="7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6095965" y="5422914"/>
              <a:ext cx="10235" cy="12428"/>
            </a:xfrm>
            <a:custGeom>
              <a:gdLst>
                <a:gd fmla="*/ 14 w 14" name="T0"/>
                <a:gd fmla="*/ 0 h 17" name="T1"/>
                <a:gd fmla="*/ 0 w 14" name="T2"/>
                <a:gd fmla="*/ 17 h 17" name="T3"/>
                <a:gd fmla="*/ 12 w 14" name="T4"/>
                <a:gd fmla="*/ 5 h 17" name="T5"/>
                <a:gd fmla="*/ 14 w 14" name="T6"/>
                <a:gd fmla="*/ 3 h 17" name="T7"/>
                <a:gd fmla="*/ 14 w 14" name="T8"/>
                <a:gd fmla="*/ 0 h 17" name="T9"/>
                <a:gd fmla="*/ 14 w 14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14">
                  <a:moveTo>
                    <a:pt x="14" y="0"/>
                  </a:moveTo>
                  <a:lnTo>
                    <a:pt x="0" y="1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6095965" y="5422914"/>
              <a:ext cx="10235" cy="12428"/>
            </a:xfrm>
            <a:custGeom>
              <a:gdLst>
                <a:gd fmla="*/ 14 w 14" name="T0"/>
                <a:gd fmla="*/ 0 h 17" name="T1"/>
                <a:gd fmla="*/ 0 w 14" name="T2"/>
                <a:gd fmla="*/ 17 h 17" name="T3"/>
                <a:gd fmla="*/ 12 w 14" name="T4"/>
                <a:gd fmla="*/ 5 h 17" name="T5"/>
                <a:gd fmla="*/ 14 w 14" name="T6"/>
                <a:gd fmla="*/ 3 h 17" name="T7"/>
                <a:gd fmla="*/ 14 w 14" name="T8"/>
                <a:gd fmla="*/ 0 h 17" name="T9"/>
                <a:gd fmla="*/ 14 w 14" name="T10"/>
                <a:gd fmla="*/ 0 h 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7" w="14">
                  <a:moveTo>
                    <a:pt x="14" y="0"/>
                  </a:moveTo>
                  <a:lnTo>
                    <a:pt x="0" y="17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675630" y="5251857"/>
              <a:ext cx="326764" cy="776340"/>
            </a:xfrm>
            <a:custGeom>
              <a:gdLst>
                <a:gd fmla="*/ 313 w 447" name="T0"/>
                <a:gd fmla="*/ 0 h 1062" name="T1"/>
                <a:gd fmla="*/ 336 w 447" name="T2"/>
                <a:gd fmla="*/ 102 h 1062" name="T3"/>
                <a:gd fmla="*/ 447 w 447" name="T4"/>
                <a:gd fmla="*/ 1062 h 1062" name="T5"/>
                <a:gd fmla="*/ 256 w 447" name="T6"/>
                <a:gd fmla="*/ 1062 h 1062" name="T7"/>
                <a:gd fmla="*/ 45 w 447" name="T8"/>
                <a:gd fmla="*/ 634 h 1062" name="T9"/>
                <a:gd fmla="*/ 246 w 447" name="T10"/>
                <a:gd fmla="*/ 499 h 1062" name="T11"/>
                <a:gd fmla="*/ 0 w 447" name="T12"/>
                <a:gd fmla="*/ 383 h 1062" name="T13"/>
                <a:gd fmla="*/ 213 w 447" name="T14"/>
                <a:gd fmla="*/ 45 h 1062" name="T15"/>
                <a:gd fmla="*/ 313 w 447" name="T16"/>
                <a:gd fmla="*/ 0 h 10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62" w="447">
                  <a:moveTo>
                    <a:pt x="313" y="0"/>
                  </a:moveTo>
                  <a:lnTo>
                    <a:pt x="336" y="102"/>
                  </a:lnTo>
                  <a:lnTo>
                    <a:pt x="447" y="1062"/>
                  </a:lnTo>
                  <a:lnTo>
                    <a:pt x="256" y="1062"/>
                  </a:lnTo>
                  <a:lnTo>
                    <a:pt x="45" y="634"/>
                  </a:lnTo>
                  <a:lnTo>
                    <a:pt x="246" y="499"/>
                  </a:lnTo>
                  <a:lnTo>
                    <a:pt x="0" y="383"/>
                  </a:lnTo>
                  <a:lnTo>
                    <a:pt x="213" y="45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7" name="Freeform 34"/>
            <p:cNvSpPr/>
            <p:nvPr/>
          </p:nvSpPr>
          <p:spPr bwMode="auto">
            <a:xfrm>
              <a:off x="5675630" y="5251857"/>
              <a:ext cx="326764" cy="776340"/>
            </a:xfrm>
            <a:custGeom>
              <a:gdLst>
                <a:gd fmla="*/ 313 w 447" name="T0"/>
                <a:gd fmla="*/ 0 h 1062" name="T1"/>
                <a:gd fmla="*/ 336 w 447" name="T2"/>
                <a:gd fmla="*/ 102 h 1062" name="T3"/>
                <a:gd fmla="*/ 447 w 447" name="T4"/>
                <a:gd fmla="*/ 1062 h 1062" name="T5"/>
                <a:gd fmla="*/ 256 w 447" name="T6"/>
                <a:gd fmla="*/ 1062 h 1062" name="T7"/>
                <a:gd fmla="*/ 45 w 447" name="T8"/>
                <a:gd fmla="*/ 634 h 1062" name="T9"/>
                <a:gd fmla="*/ 246 w 447" name="T10"/>
                <a:gd fmla="*/ 499 h 1062" name="T11"/>
                <a:gd fmla="*/ 0 w 447" name="T12"/>
                <a:gd fmla="*/ 383 h 1062" name="T13"/>
                <a:gd fmla="*/ 213 w 447" name="T14"/>
                <a:gd fmla="*/ 45 h 1062" name="T15"/>
                <a:gd fmla="*/ 313 w 447" name="T16"/>
                <a:gd fmla="*/ 0 h 10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62" w="447">
                  <a:moveTo>
                    <a:pt x="313" y="0"/>
                  </a:moveTo>
                  <a:lnTo>
                    <a:pt x="336" y="102"/>
                  </a:lnTo>
                  <a:lnTo>
                    <a:pt x="447" y="1062"/>
                  </a:lnTo>
                  <a:lnTo>
                    <a:pt x="256" y="1062"/>
                  </a:lnTo>
                  <a:lnTo>
                    <a:pt x="45" y="634"/>
                  </a:lnTo>
                  <a:lnTo>
                    <a:pt x="246" y="499"/>
                  </a:lnTo>
                  <a:lnTo>
                    <a:pt x="0" y="383"/>
                  </a:lnTo>
                  <a:lnTo>
                    <a:pt x="213" y="45"/>
                  </a:lnTo>
                  <a:lnTo>
                    <a:pt x="3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6213659" y="5240160"/>
              <a:ext cx="326764" cy="788037"/>
            </a:xfrm>
            <a:custGeom>
              <a:gdLst>
                <a:gd fmla="*/ 111 w 447" name="T0"/>
                <a:gd fmla="*/ 0 h 1078" name="T1"/>
                <a:gd fmla="*/ 111 w 447" name="T2"/>
                <a:gd fmla="*/ 116 h 1078" name="T3"/>
                <a:gd fmla="*/ 0 w 447" name="T4"/>
                <a:gd fmla="*/ 1078 h 1078" name="T5"/>
                <a:gd fmla="*/ 191 w 447" name="T6"/>
                <a:gd fmla="*/ 1078 h 1078" name="T7"/>
                <a:gd fmla="*/ 402 w 447" name="T8"/>
                <a:gd fmla="*/ 650 h 1078" name="T9"/>
                <a:gd fmla="*/ 201 w 447" name="T10"/>
                <a:gd fmla="*/ 515 h 1078" name="T11"/>
                <a:gd fmla="*/ 447 w 447" name="T12"/>
                <a:gd fmla="*/ 399 h 1078" name="T13"/>
                <a:gd fmla="*/ 246 w 447" name="T14"/>
                <a:gd fmla="*/ 61 h 1078" name="T15"/>
                <a:gd fmla="*/ 111 w 447" name="T16"/>
                <a:gd fmla="*/ 0 h 107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78" w="447">
                  <a:moveTo>
                    <a:pt x="111" y="0"/>
                  </a:moveTo>
                  <a:lnTo>
                    <a:pt x="111" y="116"/>
                  </a:lnTo>
                  <a:lnTo>
                    <a:pt x="0" y="1078"/>
                  </a:lnTo>
                  <a:lnTo>
                    <a:pt x="191" y="1078"/>
                  </a:lnTo>
                  <a:lnTo>
                    <a:pt x="402" y="650"/>
                  </a:lnTo>
                  <a:lnTo>
                    <a:pt x="201" y="515"/>
                  </a:lnTo>
                  <a:lnTo>
                    <a:pt x="447" y="399"/>
                  </a:lnTo>
                  <a:lnTo>
                    <a:pt x="246" y="6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878122" y="5422914"/>
              <a:ext cx="494167" cy="605283"/>
            </a:xfrm>
            <a:custGeom>
              <a:gdLst>
                <a:gd fmla="*/ 135 w 286" name="T0"/>
                <a:gd fmla="*/ 0 h 350" name="T1"/>
                <a:gd fmla="*/ 286 w 286" name="T2"/>
                <a:gd fmla="*/ 44 h 350" name="T3"/>
                <a:gd fmla="*/ 228 w 286" name="T4"/>
                <a:gd fmla="*/ 350 h 350" name="T5"/>
                <a:gd fmla="*/ 23 w 286" name="T6"/>
                <a:gd fmla="*/ 350 h 350" name="T7"/>
                <a:gd fmla="*/ 0 w 286" name="T8"/>
                <a:gd fmla="*/ 45 h 350" name="T9"/>
                <a:gd fmla="*/ 135 w 286" name="T10"/>
                <a:gd fmla="*/ 0 h 3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50" w="286">
                  <a:moveTo>
                    <a:pt x="135" y="0"/>
                  </a:moveTo>
                  <a:cubicBezTo>
                    <a:pt x="135" y="0"/>
                    <a:pt x="286" y="35"/>
                    <a:pt x="286" y="44"/>
                  </a:cubicBezTo>
                  <a:cubicBezTo>
                    <a:pt x="286" y="53"/>
                    <a:pt x="228" y="350"/>
                    <a:pt x="228" y="350"/>
                  </a:cubicBezTo>
                  <a:cubicBezTo>
                    <a:pt x="23" y="350"/>
                    <a:pt x="23" y="350"/>
                    <a:pt x="23" y="35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35" y="0"/>
                    <a:pt x="135" y="0"/>
                    <a:pt x="13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6032366" y="5421453"/>
              <a:ext cx="160093" cy="157168"/>
            </a:xfrm>
            <a:custGeom>
              <a:gdLst>
                <a:gd fmla="*/ 219 w 219" name="T0"/>
                <a:gd fmla="*/ 121 h 215" name="T1"/>
                <a:gd fmla="*/ 158 w 219" name="T2"/>
                <a:gd fmla="*/ 215 h 215" name="T3"/>
                <a:gd fmla="*/ 61 w 219" name="T4"/>
                <a:gd fmla="*/ 215 h 215" name="T5"/>
                <a:gd fmla="*/ 0 w 219" name="T6"/>
                <a:gd fmla="*/ 121 h 215" name="T7"/>
                <a:gd fmla="*/ 108 w 219" name="T8"/>
                <a:gd fmla="*/ 0 h 215" name="T9"/>
                <a:gd fmla="*/ 219 w 219" name="T10"/>
                <a:gd fmla="*/ 121 h 2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5" w="219">
                  <a:moveTo>
                    <a:pt x="219" y="121"/>
                  </a:moveTo>
                  <a:lnTo>
                    <a:pt x="158" y="215"/>
                  </a:lnTo>
                  <a:lnTo>
                    <a:pt x="61" y="215"/>
                  </a:lnTo>
                  <a:lnTo>
                    <a:pt x="0" y="121"/>
                  </a:lnTo>
                  <a:lnTo>
                    <a:pt x="108" y="0"/>
                  </a:lnTo>
                  <a:lnTo>
                    <a:pt x="219" y="12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1" name="Freeform 38"/>
            <p:cNvSpPr/>
            <p:nvPr/>
          </p:nvSpPr>
          <p:spPr bwMode="auto">
            <a:xfrm>
              <a:off x="6032366" y="5421453"/>
              <a:ext cx="160093" cy="157168"/>
            </a:xfrm>
            <a:custGeom>
              <a:gdLst>
                <a:gd fmla="*/ 219 w 219" name="T0"/>
                <a:gd fmla="*/ 121 h 215" name="T1"/>
                <a:gd fmla="*/ 158 w 219" name="T2"/>
                <a:gd fmla="*/ 215 h 215" name="T3"/>
                <a:gd fmla="*/ 61 w 219" name="T4"/>
                <a:gd fmla="*/ 215 h 215" name="T5"/>
                <a:gd fmla="*/ 0 w 219" name="T6"/>
                <a:gd fmla="*/ 121 h 215" name="T7"/>
                <a:gd fmla="*/ 108 w 219" name="T8"/>
                <a:gd fmla="*/ 0 h 215" name="T9"/>
                <a:gd fmla="*/ 219 w 219" name="T10"/>
                <a:gd fmla="*/ 121 h 2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5" w="219">
                  <a:moveTo>
                    <a:pt x="219" y="121"/>
                  </a:moveTo>
                  <a:lnTo>
                    <a:pt x="158" y="215"/>
                  </a:lnTo>
                  <a:lnTo>
                    <a:pt x="61" y="215"/>
                  </a:lnTo>
                  <a:lnTo>
                    <a:pt x="0" y="121"/>
                  </a:lnTo>
                  <a:lnTo>
                    <a:pt x="108" y="0"/>
                  </a:lnTo>
                  <a:lnTo>
                    <a:pt x="219" y="1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2" name="Freeform 39"/>
            <p:cNvSpPr/>
            <p:nvPr/>
          </p:nvSpPr>
          <p:spPr bwMode="auto">
            <a:xfrm>
              <a:off x="6013360" y="5578621"/>
              <a:ext cx="198106" cy="449576"/>
            </a:xfrm>
            <a:custGeom>
              <a:gdLst>
                <a:gd fmla="*/ 184 w 271" name="T0"/>
                <a:gd fmla="*/ 0 h 615" name="T1"/>
                <a:gd fmla="*/ 271 w 271" name="T2"/>
                <a:gd fmla="*/ 615 h 615" name="T3"/>
                <a:gd fmla="*/ 0 w 271" name="T4"/>
                <a:gd fmla="*/ 615 h 615" name="T5"/>
                <a:gd fmla="*/ 87 w 271" name="T6"/>
                <a:gd fmla="*/ 0 h 615" name="T7"/>
                <a:gd fmla="*/ 184 w 271" name="T8"/>
                <a:gd fmla="*/ 0 h 6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5" w="271">
                  <a:moveTo>
                    <a:pt x="184" y="0"/>
                  </a:moveTo>
                  <a:lnTo>
                    <a:pt x="271" y="615"/>
                  </a:lnTo>
                  <a:lnTo>
                    <a:pt x="0" y="615"/>
                  </a:lnTo>
                  <a:lnTo>
                    <a:pt x="87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3" name="Freeform 40"/>
            <p:cNvSpPr/>
            <p:nvPr/>
          </p:nvSpPr>
          <p:spPr bwMode="auto">
            <a:xfrm>
              <a:off x="6013360" y="5578621"/>
              <a:ext cx="198106" cy="449576"/>
            </a:xfrm>
            <a:custGeom>
              <a:gdLst>
                <a:gd fmla="*/ 184 w 271" name="T0"/>
                <a:gd fmla="*/ 0 h 615" name="T1"/>
                <a:gd fmla="*/ 271 w 271" name="T2"/>
                <a:gd fmla="*/ 615 h 615" name="T3"/>
                <a:gd fmla="*/ 0 w 271" name="T4"/>
                <a:gd fmla="*/ 615 h 615" name="T5"/>
                <a:gd fmla="*/ 87 w 271" name="T6"/>
                <a:gd fmla="*/ 0 h 615" name="T7"/>
                <a:gd fmla="*/ 184 w 271" name="T8"/>
                <a:gd fmla="*/ 0 h 6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5" w="271">
                  <a:moveTo>
                    <a:pt x="184" y="0"/>
                  </a:moveTo>
                  <a:lnTo>
                    <a:pt x="271" y="615"/>
                  </a:lnTo>
                  <a:lnTo>
                    <a:pt x="0" y="615"/>
                  </a:lnTo>
                  <a:lnTo>
                    <a:pt x="87" y="0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4" name="Freeform 41"/>
            <p:cNvSpPr/>
            <p:nvPr/>
          </p:nvSpPr>
          <p:spPr bwMode="auto">
            <a:xfrm>
              <a:off x="6111317" y="5188258"/>
              <a:ext cx="203954" cy="395480"/>
            </a:xfrm>
            <a:custGeom>
              <a:gdLst>
                <a:gd fmla="*/ 256 w 279" name="T0"/>
                <a:gd fmla="*/ 0 h 541" name="T1"/>
                <a:gd fmla="*/ 279 w 279" name="T2"/>
                <a:gd fmla="*/ 87 h 541" name="T3"/>
                <a:gd fmla="*/ 216 w 279" name="T4"/>
                <a:gd fmla="*/ 541 h 541" name="T5"/>
                <a:gd fmla="*/ 0 w 279" name="T6"/>
                <a:gd fmla="*/ 321 h 541" name="T7"/>
                <a:gd fmla="*/ 256 w 279" name="T8"/>
                <a:gd fmla="*/ 0 h 5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1" w="279">
                  <a:moveTo>
                    <a:pt x="256" y="0"/>
                  </a:moveTo>
                  <a:lnTo>
                    <a:pt x="279" y="87"/>
                  </a:lnTo>
                  <a:lnTo>
                    <a:pt x="216" y="541"/>
                  </a:lnTo>
                  <a:lnTo>
                    <a:pt x="0" y="32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5" name="Freeform 42"/>
            <p:cNvSpPr/>
            <p:nvPr/>
          </p:nvSpPr>
          <p:spPr bwMode="auto">
            <a:xfrm>
              <a:off x="6111317" y="5188258"/>
              <a:ext cx="203954" cy="395480"/>
            </a:xfrm>
            <a:custGeom>
              <a:gdLst>
                <a:gd fmla="*/ 256 w 279" name="T0"/>
                <a:gd fmla="*/ 0 h 541" name="T1"/>
                <a:gd fmla="*/ 279 w 279" name="T2"/>
                <a:gd fmla="*/ 87 h 541" name="T3"/>
                <a:gd fmla="*/ 216 w 279" name="T4"/>
                <a:gd fmla="*/ 541 h 541" name="T5"/>
                <a:gd fmla="*/ 0 w 279" name="T6"/>
                <a:gd fmla="*/ 321 h 541" name="T7"/>
                <a:gd fmla="*/ 256 w 279" name="T8"/>
                <a:gd fmla="*/ 0 h 5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1" w="279">
                  <a:moveTo>
                    <a:pt x="256" y="0"/>
                  </a:moveTo>
                  <a:lnTo>
                    <a:pt x="279" y="87"/>
                  </a:lnTo>
                  <a:lnTo>
                    <a:pt x="216" y="541"/>
                  </a:lnTo>
                  <a:lnTo>
                    <a:pt x="0" y="321"/>
                  </a:lnTo>
                  <a:lnTo>
                    <a:pt x="2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6" name="Freeform 43"/>
            <p:cNvSpPr/>
            <p:nvPr/>
          </p:nvSpPr>
          <p:spPr bwMode="auto">
            <a:xfrm>
              <a:off x="5912480" y="5188258"/>
              <a:ext cx="198837" cy="399136"/>
            </a:xfrm>
            <a:custGeom>
              <a:gdLst>
                <a:gd fmla="*/ 17 w 272" name="T0"/>
                <a:gd fmla="*/ 0 h 546" name="T1"/>
                <a:gd fmla="*/ 0 w 272" name="T2"/>
                <a:gd fmla="*/ 85 h 546" name="T3"/>
                <a:gd fmla="*/ 57 w 272" name="T4"/>
                <a:gd fmla="*/ 546 h 546" name="T5"/>
                <a:gd fmla="*/ 272 w 272" name="T6"/>
                <a:gd fmla="*/ 321 h 546" name="T7"/>
                <a:gd fmla="*/ 17 w 272" name="T8"/>
                <a:gd fmla="*/ 0 h 5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6" w="272">
                  <a:moveTo>
                    <a:pt x="17" y="0"/>
                  </a:moveTo>
                  <a:lnTo>
                    <a:pt x="0" y="85"/>
                  </a:lnTo>
                  <a:lnTo>
                    <a:pt x="57" y="546"/>
                  </a:lnTo>
                  <a:lnTo>
                    <a:pt x="272" y="3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7" name="Freeform 44"/>
            <p:cNvSpPr/>
            <p:nvPr/>
          </p:nvSpPr>
          <p:spPr bwMode="auto">
            <a:xfrm>
              <a:off x="5912480" y="5188258"/>
              <a:ext cx="198837" cy="399136"/>
            </a:xfrm>
            <a:custGeom>
              <a:gdLst>
                <a:gd fmla="*/ 17 w 272" name="T0"/>
                <a:gd fmla="*/ 0 h 546" name="T1"/>
                <a:gd fmla="*/ 0 w 272" name="T2"/>
                <a:gd fmla="*/ 85 h 546" name="T3"/>
                <a:gd fmla="*/ 57 w 272" name="T4"/>
                <a:gd fmla="*/ 546 h 546" name="T5"/>
                <a:gd fmla="*/ 272 w 272" name="T6"/>
                <a:gd fmla="*/ 321 h 546" name="T7"/>
                <a:gd fmla="*/ 17 w 272" name="T8"/>
                <a:gd fmla="*/ 0 h 5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6" w="272">
                  <a:moveTo>
                    <a:pt x="17" y="0"/>
                  </a:moveTo>
                  <a:lnTo>
                    <a:pt x="0" y="85"/>
                  </a:lnTo>
                  <a:lnTo>
                    <a:pt x="57" y="546"/>
                  </a:lnTo>
                  <a:lnTo>
                    <a:pt x="272" y="321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8" name="Freeform 45"/>
            <p:cNvSpPr/>
            <p:nvPr/>
          </p:nvSpPr>
          <p:spPr bwMode="auto">
            <a:xfrm>
              <a:off x="6106199" y="5184603"/>
              <a:ext cx="188603" cy="236850"/>
            </a:xfrm>
            <a:custGeom>
              <a:gdLst>
                <a:gd fmla="*/ 109 w 109" name="T0"/>
                <a:gd fmla="*/ 0 h 137" name="T1"/>
                <a:gd fmla="*/ 104 w 109" name="T2"/>
                <a:gd fmla="*/ 6 h 137" name="T3"/>
                <a:gd fmla="*/ 2 w 109" name="T4"/>
                <a:gd fmla="*/ 134 h 137" name="T5"/>
                <a:gd fmla="*/ 0 w 109" name="T6"/>
                <a:gd fmla="*/ 131 h 137" name="T7"/>
                <a:gd fmla="*/ 0 w 109" name="T8"/>
                <a:gd fmla="*/ 135 h 137" name="T9"/>
                <a:gd fmla="*/ 3 w 109" name="T10"/>
                <a:gd fmla="*/ 137 h 137" name="T11"/>
                <a:gd fmla="*/ 109 w 109" name="T12"/>
                <a:gd fmla="*/ 2 h 137" name="T13"/>
                <a:gd fmla="*/ 109 w 109" name="T14"/>
                <a:gd fmla="*/ 0 h 13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7" w="109">
                  <a:moveTo>
                    <a:pt x="109" y="0"/>
                  </a:moveTo>
                  <a:cubicBezTo>
                    <a:pt x="109" y="0"/>
                    <a:pt x="108" y="2"/>
                    <a:pt x="104" y="6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DEB0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9" name="Freeform 46"/>
            <p:cNvSpPr/>
            <p:nvPr/>
          </p:nvSpPr>
          <p:spPr bwMode="auto">
            <a:xfrm>
              <a:off x="6286029" y="5184603"/>
              <a:ext cx="8772" cy="10235"/>
            </a:xfrm>
            <a:custGeom>
              <a:gdLst>
                <a:gd fmla="*/ 5 w 5" name="T0"/>
                <a:gd fmla="*/ 0 h 6" name="T1"/>
                <a:gd fmla="*/ 5 w 5" name="T2"/>
                <a:gd fmla="*/ 0 h 6" name="T3"/>
                <a:gd fmla="*/ 0 w 5" name="T4"/>
                <a:gd fmla="*/ 6 h 6" name="T5"/>
                <a:gd fmla="*/ 5 w 5" name="T6"/>
                <a:gd fmla="*/ 0 h 6" name="T7"/>
                <a:gd fmla="*/ 5 w 5" name="T8"/>
                <a:gd fmla="*/ 0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CA1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0" name="Freeform 47"/>
            <p:cNvSpPr/>
            <p:nvPr/>
          </p:nvSpPr>
          <p:spPr bwMode="auto">
            <a:xfrm>
              <a:off x="6106199" y="5417798"/>
              <a:ext cx="5117" cy="5117"/>
            </a:xfrm>
            <a:custGeom>
              <a:gdLst>
                <a:gd fmla="*/ 0 w 7" name="T0"/>
                <a:gd fmla="*/ 0 h 7" name="T1"/>
                <a:gd fmla="*/ 0 w 7" name="T2"/>
                <a:gd fmla="*/ 0 h 7" name="T3"/>
                <a:gd fmla="*/ 5 w 7" name="T4"/>
                <a:gd fmla="*/ 7 h 7" name="T5"/>
                <a:gd fmla="*/ 7 w 7" name="T6"/>
                <a:gd fmla="*/ 5 h 7" name="T7"/>
                <a:gd fmla="*/ 0 w 7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1" name="Freeform 48"/>
            <p:cNvSpPr/>
            <p:nvPr/>
          </p:nvSpPr>
          <p:spPr bwMode="auto">
            <a:xfrm>
              <a:off x="6106199" y="5417798"/>
              <a:ext cx="5117" cy="5117"/>
            </a:xfrm>
            <a:custGeom>
              <a:gdLst>
                <a:gd fmla="*/ 0 w 7" name="T0"/>
                <a:gd fmla="*/ 0 h 7" name="T1"/>
                <a:gd fmla="*/ 0 w 7" name="T2"/>
                <a:gd fmla="*/ 0 h 7" name="T3"/>
                <a:gd fmla="*/ 5 w 7" name="T4"/>
                <a:gd fmla="*/ 7 h 7" name="T5"/>
                <a:gd fmla="*/ 7 w 7" name="T6"/>
                <a:gd fmla="*/ 5 h 7" name="T7"/>
                <a:gd fmla="*/ 0 w 7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0" y="0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7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2" name="Freeform 50"/>
            <p:cNvSpPr>
              <a:spLocks noEditPoints="1"/>
            </p:cNvSpPr>
            <p:nvPr/>
          </p:nvSpPr>
          <p:spPr bwMode="auto">
            <a:xfrm>
              <a:off x="6114971" y="5426570"/>
              <a:ext cx="154245" cy="207609"/>
            </a:xfrm>
            <a:custGeom>
              <a:gdLst>
                <a:gd fmla="*/ 99 w 211" name="T0"/>
                <a:gd fmla="*/ 123 h 284" name="T1"/>
                <a:gd fmla="*/ 92 w 211" name="T2"/>
                <a:gd fmla="*/ 132 h 284" name="T3"/>
                <a:gd fmla="*/ 201 w 211" name="T4"/>
                <a:gd fmla="*/ 284 h 284" name="T5"/>
                <a:gd fmla="*/ 211 w 211" name="T6"/>
                <a:gd fmla="*/ 222 h 284" name="T7"/>
                <a:gd fmla="*/ 206 w 211" name="T8"/>
                <a:gd fmla="*/ 255 h 284" name="T9"/>
                <a:gd fmla="*/ 99 w 211" name="T10"/>
                <a:gd fmla="*/ 123 h 284" name="T11"/>
                <a:gd fmla="*/ 0 w 211" name="T12"/>
                <a:gd fmla="*/ 0 h 284" name="T13"/>
                <a:gd fmla="*/ 106 w 211" name="T14"/>
                <a:gd fmla="*/ 114 h 284" name="T15"/>
                <a:gd fmla="*/ 106 w 211" name="T16"/>
                <a:gd fmla="*/ 114 h 284" name="T17"/>
                <a:gd fmla="*/ 211 w 211" name="T18"/>
                <a:gd fmla="*/ 222 h 284" name="T19"/>
                <a:gd fmla="*/ 17 w 211" name="T20"/>
                <a:gd fmla="*/ 17 h 284" name="T21"/>
                <a:gd fmla="*/ 0 w 211" name="T22"/>
                <a:gd fmla="*/ 0 h 284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4" w="211">
                  <a:moveTo>
                    <a:pt x="99" y="123"/>
                  </a:moveTo>
                  <a:lnTo>
                    <a:pt x="92" y="132"/>
                  </a:lnTo>
                  <a:lnTo>
                    <a:pt x="201" y="284"/>
                  </a:lnTo>
                  <a:lnTo>
                    <a:pt x="211" y="222"/>
                  </a:lnTo>
                  <a:lnTo>
                    <a:pt x="206" y="255"/>
                  </a:lnTo>
                  <a:lnTo>
                    <a:pt x="99" y="123"/>
                  </a:lnTo>
                  <a:moveTo>
                    <a:pt x="0" y="0"/>
                  </a:moveTo>
                  <a:lnTo>
                    <a:pt x="106" y="114"/>
                  </a:lnTo>
                  <a:lnTo>
                    <a:pt x="106" y="114"/>
                  </a:lnTo>
                  <a:lnTo>
                    <a:pt x="211" y="222"/>
                  </a:lnTo>
                  <a:lnTo>
                    <a:pt x="17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3" name="Freeform 52"/>
            <p:cNvSpPr>
              <a:spLocks noEditPoints="1"/>
            </p:cNvSpPr>
            <p:nvPr/>
          </p:nvSpPr>
          <p:spPr bwMode="auto">
            <a:xfrm>
              <a:off x="6113510" y="5425107"/>
              <a:ext cx="78950" cy="97956"/>
            </a:xfrm>
            <a:custGeom>
              <a:gdLst>
                <a:gd fmla="*/ 16 w 108" name="T0"/>
                <a:gd fmla="*/ 21 h 134" name="T1"/>
                <a:gd fmla="*/ 94 w 108" name="T2"/>
                <a:gd fmla="*/ 134 h 134" name="T3"/>
                <a:gd fmla="*/ 101 w 108" name="T4"/>
                <a:gd fmla="*/ 125 h 134" name="T5"/>
                <a:gd fmla="*/ 16 w 108" name="T6"/>
                <a:gd fmla="*/ 21 h 134" name="T7"/>
                <a:gd fmla="*/ 0 w 108" name="T8"/>
                <a:gd fmla="*/ 0 h 134" name="T9"/>
                <a:gd fmla="*/ 4 w 108" name="T10"/>
                <a:gd fmla="*/ 7 h 134" name="T11"/>
                <a:gd fmla="*/ 108 w 108" name="T12"/>
                <a:gd fmla="*/ 116 h 134" name="T13"/>
                <a:gd fmla="*/ 108 w 108" name="T14"/>
                <a:gd fmla="*/ 116 h 134" name="T15"/>
                <a:gd fmla="*/ 2 w 108" name="T16"/>
                <a:gd fmla="*/ 2 h 134" name="T17"/>
                <a:gd fmla="*/ 0 w 108" name="T18"/>
                <a:gd fmla="*/ 0 h 13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4" w="108">
                  <a:moveTo>
                    <a:pt x="16" y="21"/>
                  </a:moveTo>
                  <a:lnTo>
                    <a:pt x="94" y="134"/>
                  </a:lnTo>
                  <a:lnTo>
                    <a:pt x="101" y="125"/>
                  </a:lnTo>
                  <a:lnTo>
                    <a:pt x="16" y="21"/>
                  </a:lnTo>
                  <a:moveTo>
                    <a:pt x="0" y="0"/>
                  </a:moveTo>
                  <a:lnTo>
                    <a:pt x="4" y="7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4" name="Freeform 53"/>
            <p:cNvSpPr/>
            <p:nvPr/>
          </p:nvSpPr>
          <p:spPr bwMode="auto">
            <a:xfrm>
              <a:off x="6111317" y="5422914"/>
              <a:ext cx="16082" cy="16082"/>
            </a:xfrm>
            <a:custGeom>
              <a:gdLst>
                <a:gd fmla="*/ 0 w 22" name="T0"/>
                <a:gd fmla="*/ 0 h 22" name="T1"/>
                <a:gd fmla="*/ 3 w 22" name="T2"/>
                <a:gd fmla="*/ 3 h 22" name="T3"/>
                <a:gd fmla="*/ 5 w 22" name="T4"/>
                <a:gd fmla="*/ 5 h 22" name="T5"/>
                <a:gd fmla="*/ 22 w 22" name="T6"/>
                <a:gd fmla="*/ 22 h 22" name="T7"/>
                <a:gd fmla="*/ 0 w 22" name="T8"/>
                <a:gd fmla="*/ 0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22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2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5" name="Freeform 54"/>
            <p:cNvSpPr/>
            <p:nvPr/>
          </p:nvSpPr>
          <p:spPr bwMode="auto">
            <a:xfrm>
              <a:off x="6111317" y="5422914"/>
              <a:ext cx="16082" cy="16082"/>
            </a:xfrm>
            <a:custGeom>
              <a:gdLst>
                <a:gd fmla="*/ 0 w 22" name="T0"/>
                <a:gd fmla="*/ 0 h 22" name="T1"/>
                <a:gd fmla="*/ 3 w 22" name="T2"/>
                <a:gd fmla="*/ 3 h 22" name="T3"/>
                <a:gd fmla="*/ 5 w 22" name="T4"/>
                <a:gd fmla="*/ 5 h 22" name="T5"/>
                <a:gd fmla="*/ 22 w 22" name="T6"/>
                <a:gd fmla="*/ 22 h 22" name="T7"/>
                <a:gd fmla="*/ 0 w 22" name="T8"/>
                <a:gd fmla="*/ 0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22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22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6" name="Freeform 55"/>
            <p:cNvSpPr>
              <a:spLocks noEditPoints="1"/>
            </p:cNvSpPr>
            <p:nvPr/>
          </p:nvSpPr>
          <p:spPr bwMode="auto">
            <a:xfrm>
              <a:off x="6106199" y="5422914"/>
              <a:ext cx="5117" cy="3655"/>
            </a:xfrm>
            <a:custGeom>
              <a:gdLst>
                <a:gd fmla="*/ 5 w 7" name="T0"/>
                <a:gd fmla="*/ 0 h 5" name="T1"/>
                <a:gd fmla="*/ 0 w 7" name="T2"/>
                <a:gd fmla="*/ 5 h 5" name="T3"/>
                <a:gd fmla="*/ 0 w 7" name="T4"/>
                <a:gd fmla="*/ 5 h 5" name="T5"/>
                <a:gd fmla="*/ 0 w 7" name="T6"/>
                <a:gd fmla="*/ 5 h 5" name="T7"/>
                <a:gd fmla="*/ 5 w 7" name="T8"/>
                <a:gd fmla="*/ 0 h 5" name="T9"/>
                <a:gd fmla="*/ 5 w 7" name="T10"/>
                <a:gd fmla="*/ 0 h 5" name="T11"/>
                <a:gd fmla="*/ 7 w 7" name="T12"/>
                <a:gd fmla="*/ 0 h 5" name="T13"/>
                <a:gd fmla="*/ 5 w 7" name="T14"/>
                <a:gd fmla="*/ 0 h 5" name="T15"/>
                <a:gd fmla="*/ 5 w 7" name="T16"/>
                <a:gd fmla="*/ 0 h 5" name="T17"/>
                <a:gd fmla="*/ 7 w 7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7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7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045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7" name="Freeform 56"/>
            <p:cNvSpPr>
              <a:spLocks noEditPoints="1"/>
            </p:cNvSpPr>
            <p:nvPr/>
          </p:nvSpPr>
          <p:spPr bwMode="auto">
            <a:xfrm>
              <a:off x="6106199" y="5422914"/>
              <a:ext cx="5117" cy="3655"/>
            </a:xfrm>
            <a:custGeom>
              <a:gdLst>
                <a:gd fmla="*/ 5 w 7" name="T0"/>
                <a:gd fmla="*/ 0 h 5" name="T1"/>
                <a:gd fmla="*/ 0 w 7" name="T2"/>
                <a:gd fmla="*/ 5 h 5" name="T3"/>
                <a:gd fmla="*/ 0 w 7" name="T4"/>
                <a:gd fmla="*/ 5 h 5" name="T5"/>
                <a:gd fmla="*/ 0 w 7" name="T6"/>
                <a:gd fmla="*/ 5 h 5" name="T7"/>
                <a:gd fmla="*/ 5 w 7" name="T8"/>
                <a:gd fmla="*/ 0 h 5" name="T9"/>
                <a:gd fmla="*/ 5 w 7" name="T10"/>
                <a:gd fmla="*/ 0 h 5" name="T11"/>
                <a:gd fmla="*/ 7 w 7" name="T12"/>
                <a:gd fmla="*/ 0 h 5" name="T13"/>
                <a:gd fmla="*/ 5 w 7" name="T14"/>
                <a:gd fmla="*/ 0 h 5" name="T15"/>
                <a:gd fmla="*/ 5 w 7" name="T16"/>
                <a:gd fmla="*/ 0 h 5" name="T17"/>
                <a:gd fmla="*/ 7 w 7" name="T18"/>
                <a:gd fmla="*/ 0 h 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" w="7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moveTo>
                    <a:pt x="7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8" name="Freeform 57"/>
            <p:cNvSpPr>
              <a:spLocks noEditPoints="1"/>
            </p:cNvSpPr>
            <p:nvPr/>
          </p:nvSpPr>
          <p:spPr bwMode="auto">
            <a:xfrm>
              <a:off x="6106199" y="5422914"/>
              <a:ext cx="5117" cy="3655"/>
            </a:xfrm>
            <a:custGeom>
              <a:gdLst>
                <a:gd fmla="*/ 5 w 7" name="T0"/>
                <a:gd fmla="*/ 0 h 5" name="T1"/>
                <a:gd fmla="*/ 3 w 7" name="T2"/>
                <a:gd fmla="*/ 3 h 5" name="T3"/>
                <a:gd fmla="*/ 0 w 7" name="T4"/>
                <a:gd fmla="*/ 5 h 5" name="T5"/>
                <a:gd fmla="*/ 5 w 7" name="T6"/>
                <a:gd fmla="*/ 0 h 5" name="T7"/>
                <a:gd fmla="*/ 5 w 7" name="T8"/>
                <a:gd fmla="*/ 0 h 5" name="T9"/>
                <a:gd fmla="*/ 7 w 7" name="T10"/>
                <a:gd fmla="*/ 0 h 5" name="T11"/>
                <a:gd fmla="*/ 5 w 7" name="T12"/>
                <a:gd fmla="*/ 0 h 5" name="T13"/>
                <a:gd fmla="*/ 5 w 7" name="T14"/>
                <a:gd fmla="*/ 0 h 5" name="T15"/>
                <a:gd fmla="*/ 7 w 7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7">
                  <a:moveTo>
                    <a:pt x="5" y="0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  <a:moveTo>
                    <a:pt x="7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9" name="Freeform 58"/>
            <p:cNvSpPr>
              <a:spLocks noEditPoints="1"/>
            </p:cNvSpPr>
            <p:nvPr/>
          </p:nvSpPr>
          <p:spPr bwMode="auto">
            <a:xfrm>
              <a:off x="6106199" y="5422914"/>
              <a:ext cx="5117" cy="3655"/>
            </a:xfrm>
            <a:custGeom>
              <a:gdLst>
                <a:gd fmla="*/ 5 w 7" name="T0"/>
                <a:gd fmla="*/ 0 h 5" name="T1"/>
                <a:gd fmla="*/ 3 w 7" name="T2"/>
                <a:gd fmla="*/ 3 h 5" name="T3"/>
                <a:gd fmla="*/ 0 w 7" name="T4"/>
                <a:gd fmla="*/ 5 h 5" name="T5"/>
                <a:gd fmla="*/ 5 w 7" name="T6"/>
                <a:gd fmla="*/ 0 h 5" name="T7"/>
                <a:gd fmla="*/ 5 w 7" name="T8"/>
                <a:gd fmla="*/ 0 h 5" name="T9"/>
                <a:gd fmla="*/ 7 w 7" name="T10"/>
                <a:gd fmla="*/ 0 h 5" name="T11"/>
                <a:gd fmla="*/ 5 w 7" name="T12"/>
                <a:gd fmla="*/ 0 h 5" name="T13"/>
                <a:gd fmla="*/ 5 w 7" name="T14"/>
                <a:gd fmla="*/ 0 h 5" name="T15"/>
                <a:gd fmla="*/ 7 w 7" name="T16"/>
                <a:gd fmla="*/ 0 h 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" w="7">
                  <a:moveTo>
                    <a:pt x="5" y="0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moveTo>
                    <a:pt x="7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0" name="Freeform 59"/>
            <p:cNvSpPr>
              <a:spLocks noEditPoints="1"/>
            </p:cNvSpPr>
            <p:nvPr/>
          </p:nvSpPr>
          <p:spPr bwMode="auto">
            <a:xfrm>
              <a:off x="6106199" y="5422914"/>
              <a:ext cx="3655" cy="2193"/>
            </a:xfrm>
            <a:custGeom>
              <a:gdLst>
                <a:gd fmla="*/ 5 w 5" name="T0"/>
                <a:gd fmla="*/ 0 h 3" name="T1"/>
                <a:gd fmla="*/ 0 w 5" name="T2"/>
                <a:gd fmla="*/ 3 h 3" name="T3"/>
                <a:gd fmla="*/ 0 w 5" name="T4"/>
                <a:gd fmla="*/ 3 h 3" name="T5"/>
                <a:gd fmla="*/ 5 w 5" name="T6"/>
                <a:gd fmla="*/ 0 h 3" name="T7"/>
                <a:gd fmla="*/ 5 w 5" name="T8"/>
                <a:gd fmla="*/ 0 h 3" name="T9"/>
                <a:gd fmla="*/ 5 w 5" name="T10"/>
                <a:gd fmla="*/ 0 h 3" name="T11"/>
                <a:gd fmla="*/ 3 w 5" name="T12"/>
                <a:gd fmla="*/ 3 h 3" name="T13"/>
                <a:gd fmla="*/ 3 w 5" name="T14"/>
                <a:gd fmla="*/ 3 h 3" name="T15"/>
                <a:gd fmla="*/ 5 w 5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5">
                  <a:moveTo>
                    <a:pt x="5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1" name="Freeform 60"/>
            <p:cNvSpPr>
              <a:spLocks noEditPoints="1"/>
            </p:cNvSpPr>
            <p:nvPr/>
          </p:nvSpPr>
          <p:spPr bwMode="auto">
            <a:xfrm>
              <a:off x="6106199" y="5422914"/>
              <a:ext cx="3655" cy="2193"/>
            </a:xfrm>
            <a:custGeom>
              <a:gdLst>
                <a:gd fmla="*/ 5 w 5" name="T0"/>
                <a:gd fmla="*/ 0 h 3" name="T1"/>
                <a:gd fmla="*/ 0 w 5" name="T2"/>
                <a:gd fmla="*/ 3 h 3" name="T3"/>
                <a:gd fmla="*/ 0 w 5" name="T4"/>
                <a:gd fmla="*/ 3 h 3" name="T5"/>
                <a:gd fmla="*/ 5 w 5" name="T6"/>
                <a:gd fmla="*/ 0 h 3" name="T7"/>
                <a:gd fmla="*/ 5 w 5" name="T8"/>
                <a:gd fmla="*/ 0 h 3" name="T9"/>
                <a:gd fmla="*/ 5 w 5" name="T10"/>
                <a:gd fmla="*/ 0 h 3" name="T11"/>
                <a:gd fmla="*/ 3 w 5" name="T12"/>
                <a:gd fmla="*/ 3 h 3" name="T13"/>
                <a:gd fmla="*/ 3 w 5" name="T14"/>
                <a:gd fmla="*/ 3 h 3" name="T15"/>
                <a:gd fmla="*/ 5 w 5" name="T16"/>
                <a:gd fmla="*/ 0 h 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" w="5">
                  <a:moveTo>
                    <a:pt x="5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moveTo>
                    <a:pt x="5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2" name="Rectangle 61"/>
            <p:cNvSpPr>
              <a:spLocks noChangeArrowheads="1"/>
            </p:cNvSpPr>
            <p:nvPr/>
          </p:nvSpPr>
          <p:spPr bwMode="auto">
            <a:xfrm>
              <a:off x="6106199" y="5426570"/>
              <a:ext cx="731" cy="731"/>
            </a:xfrm>
            <a:prstGeom prst="rect">
              <a:avLst/>
            </a:prstGeom>
            <a:solidFill>
              <a:srgbClr val="BC3E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3" name="Freeform 62"/>
            <p:cNvSpPr/>
            <p:nvPr/>
          </p:nvSpPr>
          <p:spPr bwMode="auto">
            <a:xfrm flipH="1">
              <a:off x="6106199" y="5426570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4" name="Freeform 63"/>
            <p:cNvSpPr/>
            <p:nvPr/>
          </p:nvSpPr>
          <p:spPr bwMode="auto">
            <a:xfrm>
              <a:off x="6106199" y="5425107"/>
              <a:ext cx="2193" cy="1462"/>
            </a:xfrm>
            <a:custGeom>
              <a:gdLst>
                <a:gd fmla="*/ 3 w 3" name="T0"/>
                <a:gd fmla="*/ 0 h 2" name="T1"/>
                <a:gd fmla="*/ 3 w 3" name="T2"/>
                <a:gd fmla="*/ 0 h 2" name="T3"/>
                <a:gd fmla="*/ 0 w 3" name="T4"/>
                <a:gd fmla="*/ 2 h 2" name="T5"/>
                <a:gd fmla="*/ 0 w 3" name="T6"/>
                <a:gd fmla="*/ 2 h 2" name="T7"/>
                <a:gd fmla="*/ 0 w 3" name="T8"/>
                <a:gd fmla="*/ 2 h 2" name="T9"/>
                <a:gd fmla="*/ 3 w 3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5" name="Freeform 64"/>
            <p:cNvSpPr/>
            <p:nvPr/>
          </p:nvSpPr>
          <p:spPr bwMode="auto">
            <a:xfrm>
              <a:off x="6106199" y="5425107"/>
              <a:ext cx="2193" cy="1462"/>
            </a:xfrm>
            <a:custGeom>
              <a:gdLst>
                <a:gd fmla="*/ 3 w 3" name="T0"/>
                <a:gd fmla="*/ 0 h 2" name="T1"/>
                <a:gd fmla="*/ 3 w 3" name="T2"/>
                <a:gd fmla="*/ 0 h 2" name="T3"/>
                <a:gd fmla="*/ 0 w 3" name="T4"/>
                <a:gd fmla="*/ 2 h 2" name="T5"/>
                <a:gd fmla="*/ 0 w 3" name="T6"/>
                <a:gd fmla="*/ 2 h 2" name="T7"/>
                <a:gd fmla="*/ 0 w 3" name="T8"/>
                <a:gd fmla="*/ 2 h 2" name="T9"/>
                <a:gd fmla="*/ 3 w 3" name="T10"/>
                <a:gd fmla="*/ 0 h 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6" name="Freeform 65"/>
            <p:cNvSpPr/>
            <p:nvPr/>
          </p:nvSpPr>
          <p:spPr bwMode="auto">
            <a:xfrm>
              <a:off x="6217314" y="5251857"/>
              <a:ext cx="326034" cy="776340"/>
            </a:xfrm>
            <a:custGeom>
              <a:gdLst>
                <a:gd fmla="*/ 134 w 446" name="T0"/>
                <a:gd fmla="*/ 0 h 1062" name="T1"/>
                <a:gd fmla="*/ 111 w 446" name="T2"/>
                <a:gd fmla="*/ 102 h 1062" name="T3"/>
                <a:gd fmla="*/ 0 w 446" name="T4"/>
                <a:gd fmla="*/ 1062 h 1062" name="T5"/>
                <a:gd fmla="*/ 191 w 446" name="T6"/>
                <a:gd fmla="*/ 1062 h 1062" name="T7"/>
                <a:gd fmla="*/ 402 w 446" name="T8"/>
                <a:gd fmla="*/ 634 h 1062" name="T9"/>
                <a:gd fmla="*/ 201 w 446" name="T10"/>
                <a:gd fmla="*/ 499 h 1062" name="T11"/>
                <a:gd fmla="*/ 446 w 446" name="T12"/>
                <a:gd fmla="*/ 383 h 1062" name="T13"/>
                <a:gd fmla="*/ 227 w 446" name="T14"/>
                <a:gd fmla="*/ 43 h 1062" name="T15"/>
                <a:gd fmla="*/ 134 w 446" name="T16"/>
                <a:gd fmla="*/ 0 h 10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62" w="446">
                  <a:moveTo>
                    <a:pt x="134" y="0"/>
                  </a:moveTo>
                  <a:lnTo>
                    <a:pt x="111" y="102"/>
                  </a:lnTo>
                  <a:lnTo>
                    <a:pt x="0" y="1062"/>
                  </a:lnTo>
                  <a:lnTo>
                    <a:pt x="191" y="1062"/>
                  </a:lnTo>
                  <a:lnTo>
                    <a:pt x="402" y="634"/>
                  </a:lnTo>
                  <a:lnTo>
                    <a:pt x="201" y="499"/>
                  </a:lnTo>
                  <a:lnTo>
                    <a:pt x="446" y="383"/>
                  </a:lnTo>
                  <a:lnTo>
                    <a:pt x="227" y="4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7" name="Freeform 66"/>
            <p:cNvSpPr/>
            <p:nvPr/>
          </p:nvSpPr>
          <p:spPr bwMode="auto">
            <a:xfrm>
              <a:off x="6217314" y="5251857"/>
              <a:ext cx="326034" cy="776340"/>
            </a:xfrm>
            <a:custGeom>
              <a:gdLst>
                <a:gd fmla="*/ 134 w 446" name="T0"/>
                <a:gd fmla="*/ 0 h 1062" name="T1"/>
                <a:gd fmla="*/ 111 w 446" name="T2"/>
                <a:gd fmla="*/ 102 h 1062" name="T3"/>
                <a:gd fmla="*/ 0 w 446" name="T4"/>
                <a:gd fmla="*/ 1062 h 1062" name="T5"/>
                <a:gd fmla="*/ 191 w 446" name="T6"/>
                <a:gd fmla="*/ 1062 h 1062" name="T7"/>
                <a:gd fmla="*/ 402 w 446" name="T8"/>
                <a:gd fmla="*/ 634 h 1062" name="T9"/>
                <a:gd fmla="*/ 201 w 446" name="T10"/>
                <a:gd fmla="*/ 499 h 1062" name="T11"/>
                <a:gd fmla="*/ 446 w 446" name="T12"/>
                <a:gd fmla="*/ 383 h 1062" name="T13"/>
                <a:gd fmla="*/ 227 w 446" name="T14"/>
                <a:gd fmla="*/ 43 h 1062" name="T15"/>
                <a:gd fmla="*/ 134 w 446" name="T16"/>
                <a:gd fmla="*/ 0 h 10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62" w="446">
                  <a:moveTo>
                    <a:pt x="134" y="0"/>
                  </a:moveTo>
                  <a:lnTo>
                    <a:pt x="111" y="102"/>
                  </a:lnTo>
                  <a:lnTo>
                    <a:pt x="0" y="1062"/>
                  </a:lnTo>
                  <a:lnTo>
                    <a:pt x="191" y="1062"/>
                  </a:lnTo>
                  <a:lnTo>
                    <a:pt x="402" y="634"/>
                  </a:lnTo>
                  <a:lnTo>
                    <a:pt x="201" y="499"/>
                  </a:lnTo>
                  <a:lnTo>
                    <a:pt x="446" y="383"/>
                  </a:lnTo>
                  <a:lnTo>
                    <a:pt x="227" y="4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8" name="Freeform 67"/>
            <p:cNvSpPr/>
            <p:nvPr/>
          </p:nvSpPr>
          <p:spPr bwMode="auto">
            <a:xfrm>
              <a:off x="5681478" y="5240160"/>
              <a:ext cx="324571" cy="788037"/>
            </a:xfrm>
            <a:custGeom>
              <a:gdLst>
                <a:gd fmla="*/ 338 w 444" name="T0"/>
                <a:gd fmla="*/ 0 h 1078" name="T1"/>
                <a:gd fmla="*/ 338 w 444" name="T2"/>
                <a:gd fmla="*/ 116 h 1078" name="T3"/>
                <a:gd fmla="*/ 444 w 444" name="T4"/>
                <a:gd fmla="*/ 1078 h 1078" name="T5"/>
                <a:gd fmla="*/ 253 w 444" name="T6"/>
                <a:gd fmla="*/ 1078 h 1078" name="T7"/>
                <a:gd fmla="*/ 42 w 444" name="T8"/>
                <a:gd fmla="*/ 650 h 1078" name="T9"/>
                <a:gd fmla="*/ 243 w 444" name="T10"/>
                <a:gd fmla="*/ 515 h 1078" name="T11"/>
                <a:gd fmla="*/ 0 w 444" name="T12"/>
                <a:gd fmla="*/ 399 h 1078" name="T13"/>
                <a:gd fmla="*/ 201 w 444" name="T14"/>
                <a:gd fmla="*/ 61 h 1078" name="T15"/>
                <a:gd fmla="*/ 338 w 444" name="T16"/>
                <a:gd fmla="*/ 0 h 107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78" w="442">
                  <a:moveTo>
                    <a:pt x="338" y="0"/>
                  </a:moveTo>
                  <a:lnTo>
                    <a:pt x="338" y="116"/>
                  </a:lnTo>
                  <a:lnTo>
                    <a:pt x="444" y="1078"/>
                  </a:lnTo>
                  <a:lnTo>
                    <a:pt x="253" y="1078"/>
                  </a:lnTo>
                  <a:lnTo>
                    <a:pt x="42" y="650"/>
                  </a:lnTo>
                  <a:lnTo>
                    <a:pt x="243" y="515"/>
                  </a:lnTo>
                  <a:lnTo>
                    <a:pt x="0" y="399"/>
                  </a:lnTo>
                  <a:lnTo>
                    <a:pt x="201" y="61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9" name="Freeform 68"/>
            <p:cNvSpPr/>
            <p:nvPr/>
          </p:nvSpPr>
          <p:spPr bwMode="auto">
            <a:xfrm>
              <a:off x="6007512" y="5578621"/>
              <a:ext cx="203954" cy="449576"/>
            </a:xfrm>
            <a:custGeom>
              <a:gdLst>
                <a:gd fmla="*/ 192 w 279" name="T0"/>
                <a:gd fmla="*/ 0 h 615" name="T1"/>
                <a:gd fmla="*/ 279 w 279" name="T2"/>
                <a:gd fmla="*/ 615 h 615" name="T3"/>
                <a:gd fmla="*/ 0 w 279" name="T4"/>
                <a:gd fmla="*/ 615 h 615" name="T5"/>
                <a:gd fmla="*/ 88 w 279" name="T6"/>
                <a:gd fmla="*/ 0 h 615" name="T7"/>
                <a:gd fmla="*/ 192 w 279" name="T8"/>
                <a:gd fmla="*/ 0 h 6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5" w="279">
                  <a:moveTo>
                    <a:pt x="192" y="0"/>
                  </a:moveTo>
                  <a:lnTo>
                    <a:pt x="279" y="615"/>
                  </a:lnTo>
                  <a:lnTo>
                    <a:pt x="0" y="615"/>
                  </a:lnTo>
                  <a:lnTo>
                    <a:pt x="88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0" name="Freeform 69"/>
            <p:cNvSpPr/>
            <p:nvPr/>
          </p:nvSpPr>
          <p:spPr bwMode="auto">
            <a:xfrm>
              <a:off x="6007512" y="5578621"/>
              <a:ext cx="203954" cy="449576"/>
            </a:xfrm>
            <a:custGeom>
              <a:gdLst>
                <a:gd fmla="*/ 192 w 279" name="T0"/>
                <a:gd fmla="*/ 0 h 615" name="T1"/>
                <a:gd fmla="*/ 279 w 279" name="T2"/>
                <a:gd fmla="*/ 615 h 615" name="T3"/>
                <a:gd fmla="*/ 0 w 279" name="T4"/>
                <a:gd fmla="*/ 615 h 615" name="T5"/>
                <a:gd fmla="*/ 88 w 279" name="T6"/>
                <a:gd fmla="*/ 0 h 615" name="T7"/>
                <a:gd fmla="*/ 192 w 279" name="T8"/>
                <a:gd fmla="*/ 0 h 6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5" w="279">
                  <a:moveTo>
                    <a:pt x="192" y="0"/>
                  </a:moveTo>
                  <a:lnTo>
                    <a:pt x="279" y="615"/>
                  </a:lnTo>
                  <a:lnTo>
                    <a:pt x="0" y="615"/>
                  </a:lnTo>
                  <a:lnTo>
                    <a:pt x="88" y="0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1" name="Freeform 70"/>
            <p:cNvSpPr/>
            <p:nvPr/>
          </p:nvSpPr>
          <p:spPr bwMode="auto">
            <a:xfrm flipH="1">
              <a:off x="5952686" y="5592510"/>
              <a:ext cx="0" cy="3655"/>
            </a:xfrm>
            <a:custGeom>
              <a:gdLst>
                <a:gd fmla="*/ 0 h 5" name="T0"/>
                <a:gd fmla="*/ 0 h 5" name="T1"/>
                <a:gd fmla="*/ 5 h 5" name="T2"/>
                <a:gd fmla="*/ 0 h 5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2" name="Freeform 71"/>
            <p:cNvSpPr/>
            <p:nvPr/>
          </p:nvSpPr>
          <p:spPr bwMode="auto">
            <a:xfrm flipH="1">
              <a:off x="5952686" y="5592510"/>
              <a:ext cx="0" cy="3655"/>
            </a:xfrm>
            <a:custGeom>
              <a:gdLst>
                <a:gd fmla="*/ 0 h 5" name="T0"/>
                <a:gd fmla="*/ 0 h 5" name="T1"/>
                <a:gd fmla="*/ 5 h 5" name="T2"/>
                <a:gd fmla="*/ 0 h 5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3" name="Freeform 72"/>
            <p:cNvSpPr/>
            <p:nvPr/>
          </p:nvSpPr>
          <p:spPr bwMode="auto">
            <a:xfrm>
              <a:off x="6095965" y="5425107"/>
              <a:ext cx="10235" cy="15351"/>
            </a:xfrm>
            <a:custGeom>
              <a:gdLst>
                <a:gd fmla="*/ 14 w 14" name="T0"/>
                <a:gd fmla="*/ 0 h 21" name="T1"/>
                <a:gd fmla="*/ 10 w 14" name="T2"/>
                <a:gd fmla="*/ 7 h 21" name="T3"/>
                <a:gd fmla="*/ 0 w 14" name="T4"/>
                <a:gd fmla="*/ 21 h 21" name="T5"/>
                <a:gd fmla="*/ 14 w 14" name="T6"/>
                <a:gd fmla="*/ 2 h 21" name="T7"/>
                <a:gd fmla="*/ 14 w 14" name="T8"/>
                <a:gd fmla="*/ 0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14">
                  <a:moveTo>
                    <a:pt x="14" y="0"/>
                  </a:moveTo>
                  <a:lnTo>
                    <a:pt x="10" y="7"/>
                  </a:lnTo>
                  <a:lnTo>
                    <a:pt x="0" y="21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045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4" name="Freeform 73"/>
            <p:cNvSpPr/>
            <p:nvPr/>
          </p:nvSpPr>
          <p:spPr bwMode="auto">
            <a:xfrm>
              <a:off x="6095965" y="5425107"/>
              <a:ext cx="10235" cy="15351"/>
            </a:xfrm>
            <a:custGeom>
              <a:gdLst>
                <a:gd fmla="*/ 14 w 14" name="T0"/>
                <a:gd fmla="*/ 0 h 21" name="T1"/>
                <a:gd fmla="*/ 10 w 14" name="T2"/>
                <a:gd fmla="*/ 7 h 21" name="T3"/>
                <a:gd fmla="*/ 0 w 14" name="T4"/>
                <a:gd fmla="*/ 21 h 21" name="T5"/>
                <a:gd fmla="*/ 14 w 14" name="T6"/>
                <a:gd fmla="*/ 2 h 21" name="T7"/>
                <a:gd fmla="*/ 14 w 14" name="T8"/>
                <a:gd fmla="*/ 0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14">
                  <a:moveTo>
                    <a:pt x="14" y="0"/>
                  </a:moveTo>
                  <a:lnTo>
                    <a:pt x="10" y="7"/>
                  </a:lnTo>
                  <a:lnTo>
                    <a:pt x="0" y="21"/>
                  </a:lnTo>
                  <a:lnTo>
                    <a:pt x="14" y="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5" name="Freeform 75"/>
            <p:cNvSpPr/>
            <p:nvPr/>
          </p:nvSpPr>
          <p:spPr bwMode="auto">
            <a:xfrm>
              <a:off x="5952686" y="5509905"/>
              <a:ext cx="81143" cy="103073"/>
            </a:xfrm>
            <a:custGeom>
              <a:gdLst>
                <a:gd fmla="*/ 104 w 111" name="T0"/>
                <a:gd fmla="*/ 0 h 141" name="T1"/>
                <a:gd fmla="*/ 0 w 111" name="T2"/>
                <a:gd fmla="*/ 113 h 141" name="T3"/>
                <a:gd fmla="*/ 0 w 111" name="T4"/>
                <a:gd fmla="*/ 118 h 141" name="T5"/>
                <a:gd fmla="*/ 2 w 111" name="T6"/>
                <a:gd fmla="*/ 141 h 141" name="T7"/>
                <a:gd fmla="*/ 111 w 111" name="T8"/>
                <a:gd fmla="*/ 9 h 141" name="T9"/>
                <a:gd fmla="*/ 104 w 111" name="T10"/>
                <a:gd fmla="*/ 0 h 14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41" w="110">
                  <a:moveTo>
                    <a:pt x="104" y="0"/>
                  </a:moveTo>
                  <a:lnTo>
                    <a:pt x="0" y="113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111" y="9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6" name="Freeform 77"/>
            <p:cNvSpPr/>
            <p:nvPr/>
          </p:nvSpPr>
          <p:spPr bwMode="auto">
            <a:xfrm>
              <a:off x="6028712" y="5430225"/>
              <a:ext cx="74563" cy="86260"/>
            </a:xfrm>
            <a:custGeom>
              <a:gdLst>
                <a:gd fmla="*/ 102 w 102" name="T0"/>
                <a:gd fmla="*/ 0 h 118" name="T1"/>
                <a:gd fmla="*/ 0 w 102" name="T2"/>
                <a:gd fmla="*/ 109 h 118" name="T3"/>
                <a:gd fmla="*/ 7 w 102" name="T4"/>
                <a:gd fmla="*/ 118 h 118" name="T5"/>
                <a:gd fmla="*/ 92 w 102" name="T6"/>
                <a:gd fmla="*/ 14 h 118" name="T7"/>
                <a:gd fmla="*/ 102 w 102" name="T8"/>
                <a:gd fmla="*/ 0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102">
                  <a:moveTo>
                    <a:pt x="102" y="0"/>
                  </a:moveTo>
                  <a:lnTo>
                    <a:pt x="0" y="109"/>
                  </a:lnTo>
                  <a:lnTo>
                    <a:pt x="7" y="118"/>
                  </a:lnTo>
                  <a:lnTo>
                    <a:pt x="92" y="14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7" name="Rectangle 78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8" name="Freeform 79"/>
            <p:cNvSpPr/>
            <p:nvPr/>
          </p:nvSpPr>
          <p:spPr bwMode="auto">
            <a:xfrm flipH="1">
              <a:off x="6109854" y="54229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9" name="Freeform 80"/>
            <p:cNvSpPr/>
            <p:nvPr/>
          </p:nvSpPr>
          <p:spPr bwMode="auto">
            <a:xfrm>
              <a:off x="6106199" y="5422914"/>
              <a:ext cx="3655" cy="2193"/>
            </a:xfrm>
            <a:custGeom>
              <a:gdLst>
                <a:gd fmla="*/ 5 w 5" name="T0"/>
                <a:gd fmla="*/ 0 h 3" name="T1"/>
                <a:gd fmla="*/ 5 w 5" name="T2"/>
                <a:gd fmla="*/ 0 h 3" name="T3"/>
                <a:gd fmla="*/ 0 w 5" name="T4"/>
                <a:gd fmla="*/ 3 h 3" name="T5"/>
                <a:gd fmla="*/ 0 w 5" name="T6"/>
                <a:gd fmla="*/ 3 h 3" name="T7"/>
                <a:gd fmla="*/ 3 w 5" name="T8"/>
                <a:gd fmla="*/ 3 h 3" name="T9"/>
                <a:gd fmla="*/ 5 w 5" name="T10"/>
                <a:gd fmla="*/ 0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5">
                  <a:moveTo>
                    <a:pt x="5" y="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0" name="Freeform 81"/>
            <p:cNvSpPr/>
            <p:nvPr/>
          </p:nvSpPr>
          <p:spPr bwMode="auto">
            <a:xfrm>
              <a:off x="6106199" y="5422914"/>
              <a:ext cx="3655" cy="2193"/>
            </a:xfrm>
            <a:custGeom>
              <a:gdLst>
                <a:gd fmla="*/ 5 w 5" name="T0"/>
                <a:gd fmla="*/ 0 h 3" name="T1"/>
                <a:gd fmla="*/ 5 w 5" name="T2"/>
                <a:gd fmla="*/ 0 h 3" name="T3"/>
                <a:gd fmla="*/ 0 w 5" name="T4"/>
                <a:gd fmla="*/ 3 h 3" name="T5"/>
                <a:gd fmla="*/ 0 w 5" name="T6"/>
                <a:gd fmla="*/ 3 h 3" name="T7"/>
                <a:gd fmla="*/ 3 w 5" name="T8"/>
                <a:gd fmla="*/ 3 h 3" name="T9"/>
                <a:gd fmla="*/ 5 w 5" name="T10"/>
                <a:gd fmla="*/ 0 h 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" w="5">
                  <a:moveTo>
                    <a:pt x="5" y="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1" name="Freeform 82"/>
            <p:cNvSpPr/>
            <p:nvPr/>
          </p:nvSpPr>
          <p:spPr bwMode="auto">
            <a:xfrm>
              <a:off x="6106199" y="5425107"/>
              <a:ext cx="2193" cy="1462"/>
            </a:xfrm>
            <a:custGeom>
              <a:gdLst>
                <a:gd fmla="*/ 3 w 3" name="T0"/>
                <a:gd fmla="*/ 0 h 2" name="T1"/>
                <a:gd fmla="*/ 0 w 3" name="T2"/>
                <a:gd fmla="*/ 0 h 2" name="T3"/>
                <a:gd fmla="*/ 0 w 3" name="T4"/>
                <a:gd fmla="*/ 2 h 2" name="T5"/>
                <a:gd fmla="*/ 3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2" name="Freeform 83"/>
            <p:cNvSpPr/>
            <p:nvPr/>
          </p:nvSpPr>
          <p:spPr bwMode="auto">
            <a:xfrm>
              <a:off x="6106199" y="5425107"/>
              <a:ext cx="2193" cy="1462"/>
            </a:xfrm>
            <a:custGeom>
              <a:gdLst>
                <a:gd fmla="*/ 3 w 3" name="T0"/>
                <a:gd fmla="*/ 0 h 2" name="T1"/>
                <a:gd fmla="*/ 0 w 3" name="T2"/>
                <a:gd fmla="*/ 0 h 2" name="T3"/>
                <a:gd fmla="*/ 0 w 3" name="T4"/>
                <a:gd fmla="*/ 2 h 2" name="T5"/>
                <a:gd fmla="*/ 3 w 3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3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3" name="Freeform 84"/>
            <p:cNvSpPr/>
            <p:nvPr/>
          </p:nvSpPr>
          <p:spPr bwMode="auto">
            <a:xfrm>
              <a:off x="6109854" y="5422914"/>
              <a:ext cx="15351" cy="17544"/>
            </a:xfrm>
            <a:custGeom>
              <a:gdLst>
                <a:gd fmla="*/ 0 w 21" name="T0"/>
                <a:gd fmla="*/ 0 h 24" name="T1"/>
                <a:gd fmla="*/ 0 w 21" name="T2"/>
                <a:gd fmla="*/ 0 h 24" name="T3"/>
                <a:gd fmla="*/ 21 w 21" name="T4"/>
                <a:gd fmla="*/ 24 h 24" name="T5"/>
                <a:gd fmla="*/ 9 w 21" name="T6"/>
                <a:gd fmla="*/ 10 h 24" name="T7"/>
                <a:gd fmla="*/ 0 w 21" name="T8"/>
                <a:gd fmla="*/ 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1">
                  <a:moveTo>
                    <a:pt x="0" y="0"/>
                  </a:moveTo>
                  <a:lnTo>
                    <a:pt x="0" y="0"/>
                  </a:lnTo>
                  <a:lnTo>
                    <a:pt x="21" y="24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45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4" name="Freeform 85"/>
            <p:cNvSpPr/>
            <p:nvPr/>
          </p:nvSpPr>
          <p:spPr bwMode="auto">
            <a:xfrm>
              <a:off x="6109854" y="5422914"/>
              <a:ext cx="15351" cy="17544"/>
            </a:xfrm>
            <a:custGeom>
              <a:gdLst>
                <a:gd fmla="*/ 0 w 21" name="T0"/>
                <a:gd fmla="*/ 0 h 24" name="T1"/>
                <a:gd fmla="*/ 0 w 21" name="T2"/>
                <a:gd fmla="*/ 0 h 24" name="T3"/>
                <a:gd fmla="*/ 21 w 21" name="T4"/>
                <a:gd fmla="*/ 24 h 24" name="T5"/>
                <a:gd fmla="*/ 9 w 21" name="T6"/>
                <a:gd fmla="*/ 10 h 24" name="T7"/>
                <a:gd fmla="*/ 0 w 21" name="T8"/>
                <a:gd fmla="*/ 0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1">
                  <a:moveTo>
                    <a:pt x="0" y="0"/>
                  </a:moveTo>
                  <a:lnTo>
                    <a:pt x="0" y="0"/>
                  </a:lnTo>
                  <a:lnTo>
                    <a:pt x="21" y="24"/>
                  </a:ln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5" name="Rectangle 86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6" name="Freeform 87"/>
            <p:cNvSpPr/>
            <p:nvPr/>
          </p:nvSpPr>
          <p:spPr bwMode="auto">
            <a:xfrm flipH="1">
              <a:off x="6109854" y="5422914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7" name="Freeform 89"/>
            <p:cNvSpPr/>
            <p:nvPr/>
          </p:nvSpPr>
          <p:spPr bwMode="auto">
            <a:xfrm>
              <a:off x="6187342" y="5509905"/>
              <a:ext cx="81874" cy="103073"/>
            </a:xfrm>
            <a:custGeom>
              <a:gdLst>
                <a:gd fmla="*/ 7 w 112" name="T0"/>
                <a:gd fmla="*/ 0 h 141" name="T1"/>
                <a:gd fmla="*/ 0 w 112" name="T2"/>
                <a:gd fmla="*/ 9 h 141" name="T3"/>
                <a:gd fmla="*/ 107 w 112" name="T4"/>
                <a:gd fmla="*/ 141 h 141" name="T5"/>
                <a:gd fmla="*/ 112 w 112" name="T6"/>
                <a:gd fmla="*/ 108 h 141" name="T7"/>
                <a:gd fmla="*/ 7 w 112" name="T8"/>
                <a:gd fmla="*/ 0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2">
                  <a:moveTo>
                    <a:pt x="7" y="0"/>
                  </a:moveTo>
                  <a:lnTo>
                    <a:pt x="0" y="9"/>
                  </a:lnTo>
                  <a:lnTo>
                    <a:pt x="107" y="141"/>
                  </a:lnTo>
                  <a:lnTo>
                    <a:pt x="112" y="10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8" name="Freeform 91"/>
            <p:cNvSpPr/>
            <p:nvPr/>
          </p:nvSpPr>
          <p:spPr bwMode="auto">
            <a:xfrm>
              <a:off x="6116433" y="5430225"/>
              <a:ext cx="76026" cy="86260"/>
            </a:xfrm>
            <a:custGeom>
              <a:gdLst>
                <a:gd fmla="*/ 0 w 104" name="T0"/>
                <a:gd fmla="*/ 0 h 118" name="T1"/>
                <a:gd fmla="*/ 12 w 104" name="T2"/>
                <a:gd fmla="*/ 14 h 118" name="T3"/>
                <a:gd fmla="*/ 97 w 104" name="T4"/>
                <a:gd fmla="*/ 118 h 118" name="T5"/>
                <a:gd fmla="*/ 104 w 104" name="T6"/>
                <a:gd fmla="*/ 109 h 118" name="T7"/>
                <a:gd fmla="*/ 0 w 104" name="T8"/>
                <a:gd fmla="*/ 0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104">
                  <a:moveTo>
                    <a:pt x="0" y="0"/>
                  </a:moveTo>
                  <a:lnTo>
                    <a:pt x="12" y="14"/>
                  </a:lnTo>
                  <a:lnTo>
                    <a:pt x="97" y="118"/>
                  </a:lnTo>
                  <a:lnTo>
                    <a:pt x="104" y="1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9" name="Rectangle 92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solidFill>
              <a:srgbClr val="BC3E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0" name="Rectangle 93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1" name="Rectangle 94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2" name="Rectangle 95"/>
            <p:cNvSpPr>
              <a:spLocks noChangeArrowheads="1"/>
            </p:cNvSpPr>
            <p:nvPr/>
          </p:nvSpPr>
          <p:spPr bwMode="auto">
            <a:xfrm>
              <a:off x="6109854" y="5422914"/>
              <a:ext cx="731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3" name="Freeform 97"/>
            <p:cNvSpPr/>
            <p:nvPr/>
          </p:nvSpPr>
          <p:spPr bwMode="auto">
            <a:xfrm>
              <a:off x="6070380" y="5578621"/>
              <a:ext cx="78950" cy="17544"/>
            </a:xfrm>
            <a:custGeom>
              <a:gdLst>
                <a:gd fmla="*/ 106 w 108" name="T0"/>
                <a:gd fmla="*/ 0 h 24" name="T1"/>
                <a:gd fmla="*/ 106 w 108" name="T2"/>
                <a:gd fmla="*/ 0 h 24" name="T3"/>
                <a:gd fmla="*/ 49 w 108" name="T4"/>
                <a:gd fmla="*/ 0 h 24" name="T5"/>
                <a:gd fmla="*/ 4 w 108" name="T6"/>
                <a:gd fmla="*/ 0 h 24" name="T7"/>
                <a:gd fmla="*/ 2 w 108" name="T8"/>
                <a:gd fmla="*/ 0 h 24" name="T9"/>
                <a:gd fmla="*/ 0 w 108" name="T10"/>
                <a:gd fmla="*/ 24 h 24" name="T11"/>
                <a:gd fmla="*/ 108 w 108" name="T12"/>
                <a:gd fmla="*/ 24 h 24" name="T13"/>
                <a:gd fmla="*/ 106 w 108" name="T14"/>
                <a:gd fmla="*/ 0 h 2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4" w="108">
                  <a:moveTo>
                    <a:pt x="106" y="0"/>
                  </a:moveTo>
                  <a:lnTo>
                    <a:pt x="106" y="0"/>
                  </a:lnTo>
                  <a:lnTo>
                    <a:pt x="4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4"/>
                  </a:lnTo>
                  <a:lnTo>
                    <a:pt x="108" y="24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4" name="Rectangle 99"/>
            <p:cNvSpPr>
              <a:spLocks noChangeArrowheads="1"/>
            </p:cNvSpPr>
            <p:nvPr/>
          </p:nvSpPr>
          <p:spPr bwMode="auto">
            <a:xfrm>
              <a:off x="6547002" y="5705087"/>
              <a:ext cx="206147" cy="6213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5" name="Rectangle 100"/>
            <p:cNvSpPr>
              <a:spLocks noChangeArrowheads="1"/>
            </p:cNvSpPr>
            <p:nvPr/>
          </p:nvSpPr>
          <p:spPr bwMode="auto">
            <a:xfrm>
              <a:off x="6547002" y="5705087"/>
              <a:ext cx="206147" cy="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6" name="Freeform 101"/>
            <p:cNvSpPr/>
            <p:nvPr/>
          </p:nvSpPr>
          <p:spPr bwMode="auto">
            <a:xfrm>
              <a:off x="6560892" y="5578621"/>
              <a:ext cx="181292" cy="126466"/>
            </a:xfrm>
            <a:custGeom>
              <a:gdLst>
                <a:gd fmla="*/ 0 w 248" name="T0"/>
                <a:gd fmla="*/ 173 h 173" name="T1"/>
                <a:gd fmla="*/ 107 w 248" name="T2"/>
                <a:gd fmla="*/ 0 h 173" name="T3"/>
                <a:gd fmla="*/ 248 w 248" name="T4"/>
                <a:gd fmla="*/ 173 h 173" name="T5"/>
                <a:gd fmla="*/ 0 w 248" name="T6"/>
                <a:gd fmla="*/ 173 h 1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3" w="248">
                  <a:moveTo>
                    <a:pt x="0" y="173"/>
                  </a:moveTo>
                  <a:lnTo>
                    <a:pt x="107" y="0"/>
                  </a:lnTo>
                  <a:lnTo>
                    <a:pt x="248" y="173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7" name="Freeform 102"/>
            <p:cNvSpPr/>
            <p:nvPr/>
          </p:nvSpPr>
          <p:spPr bwMode="auto">
            <a:xfrm>
              <a:off x="6560892" y="5578621"/>
              <a:ext cx="181292" cy="126466"/>
            </a:xfrm>
            <a:custGeom>
              <a:gdLst>
                <a:gd fmla="*/ 0 w 248" name="T0"/>
                <a:gd fmla="*/ 173 h 173" name="T1"/>
                <a:gd fmla="*/ 107 w 248" name="T2"/>
                <a:gd fmla="*/ 0 h 173" name="T3"/>
                <a:gd fmla="*/ 248 w 248" name="T4"/>
                <a:gd fmla="*/ 173 h 173" name="T5"/>
                <a:gd fmla="*/ 0 w 248" name="T6"/>
                <a:gd fmla="*/ 173 h 1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3" w="248">
                  <a:moveTo>
                    <a:pt x="0" y="173"/>
                  </a:moveTo>
                  <a:lnTo>
                    <a:pt x="107" y="0"/>
                  </a:lnTo>
                  <a:lnTo>
                    <a:pt x="248" y="173"/>
                  </a:lnTo>
                  <a:lnTo>
                    <a:pt x="0" y="1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8" name="Freeform 103"/>
            <p:cNvSpPr/>
            <p:nvPr/>
          </p:nvSpPr>
          <p:spPr bwMode="auto">
            <a:xfrm>
              <a:off x="6652269" y="5587394"/>
              <a:ext cx="89915" cy="117694"/>
            </a:xfrm>
            <a:custGeom>
              <a:gdLst>
                <a:gd fmla="*/ 4 w 52" name="T0"/>
                <a:gd fmla="*/ 11 h 68" name="T1"/>
                <a:gd fmla="*/ 14 w 52" name="T2"/>
                <a:gd fmla="*/ 0 h 68" name="T3"/>
                <a:gd fmla="*/ 52 w 52" name="T4"/>
                <a:gd fmla="*/ 68 h 68" name="T5"/>
                <a:gd fmla="*/ 4 w 52" name="T6"/>
                <a:gd fmla="*/ 11 h 6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8" w="52">
                  <a:moveTo>
                    <a:pt x="4" y="1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0" y="8"/>
                    <a:pt x="4" y="11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59" name="Freeform 104"/>
            <p:cNvSpPr/>
            <p:nvPr/>
          </p:nvSpPr>
          <p:spPr bwMode="auto">
            <a:xfrm>
              <a:off x="6659579" y="5593973"/>
              <a:ext cx="10235" cy="12428"/>
            </a:xfrm>
            <a:custGeom>
              <a:gdLst>
                <a:gd fmla="*/ 14 w 14" name="T0"/>
                <a:gd fmla="*/ 0 h 17" name="T1"/>
                <a:gd fmla="*/ 0 w 14" name="T2"/>
                <a:gd fmla="*/ 17 h 17" name="T3"/>
                <a:gd fmla="*/ 14 w 14" name="T4"/>
                <a:gd fmla="*/ 0 h 17" name="T5"/>
                <a:gd fmla="*/ 14 w 14" name="T6"/>
                <a:gd fmla="*/ 0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14">
                  <a:moveTo>
                    <a:pt x="14" y="0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838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0" name="Freeform 105"/>
            <p:cNvSpPr/>
            <p:nvPr/>
          </p:nvSpPr>
          <p:spPr bwMode="auto">
            <a:xfrm>
              <a:off x="6659579" y="5593973"/>
              <a:ext cx="10235" cy="12428"/>
            </a:xfrm>
            <a:custGeom>
              <a:gdLst>
                <a:gd fmla="*/ 14 w 14" name="T0"/>
                <a:gd fmla="*/ 0 h 17" name="T1"/>
                <a:gd fmla="*/ 0 w 14" name="T2"/>
                <a:gd fmla="*/ 17 h 17" name="T3"/>
                <a:gd fmla="*/ 14 w 14" name="T4"/>
                <a:gd fmla="*/ 0 h 17" name="T5"/>
                <a:gd fmla="*/ 14 w 14" name="T6"/>
                <a:gd fmla="*/ 0 h 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" w="14">
                  <a:moveTo>
                    <a:pt x="14" y="0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1" name="Freeform 106"/>
            <p:cNvSpPr/>
            <p:nvPr/>
          </p:nvSpPr>
          <p:spPr bwMode="auto">
            <a:xfrm>
              <a:off x="6659579" y="5593973"/>
              <a:ext cx="82605" cy="111114"/>
            </a:xfrm>
            <a:custGeom>
              <a:gdLst>
                <a:gd fmla="*/ 14 w 113" name="T0"/>
                <a:gd fmla="*/ 0 h 152" name="T1"/>
                <a:gd fmla="*/ 0 w 113" name="T2"/>
                <a:gd fmla="*/ 17 h 152" name="T3"/>
                <a:gd fmla="*/ 0 w 113" name="T4"/>
                <a:gd fmla="*/ 17 h 152" name="T5"/>
                <a:gd fmla="*/ 9 w 113" name="T6"/>
                <a:gd fmla="*/ 8 h 152" name="T7"/>
                <a:gd fmla="*/ 113 w 113" name="T8"/>
                <a:gd fmla="*/ 152 h 152" name="T9"/>
                <a:gd fmla="*/ 0 w 113" name="T10"/>
                <a:gd fmla="*/ 17 h 152" name="T11"/>
                <a:gd fmla="*/ 113 w 113" name="T12"/>
                <a:gd fmla="*/ 152 h 152" name="T13"/>
                <a:gd fmla="*/ 14 w 113" name="T14"/>
                <a:gd fmla="*/ 0 h 15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2" w="113">
                  <a:moveTo>
                    <a:pt x="14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9" y="8"/>
                  </a:lnTo>
                  <a:lnTo>
                    <a:pt x="113" y="152"/>
                  </a:lnTo>
                  <a:lnTo>
                    <a:pt x="0" y="17"/>
                  </a:lnTo>
                  <a:lnTo>
                    <a:pt x="113" y="15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2" name="Freeform 107"/>
            <p:cNvSpPr/>
            <p:nvPr/>
          </p:nvSpPr>
          <p:spPr bwMode="auto">
            <a:xfrm>
              <a:off x="6659579" y="5593973"/>
              <a:ext cx="82605" cy="111114"/>
            </a:xfrm>
            <a:custGeom>
              <a:gdLst>
                <a:gd fmla="*/ 14 w 113" name="T0"/>
                <a:gd fmla="*/ 0 h 152" name="T1"/>
                <a:gd fmla="*/ 0 w 113" name="T2"/>
                <a:gd fmla="*/ 17 h 152" name="T3"/>
                <a:gd fmla="*/ 0 w 113" name="T4"/>
                <a:gd fmla="*/ 17 h 152" name="T5"/>
                <a:gd fmla="*/ 9 w 113" name="T6"/>
                <a:gd fmla="*/ 8 h 152" name="T7"/>
                <a:gd fmla="*/ 113 w 113" name="T8"/>
                <a:gd fmla="*/ 152 h 152" name="T9"/>
                <a:gd fmla="*/ 0 w 113" name="T10"/>
                <a:gd fmla="*/ 17 h 152" name="T11"/>
                <a:gd fmla="*/ 113 w 113" name="T12"/>
                <a:gd fmla="*/ 152 h 152" name="T13"/>
                <a:gd fmla="*/ 14 w 113" name="T14"/>
                <a:gd fmla="*/ 0 h 15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2" w="113">
                  <a:moveTo>
                    <a:pt x="14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9" y="8"/>
                  </a:lnTo>
                  <a:lnTo>
                    <a:pt x="113" y="152"/>
                  </a:lnTo>
                  <a:lnTo>
                    <a:pt x="0" y="17"/>
                  </a:lnTo>
                  <a:lnTo>
                    <a:pt x="113" y="15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3" name="Freeform 108"/>
            <p:cNvSpPr/>
            <p:nvPr/>
          </p:nvSpPr>
          <p:spPr bwMode="auto">
            <a:xfrm>
              <a:off x="6659579" y="5599821"/>
              <a:ext cx="82605" cy="105266"/>
            </a:xfrm>
            <a:custGeom>
              <a:gdLst>
                <a:gd fmla="*/ 9 w 113" name="T0"/>
                <a:gd fmla="*/ 0 h 144" name="T1"/>
                <a:gd fmla="*/ 0 w 113" name="T2"/>
                <a:gd fmla="*/ 9 h 144" name="T3"/>
                <a:gd fmla="*/ 113 w 113" name="T4"/>
                <a:gd fmla="*/ 144 h 144" name="T5"/>
                <a:gd fmla="*/ 9 w 113" name="T6"/>
                <a:gd fmla="*/ 0 h 14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4" w="113">
                  <a:moveTo>
                    <a:pt x="9" y="0"/>
                  </a:moveTo>
                  <a:lnTo>
                    <a:pt x="0" y="9"/>
                  </a:lnTo>
                  <a:lnTo>
                    <a:pt x="113" y="1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4" name="Freeform 109"/>
            <p:cNvSpPr/>
            <p:nvPr/>
          </p:nvSpPr>
          <p:spPr bwMode="auto">
            <a:xfrm>
              <a:off x="6659579" y="5599821"/>
              <a:ext cx="82605" cy="105266"/>
            </a:xfrm>
            <a:custGeom>
              <a:gdLst>
                <a:gd fmla="*/ 9 w 113" name="T0"/>
                <a:gd fmla="*/ 0 h 144" name="T1"/>
                <a:gd fmla="*/ 0 w 113" name="T2"/>
                <a:gd fmla="*/ 9 h 144" name="T3"/>
                <a:gd fmla="*/ 113 w 113" name="T4"/>
                <a:gd fmla="*/ 144 h 144" name="T5"/>
                <a:gd fmla="*/ 9 w 113" name="T6"/>
                <a:gd fmla="*/ 0 h 14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4" w="113">
                  <a:moveTo>
                    <a:pt x="9" y="0"/>
                  </a:moveTo>
                  <a:lnTo>
                    <a:pt x="0" y="9"/>
                  </a:lnTo>
                  <a:lnTo>
                    <a:pt x="113" y="144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5" name="Freeform 110"/>
            <p:cNvSpPr/>
            <p:nvPr/>
          </p:nvSpPr>
          <p:spPr bwMode="auto">
            <a:xfrm>
              <a:off x="5713643" y="4161179"/>
              <a:ext cx="776340" cy="639640"/>
            </a:xfrm>
            <a:custGeom>
              <a:gdLst>
                <a:gd fmla="*/ 439 w 449" name="T0"/>
                <a:gd fmla="*/ 166 h 370" name="T1"/>
                <a:gd fmla="*/ 439 w 449" name="T2"/>
                <a:gd fmla="*/ 166 h 370" name="T3"/>
                <a:gd fmla="*/ 425 w 449" name="T4"/>
                <a:gd fmla="*/ 111 h 370" name="T5"/>
                <a:gd fmla="*/ 372 w 449" name="T6"/>
                <a:gd fmla="*/ 53 h 370" name="T7"/>
                <a:gd fmla="*/ 372 w 449" name="T8"/>
                <a:gd fmla="*/ 53 h 370" name="T9"/>
                <a:gd fmla="*/ 371 w 449" name="T10"/>
                <a:gd fmla="*/ 52 h 370" name="T11"/>
                <a:gd fmla="*/ 355 w 449" name="T12"/>
                <a:gd fmla="*/ 43 h 370" name="T13"/>
                <a:gd fmla="*/ 135 w 449" name="T14"/>
                <a:gd fmla="*/ 25 h 370" name="T15"/>
                <a:gd fmla="*/ 102 w 449" name="T16"/>
                <a:gd fmla="*/ 36 h 370" name="T17"/>
                <a:gd fmla="*/ 102 w 449" name="T18"/>
                <a:gd fmla="*/ 36 h 370" name="T19"/>
                <a:gd fmla="*/ 102 w 449" name="T20"/>
                <a:gd fmla="*/ 36 h 370" name="T21"/>
                <a:gd fmla="*/ 72 w 449" name="T22"/>
                <a:gd fmla="*/ 75 h 370" name="T23"/>
                <a:gd fmla="*/ 6 w 449" name="T24"/>
                <a:gd fmla="*/ 147 h 370" name="T25"/>
                <a:gd fmla="*/ 4 w 449" name="T26"/>
                <a:gd fmla="*/ 162 h 370" name="T27"/>
                <a:gd fmla="*/ 3 w 449" name="T28"/>
                <a:gd fmla="*/ 169 h 370" name="T29"/>
                <a:gd fmla="*/ 3 w 449" name="T30"/>
                <a:gd fmla="*/ 170 h 370" name="T31"/>
                <a:gd fmla="*/ 20 w 449" name="T32"/>
                <a:gd fmla="*/ 370 h 370" name="T33"/>
                <a:gd fmla="*/ 70 w 449" name="T34"/>
                <a:gd fmla="*/ 204 h 370" name="T35"/>
                <a:gd fmla="*/ 70 w 449" name="T36"/>
                <a:gd fmla="*/ 204 h 370" name="T37"/>
                <a:gd fmla="*/ 79 w 449" name="T38"/>
                <a:gd fmla="*/ 197 h 370" name="T39"/>
                <a:gd fmla="*/ 79 w 449" name="T40"/>
                <a:gd fmla="*/ 197 h 370" name="T41"/>
                <a:gd fmla="*/ 81 w 449" name="T42"/>
                <a:gd fmla="*/ 196 h 370" name="T43"/>
                <a:gd fmla="*/ 81 w 449" name="T44"/>
                <a:gd fmla="*/ 196 h 370" name="T45"/>
                <a:gd fmla="*/ 83 w 449" name="T46"/>
                <a:gd fmla="*/ 196 h 370" name="T47"/>
                <a:gd fmla="*/ 84 w 449" name="T48"/>
                <a:gd fmla="*/ 195 h 370" name="T49"/>
                <a:gd fmla="*/ 84 w 449" name="T50"/>
                <a:gd fmla="*/ 195 h 370" name="T51"/>
                <a:gd fmla="*/ 89 w 449" name="T52"/>
                <a:gd fmla="*/ 194 h 370" name="T53"/>
                <a:gd fmla="*/ 332 w 449" name="T54"/>
                <a:gd fmla="*/ 253 h 370" name="T55"/>
                <a:gd fmla="*/ 331 w 449" name="T56"/>
                <a:gd fmla="*/ 254 h 370" name="T57"/>
                <a:gd fmla="*/ 332 w 449" name="T58"/>
                <a:gd fmla="*/ 254 h 370" name="T59"/>
                <a:gd fmla="*/ 329 w 449" name="T60"/>
                <a:gd fmla="*/ 252 h 370" name="T61"/>
                <a:gd fmla="*/ 329 w 449" name="T62"/>
                <a:gd fmla="*/ 252 h 370" name="T63"/>
                <a:gd fmla="*/ 268 w 449" name="T64"/>
                <a:gd fmla="*/ 211 h 370" name="T65"/>
                <a:gd fmla="*/ 268 w 449" name="T66"/>
                <a:gd fmla="*/ 211 h 370" name="T67"/>
                <a:gd fmla="*/ 261 w 449" name="T68"/>
                <a:gd fmla="*/ 198 h 370" name="T69"/>
                <a:gd fmla="*/ 357 w 449" name="T70"/>
                <a:gd fmla="*/ 243 h 370" name="T71"/>
                <a:gd fmla="*/ 357 w 449" name="T72"/>
                <a:gd fmla="*/ 244 h 370" name="T73"/>
                <a:gd fmla="*/ 357 w 449" name="T74"/>
                <a:gd fmla="*/ 244 h 370" name="T75"/>
                <a:gd fmla="*/ 357 w 449" name="T76"/>
                <a:gd fmla="*/ 243 h 370" name="T77"/>
                <a:gd fmla="*/ 330 w 449" name="T78"/>
                <a:gd fmla="*/ 185 h 370" name="T79"/>
                <a:gd fmla="*/ 437 w 449" name="T80"/>
                <a:gd fmla="*/ 370 h 370" name="T81"/>
                <a:gd fmla="*/ 439 w 449" name="T82"/>
                <a:gd fmla="*/ 166 h 370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70" w="449">
                  <a:moveTo>
                    <a:pt x="439" y="166"/>
                  </a:moveTo>
                  <a:cubicBezTo>
                    <a:pt x="439" y="166"/>
                    <a:pt x="439" y="166"/>
                    <a:pt x="439" y="166"/>
                  </a:cubicBezTo>
                  <a:cubicBezTo>
                    <a:pt x="436" y="144"/>
                    <a:pt x="431" y="125"/>
                    <a:pt x="425" y="111"/>
                  </a:cubicBezTo>
                  <a:cubicBezTo>
                    <a:pt x="414" y="86"/>
                    <a:pt x="395" y="67"/>
                    <a:pt x="372" y="53"/>
                  </a:cubicBezTo>
                  <a:cubicBezTo>
                    <a:pt x="372" y="53"/>
                    <a:pt x="372" y="53"/>
                    <a:pt x="372" y="53"/>
                  </a:cubicBezTo>
                  <a:cubicBezTo>
                    <a:pt x="372" y="52"/>
                    <a:pt x="371" y="52"/>
                    <a:pt x="371" y="52"/>
                  </a:cubicBezTo>
                  <a:cubicBezTo>
                    <a:pt x="366" y="49"/>
                    <a:pt x="360" y="46"/>
                    <a:pt x="355" y="43"/>
                  </a:cubicBezTo>
                  <a:cubicBezTo>
                    <a:pt x="267" y="0"/>
                    <a:pt x="180" y="13"/>
                    <a:pt x="135" y="25"/>
                  </a:cubicBezTo>
                  <a:cubicBezTo>
                    <a:pt x="121" y="28"/>
                    <a:pt x="111" y="32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69" y="52"/>
                    <a:pt x="72" y="75"/>
                    <a:pt x="72" y="75"/>
                  </a:cubicBezTo>
                  <a:cubicBezTo>
                    <a:pt x="30" y="55"/>
                    <a:pt x="12" y="110"/>
                    <a:pt x="6" y="147"/>
                  </a:cubicBezTo>
                  <a:cubicBezTo>
                    <a:pt x="5" y="153"/>
                    <a:pt x="4" y="158"/>
                    <a:pt x="4" y="162"/>
                  </a:cubicBezTo>
                  <a:cubicBezTo>
                    <a:pt x="3" y="165"/>
                    <a:pt x="3" y="167"/>
                    <a:pt x="3" y="169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0" y="223"/>
                    <a:pt x="10" y="314"/>
                    <a:pt x="20" y="370"/>
                  </a:cubicBezTo>
                  <a:cubicBezTo>
                    <a:pt x="20" y="370"/>
                    <a:pt x="33" y="241"/>
                    <a:pt x="70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2" y="201"/>
                    <a:pt x="75" y="199"/>
                    <a:pt x="79" y="197"/>
                  </a:cubicBezTo>
                  <a:cubicBezTo>
                    <a:pt x="79" y="197"/>
                    <a:pt x="79" y="197"/>
                    <a:pt x="79" y="197"/>
                  </a:cubicBezTo>
                  <a:cubicBezTo>
                    <a:pt x="79" y="197"/>
                    <a:pt x="80" y="197"/>
                    <a:pt x="81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3" y="196"/>
                    <a:pt x="83" y="196"/>
                    <a:pt x="83" y="196"/>
                  </a:cubicBezTo>
                  <a:cubicBezTo>
                    <a:pt x="83" y="195"/>
                    <a:pt x="84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6" y="195"/>
                    <a:pt x="87" y="194"/>
                    <a:pt x="89" y="194"/>
                  </a:cubicBezTo>
                  <a:cubicBezTo>
                    <a:pt x="136" y="235"/>
                    <a:pt x="260" y="252"/>
                    <a:pt x="332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2" y="254"/>
                    <a:pt x="332" y="254"/>
                    <a:pt x="332" y="254"/>
                  </a:cubicBezTo>
                  <a:cubicBezTo>
                    <a:pt x="331" y="254"/>
                    <a:pt x="330" y="253"/>
                    <a:pt x="329" y="252"/>
                  </a:cubicBezTo>
                  <a:cubicBezTo>
                    <a:pt x="329" y="252"/>
                    <a:pt x="329" y="252"/>
                    <a:pt x="329" y="252"/>
                  </a:cubicBezTo>
                  <a:cubicBezTo>
                    <a:pt x="296" y="237"/>
                    <a:pt x="277" y="222"/>
                    <a:pt x="268" y="211"/>
                  </a:cubicBezTo>
                  <a:cubicBezTo>
                    <a:pt x="268" y="211"/>
                    <a:pt x="268" y="211"/>
                    <a:pt x="268" y="211"/>
                  </a:cubicBezTo>
                  <a:cubicBezTo>
                    <a:pt x="264" y="206"/>
                    <a:pt x="261" y="202"/>
                    <a:pt x="261" y="198"/>
                  </a:cubicBezTo>
                  <a:cubicBezTo>
                    <a:pt x="306" y="230"/>
                    <a:pt x="357" y="243"/>
                    <a:pt x="357" y="243"/>
                  </a:cubicBezTo>
                  <a:cubicBezTo>
                    <a:pt x="357" y="244"/>
                    <a:pt x="357" y="244"/>
                    <a:pt x="357" y="244"/>
                  </a:cubicBezTo>
                  <a:cubicBezTo>
                    <a:pt x="357" y="244"/>
                    <a:pt x="357" y="244"/>
                    <a:pt x="357" y="244"/>
                  </a:cubicBezTo>
                  <a:cubicBezTo>
                    <a:pt x="357" y="243"/>
                    <a:pt x="357" y="243"/>
                    <a:pt x="357" y="243"/>
                  </a:cubicBezTo>
                  <a:cubicBezTo>
                    <a:pt x="342" y="221"/>
                    <a:pt x="330" y="185"/>
                    <a:pt x="330" y="185"/>
                  </a:cubicBezTo>
                  <a:cubicBezTo>
                    <a:pt x="433" y="176"/>
                    <a:pt x="437" y="370"/>
                    <a:pt x="437" y="370"/>
                  </a:cubicBezTo>
                  <a:cubicBezTo>
                    <a:pt x="446" y="320"/>
                    <a:pt x="449" y="231"/>
                    <a:pt x="439" y="16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6" name="Rectangle 111"/>
            <p:cNvSpPr>
              <a:spLocks noChangeArrowheads="1"/>
            </p:cNvSpPr>
            <p:nvPr/>
          </p:nvSpPr>
          <p:spPr bwMode="auto">
            <a:xfrm>
              <a:off x="5419774" y="5829360"/>
              <a:ext cx="1379430" cy="839939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7" name="Rectangle 112"/>
            <p:cNvSpPr>
              <a:spLocks noChangeArrowheads="1"/>
            </p:cNvSpPr>
            <p:nvPr/>
          </p:nvSpPr>
          <p:spPr bwMode="auto">
            <a:xfrm>
              <a:off x="5419774" y="5829360"/>
              <a:ext cx="1379430" cy="839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8" name="Rectangle 113"/>
            <p:cNvSpPr>
              <a:spLocks noChangeArrowheads="1"/>
            </p:cNvSpPr>
            <p:nvPr/>
          </p:nvSpPr>
          <p:spPr bwMode="auto">
            <a:xfrm>
              <a:off x="4355413" y="6799420"/>
              <a:ext cx="3512538" cy="950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9" name="Rectangle 114"/>
            <p:cNvSpPr>
              <a:spLocks noChangeArrowheads="1"/>
            </p:cNvSpPr>
            <p:nvPr/>
          </p:nvSpPr>
          <p:spPr bwMode="auto">
            <a:xfrm>
              <a:off x="5419774" y="6669299"/>
              <a:ext cx="1379430" cy="1301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0" name="Freeform 115"/>
            <p:cNvSpPr/>
            <p:nvPr/>
          </p:nvSpPr>
          <p:spPr bwMode="auto">
            <a:xfrm>
              <a:off x="5210703" y="5558153"/>
              <a:ext cx="209071" cy="1111146"/>
            </a:xfrm>
            <a:custGeom>
              <a:gdLst>
                <a:gd fmla="*/ 121 w 121" name="T0"/>
                <a:gd fmla="*/ 643 h 643" name="T1"/>
                <a:gd fmla="*/ 103 w 121" name="T2"/>
                <a:gd fmla="*/ 368 h 643" name="T3"/>
                <a:gd fmla="*/ 92 w 121" name="T4"/>
                <a:gd fmla="*/ 198 h 643" name="T5"/>
                <a:gd fmla="*/ 69 w 121" name="T6"/>
                <a:gd fmla="*/ 0 h 643" name="T7"/>
                <a:gd fmla="*/ 3 w 121" name="T8"/>
                <a:gd fmla="*/ 262 h 643" name="T9"/>
                <a:gd fmla="*/ 3 w 121" name="T10"/>
                <a:gd fmla="*/ 262 h 643" name="T11"/>
                <a:gd fmla="*/ 0 w 121" name="T12"/>
                <a:gd fmla="*/ 284 h 643" name="T13"/>
                <a:gd fmla="*/ 6 w 121" name="T14"/>
                <a:gd fmla="*/ 313 h 643" name="T15"/>
                <a:gd fmla="*/ 6 w 121" name="T16"/>
                <a:gd fmla="*/ 314 h 643" name="T17"/>
                <a:gd fmla="*/ 121 w 121" name="T18"/>
                <a:gd fmla="*/ 643 h 64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43" w="120">
                  <a:moveTo>
                    <a:pt x="121" y="643"/>
                  </a:moveTo>
                  <a:cubicBezTo>
                    <a:pt x="103" y="368"/>
                    <a:pt x="103" y="368"/>
                    <a:pt x="103" y="368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262"/>
                    <a:pt x="3" y="262"/>
                    <a:pt x="3" y="262"/>
                  </a:cubicBezTo>
                  <a:cubicBezTo>
                    <a:pt x="3" y="262"/>
                    <a:pt x="3" y="262"/>
                    <a:pt x="3" y="262"/>
                  </a:cubicBezTo>
                  <a:cubicBezTo>
                    <a:pt x="1" y="269"/>
                    <a:pt x="0" y="276"/>
                    <a:pt x="0" y="284"/>
                  </a:cubicBezTo>
                  <a:cubicBezTo>
                    <a:pt x="0" y="294"/>
                    <a:pt x="2" y="304"/>
                    <a:pt x="6" y="313"/>
                  </a:cubicBezTo>
                  <a:cubicBezTo>
                    <a:pt x="6" y="314"/>
                    <a:pt x="6" y="314"/>
                    <a:pt x="6" y="314"/>
                  </a:cubicBezTo>
                  <a:lnTo>
                    <a:pt x="121" y="6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1" name="Freeform 116"/>
            <p:cNvSpPr/>
            <p:nvPr/>
          </p:nvSpPr>
          <p:spPr bwMode="auto">
            <a:xfrm>
              <a:off x="6799203" y="5558153"/>
              <a:ext cx="209802" cy="1111146"/>
            </a:xfrm>
            <a:custGeom>
              <a:gdLst>
                <a:gd fmla="*/ 0 w 121" name="T0"/>
                <a:gd fmla="*/ 643 h 643" name="T1"/>
                <a:gd fmla="*/ 18 w 121" name="T2"/>
                <a:gd fmla="*/ 368 h 643" name="T3"/>
                <a:gd fmla="*/ 30 w 121" name="T4"/>
                <a:gd fmla="*/ 198 h 643" name="T5"/>
                <a:gd fmla="*/ 53 w 121" name="T6"/>
                <a:gd fmla="*/ 0 h 643" name="T7"/>
                <a:gd fmla="*/ 118 w 121" name="T8"/>
                <a:gd fmla="*/ 262 h 643" name="T9"/>
                <a:gd fmla="*/ 118 w 121" name="T10"/>
                <a:gd fmla="*/ 262 h 643" name="T11"/>
                <a:gd fmla="*/ 121 w 121" name="T12"/>
                <a:gd fmla="*/ 284 h 643" name="T13"/>
                <a:gd fmla="*/ 115 w 121" name="T14"/>
                <a:gd fmla="*/ 313 h 643" name="T15"/>
                <a:gd fmla="*/ 115 w 121" name="T16"/>
                <a:gd fmla="*/ 314 h 643" name="T17"/>
                <a:gd fmla="*/ 0 w 121" name="T18"/>
                <a:gd fmla="*/ 643 h 64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43" w="120">
                  <a:moveTo>
                    <a:pt x="0" y="643"/>
                  </a:moveTo>
                  <a:cubicBezTo>
                    <a:pt x="18" y="368"/>
                    <a:pt x="18" y="368"/>
                    <a:pt x="18" y="368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20" y="269"/>
                    <a:pt x="121" y="276"/>
                    <a:pt x="121" y="284"/>
                  </a:cubicBezTo>
                  <a:cubicBezTo>
                    <a:pt x="121" y="294"/>
                    <a:pt x="119" y="304"/>
                    <a:pt x="115" y="313"/>
                  </a:cubicBezTo>
                  <a:cubicBezTo>
                    <a:pt x="115" y="314"/>
                    <a:pt x="115" y="314"/>
                    <a:pt x="115" y="314"/>
                  </a:cubicBezTo>
                  <a:lnTo>
                    <a:pt x="0" y="6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2" name="Oval 117"/>
            <p:cNvSpPr>
              <a:spLocks noChangeArrowheads="1"/>
            </p:cNvSpPr>
            <p:nvPr/>
          </p:nvSpPr>
          <p:spPr bwMode="auto">
            <a:xfrm>
              <a:off x="6013360" y="6161242"/>
              <a:ext cx="176175" cy="17617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3" name="Freeform 118"/>
            <p:cNvSpPr>
              <a:spLocks noEditPoints="1"/>
            </p:cNvSpPr>
            <p:nvPr/>
          </p:nvSpPr>
          <p:spPr bwMode="auto">
            <a:xfrm>
              <a:off x="7055060" y="6444877"/>
              <a:ext cx="363315" cy="354543"/>
            </a:xfrm>
            <a:custGeom>
              <a:gdLst>
                <a:gd fmla="*/ 52 w 210" name="T0"/>
                <a:gd fmla="*/ 0 h 205" name="T1"/>
                <a:gd fmla="*/ 52 w 210" name="T2"/>
                <a:gd fmla="*/ 16 h 205" name="T3"/>
                <a:gd fmla="*/ 0 w 210" name="T4"/>
                <a:gd fmla="*/ 97 h 205" name="T5"/>
                <a:gd fmla="*/ 52 w 210" name="T6"/>
                <a:gd fmla="*/ 178 h 205" name="T7"/>
                <a:gd fmla="*/ 52 w 210" name="T8"/>
                <a:gd fmla="*/ 205 h 205" name="T9"/>
                <a:gd fmla="*/ 210 w 210" name="T10"/>
                <a:gd fmla="*/ 205 h 205" name="T11"/>
                <a:gd fmla="*/ 210 w 210" name="T12"/>
                <a:gd fmla="*/ 0 h 205" name="T13"/>
                <a:gd fmla="*/ 52 w 210" name="T14"/>
                <a:gd fmla="*/ 0 h 205" name="T15"/>
                <a:gd fmla="*/ 29 w 210" name="T16"/>
                <a:gd fmla="*/ 147 h 205" name="T17"/>
                <a:gd fmla="*/ 26 w 210" name="T18"/>
                <a:gd fmla="*/ 97 h 205" name="T19"/>
                <a:gd fmla="*/ 52 w 210" name="T20"/>
                <a:gd fmla="*/ 42 h 205" name="T21"/>
                <a:gd fmla="*/ 52 w 210" name="T22"/>
                <a:gd fmla="*/ 152 h 205" name="T23"/>
                <a:gd fmla="*/ 29 w 210" name="T24"/>
                <a:gd fmla="*/ 147 h 20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05" w="210">
                  <a:moveTo>
                    <a:pt x="52" y="0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7" y="16"/>
                    <a:pt x="0" y="34"/>
                    <a:pt x="0" y="97"/>
                  </a:cubicBezTo>
                  <a:cubicBezTo>
                    <a:pt x="0" y="154"/>
                    <a:pt x="0" y="178"/>
                    <a:pt x="52" y="17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210" y="205"/>
                    <a:pt x="210" y="205"/>
                    <a:pt x="210" y="205"/>
                  </a:cubicBezTo>
                  <a:cubicBezTo>
                    <a:pt x="210" y="0"/>
                    <a:pt x="210" y="0"/>
                    <a:pt x="210" y="0"/>
                  </a:cubicBezTo>
                  <a:lnTo>
                    <a:pt x="52" y="0"/>
                  </a:lnTo>
                  <a:close/>
                  <a:moveTo>
                    <a:pt x="29" y="147"/>
                  </a:moveTo>
                  <a:cubicBezTo>
                    <a:pt x="26" y="140"/>
                    <a:pt x="26" y="122"/>
                    <a:pt x="26" y="97"/>
                  </a:cubicBezTo>
                  <a:cubicBezTo>
                    <a:pt x="26" y="42"/>
                    <a:pt x="28" y="42"/>
                    <a:pt x="52" y="42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32" y="152"/>
                    <a:pt x="30" y="149"/>
                    <a:pt x="29" y="14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4" name="Freeform 119"/>
            <p:cNvSpPr/>
            <p:nvPr/>
          </p:nvSpPr>
          <p:spPr bwMode="auto">
            <a:xfrm>
              <a:off x="6671276" y="6709505"/>
              <a:ext cx="60675" cy="51902"/>
            </a:xfrm>
            <a:custGeom>
              <a:gdLst>
                <a:gd fmla="*/ 19 w 83" name="T0"/>
                <a:gd fmla="*/ 71 h 71" name="T1"/>
                <a:gd fmla="*/ 0 w 83" name="T2"/>
                <a:gd fmla="*/ 35 h 71" name="T3"/>
                <a:gd fmla="*/ 19 w 83" name="T4"/>
                <a:gd fmla="*/ 0 h 71" name="T5"/>
                <a:gd fmla="*/ 62 w 83" name="T6"/>
                <a:gd fmla="*/ 0 h 71" name="T7"/>
                <a:gd fmla="*/ 83 w 83" name="T8"/>
                <a:gd fmla="*/ 35 h 71" name="T9"/>
                <a:gd fmla="*/ 62 w 83" name="T10"/>
                <a:gd fmla="*/ 71 h 71" name="T11"/>
                <a:gd fmla="*/ 19 w 83" name="T12"/>
                <a:gd fmla="*/ 71 h 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1" w="83">
                  <a:moveTo>
                    <a:pt x="19" y="71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62" y="0"/>
                  </a:lnTo>
                  <a:lnTo>
                    <a:pt x="83" y="35"/>
                  </a:lnTo>
                  <a:lnTo>
                    <a:pt x="62" y="71"/>
                  </a:lnTo>
                  <a:lnTo>
                    <a:pt x="19" y="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5" name="Freeform 120"/>
            <p:cNvSpPr/>
            <p:nvPr/>
          </p:nvSpPr>
          <p:spPr bwMode="auto">
            <a:xfrm>
              <a:off x="6592326" y="6709505"/>
              <a:ext cx="58481" cy="51902"/>
            </a:xfrm>
            <a:custGeom>
              <a:gdLst>
                <a:gd fmla="*/ 19 w 80" name="T0"/>
                <a:gd fmla="*/ 71 h 71" name="T1"/>
                <a:gd fmla="*/ 0 w 80" name="T2"/>
                <a:gd fmla="*/ 35 h 71" name="T3"/>
                <a:gd fmla="*/ 19 w 80" name="T4"/>
                <a:gd fmla="*/ 0 h 71" name="T5"/>
                <a:gd fmla="*/ 61 w 80" name="T6"/>
                <a:gd fmla="*/ 0 h 71" name="T7"/>
                <a:gd fmla="*/ 80 w 80" name="T8"/>
                <a:gd fmla="*/ 35 h 71" name="T9"/>
                <a:gd fmla="*/ 61 w 80" name="T10"/>
                <a:gd fmla="*/ 71 h 71" name="T11"/>
                <a:gd fmla="*/ 19 w 80" name="T12"/>
                <a:gd fmla="*/ 71 h 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1" w="80">
                  <a:moveTo>
                    <a:pt x="19" y="71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61" y="0"/>
                  </a:lnTo>
                  <a:lnTo>
                    <a:pt x="80" y="35"/>
                  </a:lnTo>
                  <a:lnTo>
                    <a:pt x="61" y="71"/>
                  </a:lnTo>
                  <a:lnTo>
                    <a:pt x="19" y="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6" name="Freeform 121"/>
            <p:cNvSpPr/>
            <p:nvPr/>
          </p:nvSpPr>
          <p:spPr bwMode="auto">
            <a:xfrm>
              <a:off x="6516300" y="6709505"/>
              <a:ext cx="59944" cy="51902"/>
            </a:xfrm>
            <a:custGeom>
              <a:gdLst>
                <a:gd fmla="*/ 21 w 82" name="T0"/>
                <a:gd fmla="*/ 71 h 71" name="T1"/>
                <a:gd fmla="*/ 0 w 82" name="T2"/>
                <a:gd fmla="*/ 35 h 71" name="T3"/>
                <a:gd fmla="*/ 21 w 82" name="T4"/>
                <a:gd fmla="*/ 0 h 71" name="T5"/>
                <a:gd fmla="*/ 64 w 82" name="T6"/>
                <a:gd fmla="*/ 0 h 71" name="T7"/>
                <a:gd fmla="*/ 82 w 82" name="T8"/>
                <a:gd fmla="*/ 35 h 71" name="T9"/>
                <a:gd fmla="*/ 64 w 82" name="T10"/>
                <a:gd fmla="*/ 71 h 71" name="T11"/>
                <a:gd fmla="*/ 21 w 82" name="T12"/>
                <a:gd fmla="*/ 71 h 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1" w="82">
                  <a:moveTo>
                    <a:pt x="21" y="71"/>
                  </a:moveTo>
                  <a:lnTo>
                    <a:pt x="0" y="35"/>
                  </a:lnTo>
                  <a:lnTo>
                    <a:pt x="21" y="0"/>
                  </a:lnTo>
                  <a:lnTo>
                    <a:pt x="64" y="0"/>
                  </a:lnTo>
                  <a:lnTo>
                    <a:pt x="82" y="35"/>
                  </a:lnTo>
                  <a:lnTo>
                    <a:pt x="64" y="71"/>
                  </a:lnTo>
                  <a:lnTo>
                    <a:pt x="21" y="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7" name="Freeform 122"/>
            <p:cNvSpPr/>
            <p:nvPr/>
          </p:nvSpPr>
          <p:spPr bwMode="auto">
            <a:xfrm>
              <a:off x="5739960" y="4828598"/>
              <a:ext cx="285097" cy="207609"/>
            </a:xfrm>
            <a:custGeom>
              <a:gdLst>
                <a:gd fmla="*/ 145 w 165" name="T0"/>
                <a:gd fmla="*/ 81 h 120" name="T1"/>
                <a:gd fmla="*/ 128 w 165" name="T2"/>
                <a:gd fmla="*/ 92 h 120" name="T3"/>
                <a:gd fmla="*/ 8 w 165" name="T4"/>
                <a:gd fmla="*/ 0 h 120" name="T5"/>
                <a:gd fmla="*/ 1 w 165" name="T6"/>
                <a:gd fmla="*/ 8 h 120" name="T7"/>
                <a:gd fmla="*/ 127 w 165" name="T8"/>
                <a:gd fmla="*/ 108 h 120" name="T9"/>
                <a:gd fmla="*/ 145 w 165" name="T10"/>
                <a:gd fmla="*/ 120 h 120" name="T11"/>
                <a:gd fmla="*/ 165 w 165" name="T12"/>
                <a:gd fmla="*/ 100 h 120" name="T13"/>
                <a:gd fmla="*/ 145 w 165" name="T14"/>
                <a:gd fmla="*/ 81 h 12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0" w="165">
                  <a:moveTo>
                    <a:pt x="145" y="81"/>
                  </a:moveTo>
                  <a:cubicBezTo>
                    <a:pt x="138" y="81"/>
                    <a:pt x="131" y="85"/>
                    <a:pt x="128" y="92"/>
                  </a:cubicBezTo>
                  <a:cubicBezTo>
                    <a:pt x="18" y="72"/>
                    <a:pt x="8" y="3"/>
                    <a:pt x="8" y="0"/>
                  </a:cubicBezTo>
                  <a:cubicBezTo>
                    <a:pt x="5" y="0"/>
                    <a:pt x="1" y="4"/>
                    <a:pt x="1" y="8"/>
                  </a:cubicBezTo>
                  <a:cubicBezTo>
                    <a:pt x="1" y="10"/>
                    <a:pt x="0" y="86"/>
                    <a:pt x="127" y="108"/>
                  </a:cubicBezTo>
                  <a:cubicBezTo>
                    <a:pt x="130" y="115"/>
                    <a:pt x="137" y="120"/>
                    <a:pt x="145" y="120"/>
                  </a:cubicBezTo>
                  <a:cubicBezTo>
                    <a:pt x="156" y="120"/>
                    <a:pt x="165" y="111"/>
                    <a:pt x="165" y="100"/>
                  </a:cubicBezTo>
                  <a:cubicBezTo>
                    <a:pt x="165" y="90"/>
                    <a:pt x="156" y="81"/>
                    <a:pt x="145" y="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val="327908892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1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6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6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7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12"/>
      <p:bldP grpId="0" spid="13"/>
      <p:bldP grpId="0" spid="18"/>
      <p:bldP grpId="0" spid="19"/>
      <p:bldP grpId="0" spid="24"/>
      <p:bldP grpId="0" spid="2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" name="PA_库_文本框 1"/>
          <p:cNvSpPr txBox="1"/>
          <p:nvPr>
            <p:custDataLst>
              <p:tags r:id="rId3"/>
            </p:custDataLst>
          </p:nvPr>
        </p:nvSpPr>
        <p:spPr>
          <a:xfrm>
            <a:off x="1078695" y="1025477"/>
            <a:ext cx="2773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一句话介绍：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3" name="PA_库_文本框 2"/>
          <p:cNvSpPr txBox="1"/>
          <p:nvPr>
            <p:custDataLst>
              <p:tags r:id="rId4"/>
            </p:custDataLst>
          </p:nvPr>
        </p:nvSpPr>
        <p:spPr>
          <a:xfrm>
            <a:off x="1078695" y="1548697"/>
            <a:ext cx="6355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在此输入一句话项目介绍的说明性文字务必言简意赅言简意赅。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4" name="PA_库_文本框 3"/>
          <p:cNvSpPr txBox="1"/>
          <p:nvPr>
            <p:custDataLst>
              <p:tags r:id="rId5"/>
            </p:custDataLst>
          </p:nvPr>
        </p:nvSpPr>
        <p:spPr>
          <a:xfrm>
            <a:off x="1078695" y="2179639"/>
            <a:ext cx="2062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457200" marL="457200">
              <a:buFont charset="0" panose="020b0604020202020204" pitchFamily="34" typeface="Arial"/>
              <a:buChar char="•"/>
            </a:pPr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项目进度</a:t>
            </a:r>
          </a:p>
        </p:txBody>
      </p:sp>
      <p:grpSp>
        <p:nvGrp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5" name="PA_库_组合 4"/>
          <p:cNvGrpSpPr/>
          <p:nvPr>
            <p:custDataLst>
              <p:tags r:id="rId6"/>
            </p:custDataLst>
          </p:nvPr>
        </p:nvGrpSpPr>
        <p:grpSpPr>
          <a:xfrm>
            <a:off x="2120005" y="3066069"/>
            <a:ext cx="579660" cy="671469"/>
            <a:chOff x="1712451" y="2860578"/>
            <a:chExt cx="1060647" cy="1228636"/>
          </a:xfrm>
          <a:effectLst>
            <a:outerShdw algn="t" blurRad="63500" dir="5400000" dist="25400" rotWithShape="0">
              <a:prstClr val="black">
                <a:alpha val="45000"/>
              </a:prstClr>
            </a:outerShdw>
          </a:effectLst>
        </p:grpSpPr>
        <p:sp>
          <p:nvSpPr>
            <p:cNvPr id="6" name="平行四边形 5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fmla="val 56211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 flipH="1" rot="5400000">
              <a:off x="2043903" y="3360020"/>
              <a:ext cx="928889" cy="529500"/>
            </a:xfrm>
            <a:prstGeom prst="parallelogram">
              <a:avLst>
                <a:gd fmla="val 56208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</p:grp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9" name="PA_库_文本框 8"/>
          <p:cNvSpPr txBox="1"/>
          <p:nvPr>
            <p:custDataLst>
              <p:tags r:id="rId7"/>
            </p:custDataLst>
          </p:nvPr>
        </p:nvSpPr>
        <p:spPr>
          <a:xfrm>
            <a:off x="1248691" y="3901355"/>
            <a:ext cx="232228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600">
                <a:latin charset="-122" pitchFamily="50" typeface="造字工房悦黑演示版纤细体"/>
                <a:ea charset="-122" pitchFamily="50" typeface="造字工房悦黑演示版纤细体"/>
              </a:rPr>
              <a:t>1、该过程的说明性文字该过程的说明性文字该过程的说明性文字；</a:t>
            </a:r>
          </a:p>
        </p:txBody>
      </p:sp>
      <p:grpSp>
        <p:nvGrp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0" name="PA_库_组合 9"/>
          <p:cNvGrpSpPr/>
          <p:nvPr>
            <p:custDataLst>
              <p:tags r:id="rId8"/>
            </p:custDataLst>
          </p:nvPr>
        </p:nvGrpSpPr>
        <p:grpSpPr>
          <a:xfrm>
            <a:off x="5102691" y="3066069"/>
            <a:ext cx="579660" cy="671469"/>
            <a:chOff x="1712451" y="2860578"/>
            <a:chExt cx="1060647" cy="1228636"/>
          </a:xfrm>
          <a:effectLst>
            <a:outerShdw algn="t" blurRad="63500" dir="5400000" dist="25400" rotWithShape="0">
              <a:prstClr val="black">
                <a:alpha val="45000"/>
              </a:prstClr>
            </a:outerShdw>
          </a:effectLst>
        </p:grpSpPr>
        <p:sp>
          <p:nvSpPr>
            <p:cNvPr id="11" name="平行四边形 10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fmla="val 56211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H="1" rot="5400000">
              <a:off x="2043903" y="3360020"/>
              <a:ext cx="928889" cy="529500"/>
            </a:xfrm>
            <a:prstGeom prst="parallelogram">
              <a:avLst>
                <a:gd fmla="val 56208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</p:grp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4" name="PA_库_文本框 13"/>
          <p:cNvSpPr txBox="1"/>
          <p:nvPr>
            <p:custDataLst>
              <p:tags r:id="rId9"/>
            </p:custDataLst>
          </p:nvPr>
        </p:nvSpPr>
        <p:spPr>
          <a:xfrm>
            <a:off x="4231377" y="3901355"/>
            <a:ext cx="232228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600">
                <a:latin charset="-122" pitchFamily="50" typeface="造字工房悦黑演示版纤细体"/>
                <a:ea charset="-122" pitchFamily="50" typeface="造字工房悦黑演示版纤细体"/>
              </a:rPr>
              <a:t>2、该过程的说明性文字该过程的说明性文字该过程的说明性文字；</a:t>
            </a:r>
          </a:p>
        </p:txBody>
      </p:sp>
      <p:grpSp>
        <p:nvGrp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5" name="PA_库_组合 14"/>
          <p:cNvGrpSpPr/>
          <p:nvPr>
            <p:custDataLst>
              <p:tags r:id="rId10"/>
            </p:custDataLst>
          </p:nvPr>
        </p:nvGrpSpPr>
        <p:grpSpPr>
          <a:xfrm>
            <a:off x="8085377" y="3066069"/>
            <a:ext cx="579660" cy="671469"/>
            <a:chOff x="1712451" y="2860578"/>
            <a:chExt cx="1060647" cy="1228636"/>
          </a:xfrm>
          <a:effectLst>
            <a:outerShdw algn="t" blurRad="63500" dir="5400000" dist="25400" rotWithShape="0">
              <a:prstClr val="black">
                <a:alpha val="45000"/>
              </a:prstClr>
            </a:outerShdw>
          </a:effectLst>
        </p:grpSpPr>
        <p:sp>
          <p:nvSpPr>
            <p:cNvPr id="16" name="平行四边形 15"/>
            <p:cNvSpPr/>
            <p:nvPr/>
          </p:nvSpPr>
          <p:spPr>
            <a:xfrm rot="16200000">
              <a:off x="1513580" y="3359196"/>
              <a:ext cx="928889" cy="531146"/>
            </a:xfrm>
            <a:prstGeom prst="parallelogram">
              <a:avLst>
                <a:gd fmla="val 56211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17" name="平行四边形 16"/>
            <p:cNvSpPr/>
            <p:nvPr/>
          </p:nvSpPr>
          <p:spPr>
            <a:xfrm flipH="1" rot="5400000">
              <a:off x="2043903" y="3360020"/>
              <a:ext cx="928889" cy="529500"/>
            </a:xfrm>
            <a:prstGeom prst="parallelogram">
              <a:avLst>
                <a:gd fmla="val 56208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1712451" y="2860578"/>
              <a:ext cx="1060646" cy="599496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endParaRPr>
            </a:p>
          </p:txBody>
        </p:sp>
      </p:grp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9" name="PA_库_文本框 18"/>
          <p:cNvSpPr txBox="1"/>
          <p:nvPr>
            <p:custDataLst>
              <p:tags r:id="rId11"/>
            </p:custDataLst>
          </p:nvPr>
        </p:nvSpPr>
        <p:spPr>
          <a:xfrm>
            <a:off x="7214064" y="3901355"/>
            <a:ext cx="232228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3、该过程的说明性文字该过程的说明性文字该过程的说明性文字。</a:t>
            </a:r>
          </a:p>
        </p:txBody>
      </p:sp>
      <p:cxnSp>
        <p:nvCxn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0" name="PA_库_StraightArrowConnector 19"/>
          <p:cNvCxnSpPr/>
          <p:nvPr>
            <p:custDataLst>
              <p:tags r:id="rId12"/>
            </p:custDataLst>
          </p:nvPr>
        </p:nvCxnSpPr>
        <p:spPr>
          <a:xfrm>
            <a:off x="3350634" y="3393703"/>
            <a:ext cx="1052048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1" name="PA_库_StraightArrowConnector 20"/>
          <p:cNvCxnSpPr/>
          <p:nvPr>
            <p:custDataLst>
              <p:tags r:id="rId13"/>
            </p:custDataLst>
          </p:nvPr>
        </p:nvCxnSpPr>
        <p:spPr>
          <a:xfrm>
            <a:off x="6413148" y="3393703"/>
            <a:ext cx="1052048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70707071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6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6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7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7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8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9"/>
      <p:bldP grpId="0" spid="14"/>
      <p:bldP grpId="0" spid="1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" name="PA_库_文本框 1"/>
          <p:cNvSpPr txBox="1"/>
          <p:nvPr>
            <p:custDataLst>
              <p:tags r:id="rId3"/>
            </p:custDataLst>
          </p:nvPr>
        </p:nvSpPr>
        <p:spPr>
          <a:xfrm>
            <a:off x="823961" y="2581089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rPr>
              <a:t>项目-1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3" name="PA_库_文本框 2"/>
          <p:cNvSpPr txBox="1"/>
          <p:nvPr>
            <p:custDataLst>
              <p:tags r:id="rId4"/>
            </p:custDataLst>
          </p:nvPr>
        </p:nvSpPr>
        <p:spPr>
          <a:xfrm>
            <a:off x="2007736" y="2581089"/>
            <a:ext cx="2468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50" typeface="造字工房悦黑演示版纤细体"/>
                <a:ea charset="-122" pitchFamily="50" typeface="造字工房悦黑演示版纤细体"/>
              </a:rPr>
              <a:t>该项目的介绍性文字；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4" name="PA_库_文本框 3"/>
          <p:cNvSpPr txBox="1"/>
          <p:nvPr>
            <p:custDataLst>
              <p:tags r:id="rId5"/>
            </p:custDataLst>
          </p:nvPr>
        </p:nvSpPr>
        <p:spPr>
          <a:xfrm>
            <a:off x="823961" y="3350347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rPr>
              <a:t>项目-2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5" name="PA_库_文本框 4"/>
          <p:cNvSpPr txBox="1"/>
          <p:nvPr>
            <p:custDataLst>
              <p:tags r:id="rId6"/>
            </p:custDataLst>
          </p:nvPr>
        </p:nvSpPr>
        <p:spPr>
          <a:xfrm>
            <a:off x="2007736" y="3350347"/>
            <a:ext cx="3611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altLang="en-US" lang="zh-CN" smtClean="0">
                <a:latin charset="-122" pitchFamily="50" typeface="造字工房悦黑演示版纤细体"/>
                <a:ea charset="-122" pitchFamily="50" typeface="造字工房悦黑演示版纤细体"/>
              </a:rPr>
              <a:t>该项目的介绍性文字，介绍性文字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6" name="PA_库_文本框 5"/>
          <p:cNvSpPr txBox="1"/>
          <p:nvPr>
            <p:custDataLst>
              <p:tags r:id="rId7"/>
            </p:custDataLst>
          </p:nvPr>
        </p:nvSpPr>
        <p:spPr>
          <a:xfrm>
            <a:off x="823961" y="4119604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rPr>
              <a:t>项目-3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7" name="PA_库_文本框 6"/>
          <p:cNvSpPr txBox="1"/>
          <p:nvPr>
            <p:custDataLst>
              <p:tags r:id="rId8"/>
            </p:custDataLst>
          </p:nvPr>
        </p:nvSpPr>
        <p:spPr>
          <a:xfrm>
            <a:off x="2007736" y="4119604"/>
            <a:ext cx="4526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>
                <a:latin typeface="+mj-ea"/>
                <a:ea typeface="+mj-ea"/>
              </a:defRPr>
            </a:lvl1pPr>
          </a:lstStyle>
          <a:p>
            <a:r>
              <a:rPr altLang="en-US" lang="zh-CN" smtClean="0">
                <a:latin charset="-122" pitchFamily="50" typeface="造字工房悦黑演示版纤细体"/>
                <a:ea charset="-122" pitchFamily="50" typeface="造字工房悦黑演示版纤细体"/>
              </a:rPr>
              <a:t>该项目的介绍性文字，该项目的介绍性文字。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8" name="PA_库_等腰三角形 7"/>
          <p:cNvSpPr/>
          <p:nvPr>
            <p:custDataLst>
              <p:tags r:id="rId9"/>
            </p:custDataLst>
          </p:nvPr>
        </p:nvSpPr>
        <p:spPr>
          <a:xfrm>
            <a:off x="7901455" y="2047314"/>
            <a:ext cx="2477815" cy="2136048"/>
          </a:xfrm>
          <a:prstGeom prst="triangl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 useBgFill="1"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9" name="PA_库_椭圆 8"/>
          <p:cNvSpPr/>
          <p:nvPr>
            <p:custDataLst>
              <p:tags r:id="rId10"/>
            </p:custDataLst>
          </p:nvPr>
        </p:nvSpPr>
        <p:spPr>
          <a:xfrm>
            <a:off x="8621877" y="1913453"/>
            <a:ext cx="1036968" cy="103696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ern="0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项目A</a:t>
            </a:r>
          </a:p>
        </p:txBody>
      </p:sp>
      <p:sp useBgFill="1"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0" name="PA_库_椭圆 9"/>
          <p:cNvSpPr/>
          <p:nvPr>
            <p:custDataLst>
              <p:tags r:id="rId11"/>
            </p:custDataLst>
          </p:nvPr>
        </p:nvSpPr>
        <p:spPr>
          <a:xfrm>
            <a:off x="7405492" y="3641003"/>
            <a:ext cx="1036968" cy="103696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ern="0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项目B</a:t>
            </a:r>
          </a:p>
        </p:txBody>
      </p:sp>
      <p:sp useBgFill="1"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1" name="PA_库_椭圆 10"/>
          <p:cNvSpPr/>
          <p:nvPr>
            <p:custDataLst>
              <p:tags r:id="rId12"/>
            </p:custDataLst>
          </p:nvPr>
        </p:nvSpPr>
        <p:spPr>
          <a:xfrm>
            <a:off x="9838264" y="3641003"/>
            <a:ext cx="1036968" cy="103696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kern="0" lang="zh-CN" smtClean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项目C</a:t>
            </a:r>
          </a:p>
        </p:txBody>
      </p:sp>
    </p:spTree>
    <p:extLst>
      <p:ext uri="{BB962C8B-B14F-4D97-AF65-F5344CB8AC3E}">
        <p14:creationId val="2797445879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2" name="PA_库_椭圆 1"/>
          <p:cNvSpPr/>
          <p:nvPr>
            <p:custDataLst>
              <p:tags r:id="rId3"/>
            </p:custDataLst>
          </p:nvPr>
        </p:nvSpPr>
        <p:spPr>
          <a:xfrm>
            <a:off x="743297" y="1476207"/>
            <a:ext cx="3557921" cy="355792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itchFamily="50" typeface="造字工房悦黑演示版纤细体"/>
              <a:ea charset="-122" pitchFamily="50" typeface="造字工房悦黑演示版纤细体"/>
            </a:endParaRP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3" name="PA_库_文本框 2"/>
          <p:cNvSpPr txBox="1"/>
          <p:nvPr>
            <p:custDataLst>
              <p:tags r:id="rId5"/>
            </p:custDataLst>
          </p:nvPr>
        </p:nvSpPr>
        <p:spPr>
          <a:xfrm>
            <a:off x="4783819" y="1624445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>
                <a:solidFill>
                  <a:prstClr val="white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项目一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4" name="PA_库_文本框 3"/>
          <p:cNvSpPr txBox="1"/>
          <p:nvPr>
            <p:custDataLst>
              <p:tags r:id="rId6"/>
            </p:custDataLst>
          </p:nvPr>
        </p:nvSpPr>
        <p:spPr>
          <a:xfrm>
            <a:off x="5944962" y="1624445"/>
            <a:ext cx="2697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1" kern="1200" kumimoji="0" lang="zh-CN" noProof="0" normalizeH="0" smtClean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rPr>
              <a:t>项目一、项目二、项目三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5" name="PA_库_文本框 4"/>
          <p:cNvSpPr txBox="1"/>
          <p:nvPr>
            <p:custDataLst>
              <p:tags r:id="rId7"/>
            </p:custDataLst>
          </p:nvPr>
        </p:nvSpPr>
        <p:spPr>
          <a:xfrm>
            <a:off x="4703989" y="2109289"/>
            <a:ext cx="5921829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400" u="none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charset="-122" pitchFamily="50" typeface="造字工房悦黑演示版纤细体"/>
                <a:ea charset="-122" pitchFamily="50" typeface="造字工房悦黑演示版纤细体"/>
              </a:rPr>
              <a:t>关于此人的一些介绍，可以涉及学历、经验、背景等等。关于此人的一些介绍，可以涉及学历、经验、背景等等。</a:t>
            </a:r>
          </a:p>
        </p:txBody>
      </p:sp>
      <p:graphicFrame>
        <p:nvGraphicFrame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6" name="PA_库_Chart 5"/>
          <p:cNvGraphicFramePr/>
          <p:nvPr>
            <p:custDataLst>
              <p:tags r:id="rId8"/>
            </p:custDataLst>
            <p:extLst>
              <p:ext uri="{D42A27DB-BD31-4B8C-83A1-F6EECF244321}">
                <p14:modId val="124631458"/>
              </p:ext>
            </p:extLst>
          </p:nvPr>
        </p:nvGraphicFramePr>
        <p:xfrm>
          <a:off x="4783819" y="2855744"/>
          <a:ext cx="5921829" cy="2057362"/>
        </p:xfrm>
        <a:graphic>
          <a:graphicData uri="http://schemas.openxmlformats.org/drawingml/2006/chart">
            <c:chart xmlns:c="http://schemas.openxmlformats.org/drawingml/2006/chart" r:id="rId9"/>
          </a:graphicData>
        </a:graphic>
      </p:graphicFrame>
    </p:spTree>
    <p:extLst>
      <p:ext uri="{BB962C8B-B14F-4D97-AF65-F5344CB8AC3E}">
        <p14:creationId val="317012670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Graphic grpId="0" spid="6">
        <p:bldAsOne/>
      </p:bldGraphic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5" name="PA_库_文本框 4"/>
          <p:cNvSpPr txBox="1"/>
          <p:nvPr>
            <p:custDataLst>
              <p:tags r:id="rId3"/>
            </p:custDataLst>
          </p:nvPr>
        </p:nvSpPr>
        <p:spPr>
          <a:xfrm>
            <a:off x="4285237" y="2071808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mtClean="0">
                <a:latin charset="-122" pitchFamily="50" typeface="造字工房悦黑演示版纤细体"/>
                <a:ea charset="-122" pitchFamily="50" typeface="造字工房悦黑演示版纤细体"/>
              </a:rPr>
              <a:t>项目一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6" name="PA_库_文本框 5"/>
          <p:cNvSpPr txBox="1"/>
          <p:nvPr>
            <p:custDataLst>
              <p:tags r:id="rId4"/>
            </p:custDataLst>
          </p:nvPr>
        </p:nvSpPr>
        <p:spPr>
          <a:xfrm>
            <a:off x="5446380" y="2071808"/>
            <a:ext cx="2697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50" typeface="造字工房悦黑演示版纤细体"/>
                <a:ea charset="-122" pitchFamily="50" typeface="造字工房悦黑演示版纤细体"/>
              </a:rPr>
              <a:t>项目一、项目二、项目三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7" name="PA_库_文本框 6"/>
          <p:cNvSpPr txBox="1"/>
          <p:nvPr>
            <p:custDataLst>
              <p:tags r:id="rId5"/>
            </p:custDataLst>
          </p:nvPr>
        </p:nvSpPr>
        <p:spPr>
          <a:xfrm>
            <a:off x="4205407" y="2556652"/>
            <a:ext cx="5921829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关于此人的一些介绍，可以涉及学历、经验、背景等等。关于此人的一些介绍，可以涉及学历、经验、背景等等。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9" name="PA_库_文本框 8"/>
          <p:cNvSpPr txBox="1"/>
          <p:nvPr>
            <p:custDataLst>
              <p:tags r:id="rId6"/>
            </p:custDataLst>
          </p:nvPr>
        </p:nvSpPr>
        <p:spPr>
          <a:xfrm>
            <a:off x="4285237" y="4008185"/>
            <a:ext cx="928914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ctr">
              <a:defRPr kern="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>
                <a:latin charset="-122" pitchFamily="50" typeface="造字工房悦黑演示版纤细体"/>
                <a:ea charset="-122" pitchFamily="50" typeface="造字工房悦黑演示版纤细体"/>
              </a:rPr>
              <a:t>项目二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0" name="PA_库_文本框 9"/>
          <p:cNvSpPr txBox="1"/>
          <p:nvPr>
            <p:custDataLst>
              <p:tags r:id="rId7"/>
            </p:custDataLst>
          </p:nvPr>
        </p:nvSpPr>
        <p:spPr>
          <a:xfrm>
            <a:off x="5446380" y="4008186"/>
            <a:ext cx="2697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itchFamily="50" typeface="造字工房悦黑演示版纤细体"/>
                <a:ea charset="-122" pitchFamily="50" typeface="造字工房悦黑演示版纤细体"/>
              </a:rPr>
              <a:t>项目一、项目二、项目三</a:t>
            </a:r>
          </a:p>
        </p:txBody>
      </p:sp>
      <p:sp>
        <p:nvSpPr>
          <p:cNvPr descr="e7d195523061f1c0789e8b7a826592a64f42eaafa8f719f44178655771082FC721B933721FFCC1B71C8CD17ABA15C67805CF9E7F8161823886594CB764DBE15658D341DE06F40A8E2613069DF6F7DC02CB484A5485C9AA4EB849795969481B6F788F1479AAAB7A0737FE64CF8B065AC9958E643BFCA19BD8A2E05D9B54BBC3F9C279FDC72E09F210" id="11" name="PA_库_文本框 10"/>
          <p:cNvSpPr txBox="1"/>
          <p:nvPr>
            <p:custDataLst>
              <p:tags r:id="rId8"/>
            </p:custDataLst>
          </p:nvPr>
        </p:nvSpPr>
        <p:spPr>
          <a:xfrm>
            <a:off x="4205407" y="4493028"/>
            <a:ext cx="5921829" cy="624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关于此人的一些介绍，可以涉及学历、经验、背景等等。关于此人的一些介绍，可以涉及学历、经验、背景等等。</a:t>
            </a:r>
          </a:p>
        </p:txBody>
      </p:sp>
      <p:pic>
        <p:nvPicPr>
          <p:cNvPr id="12" name="PA_库_图片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5170" y="1896188"/>
            <a:ext cx="2340237" cy="1532812"/>
          </a:xfrm>
          <a:prstGeom prst="rect">
            <a:avLst/>
          </a:prstGeom>
        </p:spPr>
      </p:pic>
      <p:pic>
        <p:nvPicPr>
          <p:cNvPr id="13" name="PA_库_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65169" y="3726623"/>
            <a:ext cx="2340237" cy="1532812"/>
          </a:xfrm>
          <a:prstGeom prst="rect">
            <a:avLst/>
          </a:prstGeom>
        </p:spPr>
      </p:pic>
    </p:spTree>
    <p:extLst>
      <p:ext uri="{BB962C8B-B14F-4D97-AF65-F5344CB8AC3E}">
        <p14:creationId val="396588714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53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9"/>
      <p:bldP grpId="0" spid="10"/>
      <p:bldP grpId="0" spid="11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9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A_库_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883606" y="-1"/>
            <a:ext cx="10395010" cy="6808541"/>
          </a:xfrm>
          <a:prstGeom prst="rect">
            <a:avLst/>
          </a:prstGeom>
        </p:spPr>
      </p:pic>
      <p:sp>
        <p:nvSpPr>
          <p:cNvPr id="5" name="PA_库_文本框 4"/>
          <p:cNvSpPr txBox="1"/>
          <p:nvPr>
            <p:custDataLst>
              <p:tags r:id="rId5"/>
            </p:custDataLst>
          </p:nvPr>
        </p:nvSpPr>
        <p:spPr>
          <a:xfrm>
            <a:off x="4378406" y="2867787"/>
            <a:ext cx="5212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mtClean="0" sz="3600">
                <a:solidFill>
                  <a:srgbClr val="95886F"/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工作中的问题及解决方案</a:t>
            </a:r>
          </a:p>
        </p:txBody>
      </p:sp>
      <p:sp>
        <p:nvSpPr>
          <p:cNvPr id="6" name="PA_库_矩形 5"/>
          <p:cNvSpPr/>
          <p:nvPr>
            <p:custDataLst>
              <p:tags r:id="rId6"/>
            </p:custDataLst>
          </p:nvPr>
        </p:nvSpPr>
        <p:spPr>
          <a:xfrm>
            <a:off x="4327508" y="3429000"/>
            <a:ext cx="5286086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1400">
                <a:solidFill>
                  <a:schemeClr val="bg2">
                    <a:lumMod val="75000"/>
                  </a:schemeClr>
                </a:solidFill>
                <a:latin charset="-122" pitchFamily="50" typeface="造字工房悦黑演示版纤细体"/>
                <a:ea charset="-122" pitchFamily="50" typeface="造字工房悦黑演示版纤细体"/>
              </a:rPr>
              <a:t>这些事情中有哪些需要用你个人的技巧去解决，或需要你个人的脑子去解决，让领导看到你是用心用脑在工作.</a:t>
            </a:r>
          </a:p>
        </p:txBody>
      </p:sp>
      <p:grpSp>
        <p:nvGrpSpPr>
          <p:cNvPr id="2" name="PA_库_组合 1"/>
          <p:cNvGrpSpPr/>
          <p:nvPr>
            <p:custDataLst>
              <p:tags r:id="rId7"/>
            </p:custDataLst>
          </p:nvPr>
        </p:nvGrpSpPr>
        <p:grpSpPr>
          <a:xfrm>
            <a:off x="9590487" y="2084452"/>
            <a:ext cx="1939640" cy="2037045"/>
            <a:chOff x="667082" y="2557528"/>
            <a:chExt cx="829801" cy="87147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67082" y="2557528"/>
              <a:ext cx="829801" cy="87147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94531" y="2828574"/>
              <a:ext cx="320016" cy="56070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zh-CN" i="1" lang="en-US" smtClean="0" sz="800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</a:p>
          </p:txBody>
        </p:sp>
      </p:grpSp>
    </p:spTree>
    <p:extLst>
      <p:ext uri="{BB962C8B-B14F-4D97-AF65-F5344CB8AC3E}">
        <p14:creationId val="2566418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1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dur="1500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</p:tagLst>
</file>

<file path=ppt/tags/tag108.xml><?xml version="1.0" encoding="utf-8"?>
<p:tagLst xmlns:p="http://schemas.openxmlformats.org/presentationml/2006/main">
  <p:tag name="PA" val="v4.0.0"/>
</p:tagLst>
</file>

<file path=ppt/tags/tag109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10.xml><?xml version="1.0" encoding="utf-8"?>
<p:tagLst xmlns:p="http://schemas.openxmlformats.org/presentationml/2006/main">
  <p:tag name="PA" val="v4.0.0"/>
</p:tagLst>
</file>

<file path=ppt/tags/tag111.xml><?xml version="1.0" encoding="utf-8"?>
<p:tagLst xmlns:p="http://schemas.openxmlformats.org/presentationml/2006/main">
  <p:tag name="PA" val="v4.0.0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PA" val="v4.0.0"/>
</p:tagLst>
</file>

<file path=ppt/tags/tag114.xml><?xml version="1.0" encoding="utf-8"?>
<p:tagLst xmlns:p="http://schemas.openxmlformats.org/presentationml/2006/main">
  <p:tag name="PA" val="v4.0.0"/>
</p:tagLst>
</file>

<file path=ppt/tags/tag115.xml><?xml version="1.0" encoding="utf-8"?>
<p:tagLst xmlns:p="http://schemas.openxmlformats.org/presentationml/2006/main">
  <p:tag name="PA" val="v4.0.0"/>
</p:tagLst>
</file>

<file path=ppt/tags/tag116.xml><?xml version="1.0" encoding="utf-8"?>
<p:tagLst xmlns:p="http://schemas.openxmlformats.org/presentationml/2006/main">
  <p:tag name="PA" val="v4.0.0"/>
</p:tagLst>
</file>

<file path=ppt/tags/tag117.xml><?xml version="1.0" encoding="utf-8"?>
<p:tagLst xmlns:p="http://schemas.openxmlformats.org/presentationml/2006/main">
  <p:tag name="PA" val="v4.0.0"/>
</p:tagLst>
</file>

<file path=ppt/tags/tag118.xml><?xml version="1.0" encoding="utf-8"?>
<p:tagLst xmlns:p="http://schemas.openxmlformats.org/presentationml/2006/main">
  <p:tag name="PA" val="v4.0.0"/>
</p:tagLst>
</file>

<file path=ppt/tags/tag119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20.xml><?xml version="1.0" encoding="utf-8"?>
<p:tagLst xmlns:p="http://schemas.openxmlformats.org/presentationml/2006/main">
  <p:tag name="PA" val="v4.0.0"/>
</p:tagLst>
</file>

<file path=ppt/tags/tag121.xml><?xml version="1.0" encoding="utf-8"?>
<p:tagLst xmlns:p="http://schemas.openxmlformats.org/presentationml/2006/main">
  <p:tag name="PA" val="v4.0.0"/>
</p:tagLst>
</file>

<file path=ppt/tags/tag12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几何线条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3BC6B081-9B85-4A7D-90AA-6BAD9B890B00"/>
  <p:tag name="ISPRINGCLOUDFOLDERID" val="0"/>
  <p:tag name="ISPRINGCLOUDFOLDERPATH" val="Repository"/>
  <p:tag name="ISPRINGONLINEFOLDERID" val="0"/>
  <p:tag name="ISPRINGONLINEFOLDERPATH" val="Content List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141</Paragraphs>
  <Slides>27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52">
      <vt:lpstr>Arial</vt:lpstr>
      <vt:lpstr>等线 Light</vt:lpstr>
      <vt:lpstr>等线</vt:lpstr>
      <vt:lpstr>微软雅黑</vt:lpstr>
      <vt:lpstr>Century Gothic</vt:lpstr>
      <vt:lpstr>Poiret One</vt:lpstr>
      <vt:lpstr>新蒂下午茶基本版</vt:lpstr>
      <vt:lpstr>Calibri Light</vt:lpstr>
      <vt:lpstr>Calibri</vt:lpstr>
      <vt:lpstr>造字工房悦黑演示版纤细体</vt:lpstr>
      <vt:lpstr>Open Sans</vt:lpstr>
      <vt:lpstr>Wingdings</vt:lpstr>
      <vt:lpstr>Gill Sans</vt:lpstr>
      <vt:lpstr>方正兰亭粗黑_GBK</vt:lpstr>
      <vt:lpstr>Lato Light</vt:lpstr>
      <vt:lpstr>Oswald</vt:lpstr>
      <vt:lpstr>Castellar</vt:lpstr>
      <vt:lpstr>造字工房形黑（非商用）细体</vt:lpstr>
      <vt:lpstr>Open Sans Light</vt:lpstr>
      <vt:lpstr>Poppins Light</vt:lpstr>
      <vt:lpstr>Poppins</vt:lpstr>
      <vt:lpstr>Bebas Neue</vt:lpstr>
      <vt:lpstr>Agency FB</vt:lpstr>
      <vt:lpstr>Lato Black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2021-08-22T11:59:20Z</dcterms:created>
  <cp:lastPrinted>2021-08-22T11:59:20Z</cp:lastPrinted>
  <dcterms:modified xsi:type="dcterms:W3CDTF">2021-08-22T05:44:47Z</dcterms:modified>
  <cp:revision>1</cp:revision>
</cp:coreProperties>
</file>