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1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65" r:id="rId2"/>
  </p:sldMasterIdLst>
  <p:notesMasterIdLst>
    <p:notesMasterId r:id="rId3"/>
  </p:notesMasterIdLst>
  <p:sldIdLst>
    <p:sldId id="256" r:id="rId4"/>
    <p:sldId id="257" r:id="rId5"/>
    <p:sldId id="258" r:id="rId6"/>
    <p:sldId id="291" r:id="rId7"/>
    <p:sldId id="264" r:id="rId8"/>
    <p:sldId id="265" r:id="rId9"/>
    <p:sldId id="266" r:id="rId10"/>
    <p:sldId id="279" r:id="rId11"/>
    <p:sldId id="280" r:id="rId12"/>
    <p:sldId id="281" r:id="rId13"/>
    <p:sldId id="287" r:id="rId14"/>
    <p:sldId id="274" r:id="rId15"/>
    <p:sldId id="292" r:id="rId16"/>
    <p:sldId id="275" r:id="rId17"/>
    <p:sldId id="282" r:id="rId18"/>
    <p:sldId id="260" r:id="rId19"/>
    <p:sldId id="273" r:id="rId20"/>
    <p:sldId id="288" r:id="rId21"/>
    <p:sldId id="277" r:id="rId22"/>
    <p:sldId id="270" r:id="rId23"/>
    <p:sldId id="259" r:id="rId24"/>
    <p:sldId id="299" r:id="rId25"/>
    <p:sldId id="269" r:id="rId26"/>
    <p:sldId id="294" r:id="rId27"/>
    <p:sldId id="289" r:id="rId28"/>
    <p:sldId id="300" r:id="rId29"/>
    <p:sldId id="301" r:id="rId30"/>
    <p:sldId id="283" r:id="rId31"/>
    <p:sldId id="284" r:id="rId32"/>
    <p:sldId id="285" r:id="rId33"/>
    <p:sldId id="286" r:id="rId34"/>
    <p:sldId id="268" r:id="rId35"/>
    <p:sldId id="302" r:id="rId36"/>
    <p:sldId id="290" r:id="rId37"/>
    <p:sldId id="271" r:id="rId38"/>
    <p:sldId id="296" r:id="rId39"/>
    <p:sldId id="305" r:id="rId40"/>
    <p:sldId id="303" r:id="rId41"/>
    <p:sldId id="304" r:id="rId42"/>
    <p:sldId id="261" r:id="rId43"/>
    <p:sldId id="306" r:id="rId44"/>
    <p:sldId id="308" r:id="rId45"/>
    <p:sldId id="309" r:id="rId46"/>
    <p:sldId id="310" r:id="rId47"/>
    <p:sldId id="311" r:id="rId48"/>
    <p:sldId id="312" r:id="rId49"/>
    <p:sldId id="313" r:id="rId50"/>
    <p:sldId id="316" r:id="rId51"/>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14" autoAdjust="0"/>
  </p:normalViewPr>
  <p:slideViewPr>
    <p:cSldViewPr snapToGrid="0">
      <p:cViewPr varScale="1">
        <p:scale>
          <a:sx n="108" d="100"/>
          <a:sy n="108" d="100"/>
        </p:scale>
        <p:origin x="720" y="150"/>
      </p:cViewPr>
      <p:guideLst/>
    </p:cSldViewPr>
  </p:slideViewPr>
  <p:notesTextViewPr>
    <p:cViewPr>
      <p:scale>
        <a:sx n="1" d="1"/>
        <a:sy n="1" d="1"/>
      </p:scale>
      <p:origin x="0" y="0"/>
    </p:cViewPr>
  </p:notesTextViewPr>
  <p:sorterViewPr>
    <p:cViewPr>
      <p:scale>
        <a:sx n="174" d="100"/>
        <a:sy n="174"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tags/tag1.xml" Type="http://schemas.openxmlformats.org/officeDocument/2006/relationships/tags"/><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12.xml.rels><?xml version="1.0" encoding="UTF-8" standalone="yes"?><Relationships xmlns="http://schemas.openxmlformats.org/package/2006/relationships"><Relationship Id="rId1" Target="../embeddings/Microsoft_Excel_Worksheet12.xlsx" Type="http://schemas.openxmlformats.org/officeDocument/2006/relationships/package"/><Relationship Id="rId2" Target="../theme/themeOverride5.xml" Type="http://schemas.openxmlformats.org/officeDocument/2006/relationships/themeOverride"/></Relationships>
</file>

<file path=ppt/charts/_rels/chart13.xml.rels><?xml version="1.0" encoding="UTF-8" standalone="yes"?><Relationships xmlns="http://schemas.openxmlformats.org/package/2006/relationships"><Relationship Id="rId1" Target="../embeddings/Microsoft_Excel_Worksheet13.xlsx" Type="http://schemas.openxmlformats.org/officeDocument/2006/relationships/package"/></Relationships>
</file>

<file path=ppt/charts/_rels/chart14.xml.rels><?xml version="1.0" encoding="UTF-8" standalone="yes"?><Relationships xmlns="http://schemas.openxmlformats.org/package/2006/relationships"><Relationship Id="rId1" Target="../embeddings/Microsoft_Excel_Worksheet14.xlsx" Type="http://schemas.openxmlformats.org/officeDocument/2006/relationships/package"/></Relationships>
</file>

<file path=ppt/charts/_rels/chart15.xml.rels><?xml version="1.0" encoding="UTF-8" standalone="yes"?><Relationships xmlns="http://schemas.openxmlformats.org/package/2006/relationships"><Relationship Id="rId1" Target="../embeddings/Microsoft_Excel_Worksheet15.xlsx" Type="http://schemas.openxmlformats.org/officeDocument/2006/relationships/package"/></Relationships>
</file>

<file path=ppt/charts/_rels/chart16.xml.rels><?xml version="1.0" encoding="UTF-8" standalone="yes"?><Relationships xmlns="http://schemas.openxmlformats.org/package/2006/relationships"><Relationship Id="rId1" Target="../embeddings/Microsoft_Excel_Worksheet16.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17.xml.rels><?xml version="1.0" encoding="UTF-8" standalone="yes"?><Relationships xmlns="http://schemas.openxmlformats.org/package/2006/relationships"><Relationship Id="rId1" Target="../embeddings/Microsoft_Excel_Worksheet17.xlsx" Type="http://schemas.openxmlformats.org/officeDocument/2006/relationships/package"/></Relationships>
</file>

<file path=ppt/charts/_rels/chart18.xml.rels><?xml version="1.0" encoding="UTF-8" standalone="yes"?><Relationships xmlns="http://schemas.openxmlformats.org/package/2006/relationships"><Relationship Id="rId1" Target="../embeddings/Microsoft_Excel_Worksheet18.xlsx" Type="http://schemas.openxmlformats.org/officeDocument/2006/relationships/package"/></Relationships>
</file>

<file path=ppt/charts/_rels/chart19.xml.rels><?xml version="1.0" encoding="UTF-8" standalone="yes"?><Relationships xmlns="http://schemas.openxmlformats.org/package/2006/relationships"><Relationship Id="rId1" Target="../embeddings/Microsoft_Excel_Worksheet19.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theme/themeOverride4.xml" Type="http://schemas.openxmlformats.org/officeDocument/2006/relationships/themeOverrid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4F4D5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35D0-405A-A926-C3064F369A28}"/>
              </c:ext>
            </c:extLst>
          </c:dPt>
          <c:dPt>
            <c:idx val="1"/>
            <c:invertIfNegative val="1"/>
            <c:spPr>
              <a:solidFill>
                <a:srgbClr val="9FB8D6"/>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35D0-405A-A926-C3064F369A28}"/>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5D0-405A-A926-C3064F369A28}"/>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D9D9D9"/>
              </a:solidFill>
              <a:ln w="19050">
                <a:solidFill>
                  <a:schemeClr val="lt1"/>
                </a:solidFill>
              </a:ln>
            </c:spPr>
          </c:dPt>
          <c:dPt>
            <c:idx val="1"/>
            <c:invertIfNegative val="1"/>
            <c:spPr>
              <a:solidFill>
                <a:srgbClr val="4F4D50"/>
              </a:solidFill>
              <a:ln w="19050">
                <a:solidFill>
                  <a:schemeClr val="lt1"/>
                </a:solidFill>
              </a:ln>
            </c:spPr>
          </c:dPt>
          <c:dPt>
            <c:idx val="2"/>
            <c:invertIfNegative val="1"/>
            <c:spPr>
              <a:solidFill>
                <a:srgbClr val="9FB8D6"/>
              </a:solidFill>
              <a:ln w="19050">
                <a:solidFill>
                  <a:schemeClr val="lt1"/>
                </a:solidFill>
              </a:ln>
            </c:spPr>
          </c:dPt>
          <c:dPt>
            <c:idx val="3"/>
            <c:invertIfNegative val="1"/>
            <c:spPr>
              <a:solidFill>
                <a:schemeClr val="bg1">
                  <a:lumMod val="65000"/>
                </a:schemeClr>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spcFirstLastPara="1" vertOverflow="ellipsis" vert="horz" wrap="square" anchor="ctr" anchorCtr="1"/>
        <a:p>
          <a:pPr>
            <a:defRPr sz="1000" b="0" i="0" u="none" strike="noStrike" kern="1200" baseline="0" smtId="4294967295">
              <a:solidFill>
                <a:schemeClr val="tx1">
                  <a:lumMod val="65000"/>
                  <a:lumOff val="35000"/>
                </a:schemeClr>
              </a:solidFill>
              <a:latin typeface="方正黑体简体" panose="02010601030101010101" pitchFamily="2" charset="-122"/>
              <a:ea typeface="方正黑体简体" panose="02010601030101010101" pitchFamily="2" charset="-122"/>
              <a:cs typeface="+mn-cs"/>
            </a:defRPr>
          </a:pPr>
          <a:endParaRPr sz="1000" b="0" i="0" u="none" strike="noStrike" kern="1200" baseline="0" smtId="4294967295">
            <a:solidFill>
              <a:schemeClr val="tx1">
                <a:lumMod val="65000"/>
                <a:lumOff val="35000"/>
              </a:schemeClr>
            </a:solidFill>
            <a:latin typeface="方正黑体简体" panose="02010601030101010101" pitchFamily="2" charset="-122"/>
            <a:ea typeface="方正黑体简体" panose="02010601030101010101" pitchFamily="2" charset="-122"/>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列1</c:v>
                </c:pt>
              </c:strCache>
            </c:strRef>
          </c:tx>
          <c:spPr>
            <a:solidFill>
              <a:schemeClr val="lt1"/>
            </a:solidFill>
            <a:ln w="19050">
              <a:solidFill>
                <a:schemeClr val="bg1"/>
              </a:solidFill>
            </a:ln>
            <a:effectLst>
              <a:outerShdw blurRad="254000" dist="63500" dir="2700000" algn="tl" rotWithShape="0">
                <a:prstClr val="black">
                  <a:alpha val="30000"/>
                </a:prstClr>
              </a:outerShdw>
            </a:effectLst>
          </c:spPr>
          <c:dPt>
            <c:idx val="0"/>
            <c:invertIfNegative val="1"/>
            <c:spPr>
              <a:solidFill>
                <a:srgbClr val="D9D9D9"/>
              </a:solidFill>
              <a:ln w="19050">
                <a:solidFill>
                  <a:schemeClr val="bg1"/>
                </a:solidFill>
              </a:ln>
              <a:effectLst>
                <a:outerShdw blurRad="254000" dist="63500" dir="2700000" algn="tl" rotWithShape="0">
                  <a:prstClr val="black">
                    <a:alpha val="30000"/>
                  </a:prstClr>
                </a:outerShdw>
              </a:effectLst>
            </c:spPr>
          </c:dPt>
          <c:dPt>
            <c:idx val="1"/>
            <c:invertIfNegative val="1"/>
            <c:spPr>
              <a:solidFill>
                <a:srgbClr val="4F4D50"/>
              </a:solidFill>
              <a:ln w="19050">
                <a:solidFill>
                  <a:schemeClr val="bg1"/>
                </a:solidFill>
              </a:ln>
              <a:effectLst>
                <a:outerShdw blurRad="254000" dist="63500" dir="2700000" algn="tl" rotWithShape="0">
                  <a:prstClr val="black">
                    <a:alpha val="30000"/>
                  </a:prstClr>
                </a:outerShdw>
              </a:effectLst>
            </c:spPr>
          </c:dPt>
          <c:dPt>
            <c:idx val="2"/>
            <c:invertIfNegative val="1"/>
            <c:spPr>
              <a:solidFill>
                <a:srgbClr val="9FB8D6"/>
              </a:solidFill>
              <a:ln w="19050">
                <a:solidFill>
                  <a:schemeClr val="bg1"/>
                </a:solidFill>
              </a:ln>
              <a:effectLst>
                <a:outerShdw blurRad="254000" dist="63500" dir="2700000" algn="tl" rotWithShape="0">
                  <a:prstClr val="black">
                    <a:alpha val="30000"/>
                  </a:prstClr>
                </a:outerShdw>
              </a:effectLst>
            </c:spPr>
          </c:dPt>
          <c:dPt>
            <c:idx val="3"/>
            <c:invertIfNegative val="1"/>
            <c:spPr>
              <a:solidFill>
                <a:schemeClr val="bg1">
                  <a:lumMod val="65000"/>
                </a:schemeClr>
              </a:solidFill>
              <a:ln w="19050">
                <a:solidFill>
                  <a:schemeClr val="bg1"/>
                </a:solidFill>
              </a:ln>
              <a:effectLst>
                <a:outerShdw blurRad="254000" dist="63500" dir="2700000" algn="tl" rotWithShape="0">
                  <a:prstClr val="black">
                    <a:alpha val="30000"/>
                  </a:prstClr>
                </a:outerShdw>
              </a:effectLst>
            </c:spPr>
          </c:dPt>
          <c:dLbls>
            <c:dLbl>
              <c:idx val="0"/>
              <c:layout>
                <c:manualLayout>
                  <c:x val="-0.20762081444263458"/>
                  <c:y val="-0.073418393731117249"/>
                </c:manualLayout>
              </c:layout>
              <c:spPr>
                <a:noFill/>
                <a:ln>
                  <a:noFill/>
                </a:ln>
                <a:effectLst/>
              </c:spPr>
              <c:txPr>
                <a:bodyPr rot="0" spcFirstLastPara="1" vertOverflow="ellipsis" vert="horz" wrap="square" anchor="ctr" anchorCtr="1"/>
                <a:p>
                  <a:pPr>
                    <a:def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dLbl>
            <c:dLbl>
              <c:idx val="1"/>
              <c:layout>
                <c:manualLayout>
                  <c:x val="0.15512664616107941"/>
                  <c:y val="-0.094951167702674866"/>
                </c:manualLayout>
              </c:layout>
              <c:spPr>
                <a:noFill/>
                <a:ln>
                  <a:noFill/>
                </a:ln>
                <a:effectLst/>
              </c:spPr>
              <c:txPr>
                <a:bodyPr rot="0" spcFirstLastPara="1" vertOverflow="ellipsis" vert="horz" wrap="square" anchor="ctr" anchorCtr="1"/>
                <a:p>
                  <a:pPr>
                    <a:def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bg1"/>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dLbl>
            <c:dLbl>
              <c:idx val="2"/>
              <c:layout>
                <c:manualLayout>
                  <c:x val="0.16667589545249939"/>
                  <c:y val="0.16511483490467072"/>
                </c:manualLayout>
              </c:layout>
              <c:spPr>
                <a:noFill/>
                <a:ln>
                  <a:noFill/>
                </a:ln>
                <a:effectLst/>
              </c:spPr>
              <c:txPr>
                <a:bodyPr rot="0" spcFirstLastPara="1" vertOverflow="ellipsis" vert="horz" wrap="square" anchor="ctr" anchorCtr="1"/>
                <a:p>
                  <a:pPr>
                    <a:def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ext xmlns:c15="http://schemas.microsoft.com/office/drawing/2012/chart" uri="{CE6537A1-D6FC-4f65-9D91-7224C49458BB}">
                  <c15:layout>
                    <c:manualLayout>
                      <c:w val="0.1649105"/>
                      <c:h val="0.1405838"/>
                    </c:manualLayout>
                  </c15:layout>
                </c:ext>
              </c:extLst>
            </c:dLbl>
            <c:dLbl>
              <c:idx val="3"/>
              <c:layout>
                <c:manualLayout>
                  <c:x val="0.10746080428361893"/>
                  <c:y val="0.09306691586971283"/>
                </c:manualLayout>
              </c:layout>
              <c:spPr>
                <a:noFill/>
                <a:ln>
                  <a:noFill/>
                </a:ln>
                <a:effectLst/>
              </c:spPr>
              <c:txPr>
                <a:bodyPr rot="0" spcFirstLastPara="1" vertOverflow="ellipsis" vert="horz" wrap="square" anchor="ctr" anchorCtr="1"/>
                <a:p>
                  <a:pPr>
                    <a:def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rgbClr val="4F4D50"/>
                    </a:solidFill>
                    <a:latin typeface="微软雅黑 Light" panose="020b0502040204020203" pitchFamily="34" charset="-122"/>
                    <a:ea typeface="微软雅黑 Light" panose="020b0502040204020203" pitchFamily="34" charset="-122"/>
                    <a:cs typeface="+mn-cs"/>
                  </a:endParaRPr>
                </a:p>
              </c:txPr>
              <c:dLblPos val="bestFit"/>
              <c:showLegendKey val="0"/>
              <c:showVal val="0"/>
              <c:showCatName val="1"/>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accent1"/>
                    </a:solidFill>
                    <a:latin typeface="微软雅黑 Light" panose="020b0502040204020203" pitchFamily="34" charset="-122"/>
                    <a:ea typeface="微软雅黑 Light" panose="020b0502040204020203" pitchFamily="34" charset="-122"/>
                    <a:cs typeface="+mn-cs"/>
                  </a:defRPr>
                </a:pPr>
                <a:endParaRPr sz="1197" b="1" i="0" u="none" strike="noStrike" kern="1200" baseline="0" smtId="4294967295">
                  <a:solidFill>
                    <a:schemeClr val="accent1"/>
                  </a:solidFill>
                  <a:latin typeface="微软雅黑 Light" panose="020b0502040204020203" pitchFamily="34" charset="-122"/>
                  <a:ea typeface="微软雅黑 Light" panose="020b0502040204020203" pitchFamily="34" charset="-122"/>
                  <a:cs typeface="+mn-cs"/>
                </a:endParaRPr>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w="9525" cap="flat" cmpd="sng" algn="ctr">
      <a:noFill/>
      <a:round/>
    </a:ln>
    <a:effectLst/>
  </c:spPr>
  <c:txPr>
    <a:bodyPr/>
    <a:p>
      <a:pPr>
        <a:defRPr smtId="4294967295">
          <a:latin typeface="微软雅黑 Light" panose="020b0502040204020203" pitchFamily="34" charset="-122"/>
          <a:ea typeface="微软雅黑 Light" panose="020b0502040204020203" pitchFamily="34" charset="-122"/>
        </a:defRPr>
      </a:pPr>
      <a:endParaRPr smtId="4294967295">
        <a:latin typeface="微软雅黑 Light" panose="020b0502040204020203" pitchFamily="34" charset="-122"/>
        <a:ea typeface="微软雅黑 Light" panose="020b0502040204020203" pitchFamily="34" charset="-122"/>
      </a:endParaRPr>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invertIfNegative val="1"/>
            <c:spPr>
              <a:solidFill>
                <a:sysClr val="window" lastClr="FFFFFF">
                  <a:lumMod val="85000"/>
                </a:sysClr>
              </a:solidFill>
              <a:ln w="18999">
                <a:noFill/>
              </a:ln>
              <a:effectLst>
                <a:outerShdw blurRad="50800" dist="38100" dir="5400000" algn="t" rotWithShape="0">
                  <a:prstClr val="black">
                    <a:alpha val="40000"/>
                  </a:prstClr>
                </a:outerShdw>
              </a:effectLst>
            </c:spPr>
          </c:dPt>
          <c:dPt>
            <c:idx val="1"/>
            <c:invertIfNegative val="1"/>
            <c:spPr>
              <a:solidFill>
                <a:srgbClr val="4F4D50"/>
              </a:solidFill>
              <a:ln w="18999">
                <a:noFill/>
              </a:ln>
              <a:effectLst>
                <a:outerShdw blurRad="50800" dist="38100" dir="5400000" algn="t" rotWithShape="0">
                  <a:prstClr val="black">
                    <a:alpha val="40000"/>
                  </a:prstClr>
                </a:outerShdw>
              </a:effectLst>
            </c:spPr>
          </c:dPt>
          <c:dLbls>
            <c:delete val="1"/>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c:pieChart>
      <c:spPr>
        <a:noFill/>
        <a:ln w="25331">
          <a:noFill/>
        </a:ln>
      </c:spPr>
    </c:plotArea>
    <c:plotVisOnly val="1"/>
    <c:dispBlanksAs val="gap"/>
    <c:showDLblsOverMax val="0"/>
  </c:chart>
  <c:spPr>
    <a:noFill/>
    <a:ln>
      <a:noFill/>
    </a:ln>
    <a:effectLst/>
  </c:spPr>
  <c:txPr>
    <a:bodyPr/>
    <a:p>
      <a:pPr>
        <a:defRPr lang="zh-CN" smtId="4294967295">
          <a:latin typeface="Calibri" pitchFamily="34" charset="0"/>
          <a:sym typeface="Calibri" pitchFamily="34" charset="0"/>
        </a:defRPr>
      </a:pPr>
      <a:endParaRPr lang="zh-CN" smtId="4294967295">
        <a:latin typeface="Calibri" pitchFamily="34" charset="0"/>
        <a:sym typeface="Calibri" pitchFamily="34" charset="0"/>
      </a:endParaRPr>
    </a:p>
  </c:txPr>
  <c:externalData r:id="rId1">
    <c:autoUpdate val="0"/>
  </c:externalData>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c:rAngAx val="0"/>
    </c:view3D>
    <c:plotArea>
      <c:pie3DChart>
        <c:varyColors val="1"/>
        <c:ser>
          <c:idx val="0"/>
          <c:order val="0"/>
          <c:tx>
            <c:strRef>
              <c:f>Sheet1!$B$1</c:f>
              <c:strCache>
                <c:ptCount val="1"/>
                <c:pt idx="0">
                  <c:v>销售额</c:v>
                </c:pt>
              </c:strCache>
            </c:strRef>
          </c:tx>
          <c:spPr>
            <a:solidFill>
              <a:srgbClr val="4F4D50"/>
            </a:solidFill>
          </c:spPr>
          <c:explosion val="10"/>
          <c:dPt>
            <c:idx val="0"/>
            <c:invertIfNegative val="1"/>
            <c:spPr>
              <a:solidFill>
                <a:srgbClr val="D9D9D9"/>
              </a:solidFill>
            </c:spPr>
            <c:extLst>
              <c:ext xmlns:c16="http://schemas.microsoft.com/office/drawing/2014/chart" uri="{C3380CC4-5D6E-409C-BE32-E72D297353CC}">
                <c16:uniqueId val="{00000001-EAB3-4712-BDE4-92D0B6B3BD05}"/>
              </c:ext>
            </c:extLst>
          </c:dPt>
          <c:dPt>
            <c:idx val="1"/>
            <c:invertIfNegative val="1"/>
            <c:extLst>
              <c:ext xmlns:c16="http://schemas.microsoft.com/office/drawing/2014/chart" uri="{C3380CC4-5D6E-409C-BE32-E72D297353CC}">
                <c16:uniqueId val="{00000003-EAB3-4712-BDE4-92D0B6B3BD05}"/>
              </c:ext>
            </c:extLst>
          </c:dPt>
          <c:dPt>
            <c:idx val="2"/>
            <c:invertIfNegative val="1"/>
            <c:spPr>
              <a:solidFill>
                <a:srgbClr val="9FB8D6"/>
              </a:solidFill>
            </c:spPr>
            <c:extLst>
              <c:ext xmlns:c16="http://schemas.microsoft.com/office/drawing/2014/chart" uri="{C3380CC4-5D6E-409C-BE32-E72D297353CC}">
                <c16:uniqueId val="{00000005-EAB3-4712-BDE4-92D0B6B3BD05}"/>
              </c:ext>
            </c:extLst>
          </c:dPt>
          <c:dPt>
            <c:idx val="3"/>
            <c:invertIfNegative val="1"/>
            <c:spPr>
              <a:solidFill>
                <a:srgbClr val="D9D9D9"/>
              </a:solidFill>
            </c:spPr>
            <c:extLst>
              <c:ext xmlns:c16="http://schemas.microsoft.com/office/drawing/2014/chart" uri="{C3380CC4-5D6E-409C-BE32-E72D297353CC}">
                <c16:uniqueId val="{00000007-EAB3-4712-BDE4-92D0B6B3BD05}"/>
              </c:ext>
            </c:extLst>
          </c:dPt>
          <c:dPt>
            <c:idx val="4"/>
            <c:invertIfNegative val="1"/>
            <c:spPr>
              <a:solidFill>
                <a:schemeClr val="bg1">
                  <a:lumMod val="65000"/>
                </a:schemeClr>
              </a:solidFill>
            </c:spPr>
            <c:extLst>
              <c:ext xmlns:c16="http://schemas.microsoft.com/office/drawing/2014/chart" uri="{C3380CC4-5D6E-409C-BE32-E72D297353CC}">
                <c16:uniqueId val="{00000009-EAB3-4712-BDE4-92D0B6B3BD05}"/>
              </c:ext>
            </c:extLst>
          </c:dPt>
          <c:dLbls>
            <c:delete val="1"/>
            <c:extLst/>
          </c:dLbls>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8.2</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0"/>
        </c:dLbls>
      </c:pie3D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plotArea>
      <c:bar3DChart>
        <c:barDir val="col"/>
        <c:grouping val="standard"/>
        <c:varyColors val="0"/>
        <c:ser>
          <c:idx val="0"/>
          <c:order val="0"/>
          <c:tx>
            <c:strRef>
              <c:f>Sheet1!$B$1</c:f>
              <c:strCache>
                <c:ptCount val="1"/>
                <c:pt idx="0">
                  <c:v>系列 1</c:v>
                </c:pt>
              </c:strCache>
            </c:strRef>
          </c:tx>
          <c:spPr>
            <a:solidFill>
              <a:srgbClr val="4F4D50"/>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extLst>
              <c:ext xmlns:c16="http://schemas.microsoft.com/office/drawing/2014/chart" uri="{C3380CC4-5D6E-409C-BE32-E72D297353CC}">
                <c16:uniqueId val="{00000001-9B3B-42B8-B871-67D2F6D8564F}"/>
              </c:ext>
            </c:extLst>
          </c:dPt>
          <c:dPt>
            <c:idx val="1"/>
            <c:invertIfNegative val="0"/>
            <c:extLst>
              <c:ext xmlns:c16="http://schemas.microsoft.com/office/drawing/2014/chart" uri="{C3380CC4-5D6E-409C-BE32-E72D297353CC}">
                <c16:uniqueId val="{00000003-9B3B-42B8-B871-67D2F6D8564F}"/>
              </c:ext>
            </c:extLst>
          </c:dPt>
          <c:dPt>
            <c:idx val="2"/>
            <c:invertIfNegative val="0"/>
            <c:extLst>
              <c:ext xmlns:c16="http://schemas.microsoft.com/office/drawing/2014/chart" uri="{C3380CC4-5D6E-409C-BE32-E72D297353CC}">
                <c16:uniqueId val="{00000005-9B3B-42B8-B871-67D2F6D8564F}"/>
              </c:ext>
            </c:extLst>
          </c:dPt>
          <c:dPt>
            <c:idx val="3"/>
            <c:invertIfNegative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rgbClr val="9FB8D6"/>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0A-9B3B-42B8-B871-67D2F6D8564F}"/>
              </c:ext>
            </c:extLst>
          </c:dPt>
          <c:dPt>
            <c:idx val="1"/>
            <c:invertIfNegative val="0"/>
            <c:extLst>
              <c:ext xmlns:c16="http://schemas.microsoft.com/office/drawing/2014/chart" uri="{C3380CC4-5D6E-409C-BE32-E72D297353CC}">
                <c16:uniqueId val="{0000000C-9B3B-42B8-B871-67D2F6D8564F}"/>
              </c:ext>
            </c:extLst>
          </c:dPt>
          <c:dPt>
            <c:idx val="2"/>
            <c:invertIfNegative val="0"/>
            <c:extLst>
              <c:ext xmlns:c16="http://schemas.microsoft.com/office/drawing/2014/chart" uri="{C3380CC4-5D6E-409C-BE32-E72D297353CC}">
                <c16:uniqueId val="{0000000E-9B3B-42B8-B871-67D2F6D8564F}"/>
              </c:ext>
            </c:extLst>
          </c:dPt>
          <c:dPt>
            <c:idx val="3"/>
            <c:invertIfNegative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accent3"/>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extLst>
              <c:ext xmlns:c16="http://schemas.microsoft.com/office/drawing/2014/chart" uri="{C3380CC4-5D6E-409C-BE32-E72D297353CC}">
                <c16:uniqueId val="{00000013-9B3B-42B8-B871-67D2F6D8564F}"/>
              </c:ext>
            </c:extLst>
          </c:dPt>
          <c:dPt>
            <c:idx val="1"/>
            <c:invertIfNegative val="0"/>
            <c:extLst>
              <c:ext xmlns:c16="http://schemas.microsoft.com/office/drawing/2014/chart" uri="{C3380CC4-5D6E-409C-BE32-E72D297353CC}">
                <c16:uniqueId val="{00000015-9B3B-42B8-B871-67D2F6D8564F}"/>
              </c:ext>
            </c:extLst>
          </c:dPt>
          <c:dPt>
            <c:idx val="2"/>
            <c:invertIfNegative val="0"/>
            <c:extLst>
              <c:ext xmlns:c16="http://schemas.microsoft.com/office/drawing/2014/chart" uri="{C3380CC4-5D6E-409C-BE32-E72D297353CC}">
                <c16:uniqueId val="{00000017-9B3B-42B8-B871-67D2F6D8564F}"/>
              </c:ext>
            </c:extLst>
          </c:dPt>
          <c:dPt>
            <c:idx val="3"/>
            <c:invertIfNegative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showLeaderLines val="0"/>
        </c:dLbls>
        <c:gapWidth val="498"/>
        <c:gapDepth val="14"/>
        <c:shape/>
        <c:axId val="-1729114064"/>
        <c:axId val="-1729125488"/>
        <c:axId val="-1735129024"/>
      </c:bar3DChart>
      <c:catAx>
        <c:axId val="-1729114064"/>
        <c:scaling>
          <c:orientation/>
        </c:scaling>
        <c:delete val="0"/>
        <c:axPos val="b"/>
        <c:numFmt formatCode="General" sourceLinked="0"/>
        <c:majorTickMark val="out"/>
        <c:minorTickMark val="none"/>
        <c:txPr>
          <a:bodyPr/>
          <a:p>
            <a:pPr>
              <a:defRPr sz="1200" smtId="4294967295">
                <a:solidFill>
                  <a:srgbClr val="4A4C4D"/>
                </a:solidFill>
              </a:defRPr>
            </a:pPr>
            <a:endParaRPr sz="1200" smtId="4294967295">
              <a:solidFill>
                <a:srgbClr val="4A4C4D"/>
              </a:solidFill>
            </a:endParaRPr>
          </a:p>
        </c:txPr>
        <c:crossAx val="-1729125488"/>
        <c:crosses val="autoZero"/>
        <c:auto val="0"/>
        <c:lblAlgn val="ctr"/>
        <c:lblOffset/>
        <c:noMultiLvlLbl val="0"/>
      </c:catAx>
      <c:valAx>
        <c:axId val="-1729125488"/>
        <c:scaling>
          <c:orientation/>
        </c:scaling>
        <c:delete val="0"/>
        <c:axPos val="l"/>
        <c:majorGridlines/>
        <c:numFmt formatCode="General" sourceLinked="1"/>
        <c:majorTickMark val="out"/>
        <c:minorTickMark val="none"/>
        <c:txPr>
          <a:bodyPr/>
          <a:p>
            <a:pPr>
              <a:defRPr sz="1600" smtId="4294967295">
                <a:solidFill>
                  <a:schemeClr val="tx1">
                    <a:lumMod val="75000"/>
                    <a:lumOff val="25000"/>
                  </a:schemeClr>
                </a:solidFill>
              </a:defRPr>
            </a:pPr>
            <a:endParaRPr sz="1600" smtId="4294967295">
              <a:solidFill>
                <a:schemeClr val="tx1">
                  <a:lumMod val="75000"/>
                  <a:lumOff val="25000"/>
                </a:schemeClr>
              </a:solidFill>
            </a:endParaRPr>
          </a:p>
        </c:txPr>
        <c:crossAx val="-1729114064"/>
        <c:crosses val="autoZero"/>
        <c:crossBetween val="between"/>
      </c:valAx>
      <c:serAx>
        <c:axId val="-1735129024"/>
        <c:scaling>
          <c:orientation/>
        </c:scaling>
        <c:delete val="0"/>
        <c:axPos val="b"/>
        <c:majorTickMark val="out"/>
        <c:minorTickMark val="none"/>
        <c:txPr>
          <a:bodyPr/>
          <a:p>
            <a:pPr>
              <a:defRPr sz="1100" smtId="4294967295">
                <a:solidFill>
                  <a:srgbClr val="4A4C4D"/>
                </a:solidFill>
              </a:defRPr>
            </a:pPr>
            <a:endParaRPr sz="1100" smtId="4294967295">
              <a:solidFill>
                <a:srgbClr val="4A4C4D"/>
              </a:solidFill>
            </a:endParaRPr>
          </a:p>
        </c:txPr>
        <c:crossAx val="-1729125488"/>
      </c:serAx>
    </c:plotArea>
    <c:plotVisOnly val="1"/>
    <c:dispBlanksAs val="gap"/>
    <c:showDLblsOverMax val="0"/>
  </c:chart>
  <c:txPr>
    <a:bodyPr/>
    <a:p>
      <a:pPr>
        <a:defRPr sz="1800" smtId="4294967295"/>
      </a:pPr>
      <a:endParaRPr sz="1800" smtId="4294967295"/>
    </a:p>
  </c:txPr>
  <c:externalData r:id="rId1">
    <c:autoUpdate val="0"/>
  </c:externalData>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standard"/>
        <c:varyColors val="0"/>
        <c:ser>
          <c:idx val="0"/>
          <c:order val="0"/>
          <c:tx>
            <c:strRef>
              <c:f>Sheet1!$B$1</c:f>
              <c:strCache>
                <c:ptCount val="1"/>
                <c:pt idx="0">
                  <c:v>系列 1</c:v>
                </c:pt>
              </c:strCache>
            </c:strRef>
          </c:tx>
          <c:spPr>
            <a:ln w="15875">
              <a:solidFill>
                <a:srgbClr val="4F4D50"/>
              </a:solidFill>
            </a:ln>
          </c:spPr>
          <c:marker>
            <c:symbol val="circle"/>
            <c:size val="2"/>
            <c:spPr>
              <a:ln>
                <a:solidFill>
                  <a:srgbClr val="4F4D50"/>
                </a:solidFill>
              </a:ln>
            </c:spPr>
          </c:marker>
          <c:cat>
            <c:strRef>
              <c:f>Sheet1!$A$2:$A$6</c:f>
              <c:strCache>
                <c:ptCount val="5"/>
                <c:pt idx="0">
                  <c:v>标题一</c:v>
                </c:pt>
                <c:pt idx="1">
                  <c:v>标题二</c:v>
                </c:pt>
                <c:pt idx="2">
                  <c:v>标题三</c:v>
                </c:pt>
                <c:pt idx="3">
                  <c:v>标题四</c:v>
                </c:pt>
                <c:pt idx="4">
                  <c:v>标题五</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BE6-4478-A0DD-01C4E685D1C2}"/>
            </c:ext>
          </c:extLst>
        </c:ser>
        <c:ser>
          <c:idx val="1"/>
          <c:order val="1"/>
          <c:tx>
            <c:strRef>
              <c:f>Sheet1!$C$1</c:f>
              <c:strCache>
                <c:ptCount val="1"/>
                <c:pt idx="0">
                  <c:v>系列 2</c:v>
                </c:pt>
              </c:strCache>
            </c:strRef>
          </c:tx>
          <c:spPr>
            <a:ln w="12700">
              <a:solidFill>
                <a:srgbClr val="9FB8D6"/>
              </a:solidFill>
            </a:ln>
          </c:spPr>
          <c:marker>
            <c:symbol val="circle"/>
            <c:size val="2"/>
            <c:spPr>
              <a:ln>
                <a:solidFill>
                  <a:srgbClr val="9FB8D6"/>
                </a:solidFill>
              </a:ln>
            </c:spPr>
          </c:marker>
          <c:cat>
            <c:strRef>
              <c:f>Sheet1!$A$2:$A$6</c:f>
              <c:strCache>
                <c:ptCount val="5"/>
                <c:pt idx="0">
                  <c:v>标题一</c:v>
                </c:pt>
                <c:pt idx="1">
                  <c:v>标题二</c:v>
                </c:pt>
                <c:pt idx="2">
                  <c:v>标题三</c:v>
                </c:pt>
                <c:pt idx="3">
                  <c:v>标题四</c:v>
                </c:pt>
                <c:pt idx="4">
                  <c:v>标题五</c:v>
                </c:pt>
              </c:strCache>
            </c:str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BE6-4478-A0DD-01C4E685D1C2}"/>
            </c:ext>
          </c:extLst>
        </c:ser>
        <c:dLbls>
          <c:showLegendKey val="0"/>
          <c:showVal val="0"/>
          <c:showCatName val="0"/>
          <c:showSerName val="0"/>
          <c:showPercent val="0"/>
          <c:showBubbleSize val="0"/>
          <c:showLeaderLines val="0"/>
        </c:dLbls>
        <c:axId val="-1729113520"/>
        <c:axId val="-1729109712"/>
      </c:radarChart>
      <c:catAx>
        <c:axId val="-1729113520"/>
        <c:scaling>
          <c:orientation/>
        </c:scaling>
        <c:delete val="0"/>
        <c:axPos val="b"/>
        <c:majorGridlines/>
        <c:numFmt formatCode="General" sourceLinked="1"/>
        <c:majorTickMark val="out"/>
        <c:minorTickMark val="none"/>
        <c:txPr>
          <a:bodyPr/>
          <a:p>
            <a:pPr>
              <a:defRPr sz="800" smtId="4294967295">
                <a:solidFill>
                  <a:schemeClr val="tx1">
                    <a:lumMod val="65000"/>
                    <a:lumOff val="35000"/>
                  </a:schemeClr>
                </a:solidFill>
                <a:latin typeface="方正黑体简体" panose="02010601030101010101" pitchFamily="2" charset="-122"/>
                <a:ea typeface="方正黑体简体" panose="02010601030101010101" pitchFamily="2" charset="-122"/>
              </a:defRPr>
            </a:pPr>
            <a:endParaRPr sz="800" smtId="4294967295">
              <a:solidFill>
                <a:schemeClr val="tx1">
                  <a:lumMod val="65000"/>
                  <a:lumOff val="35000"/>
                </a:schemeClr>
              </a:solidFill>
              <a:latin typeface="方正黑体简体" panose="02010601030101010101" pitchFamily="2" charset="-122"/>
              <a:ea typeface="方正黑体简体" panose="02010601030101010101" pitchFamily="2" charset="-122"/>
            </a:endParaRPr>
          </a:p>
        </c:txPr>
        <c:crossAx val="-1729109712"/>
        <c:crosses val="autoZero"/>
        <c:auto val="0"/>
        <c:lblAlgn val="ctr"/>
        <c:lblOffset/>
        <c:noMultiLvlLbl val="0"/>
      </c:catAx>
      <c:valAx>
        <c:axId val="-1729109712"/>
        <c:scaling>
          <c:orientation/>
        </c:scaling>
        <c:delete val="1"/>
        <c:axPos val="l"/>
        <c:majorGridlines>
          <c:spPr>
            <a:ln>
              <a:solidFill>
                <a:schemeClr val="bg1">
                  <a:lumMod val="50000"/>
                  <a:alpha val="64000"/>
                </a:schemeClr>
              </a:solidFill>
              <a:prstDash val="sysDot"/>
            </a:ln>
          </c:spPr>
        </c:majorGridlines>
        <c:numFmt formatCode="General" sourceLinked="1"/>
        <c:minorTickMark val="none"/>
        <c:crossAx val="-172911352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ndard"/>
        <c:varyColors val="0"/>
        <c:ser>
          <c:idx val="0"/>
          <c:order val="0"/>
          <c:spPr>
            <a:solidFill>
              <a:srgbClr val="4F4D50"/>
            </a:solidFill>
            <a:ln>
              <a:noFill/>
            </a:ln>
            <a:effectLst/>
          </c:spPr>
          <c:invertIfNegative val="0"/>
          <c:dPt>
            <c:idx val="0"/>
            <c:invertIfNegative val="0"/>
            <c:extLst>
              <c:ext xmlns:c16="http://schemas.microsoft.com/office/drawing/2014/chart" uri="{C3380CC4-5D6E-409C-BE32-E72D297353CC}">
                <c16:uniqueId val="{00000000-5D0C-45C0-8BA4-31CA8ACFB38B}"/>
              </c:ext>
            </c:extLst>
          </c:dPt>
          <c:dPt>
            <c:idx val="1"/>
            <c:invertIfNegative val="0"/>
            <c:extLst>
              <c:ext xmlns:c16="http://schemas.microsoft.com/office/drawing/2014/chart" uri="{C3380CC4-5D6E-409C-BE32-E72D297353CC}">
                <c16:uniqueId val="{00000001-5D0C-45C0-8BA4-31CA8ACFB38B}"/>
              </c:ext>
            </c:extLst>
          </c:dPt>
          <c:dPt>
            <c:idx val="2"/>
            <c:invertIfNegative val="0"/>
            <c:extLst>
              <c:ext xmlns:c16="http://schemas.microsoft.com/office/drawing/2014/chart" uri="{C3380CC4-5D6E-409C-BE32-E72D297353CC}">
                <c16:uniqueId val="{00000002-5D0C-45C0-8BA4-31CA8ACFB38B}"/>
              </c:ext>
            </c:extLst>
          </c:dPt>
          <c:dPt>
            <c:idx val="3"/>
            <c:invertIfNegative val="0"/>
            <c:extLst>
              <c:ext xmlns:c16="http://schemas.microsoft.com/office/drawing/2014/chart" uri="{C3380CC4-5D6E-409C-BE32-E72D297353CC}">
                <c16:uniqueId val="{00000003-5D0C-45C0-8BA4-31CA8ACFB38B}"/>
              </c:ext>
            </c:extLst>
          </c:dPt>
          <c:dPt>
            <c:idx val="4"/>
            <c:invertIfNegative val="0"/>
            <c:extLst>
              <c:ext xmlns:c16="http://schemas.microsoft.com/office/drawing/2014/chart" uri="{C3380CC4-5D6E-409C-BE32-E72D297353CC}">
                <c16:uniqueId val="{00000004-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Sheet1!$B$2:$B$6</c:f>
              <c:numCache>
                <c:formatCode>General</c:formatCode>
                <c:ptCount val="5"/>
                <c:pt idx="0">
                  <c:v>4</c:v>
                </c:pt>
                <c:pt idx="1">
                  <c:v>3</c:v>
                </c:pt>
                <c:pt idx="2">
                  <c:v>2</c:v>
                </c:pt>
                <c:pt idx="3">
                  <c:v>1</c:v>
                </c:pt>
                <c:pt idx="4">
                  <c:v>0.5</c:v>
                </c:pt>
              </c:numCache>
            </c:numRef>
          </c:val>
          <c:shape val="pyramid"/>
          <c:extLst>
            <c:ext xmlns:c16="http://schemas.microsoft.com/office/drawing/2014/chart" uri="{C3380CC4-5D6E-409C-BE32-E72D297353CC}">
              <c16:uniqueId val="{00000005-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1"/>
          <c:order val="1"/>
          <c:spPr>
            <a:solidFill>
              <a:srgbClr val="9FB8D6"/>
            </a:solidFill>
            <a:ln>
              <a:noFill/>
            </a:ln>
            <a:effectLst/>
          </c:spPr>
          <c:invertIfNegative val="0"/>
          <c:dPt>
            <c:idx val="0"/>
            <c:invertIfNegative val="0"/>
            <c:extLst>
              <c:ext xmlns:c16="http://schemas.microsoft.com/office/drawing/2014/chart" uri="{C3380CC4-5D6E-409C-BE32-E72D297353CC}">
                <c16:uniqueId val="{00000006-5D0C-45C0-8BA4-31CA8ACFB38B}"/>
              </c:ext>
            </c:extLst>
          </c:dPt>
          <c:dPt>
            <c:idx val="1"/>
            <c:invertIfNegative val="0"/>
            <c:extLst>
              <c:ext xmlns:c16="http://schemas.microsoft.com/office/drawing/2014/chart" uri="{C3380CC4-5D6E-409C-BE32-E72D297353CC}">
                <c16:uniqueId val="{00000007-5D0C-45C0-8BA4-31CA8ACFB38B}"/>
              </c:ext>
            </c:extLst>
          </c:dPt>
          <c:dPt>
            <c:idx val="2"/>
            <c:invertIfNegative val="0"/>
            <c:extLst>
              <c:ext xmlns:c16="http://schemas.microsoft.com/office/drawing/2014/chart" uri="{C3380CC4-5D6E-409C-BE32-E72D297353CC}">
                <c16:uniqueId val="{00000008-5D0C-45C0-8BA4-31CA8ACFB38B}"/>
              </c:ext>
            </c:extLst>
          </c:dPt>
          <c:dPt>
            <c:idx val="3"/>
            <c:invertIfNegative val="0"/>
            <c:extLst>
              <c:ext xmlns:c16="http://schemas.microsoft.com/office/drawing/2014/chart" uri="{C3380CC4-5D6E-409C-BE32-E72D297353CC}">
                <c16:uniqueId val="{00000009-5D0C-45C0-8BA4-31CA8ACFB38B}"/>
              </c:ext>
            </c:extLst>
          </c:dPt>
          <c:dPt>
            <c:idx val="4"/>
            <c:invertIfNegative val="0"/>
            <c:extLst>
              <c:ext xmlns:c16="http://schemas.microsoft.com/office/drawing/2014/chart" uri="{C3380CC4-5D6E-409C-BE32-E72D297353CC}">
                <c16:uniqueId val="{0000000A-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Sheet1!$C$2:$C$6</c:f>
              <c:numCache>
                <c:formatCode>General</c:formatCode>
                <c:ptCount val="5"/>
                <c:pt idx="0">
                  <c:v>5</c:v>
                </c:pt>
                <c:pt idx="1">
                  <c:v>4</c:v>
                </c:pt>
                <c:pt idx="2">
                  <c:v>3</c:v>
                </c:pt>
                <c:pt idx="3">
                  <c:v>2</c:v>
                </c:pt>
                <c:pt idx="4">
                  <c:v>1</c:v>
                </c:pt>
              </c:numCache>
            </c:numRef>
          </c:val>
          <c:shape val="pyramid"/>
          <c:extLst>
            <c:ext xmlns:c16="http://schemas.microsoft.com/office/drawing/2014/chart" uri="{C3380CC4-5D6E-409C-BE32-E72D297353CC}">
              <c16:uniqueId val="{0000000B-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ser>
          <c:idx val="2"/>
          <c:order val="2"/>
          <c:spPr>
            <a:solidFill>
              <a:schemeClr val="accent3"/>
            </a:solidFill>
            <a:ln>
              <a:noFill/>
            </a:ln>
            <a:effectLst/>
          </c:spPr>
          <c:invertIfNegative val="0"/>
          <c:dPt>
            <c:idx val="0"/>
            <c:invertIfNegative val="0"/>
            <c:extLst>
              <c:ext xmlns:c16="http://schemas.microsoft.com/office/drawing/2014/chart" uri="{C3380CC4-5D6E-409C-BE32-E72D297353CC}">
                <c16:uniqueId val="{0000000C-5D0C-45C0-8BA4-31CA8ACFB38B}"/>
              </c:ext>
            </c:extLst>
          </c:dPt>
          <c:dPt>
            <c:idx val="1"/>
            <c:invertIfNegative val="0"/>
            <c:extLst>
              <c:ext xmlns:c16="http://schemas.microsoft.com/office/drawing/2014/chart" uri="{C3380CC4-5D6E-409C-BE32-E72D297353CC}">
                <c16:uniqueId val="{0000000D-5D0C-45C0-8BA4-31CA8ACFB38B}"/>
              </c:ext>
            </c:extLst>
          </c:dPt>
          <c:dPt>
            <c:idx val="2"/>
            <c:invertIfNegative val="0"/>
            <c:extLst>
              <c:ext xmlns:c16="http://schemas.microsoft.com/office/drawing/2014/chart" uri="{C3380CC4-5D6E-409C-BE32-E72D297353CC}">
                <c16:uniqueId val="{0000000E-5D0C-45C0-8BA4-31CA8ACFB38B}"/>
              </c:ext>
            </c:extLst>
          </c:dPt>
          <c:dPt>
            <c:idx val="3"/>
            <c:invertIfNegative val="0"/>
            <c:extLst>
              <c:ext xmlns:c16="http://schemas.microsoft.com/office/drawing/2014/chart" uri="{C3380CC4-5D6E-409C-BE32-E72D297353CC}">
                <c16:uniqueId val="{0000000F-5D0C-45C0-8BA4-31CA8ACFB38B}"/>
              </c:ext>
            </c:extLst>
          </c:dPt>
          <c:dPt>
            <c:idx val="4"/>
            <c:invertIfNegative val="0"/>
            <c:extLst>
              <c:ext xmlns:c16="http://schemas.microsoft.com/office/drawing/2014/chart" uri="{C3380CC4-5D6E-409C-BE32-E72D297353CC}">
                <c16:uniqueId val="{00000010-5D0C-45C0-8BA4-31CA8ACFB38B}"/>
              </c:ext>
            </c:extLst>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75000"/>
                      <a:lumOff val="2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val>
            <c:numRef>
              <c:f>Sheet1!$D$2:$D$6</c:f>
              <c:numCache>
                <c:formatCode>General</c:formatCode>
                <c:ptCount val="5"/>
                <c:pt idx="0">
                  <c:v>6</c:v>
                </c:pt>
                <c:pt idx="1">
                  <c:v>5</c:v>
                </c:pt>
                <c:pt idx="2">
                  <c:v>4</c:v>
                </c:pt>
                <c:pt idx="3">
                  <c:v>3</c:v>
                </c:pt>
                <c:pt idx="4">
                  <c:v>2</c:v>
                </c:pt>
              </c:numCache>
            </c:numRef>
          </c:val>
          <c:shape val="pyramid"/>
          <c:extLst>
            <c:ext xmlns:c16="http://schemas.microsoft.com/office/drawing/2014/chart" uri="{C3380CC4-5D6E-409C-BE32-E72D297353CC}">
              <c16:uniqueId val="{00000011-5D0C-45C0-8BA4-31CA8ACFB38B}"/>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Design</c:v>
                      </c:pt>
                      <c:pt idx="1">
                        <c:v>Video</c:v>
                      </c:pt>
                      <c:pt idx="2">
                        <c:v>Graphics</c:v>
                      </c:pt>
                      <c:pt idx="3">
                        <c:v>Web</c:v>
                      </c:pt>
                      <c:pt idx="4">
                        <c:v>3D Ocean</c:v>
                      </c:pt>
                    </c:strCache>
                  </c:strRef>
                </c15:cat>
              </c15:filteredCategoryTitle>
            </c:ext>
          </c:extLst>
        </c:ser>
        <c:dLbls>
          <c:showLegendKey val="0"/>
          <c:showVal val="0"/>
          <c:showCatName val="0"/>
          <c:showSerName val="0"/>
          <c:showPercent val="0"/>
          <c:showBubbleSize val="0"/>
          <c:showLeaderLines val="0"/>
        </c:dLbls>
        <c:gapWidth/>
        <c:gapDepth/>
        <c:shape val="pyramid"/>
        <c:axId val="-1729096112"/>
        <c:axId val="-1729111344"/>
        <c:axId val="-1735127776"/>
      </c:bar3DChart>
      <c:catAx>
        <c:axId val="-1729096112"/>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cap="none" spc="0" normalizeH="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cap="none" spc="0" normalizeH="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729111344"/>
        <c:crosses val="autoZero"/>
        <c:auto val="0"/>
        <c:lblAlgn val="ctr"/>
        <c:lblOffset/>
        <c:noMultiLvlLbl val="0"/>
      </c:catAx>
      <c:valAx>
        <c:axId val="-1729111344"/>
        <c:scaling>
          <c:orientatio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729096112"/>
        <c:crosses val="autoZero"/>
        <c:crossBetween val="between"/>
      </c:valAx>
      <c:serAx>
        <c:axId val="-1735127776"/>
        <c:scaling>
          <c:orientation/>
        </c:scaling>
        <c:delete val="0"/>
        <c:axPos val="b"/>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defRPr>
            </a:pPr>
            <a:endParaRPr sz="1197" b="0" i="0" u="none" strike="noStrike" kern="1200" baseline="0" smtId="4294967295">
              <a:solidFill>
                <a:schemeClr val="tx1">
                  <a:lumMod val="65000"/>
                  <a:lumOff val="35000"/>
                </a:schemeClr>
              </a:solidFill>
              <a:latin typeface="微软雅黑 Light" panose="020b0502040204020203" pitchFamily="34" charset="-122"/>
              <a:ea typeface="微软雅黑" panose="020b0503020204020204" pitchFamily="34" charset="-122"/>
              <a:cs typeface="+mn-cs"/>
              <a:sym typeface="微软雅黑 Light" panose="020b0502040204020203" pitchFamily="34" charset="-122"/>
            </a:endParaRPr>
          </a:p>
        </c:txPr>
        <c:crossAx val="-1729111344"/>
      </c:serAx>
      <c:spPr>
        <a:noFill/>
        <a:ln>
          <a:noFill/>
        </a:ln>
        <a:effectLst/>
      </c:spPr>
    </c:plotArea>
    <c:plotVisOnly val="1"/>
    <c:dispBlanksAs val="gap"/>
    <c:showDLblsOverMax val="0"/>
  </c:chart>
  <c:spPr>
    <a:noFill/>
    <a:ln>
      <a:noFill/>
    </a:ln>
    <a:effectLst/>
  </c:spPr>
  <c:txPr>
    <a:bodyPr/>
    <a:p>
      <a:pPr>
        <a:defRPr smtId="4294967295">
          <a:latin typeface="微软雅黑 Light" panose="020b0502040204020203" pitchFamily="34" charset="-122"/>
          <a:ea typeface="微软雅黑" panose="020b0503020204020204" pitchFamily="34" charset="-122"/>
          <a:sym typeface="微软雅黑 Light" panose="020b0502040204020203" pitchFamily="34" charset="-122"/>
        </a:defRPr>
      </a:pPr>
      <a:endParaRPr smtId="4294967295">
        <a:latin typeface="微软雅黑 Light" panose="020b0502040204020203" pitchFamily="34" charset="-122"/>
        <a:ea typeface="微软雅黑" panose="020b0503020204020204" pitchFamily="34" charset="-122"/>
        <a:sym typeface="微软雅黑 Light" panose="020b0502040204020203" pitchFamily="34" charset="-122"/>
      </a:endParaRPr>
    </a:p>
  </c:txPr>
  <c:externalData r:id="rId1">
    <c:autoUpdate val="0"/>
  </c:externalData>
</c:chartSpace>
</file>

<file path=ppt/charts/chart1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bar"/>
        <c:grouping val="clustered"/>
        <c:varyColors val="0"/>
        <c:ser>
          <c:idx val="0"/>
          <c:order val="0"/>
          <c:tx>
            <c:strRef>
              <c:f>Sheet1!$B$1</c:f>
              <c:strCache>
                <c:ptCount val="1"/>
                <c:pt idx="0">
                  <c:v>Total Sales</c:v>
                </c:pt>
              </c:strCache>
            </c:strRef>
          </c:tx>
          <c:spPr>
            <a:solidFill>
              <a:srgbClr val="4F4D50"/>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9FB8D6"/>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shape/>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shape/>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showLeaderLines val="0"/>
        </c:dLbls>
        <c:gapWidth/>
        <c:gapDepth/>
        <c:shape/>
        <c:axId val="-1729101552"/>
        <c:axId val="-1729123856"/>
        <c:axId val="0"/>
      </c:bar3DChart>
      <c:catAx>
        <c:axId val="-1729101552"/>
        <c:scaling>
          <c:orientation/>
        </c:scaling>
        <c:delete val="0"/>
        <c:axPos val="l"/>
        <c:numFmt formatCode="General" sourceLinked="1"/>
        <c:majorTickMark val="none"/>
        <c:minorTickMark val="none"/>
        <c:spPr>
          <a:noFill/>
          <a:ln>
            <a:noFill/>
          </a:ln>
          <a:effectLst/>
        </c:spPr>
        <c:txPr>
          <a:bodyPr rot="-60000000" vert="horz"/>
          <a:p>
            <a:pPr>
              <a:defRPr/>
            </a:pPr>
            <a:endParaRPr lang="zh-CN"/>
          </a:p>
        </c:txPr>
        <c:crossAx val="-1729123856"/>
        <c:crosses val="autoZero"/>
        <c:auto val="0"/>
        <c:lblAlgn val="ctr"/>
        <c:lblOffset/>
        <c:noMultiLvlLbl val="0"/>
      </c:catAx>
      <c:valAx>
        <c:axId val="-172912385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vert="horz"/>
          <a:p>
            <a:pPr>
              <a:defRPr/>
            </a:pPr>
            <a:endParaRPr lang="zh-CN"/>
          </a:p>
        </c:txPr>
        <c:crossAx val="-1729101552"/>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rgbClr val="4F4D50"/>
          </a:solidFill>
          <a:latin typeface="方正黑体简体" panose="02010601030101010101" pitchFamily="2" charset="-122"/>
          <a:ea typeface="方正黑体简体" panose="02010601030101010101" pitchFamily="2" charset="-122"/>
          <a:cs typeface="+mn-ea"/>
          <a:sym typeface="+mn-lt"/>
        </a:defRPr>
      </a:pPr>
      <a:endParaRPr smtId="4294967295">
        <a:solidFill>
          <a:srgbClr val="4F4D50"/>
        </a:solidFill>
        <a:latin typeface="方正黑体简体" panose="02010601030101010101" pitchFamily="2" charset="-122"/>
        <a:ea typeface="方正黑体简体" panose="02010601030101010101" pitchFamily="2" charset="-122"/>
        <a:cs typeface="+mn-ea"/>
        <a:sym typeface="+mn-lt"/>
      </a:endParaRPr>
    </a:p>
  </c:txPr>
  <c:externalData r:id="rId1">
    <c:autoUpdate val="0"/>
  </c:externalData>
</c:chartSpace>
</file>

<file path=ppt/charts/chart1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c:ext xmlns:c16="http://schemas.microsoft.com/office/drawing/2014/chart" uri="{C3380CC4-5D6E-409C-BE32-E72D297353CC}">
              <c16:uniqueId val="{00000000-2D83-4E7E-9E3A-36BE9755DB2E}"/>
            </c:ext>
          </c:extLst>
        </c:ser>
        <c:ser>
          <c:idx val="1"/>
          <c:order val="1"/>
          <c:tx>
            <c:strRef>
              <c:f>Sheet1!$C$1</c:f>
              <c:strCache>
                <c:ptCount val="1"/>
                <c:pt idx="0">
                  <c:v>Series 2</c:v>
                </c:pt>
              </c:strCache>
            </c:strRef>
          </c:tx>
          <c:spPr>
            <a:solidFill>
              <a:srgbClr val="4F4D50"/>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c:ext xmlns:c16="http://schemas.microsoft.com/office/drawing/2014/chart" uri="{C3380CC4-5D6E-409C-BE32-E72D297353CC}">
              <c16:uniqueId val="{00000001-2D83-4E7E-9E3A-36BE9755DB2E}"/>
            </c:ext>
          </c:extLst>
        </c:ser>
        <c:dLbls>
          <c:showLegendKey val="0"/>
          <c:showVal val="0"/>
          <c:showCatName val="0"/>
          <c:showSerName val="0"/>
          <c:showPercent val="0"/>
          <c:showBubbleSize val="0"/>
          <c:showLeaderLines val="0"/>
        </c:dLbls>
        <c:gapWidth val="100"/>
        <c:overlap val="100"/>
        <c:axId val="-1729120048"/>
        <c:axId val="-1729103184"/>
      </c:barChart>
      <c:catAx>
        <c:axId val="-1729120048"/>
        <c:scaling>
          <c:orientation/>
        </c:scaling>
        <c:delete val="1"/>
        <c:axPos val="b"/>
        <c:numFmt formatCode="General" sourceLinked="1"/>
        <c:majorTickMark val="out"/>
        <c:minorTickMark val="none"/>
        <c:crossAx val="-1729103184"/>
        <c:auto val="0"/>
        <c:lblAlgn val="ctr"/>
        <c:lblOffset/>
        <c:noMultiLvlLbl val="0"/>
      </c:catAx>
      <c:valAx>
        <c:axId val="-1729103184"/>
        <c:scaling>
          <c:orientation/>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spPr>
          <a:noFill/>
          <a:ln>
            <a:noFill/>
          </a:ln>
          <a:effectLst/>
        </c:spPr>
        <c:txPr>
          <a:bodyPr rot="-60000000" vert="horz"/>
          <a:p>
            <a:pPr>
              <a:defRPr/>
            </a:pPr>
            <a:endParaRPr lang="zh-CN"/>
          </a:p>
        </c:txPr>
        <c:crossAx val="-1729120048"/>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1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Series 1</c:v>
                </c:pt>
              </c:strCache>
            </c:strRef>
          </c:tx>
          <c:spPr>
            <a:solidFill>
              <a:srgbClr val="D9D9D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11</c:v>
                </c:pt>
                <c:pt idx="1">
                  <c:v>9</c:v>
                </c:pt>
                <c:pt idx="2">
                  <c:v>11</c:v>
                </c:pt>
                <c:pt idx="3">
                  <c:v>9.5</c:v>
                </c:pt>
                <c:pt idx="4">
                  <c:v>8</c:v>
                </c:pt>
                <c:pt idx="5">
                  <c:v>8</c:v>
                </c:pt>
                <c:pt idx="6">
                  <c:v>12</c:v>
                </c:pt>
                <c:pt idx="7">
                  <c:v>11</c:v>
                </c:pt>
                <c:pt idx="8">
                  <c:v>10</c:v>
                </c:pt>
              </c:numCache>
            </c:numRef>
          </c:val>
          <c:extLst>
            <c:ext xmlns:c16="http://schemas.microsoft.com/office/drawing/2014/chart" uri="{C3380CC4-5D6E-409C-BE32-E72D297353CC}">
              <c16:uniqueId val="{00000000-3153-4C18-A9DE-5BD2C07F3CBE}"/>
            </c:ext>
          </c:extLst>
        </c:ser>
        <c:ser>
          <c:idx val="1"/>
          <c:order val="1"/>
          <c:tx>
            <c:strRef>
              <c:f>Sheet1!$C$1</c:f>
              <c:strCache>
                <c:ptCount val="1"/>
                <c:pt idx="0">
                  <c:v>Series 2</c:v>
                </c:pt>
              </c:strCache>
            </c:strRef>
          </c:tx>
          <c:spPr>
            <a:solidFill>
              <a:srgbClr val="9FB8D6"/>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2</c:v>
                </c:pt>
                <c:pt idx="1">
                  <c:v>1.7</c:v>
                </c:pt>
                <c:pt idx="2">
                  <c:v>1.9</c:v>
                </c:pt>
                <c:pt idx="3">
                  <c:v>2</c:v>
                </c:pt>
                <c:pt idx="4">
                  <c:v>3</c:v>
                </c:pt>
                <c:pt idx="5">
                  <c:v>2.1</c:v>
                </c:pt>
                <c:pt idx="6">
                  <c:v>2</c:v>
                </c:pt>
                <c:pt idx="7">
                  <c:v>1.3</c:v>
                </c:pt>
                <c:pt idx="8">
                  <c:v>2</c:v>
                </c:pt>
              </c:numCache>
            </c:numRef>
          </c:val>
          <c:extLst>
            <c:ext xmlns:c16="http://schemas.microsoft.com/office/drawing/2014/chart" uri="{C3380CC4-5D6E-409C-BE32-E72D297353CC}">
              <c16:uniqueId val="{00000001-3153-4C18-A9DE-5BD2C07F3CBE}"/>
            </c:ext>
          </c:extLst>
        </c:ser>
        <c:dLbls>
          <c:showLegendKey val="0"/>
          <c:showVal val="0"/>
          <c:showCatName val="0"/>
          <c:showSerName val="0"/>
          <c:showPercent val="0"/>
          <c:showBubbleSize val="0"/>
          <c:showLeaderLines val="0"/>
        </c:dLbls>
        <c:gapWidth val="100"/>
        <c:overlap val="100"/>
        <c:axId val="-1729110800"/>
        <c:axId val="-1729099920"/>
      </c:barChart>
      <c:catAx>
        <c:axId val="-1729110800"/>
        <c:scaling>
          <c:orientation/>
        </c:scaling>
        <c:delete val="1"/>
        <c:axPos val="b"/>
        <c:numFmt formatCode="General" sourceLinked="1"/>
        <c:majorTickMark val="out"/>
        <c:minorTickMark val="none"/>
        <c:crossAx val="-1729099920"/>
        <c:auto val="0"/>
        <c:lblAlgn val="ctr"/>
        <c:lblOffset/>
        <c:noMultiLvlLbl val="0"/>
      </c:catAx>
      <c:valAx>
        <c:axId val="-1729099920"/>
        <c:scaling>
          <c:orientation/>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spPr>
          <a:noFill/>
          <a:ln>
            <a:noFill/>
          </a:ln>
          <a:effectLst/>
        </c:spPr>
        <c:txPr>
          <a:bodyPr rot="-60000000" vert="horz"/>
          <a:p>
            <a:pPr>
              <a:defRPr/>
            </a:pPr>
            <a:endParaRPr lang="zh-CN"/>
          </a:p>
        </c:txPr>
        <c:crossAx val="-1729110800"/>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4F4D5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5AF-4F1A-852E-4AC7E231EDA0}"/>
              </c:ext>
            </c:extLst>
          </c:dPt>
          <c:dPt>
            <c:idx val="1"/>
            <c:invertIfNegative val="1"/>
            <c:spPr>
              <a:solidFill>
                <a:srgbClr val="9FB8D6"/>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5AF-4F1A-852E-4AC7E231EDA0}"/>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D5AF-4F1A-852E-4AC7E231EDA0}"/>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9FB8D6"/>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D3E5-419E-A8C7-152DB7EB231B}"/>
              </c:ext>
            </c:extLst>
          </c:dPt>
          <c:dPt>
            <c:idx val="1"/>
            <c:invertIfNegative val="1"/>
            <c:spPr>
              <a:solidFill>
                <a:srgbClr val="4F4D50"/>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D3E5-419E-A8C7-152DB7EB231B}"/>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D3E5-419E-A8C7-152DB7EB231B}"/>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4F4D5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rgbClr val="9FB8D6"/>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gradFill flip="none" rotWithShape="1">
                <a:gsLst>
                  <a:gs pos="0">
                    <a:srgbClr val="537285"/>
                  </a:gs>
                  <a:gs pos="100000">
                    <a:srgbClr val="124062"/>
                  </a:gs>
                </a:gsLst>
                <a:lin ang="5400000" scaled="1"/>
              </a:gradFill>
              <a:round/>
            </a:ln>
            <a:effectLst>
              <a:outerShdw blurRad="127000" dist="127000" dir="5400000" algn="t" rotWithShape="0">
                <a:schemeClr val="tx1">
                  <a:alpha val="20000"/>
                </a:schemeClr>
              </a:outerShdw>
            </a:effectLst>
          </c:spPr>
          <c:marker>
            <c:symbol val="none"/>
          </c:marker>
          <c:dPt>
            <c:idx val="1"/>
            <c:invertIfNegative val="1"/>
            <c:marker>
              <c:symbol val="none"/>
            </c:marker>
            <c:spPr>
              <a:ln w="28575" cap="rnd">
                <a:solidFill>
                  <a:srgbClr val="4F4D50"/>
                </a:solidFill>
                <a:round/>
              </a:ln>
              <a:effectLst>
                <a:outerShdw blurRad="127000" dist="127000" dir="5400000" algn="t" rotWithShape="0">
                  <a:schemeClr val="tx1">
                    <a:alpha val="20000"/>
                  </a:schemeClr>
                </a:outerShdw>
              </a:effectLst>
            </c:spPr>
          </c:dPt>
          <c:dPt>
            <c:idx val="2"/>
            <c:invertIfNegative val="1"/>
            <c:marker>
              <c:symbol val="none"/>
            </c:marker>
            <c:spPr>
              <a:ln w="28575" cap="rnd">
                <a:solidFill>
                  <a:srgbClr val="9FB8D6"/>
                </a:solidFill>
                <a:round/>
              </a:ln>
              <a:effectLst>
                <a:outerShdw blurRad="127000" dist="127000" dir="5400000" algn="t" rotWithShape="0">
                  <a:schemeClr val="tx1">
                    <a:alpha val="20000"/>
                  </a:schemeClr>
                </a:outerShdw>
              </a:effectLst>
            </c:spPr>
            <c:extLst>
              <c:ext xmlns:c16="http://schemas.microsoft.com/office/drawing/2014/chart" uri="{C3380CC4-5D6E-409C-BE32-E72D297353CC}">
                <c16:uniqueId val="{00000000-6215-4923-BC01-650C97C3A678}"/>
              </c:ext>
            </c:extLst>
          </c:dPt>
          <c:dPt>
            <c:idx val="3"/>
            <c:invertIfNegative val="1"/>
            <c:marker>
              <c:symbol val="none"/>
            </c:marker>
            <c:spPr>
              <a:ln w="28575" cap="rnd">
                <a:solidFill>
                  <a:srgbClr val="4F4D50"/>
                </a:solidFill>
                <a:round/>
              </a:ln>
              <a:effectLst>
                <a:outerShdw blurRad="127000" dist="127000" dir="5400000" algn="t" rotWithShape="0">
                  <a:schemeClr val="tx1">
                    <a:alpha val="20000"/>
                  </a:schemeClr>
                </a:outerShdw>
              </a:effectLst>
            </c:spPr>
          </c:dPt>
          <c:dPt>
            <c:idx val="4"/>
            <c:invertIfNegative val="1"/>
            <c:marker>
              <c:symbol val="none"/>
            </c:marker>
            <c:spPr>
              <a:ln w="28575" cap="rnd">
                <a:solidFill>
                  <a:srgbClr val="9FB8D6"/>
                </a:solidFill>
                <a:round/>
              </a:ln>
              <a:effectLst>
                <a:outerShdw blurRad="127000" dist="127000" dir="5400000" algn="t" rotWithShape="0">
                  <a:schemeClr val="tx1">
                    <a:alpha val="20000"/>
                  </a:schemeClr>
                </a:outerShdw>
              </a:effectLst>
            </c:spPr>
          </c:dPt>
          <c:dPt>
            <c:idx val="5"/>
            <c:invertIfNegative val="1"/>
            <c:marker>
              <c:symbol val="none"/>
            </c:marker>
            <c:spPr>
              <a:ln w="28575" cap="rnd">
                <a:solidFill>
                  <a:srgbClr val="4F4D50"/>
                </a:solidFill>
                <a:round/>
              </a:ln>
              <a:effectLst>
                <a:outerShdw blurRad="127000" dist="127000" dir="5400000" algn="t" rotWithShape="0">
                  <a:schemeClr val="tx1">
                    <a:alpha val="20000"/>
                  </a:schemeClr>
                </a:outerShdw>
              </a:effectLst>
            </c:spPr>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1-6215-4923-BC01-650C97C3A678}"/>
            </c:ext>
          </c:extLst>
        </c:ser>
        <c:dLbls>
          <c:showLegendKey val="0"/>
          <c:showVal val="0"/>
          <c:showCatName val="0"/>
          <c:showSerName val="0"/>
          <c:showPercent val="0"/>
          <c:showBubbleSize val="0"/>
          <c:showLeaderLines val="0"/>
        </c:dLbls>
        <c:dropLines>
          <c:spPr>
            <a:ln w="9525" cap="flat" cmpd="sng" algn="ctr">
              <a:gradFill>
                <a:gsLst>
                  <a:gs pos="0">
                    <a:srgbClr val="124062"/>
                  </a:gs>
                  <a:gs pos="100000">
                    <a:srgbClr val="537285">
                      <a:alpha val="40000"/>
                    </a:srgbClr>
                  </a:gs>
                </a:gsLst>
                <a:lin ang="5400000" scaled="1"/>
              </a:gradFill>
              <a:round/>
            </a:ln>
            <a:effectLst/>
          </c:spPr>
        </c:dropLines>
        <c:axId val="-1729101008"/>
        <c:axId val="-1729130384"/>
      </c:lineChart>
      <c:catAx>
        <c:axId val="-1729101008"/>
        <c:scaling>
          <c:orientation/>
        </c:scaling>
        <c:delete val="0"/>
        <c:axPos val="b"/>
        <c:numFmt formatCode="General" sourceLinked="1"/>
        <c:majorTickMark val="none"/>
        <c:minorTickMark val="none"/>
        <c:spPr>
          <a:noFill/>
          <a:ln w="12700" cap="flat" cmpd="sng" algn="ctr">
            <a:solidFill>
              <a:schemeClr val="lt1"/>
            </a:solidFill>
            <a:round/>
          </a:ln>
          <a:effectLst/>
        </c:spPr>
        <c:txPr>
          <a:bodyPr rot="-60000000" spcFirstLastPara="1" vertOverflow="ellipsis" vert="horz" wrap="square" anchor="ctr" anchorCtr="1"/>
          <a:p>
            <a:pPr>
              <a:defRPr sz="1197" b="0" i="0" u="none" strike="noStrike" kern="1200" spc="100" baseline="0" smtId="4294967295">
                <a:solidFill>
                  <a:srgbClr val="4F4D50"/>
                </a:solidFill>
                <a:latin typeface="Bebas" pitchFamily="2" charset="0"/>
                <a:ea typeface="微软雅黑" panose="020b0503020204020204" pitchFamily="34" charset="-122"/>
                <a:cs typeface="+mn-cs"/>
                <a:sym typeface="Bebas" pitchFamily="2" charset="0"/>
              </a:defRPr>
            </a:pPr>
            <a:endParaRPr sz="1197" b="0" i="0" u="none" strike="noStrike" kern="1200" spc="100" baseline="0" smtId="4294967295">
              <a:solidFill>
                <a:srgbClr val="4F4D50"/>
              </a:solidFill>
              <a:latin typeface="Bebas" pitchFamily="2" charset="0"/>
              <a:ea typeface="微软雅黑" panose="020b0503020204020204" pitchFamily="34" charset="-122"/>
              <a:cs typeface="+mn-cs"/>
              <a:sym typeface="Bebas" pitchFamily="2" charset="0"/>
            </a:endParaRPr>
          </a:p>
        </c:txPr>
        <c:crossAx val="-1729130384"/>
        <c:crosses val="autoZero"/>
        <c:auto val="0"/>
        <c:lblAlgn val="ctr"/>
        <c:lblOffset/>
        <c:noMultiLvlLbl val="0"/>
      </c:catAx>
      <c:valAx>
        <c:axId val="-172913038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rgbClr val="4F4D50"/>
                </a:solidFill>
                <a:latin typeface="Bebas" pitchFamily="2" charset="0"/>
                <a:ea typeface="微软雅黑" panose="020b0503020204020204" pitchFamily="34" charset="-122"/>
                <a:cs typeface="+mn-cs"/>
                <a:sym typeface="Bebas" pitchFamily="2" charset="0"/>
              </a:defRPr>
            </a:pPr>
            <a:endParaRPr sz="1197" b="0" i="0" u="none" strike="noStrike" kern="1200" baseline="0" smtId="4294967295">
              <a:solidFill>
                <a:srgbClr val="4F4D50"/>
              </a:solidFill>
              <a:latin typeface="Bebas" pitchFamily="2" charset="0"/>
              <a:ea typeface="微软雅黑" panose="020b0503020204020204" pitchFamily="34" charset="-122"/>
              <a:cs typeface="+mn-cs"/>
              <a:sym typeface="Bebas" pitchFamily="2" charset="0"/>
            </a:endParaRPr>
          </a:p>
        </c:txPr>
        <c:crossAx val="-17291010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p>
      <a:pPr>
        <a:defRPr smtId="4294967295">
          <a:solidFill>
            <a:srgbClr val="4F4D50"/>
          </a:solidFill>
          <a:latin typeface="Bebas" pitchFamily="2" charset="0"/>
          <a:ea typeface="微软雅黑" panose="020b0503020204020204" pitchFamily="34" charset="-122"/>
          <a:sym typeface="Bebas" pitchFamily="2" charset="0"/>
        </a:defRPr>
      </a:pPr>
      <a:endParaRPr smtId="4294967295">
        <a:solidFill>
          <a:srgbClr val="4F4D50"/>
        </a:solidFill>
        <a:latin typeface="Bebas" pitchFamily="2" charset="0"/>
        <a:ea typeface="微软雅黑" panose="020b0503020204020204" pitchFamily="34" charset="-122"/>
        <a:sym typeface="Bebas" pitchFamily="2" charset="0"/>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4F4D5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rgbClr val="9FB8D6"/>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rgbClr val="9FB8D6"/>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4F4D50"/>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ser>
        <c:dLbls>
          <c:showLegendKey val="0"/>
          <c:showVal val="0"/>
          <c:showCatName val="0"/>
          <c:showSerName val="0"/>
          <c:showPercent val="0"/>
          <c:showBubbleSize val="0"/>
          <c:showLeaderLines val="0"/>
        </c:dLbls>
        <c:gapWidth val="138"/>
        <c:overlap/>
        <c:axId val="-1729107536"/>
        <c:axId val="-1729096656"/>
      </c:barChart>
      <c:catAx>
        <c:axId val="-172910753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1729096656"/>
        <c:crosses val="autoZero"/>
        <c:auto val="0"/>
        <c:lblAlgn val="ctr"/>
        <c:lblOffset/>
        <c:noMultiLvlLbl val="0"/>
      </c:catAx>
      <c:valAx>
        <c:axId val="-1729096656"/>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1729107536"/>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ysClr val="windowText" lastClr="000000">
                  <a:alpha val="20000"/>
                </a:sysClr>
              </a:outerShdw>
            </a:effectLst>
          </c:spPr>
          <c:dPt>
            <c:idx val="0"/>
            <c:invertIfNegative val="1"/>
            <c:spPr>
              <a:solidFill>
                <a:srgbClr val="4F4D50"/>
              </a:solidFill>
              <a:ln>
                <a:noFill/>
              </a:ln>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1-35D0-405A-A926-C3064F369A28}"/>
              </c:ext>
            </c:extLst>
          </c:dPt>
          <c:dPt>
            <c:idx val="1"/>
            <c:invertIfNegative val="1"/>
            <c:spPr>
              <a:solidFill>
                <a:srgbClr val="9FB8D6"/>
              </a:solidFill>
              <a:effectLst>
                <a:outerShdw blurRad="114300" dist="114300" dir="5400000" algn="t" rotWithShape="0">
                  <a:sysClr val="windowText" lastClr="000000">
                    <a:alpha val="20000"/>
                  </a:sysClr>
                </a:outerShdw>
              </a:effectLst>
            </c:spPr>
            <c:extLst>
              <c:ext xmlns:c16="http://schemas.microsoft.com/office/drawing/2014/chart" uri="{C3380CC4-5D6E-409C-BE32-E72D297353CC}">
                <c16:uniqueId val="{00000003-35D0-405A-A926-C3064F369A28}"/>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5D0-405A-A926-C3064F369A28}"/>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14300" dist="114300" dir="5400000" algn="t" rotWithShape="0">
                <a:schemeClr val="tx1">
                  <a:alpha val="20000"/>
                </a:schemeClr>
              </a:outerShdw>
            </a:effectLst>
          </c:spPr>
          <c:dPt>
            <c:idx val="0"/>
            <c:invertIfNegative val="1"/>
            <c:spPr>
              <a:solidFill>
                <a:srgbClr val="4F4D50"/>
              </a:solidFill>
              <a:ln>
                <a:noFill/>
              </a:ln>
              <a:effectLst>
                <a:outerShdw blurRad="114300" dist="114300" dir="5400000" algn="t" rotWithShape="0">
                  <a:schemeClr val="tx1">
                    <a:alpha val="20000"/>
                  </a:schemeClr>
                </a:outerShdw>
              </a:effectLst>
            </c:spPr>
            <c:extLst>
              <c:ext xmlns:c16="http://schemas.microsoft.com/office/drawing/2014/chart" uri="{C3380CC4-5D6E-409C-BE32-E72D297353CC}">
                <c16:uniqueId val="{00000001-EA86-4287-882A-8BAD2A518E1D}"/>
              </c:ext>
            </c:extLst>
          </c:dPt>
          <c:dPt>
            <c:idx val="1"/>
            <c:invertIfNegative val="1"/>
            <c:spPr>
              <a:solidFill>
                <a:srgbClr val="9FB8D6"/>
              </a:solidFill>
              <a:effectLst>
                <a:outerShdw blurRad="114300" dist="114300" dir="5400000" algn="t" rotWithShape="0">
                  <a:schemeClr val="tx1">
                    <a:alpha val="20000"/>
                  </a:scheme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5.xml><?xml version="1.0" encoding="utf-8"?>
<cs:chartStyle xmlns:a="http://schemas.openxmlformats.org/drawingml/2006/main" xmlns:r="http://schemas.openxmlformats.org/officeDocument/2006/relationships" xmlns:cs="http://schemas.microsoft.com/office/drawing/2012/chartStyle"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FC3AC-8095-4B59-B82D-271F0B4564AD}" type="datetimeFigureOut">
              <a:rPr lang="zh-CN" altLang="en-US" smtClean="0"/>
              <a:t>2020/7/6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AEEFA-8A1D-43B1-A8B3-9A14753B7919}" type="slidenum">
              <a:rPr lang="zh-CN" altLang="en-US" smtClean="0"/>
              <a:t>‹#›</a:t>
            </a:fld>
            <a:endParaRPr lang="zh-CN" altLang="en-US"/>
          </a:p>
        </p:txBody>
      </p:sp>
    </p:spTree>
    <p:extLst>
      <p:ext uri="{BB962C8B-B14F-4D97-AF65-F5344CB8AC3E}">
        <p14:creationId val="76932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919246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917710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350564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046219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677214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86048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377411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795212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297360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015038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19396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31585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8151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16671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263215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873199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927539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804992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540081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623095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658482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314501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700555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8485174"/>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455679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121693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682635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51120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513551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8189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405880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2425706"/>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84995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1091629"/>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395340"/>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645734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1019967"/>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6164659"/>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8258821"/>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4487186"/>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9560298"/>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9645069"/>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56502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567096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040679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716598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96013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6339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09686896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3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145311" y="801112"/>
            <a:ext cx="4528095" cy="5417344"/>
          </a:xfrm>
          <a:custGeom>
            <a:rect l="l" t="t" r="r" b="b"/>
            <a:pathLst>
              <a:path w="4528095" h="5417344">
                <a:moveTo>
                  <a:pt x="0" y="0"/>
                </a:moveTo>
                <a:lnTo>
                  <a:pt x="4528095" y="0"/>
                </a:lnTo>
                <a:lnTo>
                  <a:pt x="4528095" y="1008311"/>
                </a:lnTo>
                <a:lnTo>
                  <a:pt x="2902148" y="1008311"/>
                </a:lnTo>
                <a:lnTo>
                  <a:pt x="2902148" y="5417344"/>
                </a:lnTo>
                <a:lnTo>
                  <a:pt x="1596181" y="5417344"/>
                </a:lnTo>
                <a:lnTo>
                  <a:pt x="1596181" y="1008311"/>
                </a:lnTo>
                <a:lnTo>
                  <a:pt x="0" y="1008311"/>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3730576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extLst>
      <p:ext uri="{BB962C8B-B14F-4D97-AF65-F5344CB8AC3E}">
        <p14:creationId val="19733494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Title Only">
    <p:spTree>
      <p:nvGrpSpPr>
        <p:cNvPr id="1" name=""/>
        <p:cNvGrpSpPr/>
        <p:nvPr/>
      </p:nvGrpSpPr>
      <p:grpSpPr>
        <a:xfrm>
          <a:off x="0" y="0"/>
          <a:ext cx="0" cy="0"/>
        </a:xfrm>
      </p:grpSpPr>
    </p:spTree>
    <p:extLst>
      <p:ext uri="{BB962C8B-B14F-4D97-AF65-F5344CB8AC3E}">
        <p14:creationId val="429533109"/>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设计页面">
    <p:spTree>
      <p:nvGrpSpPr>
        <p:cNvPr id="1" name=""/>
        <p:cNvGrpSpPr/>
        <p:nvPr/>
      </p:nvGrpSpPr>
      <p:grpSpPr>
        <a:xfrm>
          <a:off x="0" y="0"/>
          <a:ext cx="0" cy="0"/>
        </a:xfrm>
      </p:grpSpPr>
    </p:spTree>
    <p:extLst>
      <p:ext uri="{BB962C8B-B14F-4D97-AF65-F5344CB8AC3E}">
        <p14:creationId val="1459251164"/>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r.Z">
    <p:spTree>
      <p:nvGrpSpPr>
        <p:cNvPr id="1" name=""/>
        <p:cNvGrpSpPr/>
        <p:nvPr/>
      </p:nvGrpSpPr>
      <p:grpSpPr>
        <a:xfrm>
          <a:off x="0" y="0"/>
          <a:ext cx="0" cy="0"/>
        </a:xfrm>
      </p:grpSpPr>
    </p:spTree>
    <p:extLst>
      <p:ext uri="{BB962C8B-B14F-4D97-AF65-F5344CB8AC3E}">
        <p14:creationId val="26171450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Slide">
    <p:spTree>
      <p:nvGrpSpPr>
        <p:cNvPr id="1" name=""/>
        <p:cNvGrpSpPr/>
        <p:nvPr/>
      </p:nvGrpSpPr>
      <p:grpSpPr>
        <a:xfrm>
          <a:off x="0" y="0"/>
          <a:ext cx="0" cy="0"/>
        </a:xfrm>
      </p:grpSpPr>
    </p:spTree>
    <p:extLst>
      <p:ext uri="{BB962C8B-B14F-4D97-AF65-F5344CB8AC3E}">
        <p14:creationId val="1238038370"/>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Big Landscape Bottom">
    <p:spTree>
      <p:nvGrpSpPr>
        <p:cNvPr id="1" name=""/>
        <p:cNvGrpSpPr/>
        <p:nvPr/>
      </p:nvGrpSpPr>
      <p:grpSpPr>
        <a:xfrm>
          <a:off x="0" y="0"/>
          <a:ext cx="0" cy="0"/>
        </a:xfrm>
      </p:grpSpPr>
    </p:spTree>
    <p:extLst>
      <p:ext uri="{BB962C8B-B14F-4D97-AF65-F5344CB8AC3E}">
        <p14:creationId val="2987563005"/>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82948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32803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63016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13575151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938621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527006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486558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34464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728340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459896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264351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26146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Title Slide">
    <p:spTree>
      <p:nvGrpSpPr>
        <p:cNvPr id="1" name=""/>
        <p:cNvGrpSpPr/>
        <p:nvPr/>
      </p:nvGrpSpPr>
      <p:grpSpPr>
        <a:xfrm>
          <a:off x="0" y="0"/>
          <a:ext cx="0" cy="0"/>
        </a:xfrm>
      </p:grpSpPr>
      <p:sp>
        <p:nvSpPr>
          <p:cNvPr id="11" name="Slide Number Placeholder 5"/>
          <p:cNvSpPr txBox="1"/>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a:solidFill>
                <a:schemeClr val="bg1"/>
              </a:solidFill>
              <a:latin typeface="Roboto Medium" charset="0"/>
              <a:ea typeface="Roboto Medium"/>
              <a:cs typeface="Roboto Medium"/>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8" name="Picture Placeholder 2"/>
          <p:cNvSpPr>
            <a:spLocks noGrp="1"/>
          </p:cNvSpPr>
          <p:nvPr>
            <p:ph type="pic" sz="quarter" idx="11" hasCustomPrompt="1"/>
          </p:nvPr>
        </p:nvSpPr>
        <p:spPr>
          <a:xfrm>
            <a:off x="5387685"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0" name="Picture Placeholder 2"/>
          <p:cNvSpPr>
            <a:spLocks noGrp="1"/>
          </p:cNvSpPr>
          <p:nvPr>
            <p:ph type="pic" sz="quarter" idx="12" hasCustomPrompt="1"/>
          </p:nvPr>
        </p:nvSpPr>
        <p:spPr>
          <a:xfrm>
            <a:off x="8331608" y="1366411"/>
            <a:ext cx="2589153" cy="2348970"/>
          </a:xfrm>
          <a:prstGeom prst="round2SameRect">
            <a:avLst>
              <a:gd name="adj1" fmla="val 1159"/>
              <a:gd name="adj2" fmla="val 0"/>
            </a:avLst>
          </a:prstGeom>
          <a:pattFill prst="pct5">
            <a:fgClr>
              <a:schemeClr val="tx1"/>
            </a:fgClr>
            <a:bgClr>
              <a:schemeClr val="bg1">
                <a:lumMod val="85000"/>
              </a:schemeClr>
            </a:bgClr>
          </a:patt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774484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Title Slide">
    <p:spTree>
      <p:nvGrpSpPr>
        <p:cNvPr id="1" name=""/>
        <p:cNvGrpSpPr/>
        <p:nvPr/>
      </p:nvGrpSpPr>
      <p:grpSpPr>
        <a:xfrm>
          <a:off x="0" y="0"/>
          <a:ext cx="0" cy="0"/>
        </a:xfrm>
      </p:grpSpPr>
      <p:sp>
        <p:nvSpPr>
          <p:cNvPr id="11" name="Slide Number Placeholder 5"/>
          <p:cNvSpPr txBox="1"/>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a:t>Click to edit Master text styles</a:t>
            </a:r>
            <a:endParaRPr lang="en-US"/>
          </a:p>
        </p:txBody>
      </p:sp>
      <p:sp>
        <p:nvSpPr>
          <p:cNvPr id="14" name="Picture Placeholder 2"/>
          <p:cNvSpPr>
            <a:spLocks noGrp="1"/>
          </p:cNvSpPr>
          <p:nvPr>
            <p:ph type="pic" sz="quarter" idx="11" hasCustomPrompt="1"/>
          </p:nvPr>
        </p:nvSpPr>
        <p:spPr>
          <a:xfrm>
            <a:off x="147494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p:cNvSpPr>
            <a:spLocks noGrp="1"/>
          </p:cNvSpPr>
          <p:nvPr>
            <p:ph type="pic" sz="quarter" idx="12" hasCustomPrompt="1"/>
          </p:nvPr>
        </p:nvSpPr>
        <p:spPr>
          <a:xfrm>
            <a:off x="409176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3" hasCustomPrompt="1"/>
          </p:nvPr>
        </p:nvSpPr>
        <p:spPr>
          <a:xfrm>
            <a:off x="6708584"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Picture Placeholder 2"/>
          <p:cNvSpPr>
            <a:spLocks noGrp="1"/>
          </p:cNvSpPr>
          <p:nvPr>
            <p:ph type="pic" sz="quarter" idx="14" hasCustomPrompt="1"/>
          </p:nvPr>
        </p:nvSpPr>
        <p:spPr>
          <a:xfrm>
            <a:off x="9325403" y="2405188"/>
            <a:ext cx="1367284" cy="1367284"/>
          </a:xfrm>
          <a:prstGeom prst="ellipse">
            <a:avLst/>
          </a:pr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3301988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9_Title Slide">
    <p:spTree>
      <p:nvGrpSpPr>
        <p:cNvPr id="1" name=""/>
        <p:cNvGrpSpPr/>
        <p:nvPr/>
      </p:nvGrpSpPr>
      <p:grpSpPr>
        <a:xfrm>
          <a:off x="0" y="0"/>
          <a:ext cx="0" cy="0"/>
        </a:xfrm>
      </p:grpSpPr>
      <p:sp>
        <p:nvSpPr>
          <p:cNvPr id="11" name="Slide Number Placeholder 5"/>
          <p:cNvSpPr txBox="1"/>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Thin" charset="0"/>
                <a:ea typeface="Roboto Thin" charset="0"/>
                <a:cs typeface="Roboto Thin" charset="0"/>
              </a:defRPr>
            </a:lvl1pPr>
          </a:lstStyle>
          <a:p>
            <a:r>
              <a:rPr lang="en-US"/>
              <a:t>Click to edit Master title style</a:t>
            </a:r>
          </a:p>
        </p:txBody>
      </p:sp>
      <p:sp>
        <p:nvSpPr>
          <p:cNvPr id="6" name="Picture Placeholder 11"/>
          <p:cNvSpPr>
            <a:spLocks noGrp="1"/>
          </p:cNvSpPr>
          <p:nvPr>
            <p:ph type="pic" sz="quarter" idx="12" hasCustomPrompt="1"/>
          </p:nvPr>
        </p:nvSpPr>
        <p:spPr>
          <a:xfrm>
            <a:off x="4123308" y="1349450"/>
            <a:ext cx="4339048" cy="4339048"/>
          </a:xfrm>
          <a:custGeom>
            <a:gdLst>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 name="connsiteX10" fmla="*/ 2744726 w 5024146"/>
              <a:gd name="connsiteY10" fmla="*/ 721212 h 2498048"/>
              <a:gd name="connsiteX11" fmla="*/ 3247310 w 5024146"/>
              <a:gd name="connsiteY11" fmla="*/ 218627 h 2498048"/>
              <a:gd name="connsiteX12" fmla="*/ 3775122 w 5024146"/>
              <a:gd name="connsiteY12" fmla="*/ 0 h 2498048"/>
              <a:gd name="connsiteX13" fmla="*/ 3775122 w 5024146"/>
              <a:gd name="connsiteY13" fmla="*/ 0 h 2498048"/>
              <a:gd name="connsiteX14" fmla="*/ 3750181 w 4999205"/>
              <a:gd name="connsiteY14" fmla="*/ 0 h 2498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19013047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8_Title Slide">
    <p:spTree>
      <p:nvGrpSpPr>
        <p:cNvPr id="1" name=""/>
        <p:cNvGrpSpPr/>
        <p:nvPr/>
      </p:nvGrpSpPr>
      <p:grpSpPr>
        <a:xfrm>
          <a:off x="0" y="0"/>
          <a:ext cx="0" cy="0"/>
        </a:xfrm>
      </p:grpSpPr>
      <p:sp>
        <p:nvSpPr>
          <p:cNvPr id="11" name="Slide Number Placeholder 5"/>
          <p:cNvSpPr txBox="1"/>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Thin" charset="0"/>
                <a:ea typeface="Roboto Thin" charset="0"/>
                <a:cs typeface="Roboto Thin" charset="0"/>
              </a:defRPr>
            </a:lvl1pPr>
          </a:lstStyle>
          <a:p>
            <a:r>
              <a:rPr lang="en-US"/>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a:t>Click to edit Master text styles</a:t>
            </a:r>
            <a:endParaRPr lang="en-US"/>
          </a:p>
        </p:txBody>
      </p:sp>
      <p:sp>
        <p:nvSpPr>
          <p:cNvPr id="12" name="Picture Placeholder 11"/>
          <p:cNvSpPr>
            <a:spLocks noGrp="1"/>
          </p:cNvSpPr>
          <p:nvPr>
            <p:ph type="pic" sz="quarter" idx="12" hasCustomPrompt="1"/>
          </p:nvPr>
        </p:nvSpPr>
        <p:spPr>
          <a:xfrm>
            <a:off x="4846975" y="2180244"/>
            <a:ext cx="2498048" cy="2498048"/>
          </a:xfrm>
          <a:custGeom>
            <a:gdLst>
              <a:gd name="connsiteX0" fmla="*/ 1249024 w 2498048"/>
              <a:gd name="connsiteY0" fmla="*/ 0 h 2498048"/>
              <a:gd name="connsiteX1" fmla="*/ 1776836 w 2498048"/>
              <a:gd name="connsiteY1" fmla="*/ 218627 h 2498048"/>
              <a:gd name="connsiteX2" fmla="*/ 2279421 w 2498048"/>
              <a:gd name="connsiteY2" fmla="*/ 721212 h 2498048"/>
              <a:gd name="connsiteX3" fmla="*/ 2279421 w 2498048"/>
              <a:gd name="connsiteY3" fmla="*/ 1776836 h 2498048"/>
              <a:gd name="connsiteX4" fmla="*/ 1776836 w 2498048"/>
              <a:gd name="connsiteY4" fmla="*/ 2279421 h 2498048"/>
              <a:gd name="connsiteX5" fmla="*/ 721212 w 2498048"/>
              <a:gd name="connsiteY5" fmla="*/ 2279421 h 2498048"/>
              <a:gd name="connsiteX6" fmla="*/ 218628 w 2498048"/>
              <a:gd name="connsiteY6" fmla="*/ 1776836 h 2498048"/>
              <a:gd name="connsiteX7" fmla="*/ 218628 w 2498048"/>
              <a:gd name="connsiteY7" fmla="*/ 721212 h 2498048"/>
              <a:gd name="connsiteX8" fmla="*/ 721212 w 2498048"/>
              <a:gd name="connsiteY8" fmla="*/ 218627 h 2498048"/>
              <a:gd name="connsiteX9" fmla="*/ 1249024 w 2498048"/>
              <a:gd name="connsiteY9" fmla="*/ 0 h 2498048"/>
              <a:gd name="connsiteX10" fmla="*/ 2744726 w 5024146"/>
              <a:gd name="connsiteY10" fmla="*/ 721212 h 2498048"/>
              <a:gd name="connsiteX11" fmla="*/ 3247310 w 5024146"/>
              <a:gd name="connsiteY11" fmla="*/ 218627 h 2498048"/>
              <a:gd name="connsiteX12" fmla="*/ 3775122 w 5024146"/>
              <a:gd name="connsiteY12" fmla="*/ 0 h 2498048"/>
              <a:gd name="connsiteX13" fmla="*/ 3775122 w 5024146"/>
              <a:gd name="connsiteY13" fmla="*/ 0 h 2498048"/>
              <a:gd name="connsiteX14" fmla="*/ 3750181 w 4999205"/>
              <a:gd name="connsiteY14" fmla="*/ 0 h 24980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25727832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249490" y="726698"/>
            <a:ext cx="4271367" cy="5566172"/>
          </a:xfrm>
          <a:custGeom>
            <a:rect l="l" t="t" r="r" b="b"/>
            <a:pathLst>
              <a:path w="4271367" h="5566172">
                <a:moveTo>
                  <a:pt x="2247305" y="0"/>
                </a:moveTo>
                <a:cubicBezTo>
                  <a:pt x="2542480" y="0"/>
                  <a:pt x="2814092" y="39688"/>
                  <a:pt x="3062139" y="119063"/>
                </a:cubicBezTo>
                <a:cubicBezTo>
                  <a:pt x="3310186" y="198438"/>
                  <a:pt x="3523506" y="311299"/>
                  <a:pt x="3702100" y="457647"/>
                </a:cubicBezTo>
                <a:cubicBezTo>
                  <a:pt x="3880694" y="603995"/>
                  <a:pt x="4020220" y="780728"/>
                  <a:pt x="4120679" y="987847"/>
                </a:cubicBezTo>
                <a:cubicBezTo>
                  <a:pt x="4221138" y="1194966"/>
                  <a:pt x="4271367" y="1426270"/>
                  <a:pt x="4271367" y="1681758"/>
                </a:cubicBezTo>
                <a:lnTo>
                  <a:pt x="2969121" y="1681758"/>
                </a:lnTo>
                <a:cubicBezTo>
                  <a:pt x="2969121" y="1580059"/>
                  <a:pt x="2953618" y="1486421"/>
                  <a:pt x="2922612" y="1400845"/>
                </a:cubicBezTo>
                <a:cubicBezTo>
                  <a:pt x="2891607" y="1315269"/>
                  <a:pt x="2844478" y="1242095"/>
                  <a:pt x="2781226" y="1181323"/>
                </a:cubicBezTo>
                <a:cubicBezTo>
                  <a:pt x="2717974" y="1120552"/>
                  <a:pt x="2639839" y="1072803"/>
                  <a:pt x="2546821" y="1038076"/>
                </a:cubicBezTo>
                <a:cubicBezTo>
                  <a:pt x="2453804" y="1003350"/>
                  <a:pt x="2344043" y="985987"/>
                  <a:pt x="2217539" y="985987"/>
                </a:cubicBezTo>
                <a:cubicBezTo>
                  <a:pt x="2093516" y="985987"/>
                  <a:pt x="1984375" y="1000249"/>
                  <a:pt x="1890118" y="1028775"/>
                </a:cubicBezTo>
                <a:cubicBezTo>
                  <a:pt x="1795860" y="1057300"/>
                  <a:pt x="1717105" y="1096988"/>
                  <a:pt x="1653853" y="1147837"/>
                </a:cubicBezTo>
                <a:cubicBezTo>
                  <a:pt x="1590601" y="1198687"/>
                  <a:pt x="1542852" y="1256978"/>
                  <a:pt x="1510606" y="1322710"/>
                </a:cubicBezTo>
                <a:cubicBezTo>
                  <a:pt x="1478360" y="1388442"/>
                  <a:pt x="1462237" y="1458516"/>
                  <a:pt x="1462237" y="1532930"/>
                </a:cubicBezTo>
                <a:cubicBezTo>
                  <a:pt x="1462237" y="1614785"/>
                  <a:pt x="1485181" y="1688579"/>
                  <a:pt x="1531070" y="1754312"/>
                </a:cubicBezTo>
                <a:cubicBezTo>
                  <a:pt x="1576958" y="1820044"/>
                  <a:pt x="1642691" y="1882056"/>
                  <a:pt x="1728267" y="1940347"/>
                </a:cubicBezTo>
                <a:cubicBezTo>
                  <a:pt x="1813843" y="1998638"/>
                  <a:pt x="1918023" y="2053208"/>
                  <a:pt x="2040806" y="2104058"/>
                </a:cubicBezTo>
                <a:cubicBezTo>
                  <a:pt x="2163589" y="2154908"/>
                  <a:pt x="2301875" y="2205137"/>
                  <a:pt x="2455664" y="2254746"/>
                </a:cubicBezTo>
                <a:cubicBezTo>
                  <a:pt x="2743398" y="2346524"/>
                  <a:pt x="3000127" y="2448223"/>
                  <a:pt x="3225850" y="2559844"/>
                </a:cubicBezTo>
                <a:cubicBezTo>
                  <a:pt x="3451573" y="2671465"/>
                  <a:pt x="3641948" y="2799209"/>
                  <a:pt x="3796978" y="2943076"/>
                </a:cubicBezTo>
                <a:cubicBezTo>
                  <a:pt x="3952007" y="3086944"/>
                  <a:pt x="4069830" y="3249414"/>
                  <a:pt x="4150445" y="3430489"/>
                </a:cubicBezTo>
                <a:cubicBezTo>
                  <a:pt x="4231060" y="3611563"/>
                  <a:pt x="4271367" y="3816202"/>
                  <a:pt x="4271367" y="4044405"/>
                </a:cubicBezTo>
                <a:cubicBezTo>
                  <a:pt x="4271367" y="4287491"/>
                  <a:pt x="4223618" y="4503911"/>
                  <a:pt x="4128120" y="4693667"/>
                </a:cubicBezTo>
                <a:cubicBezTo>
                  <a:pt x="4032622" y="4883423"/>
                  <a:pt x="3897437" y="5042794"/>
                  <a:pt x="3722564" y="5171778"/>
                </a:cubicBezTo>
                <a:cubicBezTo>
                  <a:pt x="3547691" y="5300762"/>
                  <a:pt x="3336851" y="5398741"/>
                  <a:pt x="3090044" y="5465713"/>
                </a:cubicBezTo>
                <a:cubicBezTo>
                  <a:pt x="2843238" y="5532686"/>
                  <a:pt x="2568525" y="5566172"/>
                  <a:pt x="2265908" y="5566172"/>
                </a:cubicBezTo>
                <a:cubicBezTo>
                  <a:pt x="2079873" y="5566172"/>
                  <a:pt x="1895078" y="5550669"/>
                  <a:pt x="1711524" y="5519663"/>
                </a:cubicBezTo>
                <a:cubicBezTo>
                  <a:pt x="1527969" y="5488658"/>
                  <a:pt x="1352476" y="5440909"/>
                  <a:pt x="1185044" y="5376416"/>
                </a:cubicBezTo>
                <a:cubicBezTo>
                  <a:pt x="1017613" y="5311924"/>
                  <a:pt x="861343" y="5230689"/>
                  <a:pt x="716235" y="5132710"/>
                </a:cubicBezTo>
                <a:cubicBezTo>
                  <a:pt x="571128" y="5034732"/>
                  <a:pt x="445864" y="4917530"/>
                  <a:pt x="340444" y="4781104"/>
                </a:cubicBezTo>
                <a:cubicBezTo>
                  <a:pt x="235025" y="4644678"/>
                  <a:pt x="151929" y="4489649"/>
                  <a:pt x="91157" y="4316016"/>
                </a:cubicBezTo>
                <a:cubicBezTo>
                  <a:pt x="30386" y="4142384"/>
                  <a:pt x="0" y="3948907"/>
                  <a:pt x="0" y="3735586"/>
                </a:cubicBezTo>
                <a:lnTo>
                  <a:pt x="1309688" y="3735586"/>
                </a:lnTo>
                <a:cubicBezTo>
                  <a:pt x="1309688" y="3894336"/>
                  <a:pt x="1330772" y="4027661"/>
                  <a:pt x="1372940" y="4135562"/>
                </a:cubicBezTo>
                <a:cubicBezTo>
                  <a:pt x="1415108" y="4243462"/>
                  <a:pt x="1477120" y="4330899"/>
                  <a:pt x="1558975" y="4397871"/>
                </a:cubicBezTo>
                <a:cubicBezTo>
                  <a:pt x="1640830" y="4464844"/>
                  <a:pt x="1740669" y="4512593"/>
                  <a:pt x="1858491" y="4541118"/>
                </a:cubicBezTo>
                <a:cubicBezTo>
                  <a:pt x="1976314" y="4569644"/>
                  <a:pt x="2112120" y="4583907"/>
                  <a:pt x="2265908" y="4583907"/>
                </a:cubicBezTo>
                <a:cubicBezTo>
                  <a:pt x="2389932" y="4583907"/>
                  <a:pt x="2495972" y="4569644"/>
                  <a:pt x="2584029" y="4541118"/>
                </a:cubicBezTo>
                <a:cubicBezTo>
                  <a:pt x="2672085" y="4512593"/>
                  <a:pt x="2744639" y="4474146"/>
                  <a:pt x="2801690" y="4425777"/>
                </a:cubicBezTo>
                <a:cubicBezTo>
                  <a:pt x="2858740" y="4377408"/>
                  <a:pt x="2900288" y="4320977"/>
                  <a:pt x="2926333" y="4256485"/>
                </a:cubicBezTo>
                <a:cubicBezTo>
                  <a:pt x="2952378" y="4191993"/>
                  <a:pt x="2965401" y="4123780"/>
                  <a:pt x="2965401" y="4051846"/>
                </a:cubicBezTo>
                <a:cubicBezTo>
                  <a:pt x="2965401" y="3967510"/>
                  <a:pt x="2953618" y="3891236"/>
                  <a:pt x="2930054" y="3823023"/>
                </a:cubicBezTo>
                <a:cubicBezTo>
                  <a:pt x="2906490" y="3754810"/>
                  <a:pt x="2859981" y="3690318"/>
                  <a:pt x="2790528" y="3629546"/>
                </a:cubicBezTo>
                <a:cubicBezTo>
                  <a:pt x="2721074" y="3568775"/>
                  <a:pt x="2623716" y="3508623"/>
                  <a:pt x="2498452" y="3449092"/>
                </a:cubicBezTo>
                <a:cubicBezTo>
                  <a:pt x="2373188" y="3389561"/>
                  <a:pt x="2208858" y="3326309"/>
                  <a:pt x="2005459" y="3259336"/>
                </a:cubicBezTo>
                <a:cubicBezTo>
                  <a:pt x="1767334" y="3179961"/>
                  <a:pt x="1537891" y="3090665"/>
                  <a:pt x="1317129" y="2991446"/>
                </a:cubicBezTo>
                <a:cubicBezTo>
                  <a:pt x="1096367" y="2892227"/>
                  <a:pt x="900410" y="2774405"/>
                  <a:pt x="729258" y="2637979"/>
                </a:cubicBezTo>
                <a:cubicBezTo>
                  <a:pt x="558106" y="2501553"/>
                  <a:pt x="421060" y="2342183"/>
                  <a:pt x="318120" y="2159868"/>
                </a:cubicBezTo>
                <a:cubicBezTo>
                  <a:pt x="215181" y="1977554"/>
                  <a:pt x="163711" y="1764854"/>
                  <a:pt x="163711" y="1521768"/>
                </a:cubicBezTo>
                <a:cubicBezTo>
                  <a:pt x="163711" y="1288604"/>
                  <a:pt x="215801" y="1078384"/>
                  <a:pt x="319981" y="891109"/>
                </a:cubicBezTo>
                <a:cubicBezTo>
                  <a:pt x="424160" y="703833"/>
                  <a:pt x="569268" y="544464"/>
                  <a:pt x="755303" y="412998"/>
                </a:cubicBezTo>
                <a:cubicBezTo>
                  <a:pt x="941338" y="281533"/>
                  <a:pt x="1161480" y="179835"/>
                  <a:pt x="1415728" y="107901"/>
                </a:cubicBezTo>
                <a:cubicBezTo>
                  <a:pt x="1669976" y="35967"/>
                  <a:pt x="1947168" y="0"/>
                  <a:pt x="2247305"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28200980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1_Title Slide">
    <p:spTree>
      <p:nvGrpSpPr>
        <p:cNvPr id="1" name=""/>
        <p:cNvGrpSpPr/>
        <p:nvPr/>
      </p:nvGrpSpPr>
      <p:grpSpPr>
        <a:xfrm>
          <a:off x="0" y="0"/>
          <a:ext cx="0" cy="0"/>
        </a:xfrm>
      </p:grpSpPr>
      <p:sp>
        <p:nvSpPr>
          <p:cNvPr id="13" name="Picture Placeholder 12"/>
          <p:cNvSpPr>
            <a:spLocks noGrp="1"/>
          </p:cNvSpPr>
          <p:nvPr>
            <p:ph type="pic" sz="quarter" idx="11" hasCustomPrompt="1"/>
          </p:nvPr>
        </p:nvSpPr>
        <p:spPr>
          <a:xfrm>
            <a:off x="384204" y="801112"/>
            <a:ext cx="6444258" cy="5417344"/>
          </a:xfrm>
          <a:custGeom>
            <a:rect l="l" t="t" r="r" b="b"/>
            <a:pathLst>
              <a:path w="6444258" h="5417344">
                <a:moveTo>
                  <a:pt x="0" y="0"/>
                </a:moveTo>
                <a:lnTo>
                  <a:pt x="1298526" y="0"/>
                </a:lnTo>
                <a:lnTo>
                  <a:pt x="1919883" y="3397002"/>
                </a:lnTo>
                <a:lnTo>
                  <a:pt x="2664024" y="0"/>
                </a:lnTo>
                <a:lnTo>
                  <a:pt x="3772793" y="0"/>
                </a:lnTo>
                <a:lnTo>
                  <a:pt x="4528096" y="3397002"/>
                </a:lnTo>
                <a:lnTo>
                  <a:pt x="5149453" y="0"/>
                </a:lnTo>
                <a:lnTo>
                  <a:pt x="6444258" y="0"/>
                </a:lnTo>
                <a:lnTo>
                  <a:pt x="5294560" y="5417344"/>
                </a:lnTo>
                <a:lnTo>
                  <a:pt x="3940225" y="5417344"/>
                </a:lnTo>
                <a:lnTo>
                  <a:pt x="3214688" y="2329161"/>
                </a:lnTo>
                <a:lnTo>
                  <a:pt x="2504033" y="5417344"/>
                </a:lnTo>
                <a:lnTo>
                  <a:pt x="1153418" y="5417344"/>
                </a:ln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8000732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2_Title Slide">
    <p:spTree>
      <p:nvGrpSpPr>
        <p:cNvPr id="1" name=""/>
        <p:cNvGrpSpPr/>
        <p:nvPr/>
      </p:nvGrpSpPr>
      <p:grpSpPr>
        <a:xfrm>
          <a:off x="0" y="0"/>
          <a:ext cx="0" cy="0"/>
        </a:xfrm>
      </p:grpSpPr>
      <p:sp>
        <p:nvSpPr>
          <p:cNvPr id="6" name="Picture Placeholder 5"/>
          <p:cNvSpPr>
            <a:spLocks noGrp="1"/>
          </p:cNvSpPr>
          <p:nvPr>
            <p:ph type="pic" sz="quarter" idx="11" hasCustomPrompt="1"/>
          </p:nvPr>
        </p:nvSpPr>
        <p:spPr>
          <a:xfrm>
            <a:off x="1268094" y="726698"/>
            <a:ext cx="4740175" cy="5566172"/>
          </a:xfrm>
          <a:custGeom>
            <a:rect l="l" t="t" r="r" b="b"/>
            <a:pathLst>
              <a:path w="4740175" h="5566172">
                <a:moveTo>
                  <a:pt x="2370088" y="1023194"/>
                </a:moveTo>
                <a:cubicBezTo>
                  <a:pt x="2020341" y="1023194"/>
                  <a:pt x="1759272" y="1162720"/>
                  <a:pt x="1586880" y="1441773"/>
                </a:cubicBezTo>
                <a:cubicBezTo>
                  <a:pt x="1414487" y="1720825"/>
                  <a:pt x="1328291" y="2129482"/>
                  <a:pt x="1328291" y="2667744"/>
                </a:cubicBezTo>
                <a:lnTo>
                  <a:pt x="1328291" y="2894707"/>
                </a:lnTo>
                <a:cubicBezTo>
                  <a:pt x="1328291" y="3425528"/>
                  <a:pt x="1416347" y="3833565"/>
                  <a:pt x="1592461" y="4118819"/>
                </a:cubicBezTo>
                <a:cubicBezTo>
                  <a:pt x="1768574" y="4404073"/>
                  <a:pt x="2030263" y="4546700"/>
                  <a:pt x="2377529" y="4546700"/>
                </a:cubicBezTo>
                <a:cubicBezTo>
                  <a:pt x="2709912" y="4546700"/>
                  <a:pt x="2965400" y="4404693"/>
                  <a:pt x="3143994" y="4120679"/>
                </a:cubicBezTo>
                <a:cubicBezTo>
                  <a:pt x="3322588" y="3836666"/>
                  <a:pt x="3411884" y="3428008"/>
                  <a:pt x="3411884" y="2894707"/>
                </a:cubicBezTo>
                <a:lnTo>
                  <a:pt x="3411884" y="2667744"/>
                </a:lnTo>
                <a:cubicBezTo>
                  <a:pt x="3411884" y="2129482"/>
                  <a:pt x="3321967" y="1720825"/>
                  <a:pt x="3142133" y="1441773"/>
                </a:cubicBezTo>
                <a:cubicBezTo>
                  <a:pt x="2962300" y="1162720"/>
                  <a:pt x="2704951" y="1023194"/>
                  <a:pt x="2370088" y="1023194"/>
                </a:cubicBezTo>
                <a:close/>
                <a:moveTo>
                  <a:pt x="2370088" y="0"/>
                </a:moveTo>
                <a:cubicBezTo>
                  <a:pt x="2714873" y="0"/>
                  <a:pt x="3032373" y="62012"/>
                  <a:pt x="3322588" y="186035"/>
                </a:cubicBezTo>
                <a:cubicBezTo>
                  <a:pt x="3612802" y="310059"/>
                  <a:pt x="3862710" y="487412"/>
                  <a:pt x="4072309" y="718096"/>
                </a:cubicBezTo>
                <a:cubicBezTo>
                  <a:pt x="4281909" y="948779"/>
                  <a:pt x="4445620" y="1229073"/>
                  <a:pt x="4563442" y="1558975"/>
                </a:cubicBezTo>
                <a:cubicBezTo>
                  <a:pt x="4681264" y="1888877"/>
                  <a:pt x="4740175" y="2260948"/>
                  <a:pt x="4740175" y="2675186"/>
                </a:cubicBezTo>
                <a:lnTo>
                  <a:pt x="4740175" y="2894707"/>
                </a:lnTo>
                <a:cubicBezTo>
                  <a:pt x="4740175" y="3308945"/>
                  <a:pt x="4681885" y="3681016"/>
                  <a:pt x="4565302" y="4010918"/>
                </a:cubicBezTo>
                <a:cubicBezTo>
                  <a:pt x="4448720" y="4340821"/>
                  <a:pt x="4285630" y="4621114"/>
                  <a:pt x="4076030" y="4851797"/>
                </a:cubicBezTo>
                <a:cubicBezTo>
                  <a:pt x="3866430" y="5082481"/>
                  <a:pt x="3617143" y="5259214"/>
                  <a:pt x="3328169" y="5381997"/>
                </a:cubicBezTo>
                <a:cubicBezTo>
                  <a:pt x="3039194" y="5504781"/>
                  <a:pt x="2722314" y="5566172"/>
                  <a:pt x="2377529" y="5566172"/>
                </a:cubicBezTo>
                <a:cubicBezTo>
                  <a:pt x="2027783" y="5566172"/>
                  <a:pt x="1707182" y="5504781"/>
                  <a:pt x="1415727" y="5381997"/>
                </a:cubicBezTo>
                <a:cubicBezTo>
                  <a:pt x="1124272" y="5259214"/>
                  <a:pt x="873745" y="5082481"/>
                  <a:pt x="664145" y="4851797"/>
                </a:cubicBezTo>
                <a:cubicBezTo>
                  <a:pt x="454546" y="4621114"/>
                  <a:pt x="291455" y="4340821"/>
                  <a:pt x="174873" y="4010918"/>
                </a:cubicBezTo>
                <a:cubicBezTo>
                  <a:pt x="58291" y="3681016"/>
                  <a:pt x="0" y="3308945"/>
                  <a:pt x="0" y="2894707"/>
                </a:cubicBezTo>
                <a:lnTo>
                  <a:pt x="0" y="2675186"/>
                </a:lnTo>
                <a:cubicBezTo>
                  <a:pt x="0" y="2260948"/>
                  <a:pt x="57671" y="1888877"/>
                  <a:pt x="173012" y="1558975"/>
                </a:cubicBezTo>
                <a:cubicBezTo>
                  <a:pt x="288354" y="1229073"/>
                  <a:pt x="450825" y="948779"/>
                  <a:pt x="660425" y="718096"/>
                </a:cubicBezTo>
                <a:cubicBezTo>
                  <a:pt x="870024" y="487412"/>
                  <a:pt x="1119931" y="310059"/>
                  <a:pt x="1410146" y="186035"/>
                </a:cubicBezTo>
                <a:cubicBezTo>
                  <a:pt x="1700361" y="62012"/>
                  <a:pt x="2020341" y="0"/>
                  <a:pt x="2370088" y="0"/>
                </a:cubicBezTo>
                <a:close/>
              </a:path>
            </a:pathLst>
          </a:custGeom>
          <a:pattFill prst="pct5">
            <a:fgClr>
              <a:schemeClr val="tx1"/>
            </a:fgClr>
            <a:bgClr>
              <a:schemeClr val="bg1">
                <a:lumMod val="85000"/>
              </a:schemeClr>
            </a:bgClr>
          </a:pattFill>
          <a:effectLst>
            <a:outerShdw blurRad="228600" dist="342900" dir="5400000" sx="89000" sy="89000" algn="t" rotWithShape="0">
              <a:prstClr val="black">
                <a:alpha val="14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val="251473591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14503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404538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charts/chart7.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0.pn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 Id="rId6" Target="../media/image23.jpeg" Type="http://schemas.openxmlformats.org/officeDocument/2006/relationships/image"/><Relationship Id="rId7" Target="../media/image24.png" Type="http://schemas.openxmlformats.org/officeDocument/2006/relationships/image"/><Relationship Id="rId8" Target="../media/image2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2.xml" Type="http://schemas.openxmlformats.org/officeDocument/2006/relationships/notesSlide"/><Relationship Id="rId3" Target="../media/image27.pn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3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0.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9.xml" Type="http://schemas.openxmlformats.org/officeDocument/2006/relationships/notesSlide"/><Relationship Id="rId3" Target="../media/image3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0.xml" Type="http://schemas.openxmlformats.org/officeDocument/2006/relationships/notesSlide"/><Relationship Id="rId3" Target="../media/image36.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31.xml" Type="http://schemas.openxmlformats.org/officeDocument/2006/relationships/notesSlide"/><Relationship Id="rId3" Target="../media/image19.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media/image37.jpeg" Type="http://schemas.openxmlformats.org/officeDocument/2006/relationships/image"/><Relationship Id="rId4" Target="../charts/chart8.xml" Type="http://schemas.openxmlformats.org/officeDocument/2006/relationships/chart"/><Relationship Id="rId5" Target="../charts/chart9.xml" Type="http://schemas.openxmlformats.org/officeDocument/2006/relationships/char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 Id="rId3" Target="../media/image38.jpeg" Type="http://schemas.openxmlformats.org/officeDocument/2006/relationships/image"/><Relationship Id="rId4" Target="../media/image39.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media/image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37.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charts/chart10.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charts/chart11.xml" Type="http://schemas.openxmlformats.org/officeDocument/2006/relationships/chart"/></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 Id="rId3" Target="../charts/chart12.xml" Type="http://schemas.openxmlformats.org/officeDocument/2006/relationships/chart"/></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media/image40.jpeg" Type="http://schemas.openxmlformats.org/officeDocument/2006/relationships/image"/><Relationship Id="rId4" Target="../media/image4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2.xml" Type="http://schemas.openxmlformats.org/officeDocument/2006/relationships/notesSlide"/><Relationship Id="rId3" Target="../charts/chart13.xml" Type="http://schemas.openxmlformats.org/officeDocument/2006/relationships/chart"/></Relationships>
</file>

<file path=ppt/slides/_rels/slide4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3.xml" Type="http://schemas.openxmlformats.org/officeDocument/2006/relationships/notesSlide"/><Relationship Id="rId3" Target="../charts/chart14.xml" Type="http://schemas.openxmlformats.org/officeDocument/2006/relationships/chart"/></Relationships>
</file>

<file path=ppt/slides/_rels/slide4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44.xml" Type="http://schemas.openxmlformats.org/officeDocument/2006/relationships/notesSlide"/><Relationship Id="rId3" Target="../charts/chart15.xml" Type="http://schemas.openxmlformats.org/officeDocument/2006/relationships/chart"/></Relationships>
</file>

<file path=ppt/slides/_rels/slide45.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45.xml" Type="http://schemas.openxmlformats.org/officeDocument/2006/relationships/notesSlide"/><Relationship Id="rId3" Target="../charts/chart16.xml" Type="http://schemas.openxmlformats.org/officeDocument/2006/relationships/chart"/></Relationships>
</file>

<file path=ppt/slides/_rels/slide46.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46.xml" Type="http://schemas.openxmlformats.org/officeDocument/2006/relationships/notesSlide"/><Relationship Id="rId3" Target="../charts/chart17.xml" Type="http://schemas.openxmlformats.org/officeDocument/2006/relationships/chart"/></Relationships>
</file>

<file path=ppt/slides/_rels/slide4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7.xml" Type="http://schemas.openxmlformats.org/officeDocument/2006/relationships/notesSlide"/><Relationship Id="rId3" Target="../charts/chart18.xml" Type="http://schemas.openxmlformats.org/officeDocument/2006/relationships/chart"/><Relationship Id="rId4" Target="../charts/chart19.xml" Type="http://schemas.openxmlformats.org/officeDocument/2006/relationships/chart"/></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8.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 Id="rId4" Target="../charts/chart5.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 Id="rId4" Target="../charts/chart6.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2188563"/>
            <a:ext cx="12192000" cy="3882453"/>
          </a:xfrm>
          <a:prstGeom prst="rect">
            <a:avLst/>
          </a:prstGeom>
          <a:solidFill>
            <a:srgbClr val="EFEF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endParaRPr>
          </a:p>
        </p:txBody>
      </p:sp>
      <p:sp>
        <p:nvSpPr>
          <p:cNvPr id="8" name="文本框 7"/>
          <p:cNvSpPr txBox="1"/>
          <p:nvPr/>
        </p:nvSpPr>
        <p:spPr>
          <a:xfrm>
            <a:off x="5343120" y="3398108"/>
            <a:ext cx="4836967" cy="1082040"/>
          </a:xfrm>
          <a:prstGeom prst="rect">
            <a:avLst/>
          </a:prstGeom>
          <a:noFill/>
        </p:spPr>
        <p:txBody>
          <a:bodyPr rtlCol="0" wrap="square">
            <a:spAutoFit/>
          </a:bodyPr>
          <a:lstStyle/>
          <a:p>
            <a:pPr algn="dist">
              <a:lnSpc>
                <a:spcPct val="130000"/>
              </a:lnSpc>
            </a:pPr>
            <a:r>
              <a:rPr altLang="en-US" lang="zh-CN" smtClean="0" sz="5000">
                <a:solidFill>
                  <a:srgbClr val="010101"/>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简约商业计划书</a:t>
            </a:r>
          </a:p>
        </p:txBody>
      </p:sp>
      <p:sp>
        <p:nvSpPr>
          <p:cNvPr id="9" name="文本框 8"/>
          <p:cNvSpPr txBox="1"/>
          <p:nvPr/>
        </p:nvSpPr>
        <p:spPr>
          <a:xfrm>
            <a:off x="5401737" y="2891924"/>
            <a:ext cx="3154680" cy="804672"/>
          </a:xfrm>
          <a:prstGeom prst="rect">
            <a:avLst/>
          </a:prstGeom>
          <a:noFill/>
        </p:spPr>
        <p:txBody>
          <a:bodyPr rtlCol="0" wrap="none">
            <a:spAutoFit/>
          </a:bodyPr>
          <a:lstStyle/>
          <a:p>
            <a:pPr>
              <a:lnSpc>
                <a:spcPct val="130000"/>
              </a:lnSpc>
            </a:pPr>
            <a:r>
              <a:rPr altLang="zh-CN" lang="en-US" smtClean="0" sz="3600">
                <a:solidFill>
                  <a:srgbClr val="4F4D50"/>
                </a:solidFill>
                <a:latin charset="-122" panose="02010601030101010101" pitchFamily="2" typeface="方正黑体简体"/>
                <a:ea charset="-122" panose="02010601030101010101" pitchFamily="2" typeface="方正黑体简体"/>
                <a:cs typeface="+mn-ea"/>
                <a:sym typeface="+mn-lt"/>
              </a:rPr>
              <a:t>BUSINESS PLAN</a:t>
            </a:r>
          </a:p>
        </p:txBody>
      </p:sp>
      <p:sp>
        <p:nvSpPr>
          <p:cNvPr id="13" name="矩形 12"/>
          <p:cNvSpPr/>
          <p:nvPr/>
        </p:nvSpPr>
        <p:spPr>
          <a:xfrm>
            <a:off x="5401395" y="4369478"/>
            <a:ext cx="6299538" cy="448056"/>
          </a:xfrm>
          <a:prstGeom prst="rect">
            <a:avLst/>
          </a:prstGeom>
        </p:spPr>
        <p:txBody>
          <a:bodyPr wrap="square">
            <a:spAutoFit/>
          </a:bodyPr>
          <a:lstStyle/>
          <a:p>
            <a:pPr>
              <a:lnSpc>
                <a:spcPct val="130000"/>
              </a:lnSpc>
            </a:pPr>
            <a:r>
              <a:rPr altLang="zh-CN" lang="en-US" sz="900">
                <a:solidFill>
                  <a:srgbClr val="4F4D50"/>
                </a:solidFill>
                <a:latin charset="-122" panose="02010601030101010101" pitchFamily="2" typeface="方正黑体简体"/>
                <a:ea charset="-122" panose="02010601030101010101" pitchFamily="2" typeface="方正黑体简体"/>
                <a:cs typeface="+mn-ea"/>
                <a:sym typeface="+mn-lt"/>
              </a:rPr>
              <a:t>Lorem ipsum dolor sit amet, consectetur adipiscing elit. Donec luctus nibh sit amet sem vulputate v amet, consectetur adipiscin elit. Donec luctus  enenatisbibendum Business plan</a:t>
            </a:r>
          </a:p>
        </p:txBody>
      </p:sp>
      <p:sp>
        <p:nvSpPr>
          <p:cNvPr id="4" name="矩形 3"/>
          <p:cNvSpPr/>
          <p:nvPr/>
        </p:nvSpPr>
        <p:spPr>
          <a:xfrm>
            <a:off x="3540622" y="3445857"/>
            <a:ext cx="872599" cy="736400"/>
          </a:xfrm>
          <a:prstGeom prst="rect">
            <a:avLst/>
          </a:prstGeom>
          <a:noFill/>
          <a:ln w="28575">
            <a:solidFill>
              <a:srgbClr val="7FAAE2"/>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5401395" y="5277321"/>
            <a:ext cx="2839239" cy="329184"/>
          </a:xfrm>
          <a:prstGeom prst="rect">
            <a:avLst/>
          </a:prstGeom>
          <a:noFill/>
        </p:spPr>
        <p:txBody>
          <a:bodyPr rtlCol="0" wrap="square">
            <a:spAutoFit/>
          </a:bodyPr>
          <a:lstStyle/>
          <a:p>
            <a:pPr>
              <a:lnSpc>
                <a:spcPct val="130000"/>
              </a:lnSpc>
            </a:pPr>
            <a:r>
              <a:rPr altLang="en-US" lang="zh-CN" smtClean="0" sz="1200">
                <a:solidFill>
                  <a:srgbClr val="4F4D50"/>
                </a:solidFill>
                <a:latin charset="-122" panose="02010601030101010101" pitchFamily="2" typeface="方正黑体简体"/>
                <a:ea charset="-122" panose="02010601030101010101" pitchFamily="2" typeface="方正黑体简体"/>
                <a:cs typeface="+mn-ea"/>
                <a:sym typeface="+mn-lt"/>
              </a:rPr>
              <a:t>汇报人：优页PPT</a:t>
            </a:r>
          </a:p>
        </p:txBody>
      </p:sp>
      <p:sp>
        <p:nvSpPr>
          <p:cNvPr id="6" name="矩形 5"/>
          <p:cNvSpPr/>
          <p:nvPr/>
        </p:nvSpPr>
        <p:spPr>
          <a:xfrm>
            <a:off x="1500961" y="1"/>
            <a:ext cx="2484678" cy="3821438"/>
          </a:xfrm>
          <a:prstGeom prst="rect">
            <a:avLst/>
          </a:prstGeom>
          <a:blipFill dpi="0" rotWithShape="1">
            <a:blip r:embed="rId3">
              <a:extLst>
                <a:ext uri="{28A0092B-C50C-407E-A947-70E740481C1C}">
                  <a14:useLocalDpi val="0"/>
                </a:ext>
              </a:extLst>
            </a:blip>
            <a:stretch>
              <a:fillRect l="-2747" r="-27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1" name="矩形 20"/>
          <p:cNvSpPr/>
          <p:nvPr/>
        </p:nvSpPr>
        <p:spPr>
          <a:xfrm>
            <a:off x="3205262" y="4395625"/>
            <a:ext cx="251889" cy="251889"/>
          </a:xfrm>
          <a:prstGeom prst="rect">
            <a:avLst/>
          </a:prstGeom>
          <a:solidFill>
            <a:srgbClr val="7FAAE2"/>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3718068" y="4883255"/>
            <a:ext cx="125945" cy="125945"/>
          </a:xfrm>
          <a:prstGeom prst="rect">
            <a:avLst/>
          </a:prstGeom>
          <a:solidFill>
            <a:srgbClr val="7FAAE2">
              <a:alpha val="50000"/>
            </a:srgbClr>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1977813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par>
                                <p:cTn fill="hold" grpId="0" id="8" nodeType="withEffect" presetClass="entr" presetID="2" presetSubtype="8">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750" fill="hold" id="10"/>
                                        <p:tgtEl>
                                          <p:spTgt spid="6"/>
                                        </p:tgtEl>
                                        <p:attrNameLst>
                                          <p:attrName>ppt_x</p:attrName>
                                        </p:attrNameLst>
                                      </p:cBhvr>
                                      <p:tavLst>
                                        <p:tav tm="0">
                                          <p:val>
                                            <p:strVal val="0-#ppt_w/2"/>
                                          </p:val>
                                        </p:tav>
                                        <p:tav tm="100000">
                                          <p:val>
                                            <p:strVal val="#ppt_x"/>
                                          </p:val>
                                        </p:tav>
                                      </p:tavLst>
                                    </p:anim>
                                    <p:anim calcmode="lin" valueType="num">
                                      <p:cBhvr additive="base">
                                        <p:cTn dur="750" fill="hold" id="11"/>
                                        <p:tgtEl>
                                          <p:spTgt spid="6"/>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750"/>
                            </p:stCondLst>
                            <p:childTnLst>
                              <p:par>
                                <p:cTn fill="hold" grpId="0" id="13" nodeType="afterEffect" presetClass="entr" presetID="21"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heel(1)" transition="in">
                                      <p:cBhvr>
                                        <p:cTn dur="1000" id="15"/>
                                        <p:tgtEl>
                                          <p:spTgt spid="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1"/>
                                        </p:tgtEl>
                                        <p:attrNameLst>
                                          <p:attrName>style.visibility</p:attrName>
                                        </p:attrNameLst>
                                      </p:cBhvr>
                                      <p:to>
                                        <p:strVal val="visible"/>
                                      </p:to>
                                    </p:set>
                                    <p:anim calcmode="lin" valueType="num">
                                      <p:cBhvr>
                                        <p:cTn dur="500" fill="hold" id="18"/>
                                        <p:tgtEl>
                                          <p:spTgt spid="21"/>
                                        </p:tgtEl>
                                        <p:attrNameLst>
                                          <p:attrName>ppt_w</p:attrName>
                                        </p:attrNameLst>
                                      </p:cBhvr>
                                      <p:tavLst>
                                        <p:tav tm="0">
                                          <p:val>
                                            <p:fltVal val="0"/>
                                          </p:val>
                                        </p:tav>
                                        <p:tav tm="100000">
                                          <p:val>
                                            <p:strVal val="#ppt_w"/>
                                          </p:val>
                                        </p:tav>
                                      </p:tavLst>
                                    </p:anim>
                                    <p:anim calcmode="lin" valueType="num">
                                      <p:cBhvr>
                                        <p:cTn dur="500" fill="hold" id="19"/>
                                        <p:tgtEl>
                                          <p:spTgt spid="21"/>
                                        </p:tgtEl>
                                        <p:attrNameLst>
                                          <p:attrName>ppt_h</p:attrName>
                                        </p:attrNameLst>
                                      </p:cBhvr>
                                      <p:tavLst>
                                        <p:tav tm="0">
                                          <p:val>
                                            <p:fltVal val="0"/>
                                          </p:val>
                                        </p:tav>
                                        <p:tav tm="100000">
                                          <p:val>
                                            <p:strVal val="#ppt_h"/>
                                          </p:val>
                                        </p:tav>
                                      </p:tavLst>
                                    </p:anim>
                                    <p:animEffect filter="fade" transition="in">
                                      <p:cBhvr>
                                        <p:cTn dur="500" id="20"/>
                                        <p:tgtEl>
                                          <p:spTgt spid="21"/>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animEffect filter="fade" transition="in">
                                      <p:cBhvr>
                                        <p:cTn dur="500" id="25"/>
                                        <p:tgtEl>
                                          <p:spTgt spid="22"/>
                                        </p:tgtEl>
                                      </p:cBhvr>
                                    </p:animEffect>
                                  </p:childTnLst>
                                </p:cTn>
                              </p:par>
                              <p:par>
                                <p:cTn fill="hold" grpId="0" id="26" nodeType="withEffect" presetClass="entr" presetID="22" presetSubtype="8">
                                  <p:stCondLst>
                                    <p:cond delay="750"/>
                                  </p:stCondLst>
                                  <p:childTnLst>
                                    <p:set>
                                      <p:cBhvr>
                                        <p:cTn dur="1" fill="hold" id="27">
                                          <p:stCondLst>
                                            <p:cond delay="0"/>
                                          </p:stCondLst>
                                        </p:cTn>
                                        <p:tgtEl>
                                          <p:spTgt spid="9"/>
                                        </p:tgtEl>
                                        <p:attrNameLst>
                                          <p:attrName>style.visibility</p:attrName>
                                        </p:attrNameLst>
                                      </p:cBhvr>
                                      <p:to>
                                        <p:strVal val="visible"/>
                                      </p:to>
                                    </p:set>
                                    <p:animEffect filter="wipe(left)" transition="in">
                                      <p:cBhvr>
                                        <p:cTn dur="500" id="28"/>
                                        <p:tgtEl>
                                          <p:spTgt spid="9"/>
                                        </p:tgtEl>
                                      </p:cBhvr>
                                    </p:animEffect>
                                  </p:childTnLst>
                                </p:cTn>
                              </p:par>
                              <p:par>
                                <p:cTn fill="hold" grpId="0" id="29" nodeType="withEffect" presetClass="entr" presetID="41" presetSubtype="0">
                                  <p:stCondLst>
                                    <p:cond delay="125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8"/>
                                        </p:tgtEl>
                                        <p:attrNameLst>
                                          <p:attrName>ppt_y</p:attrName>
                                        </p:attrNameLst>
                                      </p:cBhvr>
                                      <p:tavLst>
                                        <p:tav tm="0">
                                          <p:val>
                                            <p:strVal val="#ppt_y"/>
                                          </p:val>
                                        </p:tav>
                                        <p:tav tm="100000">
                                          <p:val>
                                            <p:strVal val="#ppt_y"/>
                                          </p:val>
                                        </p:tav>
                                      </p:tavLst>
                                    </p:anim>
                                    <p:anim calcmode="lin" valueType="num">
                                      <p:cBhvr>
                                        <p:cTn dur="500" fill="hold" id="33"/>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8"/>
                                        </p:tgtEl>
                                      </p:cBhvr>
                                    </p:animEffect>
                                  </p:childTnLst>
                                </p:cTn>
                              </p:par>
                              <p:par>
                                <p:cTn fill="hold" grpId="0" id="36" nodeType="withEffect" presetClass="entr" presetID="18" presetSubtype="6">
                                  <p:stCondLst>
                                    <p:cond delay="1500"/>
                                  </p:stCondLst>
                                  <p:childTnLst>
                                    <p:set>
                                      <p:cBhvr>
                                        <p:cTn dur="1" fill="hold" id="37">
                                          <p:stCondLst>
                                            <p:cond delay="0"/>
                                          </p:stCondLst>
                                        </p:cTn>
                                        <p:tgtEl>
                                          <p:spTgt spid="13"/>
                                        </p:tgtEl>
                                        <p:attrNameLst>
                                          <p:attrName>style.visibility</p:attrName>
                                        </p:attrNameLst>
                                      </p:cBhvr>
                                      <p:to>
                                        <p:strVal val="visible"/>
                                      </p:to>
                                    </p:set>
                                    <p:animEffect filter="strips(downRight)" transition="in">
                                      <p:cBhvr>
                                        <p:cTn dur="500" id="38"/>
                                        <p:tgtEl>
                                          <p:spTgt spid="13"/>
                                        </p:tgtEl>
                                      </p:cBhvr>
                                    </p:animEffect>
                                  </p:childTnLst>
                                </p:cTn>
                              </p:par>
                              <p:par>
                                <p:cTn fill="hold" grpId="0" id="39" nodeType="withEffect" presetClass="entr" presetID="2" presetSubtype="4">
                                  <p:stCondLst>
                                    <p:cond delay="175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ppt_x"/>
                                          </p:val>
                                        </p:tav>
                                        <p:tav tm="100000">
                                          <p:val>
                                            <p:strVal val="#ppt_x"/>
                                          </p:val>
                                        </p:tav>
                                      </p:tavLst>
                                    </p:anim>
                                    <p:anim calcmode="lin" valueType="num">
                                      <p:cBhvr additive="base">
                                        <p:cTn dur="500" fill="hold" id="4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13"/>
      <p:bldP grpId="0" spid="4"/>
      <p:bldP grpId="0" spid="11"/>
      <p:bldP grpId="0" spid="6"/>
      <p:bldP grpId="0" spid="21"/>
      <p:bldP grpId="0" spid="2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占位符 10">
            <a:extLst>
              <a:ext uri="{FF2B5EF4-FFF2-40B4-BE49-F238E27FC236}">
                <a16:creationId xmlns:a16="http://schemas.microsoft.com/office/drawing/2014/main" id="{A3B294BD-FC5F-476F-B5EE-A1DCEBC6E23E}"/>
              </a:ext>
            </a:extLst>
          </p:cNvPr>
          <p:cNvPicPr>
            <a:picLocks noChangeAspect="1" noGrp="1"/>
          </p:cNvPicPr>
          <p:nvPr>
            <p:ph idx="12" sz="quarter" type="pic"/>
          </p:nvPr>
        </p:nvPicPr>
        <p:blipFill>
          <a:blip r:embed="rId3">
            <a:extLst>
              <a:ext uri="{28A0092B-C50C-407E-A947-70E740481C1C}">
                <a14:useLocalDpi val="0"/>
              </a:ext>
            </a:extLst>
          </a:blip>
          <a:stretch>
            <a:fillRect/>
          </a:stretch>
        </p:blipFill>
        <p:spPr>
          <a:xfrm>
            <a:off x="4123308" y="1313793"/>
            <a:ext cx="4339048" cy="4410362"/>
          </a:xfrm>
          <a:effectLst>
            <a:outerShdw algn="tl" blurRad="254000" dir="2700000" dist="63500" rotWithShape="0">
              <a:prstClr val="black">
                <a:alpha val="30000"/>
              </a:prstClr>
            </a:outerShdw>
          </a:effectLst>
        </p:spPr>
      </p:pic>
      <p:sp>
        <p:nvSpPr>
          <p:cNvPr id="2" name="Title 1"/>
          <p:cNvSpPr>
            <a:spLocks noGrp="1"/>
          </p:cNvSpPr>
          <p:nvPr>
            <p:ph type="title"/>
          </p:nvPr>
        </p:nvSpPr>
        <p:spPr>
          <a:xfrm>
            <a:off x="966827" y="4845666"/>
            <a:ext cx="3851474" cy="1325563"/>
          </a:xfrm>
        </p:spPr>
        <p:txBody>
          <a:bodyPr/>
          <a:lstStyle/>
          <a:p>
            <a:pPr>
              <a:lnSpc>
                <a:spcPct val="100000"/>
              </a:lnSpc>
            </a:pPr>
            <a: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t>我们是怎样的</a:t>
            </a:r>
            <a:b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br>
            <a:r>
              <a:rPr altLang="en-US" lang="zh-CN" sz="2800">
                <a:solidFill>
                  <a:srgbClr val="4F4D50"/>
                </a:solidFill>
                <a:latin charset="-122" panose="02010601030101010101" pitchFamily="2" typeface="方正黑体简体"/>
                <a:ea charset="-122" panose="02010601030101010101" pitchFamily="2" typeface="方正黑体简体"/>
                <a:cs typeface="+mn-ea"/>
                <a:sym typeface="+mn-lt"/>
              </a:rPr>
              <a:t>一支团队?</a:t>
            </a:r>
          </a:p>
        </p:txBody>
      </p:sp>
      <p:cxnSp>
        <p:nvCxnSpPr>
          <p:cNvPr id="6" name="Straight Connector 5"/>
          <p:cNvCxnSpPr/>
          <p:nvPr/>
        </p:nvCxnSpPr>
        <p:spPr>
          <a:xfrm flipH="1">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5229605" y="2507827"/>
            <a:ext cx="2115811" cy="2115817"/>
            <a:chOff x="5234926" y="2507827"/>
            <a:chExt cx="2115811" cy="2115817"/>
          </a:xfrm>
          <a:solidFill>
            <a:srgbClr val="1C3C54"/>
          </a:solidFill>
          <a:effectLst>
            <a:outerShdw algn="tl" blurRad="254000" dir="2700000" dist="63500" rotWithShape="0">
              <a:prstClr val="black">
                <a:alpha val="30000"/>
              </a:prstClr>
            </a:outerShdw>
          </a:effectLst>
        </p:grpSpPr>
        <p:sp>
          <p:nvSpPr>
            <p:cNvPr id="8" name="Rounded Rectangle 7"/>
            <p:cNvSpPr/>
            <p:nvPr/>
          </p:nvSpPr>
          <p:spPr>
            <a:xfrm rot="2700000">
              <a:off x="5234923" y="2507830"/>
              <a:ext cx="2115817" cy="2115811"/>
            </a:xfrm>
            <a:prstGeom prst="roundRect">
              <a:avLst>
                <a:gd fmla="val 34663" name="adj"/>
              </a:avLst>
            </a:prstGeom>
            <a:solidFill>
              <a:srgbClr val="9FB8D6"/>
            </a:solidFill>
            <a:ln>
              <a:noFill/>
            </a:ln>
            <a:effectLst>
              <a:outerShdw algn="t" blurRad="254000" dir="54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13" name="Title 3"/>
            <p:cNvSpPr txBox="1"/>
            <p:nvPr/>
          </p:nvSpPr>
          <p:spPr>
            <a:xfrm>
              <a:off x="5387746" y="3443941"/>
              <a:ext cx="1810168" cy="274764"/>
            </a:xfrm>
            <a:prstGeom prst="rect">
              <a:avLst/>
            </a:prstGeom>
            <a:noFill/>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FFFFFF"/>
                  </a:solidFill>
                  <a:latin charset="-122" panose="02010601030101010101" pitchFamily="2" typeface="方正黑体简体"/>
                  <a:ea charset="-122" panose="02010601030101010101" pitchFamily="2" typeface="方正黑体简体"/>
                  <a:cs typeface="+mn-ea"/>
                  <a:sym typeface="+mn-lt"/>
                </a:rPr>
                <a:t>团结</a:t>
              </a:r>
            </a:p>
          </p:txBody>
        </p:sp>
        <p:sp>
          <p:nvSpPr>
            <p:cNvPr id="15" name="Title 3"/>
            <p:cNvSpPr txBox="1"/>
            <p:nvPr/>
          </p:nvSpPr>
          <p:spPr>
            <a:xfrm>
              <a:off x="5387748" y="3865382"/>
              <a:ext cx="1810167" cy="501994"/>
            </a:xfrm>
            <a:prstGeom prst="rect">
              <a:avLst/>
            </a:prstGeom>
            <a:noFill/>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00000"/>
                </a:lnSpc>
                <a:spcBef>
                  <a:spcPct val="0"/>
                </a:spcBef>
                <a:buClr>
                  <a:schemeClr val="accent1"/>
                </a:buClr>
                <a:buSzPct val="150000"/>
              </a:pPr>
              <a:r>
                <a:rPr altLang="en-US" b="0" lang="zh-CN" sz="900">
                  <a:solidFill>
                    <a:srgbClr val="FFFFFF">
                      <a:alpha val="70000"/>
                    </a:srgbClr>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16" name="Title 3"/>
            <p:cNvSpPr txBox="1"/>
            <p:nvPr/>
          </p:nvSpPr>
          <p:spPr>
            <a:xfrm>
              <a:off x="5903434" y="2875767"/>
              <a:ext cx="778790" cy="562710"/>
            </a:xfrm>
            <a:prstGeom prst="rect">
              <a:avLst/>
            </a:prstGeom>
            <a:noFill/>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a:solidFill>
                    <a:srgbClr val="FFFFFF"/>
                  </a:solidFill>
                  <a:latin charset="-122" panose="02010601030101010101" pitchFamily="2" typeface="方正黑体简体"/>
                  <a:ea charset="-122" panose="02010601030101010101" pitchFamily="2" typeface="方正黑体简体"/>
                  <a:cs typeface="+mn-ea"/>
                  <a:sym typeface="+mn-lt"/>
                </a:rPr>
                <a:t>C</a:t>
              </a:r>
            </a:p>
          </p:txBody>
        </p:sp>
      </p:grpSp>
      <p:grpSp>
        <p:nvGrpSpPr>
          <p:cNvPr id="23" name="Group 22"/>
          <p:cNvGrpSpPr/>
          <p:nvPr/>
        </p:nvGrpSpPr>
        <p:grpSpPr>
          <a:xfrm>
            <a:off x="7190472" y="602894"/>
            <a:ext cx="2146275" cy="2146279"/>
            <a:chOff x="8618998" y="669109"/>
            <a:chExt cx="2360903" cy="2360907"/>
          </a:xfrm>
          <a:effectLst>
            <a:outerShdw algn="tl" blurRad="254000" dir="2700000" dist="63500" rotWithShape="0">
              <a:prstClr val="black">
                <a:alpha val="30000"/>
              </a:prstClr>
            </a:outerShdw>
          </a:effectLst>
        </p:grpSpPr>
        <p:sp>
          <p:nvSpPr>
            <p:cNvPr id="9" name="Rounded Rectangle 8"/>
            <p:cNvSpPr/>
            <p:nvPr/>
          </p:nvSpPr>
          <p:spPr>
            <a:xfrm rot="2700000">
              <a:off x="8618996" y="669111"/>
              <a:ext cx="2360907" cy="2360903"/>
            </a:xfrm>
            <a:prstGeom prst="roundRect">
              <a:avLst>
                <a:gd fmla="val 34663" name="adj"/>
              </a:avLst>
            </a:prstGeom>
            <a:solidFill>
              <a:schemeClr val="bg1"/>
            </a:solidFill>
            <a:ln>
              <a:noFill/>
            </a:ln>
            <a:effectLst>
              <a:outerShdw algn="t" blurRad="101600"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17" name="Title 3"/>
            <p:cNvSpPr txBox="1"/>
            <p:nvPr/>
          </p:nvSpPr>
          <p:spPr>
            <a:xfrm>
              <a:off x="8803856" y="1766552"/>
              <a:ext cx="1991185" cy="302240"/>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奋进</a:t>
              </a:r>
            </a:p>
          </p:txBody>
        </p:sp>
        <p:sp>
          <p:nvSpPr>
            <p:cNvPr id="18" name="Title 3"/>
            <p:cNvSpPr txBox="1"/>
            <p:nvPr/>
          </p:nvSpPr>
          <p:spPr>
            <a:xfrm>
              <a:off x="8803857" y="2176632"/>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19" name="Title 3"/>
            <p:cNvSpPr txBox="1"/>
            <p:nvPr/>
          </p:nvSpPr>
          <p:spPr>
            <a:xfrm>
              <a:off x="9371113" y="1183981"/>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a:solidFill>
                    <a:srgbClr val="4F4D50"/>
                  </a:solidFill>
                  <a:latin charset="-122" panose="02010601030101010101" pitchFamily="2" typeface="方正黑体简体"/>
                  <a:ea charset="-122" panose="02010601030101010101" pitchFamily="2" typeface="方正黑体简体"/>
                  <a:cs typeface="+mn-ea"/>
                  <a:sym typeface="+mn-lt"/>
                </a:rPr>
                <a:t>H</a:t>
              </a:r>
            </a:p>
          </p:txBody>
        </p:sp>
      </p:grpSp>
      <p:grpSp>
        <p:nvGrpSpPr>
          <p:cNvPr id="24" name="Group 23"/>
          <p:cNvGrpSpPr/>
          <p:nvPr/>
        </p:nvGrpSpPr>
        <p:grpSpPr>
          <a:xfrm>
            <a:off x="7150995" y="4298760"/>
            <a:ext cx="2225234" cy="2146279"/>
            <a:chOff x="8575570" y="3902930"/>
            <a:chExt cx="2447758" cy="2360907"/>
          </a:xfrm>
        </p:grpSpPr>
        <p:sp>
          <p:nvSpPr>
            <p:cNvPr id="10" name="Rounded Rectangle 9"/>
            <p:cNvSpPr/>
            <p:nvPr/>
          </p:nvSpPr>
          <p:spPr>
            <a:xfrm rot="2700000">
              <a:off x="8618995" y="3902932"/>
              <a:ext cx="2360907" cy="2360903"/>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20" name="Title 3"/>
            <p:cNvSpPr txBox="1"/>
            <p:nvPr/>
          </p:nvSpPr>
          <p:spPr>
            <a:xfrm>
              <a:off x="8575570" y="5000373"/>
              <a:ext cx="2447758" cy="302240"/>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创新</a:t>
              </a:r>
            </a:p>
          </p:txBody>
        </p:sp>
        <p:sp>
          <p:nvSpPr>
            <p:cNvPr id="21" name="Title 3"/>
            <p:cNvSpPr txBox="1"/>
            <p:nvPr/>
          </p:nvSpPr>
          <p:spPr>
            <a:xfrm>
              <a:off x="8803857" y="5410453"/>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22" name="Title 3"/>
            <p:cNvSpPr txBox="1"/>
            <p:nvPr/>
          </p:nvSpPr>
          <p:spPr>
            <a:xfrm>
              <a:off x="9371113" y="4417802"/>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a:solidFill>
                    <a:srgbClr val="4F4D50"/>
                  </a:solidFill>
                  <a:latin charset="-122" panose="02010601030101010101" pitchFamily="2" typeface="方正黑体简体"/>
                  <a:ea charset="-122" panose="02010601030101010101" pitchFamily="2" typeface="方正黑体简体"/>
                  <a:cs typeface="+mn-ea"/>
                  <a:sym typeface="+mn-lt"/>
                </a:rPr>
                <a:t>V</a:t>
              </a:r>
            </a:p>
          </p:txBody>
        </p:sp>
      </p:grpSp>
      <p:grpSp>
        <p:nvGrpSpPr>
          <p:cNvPr id="25" name="Group 24"/>
          <p:cNvGrpSpPr/>
          <p:nvPr/>
        </p:nvGrpSpPr>
        <p:grpSpPr>
          <a:xfrm>
            <a:off x="9124008" y="2450827"/>
            <a:ext cx="2146275" cy="2146279"/>
            <a:chOff x="8618997" y="3902930"/>
            <a:chExt cx="2360903" cy="2360907"/>
          </a:xfrm>
          <a:effectLst>
            <a:outerShdw algn="tl" blurRad="254000" dir="2700000" dist="63500" rotWithShape="0">
              <a:prstClr val="black">
                <a:alpha val="30000"/>
              </a:prstClr>
            </a:outerShdw>
          </a:effectLst>
        </p:grpSpPr>
        <p:sp>
          <p:nvSpPr>
            <p:cNvPr id="26" name="Rounded Rectangle 25"/>
            <p:cNvSpPr/>
            <p:nvPr/>
          </p:nvSpPr>
          <p:spPr>
            <a:xfrm rot="2700000">
              <a:off x="8618995" y="3902932"/>
              <a:ext cx="2360907" cy="2360903"/>
            </a:xfrm>
            <a:prstGeom prst="roundRect">
              <a:avLst>
                <a:gd fmla="val 34663" name="adj"/>
              </a:avLst>
            </a:prstGeom>
            <a:solidFill>
              <a:schemeClr val="bg1"/>
            </a:solidFill>
            <a:ln>
              <a:noFill/>
            </a:ln>
            <a:effectLst>
              <a:outerShdw algn="t" blurRad="101600" dir="5400000" dist="381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27" name="Title 3"/>
            <p:cNvSpPr txBox="1"/>
            <p:nvPr/>
          </p:nvSpPr>
          <p:spPr>
            <a:xfrm>
              <a:off x="8666829" y="5000373"/>
              <a:ext cx="2265239" cy="302240"/>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务实</a:t>
              </a:r>
            </a:p>
          </p:txBody>
        </p:sp>
        <p:sp>
          <p:nvSpPr>
            <p:cNvPr id="28" name="Title 3"/>
            <p:cNvSpPr txBox="1"/>
            <p:nvPr/>
          </p:nvSpPr>
          <p:spPr>
            <a:xfrm>
              <a:off x="8803857" y="5410453"/>
              <a:ext cx="1991184"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900">
                  <a:solidFill>
                    <a:schemeClr val="tx1">
                      <a:lumMod val="65000"/>
                      <a:lumOff val="35000"/>
                      <a:alpha val="70000"/>
                    </a:schemeClr>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29" name="Title 3"/>
            <p:cNvSpPr txBox="1"/>
            <p:nvPr/>
          </p:nvSpPr>
          <p:spPr>
            <a:xfrm>
              <a:off x="9371113" y="4417802"/>
              <a:ext cx="856669" cy="618981"/>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a:solidFill>
                    <a:srgbClr val="4F4D50"/>
                  </a:solidFill>
                  <a:latin charset="-122" panose="02010601030101010101" pitchFamily="2" typeface="方正黑体简体"/>
                  <a:ea charset="-122" panose="02010601030101010101" pitchFamily="2" typeface="方正黑体简体"/>
                  <a:cs typeface="+mn-ea"/>
                  <a:sym typeface="+mn-lt"/>
                </a:rPr>
                <a:t>U</a:t>
              </a:r>
            </a:p>
          </p:txBody>
        </p:sp>
      </p:grpSp>
      <p:grpSp>
        <p:nvGrpSpPr>
          <p:cNvPr id="30" name="组合 29"/>
          <p:cNvGrpSpPr/>
          <p:nvPr/>
        </p:nvGrpSpPr>
        <p:grpSpPr>
          <a:xfrm>
            <a:off x="481368" y="440281"/>
            <a:ext cx="2007509" cy="721887"/>
            <a:chOff x="481368" y="440281"/>
            <a:chExt cx="2007509" cy="721887"/>
          </a:xfrm>
        </p:grpSpPr>
        <p:sp>
          <p:nvSpPr>
            <p:cNvPr id="3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01</a:t>
              </a:r>
            </a:p>
          </p:txBody>
        </p:sp>
        <p:sp>
          <p:nvSpPr>
            <p:cNvPr id="33"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企业理念</a:t>
              </a:r>
            </a:p>
          </p:txBody>
        </p:sp>
        <p:sp>
          <p:nvSpPr>
            <p:cNvPr id="34" name="矩形 33"/>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a:extLst>
              <a:ext uri="{FF2B5EF4-FFF2-40B4-BE49-F238E27FC236}">
                <a16:creationId xmlns:a16="http://schemas.microsoft.com/office/drawing/2014/main" id="{503E0C68-DA60-417A-94AF-3E2A39D1D51A}"/>
              </a:ext>
            </a:extLst>
          </p:cNvPr>
          <p:cNvSpPr txBox="1"/>
          <p:nvPr/>
        </p:nvSpPr>
        <p:spPr>
          <a:xfrm>
            <a:off x="947549" y="2219111"/>
            <a:ext cx="2737142" cy="8839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36" name="TextBox 7">
            <a:extLst>
              <a:ext uri="{FF2B5EF4-FFF2-40B4-BE49-F238E27FC236}">
                <a16:creationId xmlns:a16="http://schemas.microsoft.com/office/drawing/2014/main" id="{8DE6CD62-A5CF-42EF-B6BB-0447C20B7252}"/>
              </a:ext>
            </a:extLst>
          </p:cNvPr>
          <p:cNvSpPr txBox="1"/>
          <p:nvPr/>
        </p:nvSpPr>
        <p:spPr>
          <a:xfrm>
            <a:off x="947547" y="1541814"/>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企业精神文化</a:t>
            </a:r>
          </a:p>
        </p:txBody>
      </p:sp>
      <p:cxnSp>
        <p:nvCxnSpPr>
          <p:cNvPr id="7" name="直接连接符 6"/>
          <p:cNvCxnSpPr/>
          <p:nvPr/>
        </p:nvCxnSpPr>
        <p:spPr>
          <a:xfrm>
            <a:off x="1061546" y="1973369"/>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701056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decel="50000" fill="hold" id="10" nodeType="withEffect" presetClass="entr" presetID="2" presetSubtype="2">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1500" fill="hold" id="12"/>
                                        <p:tgtEl>
                                          <p:spTgt spid="31"/>
                                        </p:tgtEl>
                                        <p:attrNameLst>
                                          <p:attrName>ppt_x</p:attrName>
                                        </p:attrNameLst>
                                      </p:cBhvr>
                                      <p:tavLst>
                                        <p:tav tm="0">
                                          <p:val>
                                            <p:strVal val="1+#ppt_w/2"/>
                                          </p:val>
                                        </p:tav>
                                        <p:tav tm="100000">
                                          <p:val>
                                            <p:strVal val="#ppt_x"/>
                                          </p:val>
                                        </p:tav>
                                      </p:tavLst>
                                    </p:anim>
                                    <p:anim calcmode="lin" valueType="num">
                                      <p:cBhvr additive="base">
                                        <p:cTn dur="1500" fill="hold" id="13"/>
                                        <p:tgtEl>
                                          <p:spTgt spid="31"/>
                                        </p:tgtEl>
                                        <p:attrNameLst>
                                          <p:attrName>ppt_y</p:attrName>
                                        </p:attrNameLst>
                                      </p:cBhvr>
                                      <p:tavLst>
                                        <p:tav tm="0">
                                          <p:val>
                                            <p:strVal val="#ppt_y"/>
                                          </p:val>
                                        </p:tav>
                                        <p:tav tm="100000">
                                          <p:val>
                                            <p:strVal val="#ppt_y"/>
                                          </p:val>
                                        </p:tav>
                                      </p:tavLst>
                                    </p:anim>
                                  </p:childTnLst>
                                </p:cTn>
                              </p:par>
                              <p:par>
                                <p:cTn decel="50000" fill="hold" id="14" nodeType="withEffect" presetClass="entr" presetID="2" presetSubtype="2">
                                  <p:stCondLst>
                                    <p:cond delay="500"/>
                                  </p:stCondLst>
                                  <p:childTnLst>
                                    <p:set>
                                      <p:cBhvr>
                                        <p:cTn dur="1" fill="hold" id="15">
                                          <p:stCondLst>
                                            <p:cond delay="0"/>
                                          </p:stCondLst>
                                        </p:cTn>
                                        <p:tgtEl>
                                          <p:spTgt spid="23"/>
                                        </p:tgtEl>
                                        <p:attrNameLst>
                                          <p:attrName>style.visibility</p:attrName>
                                        </p:attrNameLst>
                                      </p:cBhvr>
                                      <p:to>
                                        <p:strVal val="visible"/>
                                      </p:to>
                                    </p:set>
                                    <p:anim calcmode="lin" valueType="num">
                                      <p:cBhvr additive="base">
                                        <p:cTn dur="1500" fill="hold" id="16"/>
                                        <p:tgtEl>
                                          <p:spTgt spid="23"/>
                                        </p:tgtEl>
                                        <p:attrNameLst>
                                          <p:attrName>ppt_x</p:attrName>
                                        </p:attrNameLst>
                                      </p:cBhvr>
                                      <p:tavLst>
                                        <p:tav tm="0">
                                          <p:val>
                                            <p:strVal val="1+#ppt_w/2"/>
                                          </p:val>
                                        </p:tav>
                                        <p:tav tm="100000">
                                          <p:val>
                                            <p:strVal val="#ppt_x"/>
                                          </p:val>
                                        </p:tav>
                                      </p:tavLst>
                                    </p:anim>
                                    <p:anim calcmode="lin" valueType="num">
                                      <p:cBhvr additive="base">
                                        <p:cTn dur="1500" fill="hold" id="17"/>
                                        <p:tgtEl>
                                          <p:spTgt spid="23"/>
                                        </p:tgtEl>
                                        <p:attrNameLst>
                                          <p:attrName>ppt_y</p:attrName>
                                        </p:attrNameLst>
                                      </p:cBhvr>
                                      <p:tavLst>
                                        <p:tav tm="0">
                                          <p:val>
                                            <p:strVal val="#ppt_y"/>
                                          </p:val>
                                        </p:tav>
                                        <p:tav tm="100000">
                                          <p:val>
                                            <p:strVal val="#ppt_y"/>
                                          </p:val>
                                        </p:tav>
                                      </p:tavLst>
                                    </p:anim>
                                  </p:childTnLst>
                                </p:cTn>
                              </p:par>
                              <p:par>
                                <p:cTn decel="50000" fill="hold" id="18" nodeType="withEffect" presetClass="entr" presetID="2" presetSubtype="2">
                                  <p:stCondLst>
                                    <p:cond delay="1000"/>
                                  </p:stCondLst>
                                  <p:childTnLst>
                                    <p:set>
                                      <p:cBhvr>
                                        <p:cTn dur="1" fill="hold" id="19">
                                          <p:stCondLst>
                                            <p:cond delay="0"/>
                                          </p:stCondLst>
                                        </p:cTn>
                                        <p:tgtEl>
                                          <p:spTgt spid="24"/>
                                        </p:tgtEl>
                                        <p:attrNameLst>
                                          <p:attrName>style.visibility</p:attrName>
                                        </p:attrNameLst>
                                      </p:cBhvr>
                                      <p:to>
                                        <p:strVal val="visible"/>
                                      </p:to>
                                    </p:set>
                                    <p:anim calcmode="lin" valueType="num">
                                      <p:cBhvr additive="base">
                                        <p:cTn dur="1500" fill="hold" id="20"/>
                                        <p:tgtEl>
                                          <p:spTgt spid="24"/>
                                        </p:tgtEl>
                                        <p:attrNameLst>
                                          <p:attrName>ppt_x</p:attrName>
                                        </p:attrNameLst>
                                      </p:cBhvr>
                                      <p:tavLst>
                                        <p:tav tm="0">
                                          <p:val>
                                            <p:strVal val="1+#ppt_w/2"/>
                                          </p:val>
                                        </p:tav>
                                        <p:tav tm="100000">
                                          <p:val>
                                            <p:strVal val="#ppt_x"/>
                                          </p:val>
                                        </p:tav>
                                      </p:tavLst>
                                    </p:anim>
                                    <p:anim calcmode="lin" valueType="num">
                                      <p:cBhvr additive="base">
                                        <p:cTn dur="1500" fill="hold" id="21"/>
                                        <p:tgtEl>
                                          <p:spTgt spid="24"/>
                                        </p:tgtEl>
                                        <p:attrNameLst>
                                          <p:attrName>ppt_y</p:attrName>
                                        </p:attrNameLst>
                                      </p:cBhvr>
                                      <p:tavLst>
                                        <p:tav tm="0">
                                          <p:val>
                                            <p:strVal val="#ppt_y"/>
                                          </p:val>
                                        </p:tav>
                                        <p:tav tm="100000">
                                          <p:val>
                                            <p:strVal val="#ppt_y"/>
                                          </p:val>
                                        </p:tav>
                                      </p:tavLst>
                                    </p:anim>
                                  </p:childTnLst>
                                </p:cTn>
                              </p:par>
                              <p:par>
                                <p:cTn decel="50000" fill="hold" id="22" nodeType="withEffect" presetClass="entr" presetID="2" presetSubtype="2">
                                  <p:stCondLst>
                                    <p:cond delay="1500"/>
                                  </p:stCondLst>
                                  <p:childTnLst>
                                    <p:set>
                                      <p:cBhvr>
                                        <p:cTn dur="1" fill="hold" id="23">
                                          <p:stCondLst>
                                            <p:cond delay="0"/>
                                          </p:stCondLst>
                                        </p:cTn>
                                        <p:tgtEl>
                                          <p:spTgt spid="25"/>
                                        </p:tgtEl>
                                        <p:attrNameLst>
                                          <p:attrName>style.visibility</p:attrName>
                                        </p:attrNameLst>
                                      </p:cBhvr>
                                      <p:to>
                                        <p:strVal val="visible"/>
                                      </p:to>
                                    </p:set>
                                    <p:anim calcmode="lin" valueType="num">
                                      <p:cBhvr additive="base">
                                        <p:cTn dur="1500" fill="hold" id="24"/>
                                        <p:tgtEl>
                                          <p:spTgt spid="25"/>
                                        </p:tgtEl>
                                        <p:attrNameLst>
                                          <p:attrName>ppt_x</p:attrName>
                                        </p:attrNameLst>
                                      </p:cBhvr>
                                      <p:tavLst>
                                        <p:tav tm="0">
                                          <p:val>
                                            <p:strVal val="1+#ppt_w/2"/>
                                          </p:val>
                                        </p:tav>
                                        <p:tav tm="100000">
                                          <p:val>
                                            <p:strVal val="#ppt_x"/>
                                          </p:val>
                                        </p:tav>
                                      </p:tavLst>
                                    </p:anim>
                                    <p:anim calcmode="lin" valueType="num">
                                      <p:cBhvr additive="base">
                                        <p:cTn dur="1500" fill="hold" id="25"/>
                                        <p:tgtEl>
                                          <p:spTgt spid="2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2" presetSubtype="4">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additive="base">
                                        <p:cTn dur="500" fill="hold" id="29"/>
                                        <p:tgtEl>
                                          <p:spTgt spid="2"/>
                                        </p:tgtEl>
                                        <p:attrNameLst>
                                          <p:attrName>ppt_x</p:attrName>
                                        </p:attrNameLst>
                                      </p:cBhvr>
                                      <p:tavLst>
                                        <p:tav tm="0">
                                          <p:val>
                                            <p:strVal val="#ppt_x"/>
                                          </p:val>
                                        </p:tav>
                                        <p:tav tm="100000">
                                          <p:val>
                                            <p:strVal val="#ppt_x"/>
                                          </p:val>
                                        </p:tav>
                                      </p:tavLst>
                                    </p:anim>
                                    <p:anim calcmode="lin" valueType="num">
                                      <p:cBhvr additive="base">
                                        <p:cTn dur="500" fill="hold" id="30"/>
                                        <p:tgtEl>
                                          <p:spTgt spid="2"/>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500"/>
                            </p:stCondLst>
                            <p:childTnLst>
                              <p:par>
                                <p:cTn fill="hold" grpId="0" id="32" nodeType="afterEffect" presetClass="entr" presetID="2" presetSubtype="4">
                                  <p:stCondLst>
                                    <p:cond delay="0"/>
                                  </p:stCondLst>
                                  <p:childTnLst>
                                    <p:set>
                                      <p:cBhvr>
                                        <p:cTn dur="1" fill="hold" id="33">
                                          <p:stCondLst>
                                            <p:cond delay="0"/>
                                          </p:stCondLst>
                                        </p:cTn>
                                        <p:tgtEl>
                                          <p:spTgt spid="35"/>
                                        </p:tgtEl>
                                        <p:attrNameLst>
                                          <p:attrName>style.visibility</p:attrName>
                                        </p:attrNameLst>
                                      </p:cBhvr>
                                      <p:to>
                                        <p:strVal val="visible"/>
                                      </p:to>
                                    </p:set>
                                    <p:anim calcmode="lin" valueType="num">
                                      <p:cBhvr additive="base">
                                        <p:cTn dur="500" fill="hold" id="34"/>
                                        <p:tgtEl>
                                          <p:spTgt spid="35"/>
                                        </p:tgtEl>
                                        <p:attrNameLst>
                                          <p:attrName>ppt_x</p:attrName>
                                        </p:attrNameLst>
                                      </p:cBhvr>
                                      <p:tavLst>
                                        <p:tav tm="0">
                                          <p:val>
                                            <p:strVal val="#ppt_x"/>
                                          </p:val>
                                        </p:tav>
                                        <p:tav tm="100000">
                                          <p:val>
                                            <p:strVal val="#ppt_x"/>
                                          </p:val>
                                        </p:tav>
                                      </p:tavLst>
                                    </p:anim>
                                    <p:anim calcmode="lin" valueType="num">
                                      <p:cBhvr additive="base">
                                        <p:cTn dur="500" fill="hold" id="35"/>
                                        <p:tgtEl>
                                          <p:spTgt spid="35"/>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additive="base">
                                        <p:cTn dur="500" fill="hold" id="38"/>
                                        <p:tgtEl>
                                          <p:spTgt spid="36"/>
                                        </p:tgtEl>
                                        <p:attrNameLst>
                                          <p:attrName>ppt_x</p:attrName>
                                        </p:attrNameLst>
                                      </p:cBhvr>
                                      <p:tavLst>
                                        <p:tav tm="0">
                                          <p:val>
                                            <p:strVal val="#ppt_x"/>
                                          </p:val>
                                        </p:tav>
                                        <p:tav tm="100000">
                                          <p:val>
                                            <p:strVal val="#ppt_x"/>
                                          </p:val>
                                        </p:tav>
                                      </p:tavLst>
                                    </p:anim>
                                    <p:anim calcmode="lin" valueType="num">
                                      <p:cBhvr additive="base">
                                        <p:cTn dur="500" fill="hold" id="39"/>
                                        <p:tgtEl>
                                          <p:spTgt spid="36"/>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4">
                                  <p:stCondLst>
                                    <p:cond delay="0"/>
                                  </p:stCondLst>
                                  <p:childTnLst>
                                    <p:set>
                                      <p:cBhvr>
                                        <p:cTn dur="1" fill="hold" id="41">
                                          <p:stCondLst>
                                            <p:cond delay="0"/>
                                          </p:stCondLst>
                                        </p:cTn>
                                        <p:tgtEl>
                                          <p:spTgt spid="7"/>
                                        </p:tgtEl>
                                        <p:attrNameLst>
                                          <p:attrName>style.visibility</p:attrName>
                                        </p:attrNameLst>
                                      </p:cBhvr>
                                      <p:to>
                                        <p:strVal val="visible"/>
                                      </p:to>
                                    </p:set>
                                    <p:anim calcmode="lin" valueType="num">
                                      <p:cBhvr additive="base">
                                        <p:cTn dur="500" fill="hold" id="42"/>
                                        <p:tgtEl>
                                          <p:spTgt spid="7"/>
                                        </p:tgtEl>
                                        <p:attrNameLst>
                                          <p:attrName>ppt_x</p:attrName>
                                        </p:attrNameLst>
                                      </p:cBhvr>
                                      <p:tavLst>
                                        <p:tav tm="0">
                                          <p:val>
                                            <p:strVal val="#ppt_x"/>
                                          </p:val>
                                        </p:tav>
                                        <p:tav tm="100000">
                                          <p:val>
                                            <p:strVal val="#ppt_x"/>
                                          </p:val>
                                        </p:tav>
                                      </p:tavLst>
                                    </p:anim>
                                    <p:anim calcmode="lin" valueType="num">
                                      <p:cBhvr additive="base">
                                        <p:cTn dur="500" fill="hold" id="43"/>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5"/>
      <p:bldP grpId="0" spid="3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88020" y="-2244971"/>
            <a:ext cx="4630615" cy="4630615"/>
          </a:xfrm>
          <a:prstGeom prst="ellipse">
            <a:avLst/>
          </a:prstGeom>
          <a:blipFill dpi="0" rotWithShape="1">
            <a:blip r:embed="rId3">
              <a:extLst>
                <a:ext uri="{28A0092B-C50C-407E-A947-70E740481C1C}">
                  <a14:useLocalDpi val="0"/>
                </a:ext>
              </a:extLst>
            </a:blip>
            <a:stretch>
              <a:fillRect l="-24963" r="-2496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椭圆 4"/>
          <p:cNvSpPr/>
          <p:nvPr/>
        </p:nvSpPr>
        <p:spPr>
          <a:xfrm>
            <a:off x="2910254" y="-3122737"/>
            <a:ext cx="6386147" cy="6386147"/>
          </a:xfrm>
          <a:prstGeom prst="ellipse">
            <a:avLst/>
          </a:prstGeom>
          <a:noFill/>
          <a:ln w="5715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文本框 5"/>
          <p:cNvSpPr txBox="1"/>
          <p:nvPr/>
        </p:nvSpPr>
        <p:spPr>
          <a:xfrm>
            <a:off x="5274311" y="2355832"/>
            <a:ext cx="1643380" cy="2369820"/>
          </a:xfrm>
          <a:prstGeom prst="rect">
            <a:avLst/>
          </a:prstGeom>
          <a:noFill/>
          <a:ln>
            <a:noFill/>
          </a:ln>
          <a:effectLst>
            <a:outerShdw algn="tl" blurRad="254000" dir="2700000" dist="63500" rotWithShape="0">
              <a:prstClr val="black">
                <a:alpha val="30000"/>
              </a:prstClr>
            </a:outerShdw>
          </a:effectLst>
        </p:spPr>
        <p:txBody>
          <a:bodyPr rtlCol="0" wrap="none">
            <a:spAutoFit/>
          </a:bodyPr>
          <a:lstStyle/>
          <a:p>
            <a:pPr algn="ctr">
              <a:lnSpc>
                <a:spcPct val="130000"/>
              </a:lnSpc>
            </a:pPr>
            <a:r>
              <a:rPr altLang="zh-CN" lang="en-US" smtClean="0" sz="11500">
                <a:solidFill>
                  <a:schemeClr val="tx1">
                    <a:lumMod val="75000"/>
                    <a:lumOff val="25000"/>
                  </a:schemeClr>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02</a:t>
            </a:r>
          </a:p>
        </p:txBody>
      </p:sp>
      <p:sp>
        <p:nvSpPr>
          <p:cNvPr id="7" name="椭圆 6"/>
          <p:cNvSpPr/>
          <p:nvPr/>
        </p:nvSpPr>
        <p:spPr>
          <a:xfrm>
            <a:off x="2157116" y="2233244"/>
            <a:ext cx="890953" cy="890953"/>
          </a:xfrm>
          <a:prstGeom prst="ellipse">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a:off x="8886611" y="2799399"/>
            <a:ext cx="257320" cy="257320"/>
          </a:xfrm>
          <a:prstGeom prst="ellipse">
            <a:avLst/>
          </a:prstGeom>
          <a:solidFill>
            <a:srgbClr val="EFEFE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椭圆 8"/>
          <p:cNvSpPr/>
          <p:nvPr/>
        </p:nvSpPr>
        <p:spPr>
          <a:xfrm>
            <a:off x="9547433" y="1731138"/>
            <a:ext cx="502106" cy="502106"/>
          </a:xfrm>
          <a:prstGeom prst="ellipse">
            <a:avLst/>
          </a:prstGeom>
          <a:solidFill>
            <a:srgbClr val="9FB8D6">
              <a:alpha val="45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4462096" y="4186515"/>
            <a:ext cx="3267808" cy="725424"/>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lnSpc>
                <a:spcPct val="130000"/>
              </a:lnSpc>
            </a:pPr>
            <a:r>
              <a:rPr altLang="en-US" b="1" lang="zh-CN" smtClean="0" spc="300" sz="32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项目介绍</a:t>
            </a:r>
          </a:p>
        </p:txBody>
      </p:sp>
      <p:sp>
        <p:nvSpPr>
          <p:cNvPr id="12" name="TextBox 11"/>
          <p:cNvSpPr txBox="1"/>
          <p:nvPr/>
        </p:nvSpPr>
        <p:spPr>
          <a:xfrm>
            <a:off x="3414186" y="4811813"/>
            <a:ext cx="5363628" cy="685800"/>
          </a:xfrm>
          <a:prstGeom prst="rect">
            <a:avLst/>
          </a:prstGeom>
          <a:noFill/>
        </p:spPr>
        <p:txBody>
          <a:bodyPr rtlCol="0" wrap="square">
            <a:spAutoFit/>
          </a:bodyPr>
          <a:lstStyle/>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您的内容打在这里，或者通过复制您的文本后，在此框中选择粘贴，并选择只保留文字您的内容打在这里，或者通过通过复制您的文本或者通过复制您的文本后</a:t>
            </a:r>
          </a:p>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在此框中选择粘贴保留文字您的内容打在这</a:t>
            </a:r>
          </a:p>
        </p:txBody>
      </p:sp>
    </p:spTree>
    <p:extLst>
      <p:ext uri="{BB962C8B-B14F-4D97-AF65-F5344CB8AC3E}">
        <p14:creationId val="187551614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10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2" presetSubtype="1">
                                  <p:stCondLst>
                                    <p:cond delay="5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750" fill="hold" id="30"/>
                                        <p:tgtEl>
                                          <p:spTgt spid="6"/>
                                        </p:tgtEl>
                                        <p:attrNameLst>
                                          <p:attrName>ppt_x</p:attrName>
                                        </p:attrNameLst>
                                      </p:cBhvr>
                                      <p:tavLst>
                                        <p:tav tm="0">
                                          <p:val>
                                            <p:strVal val="#ppt_x"/>
                                          </p:val>
                                        </p:tav>
                                        <p:tav tm="100000">
                                          <p:val>
                                            <p:strVal val="#ppt_x"/>
                                          </p:val>
                                        </p:tav>
                                      </p:tavLst>
                                    </p:anim>
                                    <p:anim calcmode="lin" valueType="num">
                                      <p:cBhvr additive="base">
                                        <p:cTn dur="75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2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75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1"/>
      <p:bldP grpId="0"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4284324"/>
            <a:ext cx="12192000" cy="257367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endParaRPr>
          </a:p>
        </p:txBody>
      </p:sp>
      <p:sp>
        <p:nvSpPr>
          <p:cNvPr id="16" name="文本框 15">
            <a:extLst>
              <a:ext uri="{FF2B5EF4-FFF2-40B4-BE49-F238E27FC236}">
                <a16:creationId xmlns:a16="http://schemas.microsoft.com/office/drawing/2014/main" id="{D7253455-99BE-4A79-9EB1-0B3D08BBB575}"/>
              </a:ext>
            </a:extLst>
          </p:cNvPr>
          <p:cNvSpPr txBox="1"/>
          <p:nvPr/>
        </p:nvSpPr>
        <p:spPr>
          <a:xfrm>
            <a:off x="2101520" y="1854813"/>
            <a:ext cx="7296811" cy="1200912"/>
          </a:xfrm>
          <a:prstGeom prst="rect">
            <a:avLst/>
          </a:prstGeom>
          <a:noFill/>
        </p:spPr>
        <p:txBody>
          <a:bodyPr rtlCol="0" wrap="square">
            <a:spAutoFit/>
          </a:bodyPr>
          <a:lstStyle/>
          <a:p>
            <a:pPr algn="ctr">
              <a:lnSpc>
                <a:spcPct val="130000"/>
              </a:lnSpc>
            </a:pPr>
            <a:r>
              <a:rPr altLang="en-US" b="1" lang="zh-CN" smtClean="0" sz="1400">
                <a:solidFill>
                  <a:srgbClr val="686769"/>
                </a:solidFill>
                <a:latin charset="-122" panose="02010601030101010101" pitchFamily="2" typeface="方正黑体简体"/>
                <a:ea charset="-122" panose="02010601030101010101" pitchFamily="2" typeface="方正黑体简体"/>
                <a:cs typeface="+mn-ea"/>
                <a:sym typeface="+mn-lt"/>
              </a:rPr>
              <a:t>项目综述</a:t>
            </a:r>
          </a:p>
          <a:p>
            <a:pPr algn="ctr">
              <a:lnSpc>
                <a:spcPct val="130000"/>
              </a:lnSpc>
            </a:pPr>
            <a:r>
              <a:rPr altLang="en-US" b="1" lang="zh-CN" smtClean="0" sz="14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解说所提炼的核心概念。点击输入简要文字解说说文字尽量概括精炼，不用多余的文字修饰洁精准的 解说所提炼的核心概念。</a:t>
            </a:r>
          </a:p>
        </p:txBody>
      </p:sp>
      <p:grpSp>
        <p:nvGrpSpPr>
          <p:cNvPr id="2" name="组合 1"/>
          <p:cNvGrpSpPr/>
          <p:nvPr/>
        </p:nvGrpSpPr>
        <p:grpSpPr>
          <a:xfrm>
            <a:off x="1019908" y="3221741"/>
            <a:ext cx="2123293" cy="2133145"/>
            <a:chOff x="1019908" y="3221741"/>
            <a:chExt cx="2123293" cy="2133145"/>
          </a:xfrm>
        </p:grpSpPr>
        <p:grpSp>
          <p:nvGrpSpPr>
            <p:cNvPr id="6" name="组合 5"/>
            <p:cNvGrpSpPr/>
            <p:nvPr/>
          </p:nvGrpSpPr>
          <p:grpSpPr>
            <a:xfrm>
              <a:off x="1019908" y="3221741"/>
              <a:ext cx="2123293" cy="2133145"/>
              <a:chOff x="1019908" y="2923795"/>
              <a:chExt cx="2123293" cy="2133145"/>
            </a:xfrm>
          </p:grpSpPr>
          <p:sp>
            <p:nvSpPr>
              <p:cNvPr id="5" name="矩形 4"/>
              <p:cNvSpPr/>
              <p:nvPr/>
            </p:nvSpPr>
            <p:spPr>
              <a:xfrm>
                <a:off x="1019908" y="2923795"/>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517268" y="4533118"/>
                <a:ext cx="1625933" cy="523822"/>
              </a:xfrm>
              <a:prstGeom prst="rect">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TextBox 7">
              <a:extLst>
                <a:ext uri="{FF2B5EF4-FFF2-40B4-BE49-F238E27FC236}">
                  <a16:creationId xmlns:a16="http://schemas.microsoft.com/office/drawing/2014/main" id="{D560C46C-2D35-4D3B-AC62-10B674442350}"/>
                </a:ext>
              </a:extLst>
            </p:cNvPr>
            <p:cNvSpPr txBox="1"/>
            <p:nvPr/>
          </p:nvSpPr>
          <p:spPr>
            <a:xfrm>
              <a:off x="1517268" y="4898691"/>
              <a:ext cx="1605795" cy="368808"/>
            </a:xfrm>
            <a:prstGeom prst="rect">
              <a:avLst/>
            </a:prstGeom>
            <a:noFill/>
          </p:spPr>
          <p:txBody>
            <a:bodyPr rtlCol="0" wrap="square">
              <a:spAutoFit/>
            </a:bodyPr>
            <a:lstStyle/>
            <a:p>
              <a:pPr algn="ctr">
                <a:lnSpc>
                  <a:spcPct val="130000"/>
                </a:lnSpc>
              </a:pPr>
              <a:r>
                <a:rPr altLang="en-US" lang="zh-CN" smtClean="0" sz="1400">
                  <a:solidFill>
                    <a:schemeClr val="bg1"/>
                  </a:solidFill>
                  <a:latin charset="-122" panose="02010601030101010101" pitchFamily="2" typeface="方正黑体简体"/>
                  <a:ea charset="-122" panose="02010601030101010101" pitchFamily="2" typeface="方正黑体简体"/>
                  <a:cs typeface="+mn-ea"/>
                  <a:sym typeface="+mn-lt"/>
                </a:rPr>
                <a:t>项目来源一</a:t>
              </a:r>
            </a:p>
          </p:txBody>
        </p:sp>
        <p:sp>
          <p:nvSpPr>
            <p:cNvPr id="40" name="文本框 39">
              <a:extLst>
                <a:ext uri="{FF2B5EF4-FFF2-40B4-BE49-F238E27FC236}">
                  <a16:creationId xmlns:a16="http://schemas.microsoft.com/office/drawing/2014/main" id="{72B5AEE0-D7CD-4D0A-99A1-942A27D36C2F}"/>
                </a:ext>
              </a:extLst>
            </p:cNvPr>
            <p:cNvSpPr txBox="1"/>
            <p:nvPr/>
          </p:nvSpPr>
          <p:spPr>
            <a:xfrm>
              <a:off x="1204538" y="3391019"/>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解说所提炼的核心概念尽量概括。</a:t>
              </a:r>
            </a:p>
          </p:txBody>
        </p:sp>
      </p:grpSp>
      <p:grpSp>
        <p:nvGrpSpPr>
          <p:cNvPr id="4" name="组合 3"/>
          <p:cNvGrpSpPr/>
          <p:nvPr/>
        </p:nvGrpSpPr>
        <p:grpSpPr>
          <a:xfrm>
            <a:off x="6605524" y="3221741"/>
            <a:ext cx="2123293" cy="2133145"/>
            <a:chOff x="6605524" y="3221741"/>
            <a:chExt cx="2123293" cy="2133145"/>
          </a:xfrm>
        </p:grpSpPr>
        <p:grpSp>
          <p:nvGrpSpPr>
            <p:cNvPr id="37" name="组合 36"/>
            <p:cNvGrpSpPr/>
            <p:nvPr/>
          </p:nvGrpSpPr>
          <p:grpSpPr>
            <a:xfrm>
              <a:off x="6605524" y="3221741"/>
              <a:ext cx="2123293" cy="2133145"/>
              <a:chOff x="1019908" y="2923795"/>
              <a:chExt cx="2123293" cy="2133145"/>
            </a:xfrm>
          </p:grpSpPr>
          <p:sp>
            <p:nvSpPr>
              <p:cNvPr id="38" name="矩形 37"/>
              <p:cNvSpPr/>
              <p:nvPr/>
            </p:nvSpPr>
            <p:spPr>
              <a:xfrm>
                <a:off x="1019908" y="2923795"/>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1517268" y="4533118"/>
                <a:ext cx="1625933" cy="523822"/>
              </a:xfrm>
              <a:prstGeom prst="rect">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7">
              <a:extLst>
                <a:ext uri="{FF2B5EF4-FFF2-40B4-BE49-F238E27FC236}">
                  <a16:creationId xmlns:a16="http://schemas.microsoft.com/office/drawing/2014/main" id="{8D3DFAD3-9EA7-44A4-A79B-642536FC8D88}"/>
                </a:ext>
              </a:extLst>
            </p:cNvPr>
            <p:cNvSpPr txBox="1"/>
            <p:nvPr/>
          </p:nvSpPr>
          <p:spPr>
            <a:xfrm>
              <a:off x="7102884" y="4898691"/>
              <a:ext cx="1600200"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项目来源三</a:t>
              </a:r>
            </a:p>
          </p:txBody>
        </p:sp>
        <p:sp>
          <p:nvSpPr>
            <p:cNvPr id="32" name="文本框 31">
              <a:extLst>
                <a:ext uri="{FF2B5EF4-FFF2-40B4-BE49-F238E27FC236}">
                  <a16:creationId xmlns:a16="http://schemas.microsoft.com/office/drawing/2014/main" id="{B9F776A7-E295-4EA8-8D32-9BE7D8D75BDE}"/>
                </a:ext>
              </a:extLst>
            </p:cNvPr>
            <p:cNvSpPr txBox="1"/>
            <p:nvPr/>
          </p:nvSpPr>
          <p:spPr>
            <a:xfrm>
              <a:off x="6712625" y="3391019"/>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解说所提炼的核心概念尽量概括。</a:t>
              </a:r>
            </a:p>
          </p:txBody>
        </p:sp>
      </p:grpSp>
      <p:grpSp>
        <p:nvGrpSpPr>
          <p:cNvPr id="3" name="组合 2"/>
          <p:cNvGrpSpPr/>
          <p:nvPr/>
        </p:nvGrpSpPr>
        <p:grpSpPr>
          <a:xfrm>
            <a:off x="3812716" y="3118806"/>
            <a:ext cx="2123294" cy="2052349"/>
            <a:chOff x="3812716" y="3118806"/>
            <a:chExt cx="2123294" cy="2052349"/>
          </a:xfrm>
        </p:grpSpPr>
        <p:grpSp>
          <p:nvGrpSpPr>
            <p:cNvPr id="25" name="组合 24"/>
            <p:cNvGrpSpPr/>
            <p:nvPr/>
          </p:nvGrpSpPr>
          <p:grpSpPr>
            <a:xfrm>
              <a:off x="3812716" y="3118806"/>
              <a:ext cx="2123293" cy="2052349"/>
              <a:chOff x="1019908" y="2860237"/>
              <a:chExt cx="2123293" cy="2052349"/>
            </a:xfrm>
          </p:grpSpPr>
          <p:sp>
            <p:nvSpPr>
              <p:cNvPr id="27" name="矩形 26"/>
              <p:cNvSpPr/>
              <p:nvPr/>
            </p:nvSpPr>
            <p:spPr>
              <a:xfrm>
                <a:off x="1019908" y="3041643"/>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517268" y="2860237"/>
                <a:ext cx="1625933" cy="523822"/>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文本框 32">
              <a:extLst>
                <a:ext uri="{FF2B5EF4-FFF2-40B4-BE49-F238E27FC236}">
                  <a16:creationId xmlns:a16="http://schemas.microsoft.com/office/drawing/2014/main" id="{472C4169-6324-4E7B-8E96-1C36B5824CE3}"/>
                </a:ext>
              </a:extLst>
            </p:cNvPr>
            <p:cNvSpPr txBox="1"/>
            <p:nvPr/>
          </p:nvSpPr>
          <p:spPr>
            <a:xfrm>
              <a:off x="3991140" y="3726947"/>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点击输入简要文字解说解说文字尽量概括精炼不用多余的文字修饰，尽量概括简洁精准的 解说所提炼的核心概念。</a:t>
              </a:r>
            </a:p>
          </p:txBody>
        </p:sp>
        <p:sp>
          <p:nvSpPr>
            <p:cNvPr id="34" name="TextBox 7">
              <a:extLst>
                <a:ext uri="{FF2B5EF4-FFF2-40B4-BE49-F238E27FC236}">
                  <a16:creationId xmlns:a16="http://schemas.microsoft.com/office/drawing/2014/main" id="{8CC1CC6C-1539-43BE-AE50-589324770CA5}"/>
                </a:ext>
              </a:extLst>
            </p:cNvPr>
            <p:cNvSpPr txBox="1"/>
            <p:nvPr/>
          </p:nvSpPr>
          <p:spPr>
            <a:xfrm>
              <a:off x="4310076" y="3198295"/>
              <a:ext cx="1625934"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项目来源二</a:t>
              </a:r>
            </a:p>
          </p:txBody>
        </p:sp>
      </p:grpSp>
      <p:grpSp>
        <p:nvGrpSpPr>
          <p:cNvPr id="7" name="组合 6"/>
          <p:cNvGrpSpPr/>
          <p:nvPr/>
        </p:nvGrpSpPr>
        <p:grpSpPr>
          <a:xfrm>
            <a:off x="9398331" y="3118806"/>
            <a:ext cx="2123293" cy="2052349"/>
            <a:chOff x="9398331" y="3118806"/>
            <a:chExt cx="2123293" cy="2052349"/>
          </a:xfrm>
        </p:grpSpPr>
        <p:grpSp>
          <p:nvGrpSpPr>
            <p:cNvPr id="42" name="组合 41"/>
            <p:cNvGrpSpPr/>
            <p:nvPr/>
          </p:nvGrpSpPr>
          <p:grpSpPr>
            <a:xfrm>
              <a:off x="9398331" y="3118806"/>
              <a:ext cx="2123293" cy="2052349"/>
              <a:chOff x="1019908" y="2860237"/>
              <a:chExt cx="2123293" cy="2052349"/>
            </a:xfrm>
          </p:grpSpPr>
          <p:sp>
            <p:nvSpPr>
              <p:cNvPr id="44" name="矩形 43"/>
              <p:cNvSpPr/>
              <p:nvPr/>
            </p:nvSpPr>
            <p:spPr>
              <a:xfrm>
                <a:off x="1019908" y="3041643"/>
                <a:ext cx="1910861" cy="1870943"/>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1517268" y="2860237"/>
                <a:ext cx="1625933" cy="523822"/>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a:extLst>
                <a:ext uri="{FF2B5EF4-FFF2-40B4-BE49-F238E27FC236}">
                  <a16:creationId xmlns:a16="http://schemas.microsoft.com/office/drawing/2014/main" id="{FA421797-3474-4333-84B4-D8A05134F4F5}"/>
                </a:ext>
              </a:extLst>
            </p:cNvPr>
            <p:cNvSpPr txBox="1"/>
            <p:nvPr/>
          </p:nvSpPr>
          <p:spPr>
            <a:xfrm>
              <a:off x="9550220" y="3726947"/>
              <a:ext cx="1613369" cy="10820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点击输入简要尽量概括文字解说解说文字尽量概括精炼不用多余的文字修饰，简洁精准的 解说所提炼的核心概念。</a:t>
              </a:r>
            </a:p>
          </p:txBody>
        </p:sp>
        <p:sp>
          <p:nvSpPr>
            <p:cNvPr id="36" name="TextBox 7">
              <a:extLst>
                <a:ext uri="{FF2B5EF4-FFF2-40B4-BE49-F238E27FC236}">
                  <a16:creationId xmlns:a16="http://schemas.microsoft.com/office/drawing/2014/main" id="{992BC219-5702-45D9-BE09-15B647B233BB}"/>
                </a:ext>
              </a:extLst>
            </p:cNvPr>
            <p:cNvSpPr txBox="1"/>
            <p:nvPr/>
          </p:nvSpPr>
          <p:spPr>
            <a:xfrm>
              <a:off x="9895691" y="3198295"/>
              <a:ext cx="1625842" cy="368808"/>
            </a:xfrm>
            <a:prstGeom prst="rect">
              <a:avLst/>
            </a:prstGeom>
            <a:noFill/>
          </p:spPr>
          <p:txBody>
            <a:bodyPr rtlCol="0" wrap="square">
              <a:spAutoFit/>
            </a:bodyPr>
            <a:lstStyle/>
            <a:p>
              <a:pPr algn="ctr">
                <a:lnSpc>
                  <a:spcPct val="130000"/>
                </a:lnSpc>
              </a:pPr>
              <a:r>
                <a:rPr altLang="en-US" lang="zh-CN" sz="1400">
                  <a:solidFill>
                    <a:schemeClr val="bg1"/>
                  </a:solidFill>
                  <a:latin charset="-122" panose="02010601030101010101" pitchFamily="2" typeface="方正黑体简体"/>
                  <a:ea charset="-122" panose="02010601030101010101" pitchFamily="2" typeface="方正黑体简体"/>
                  <a:cs typeface="+mn-ea"/>
                  <a:sym typeface="+mn-lt"/>
                </a:rPr>
                <a:t>项目来源四</a:t>
              </a:r>
            </a:p>
          </p:txBody>
        </p:sp>
      </p:grpSp>
      <p:grpSp>
        <p:nvGrpSpPr>
          <p:cNvPr id="30" name="组合 29"/>
          <p:cNvGrpSpPr/>
          <p:nvPr/>
        </p:nvGrpSpPr>
        <p:grpSpPr>
          <a:xfrm>
            <a:off x="481368" y="440281"/>
            <a:ext cx="2007509" cy="721887"/>
            <a:chOff x="481368" y="440281"/>
            <a:chExt cx="2007509" cy="721887"/>
          </a:xfrm>
        </p:grpSpPr>
        <p:sp>
          <p:nvSpPr>
            <p:cNvPr id="46"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02</a:t>
              </a:r>
            </a:p>
          </p:txBody>
        </p:sp>
        <p:sp>
          <p:nvSpPr>
            <p:cNvPr id="47"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项目来源</a:t>
              </a:r>
            </a:p>
          </p:txBody>
        </p:sp>
        <p:sp>
          <p:nvSpPr>
            <p:cNvPr id="48" name="矩形 47"/>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19527620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2" presetSubtype="8">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additive="base">
                                        <p:cTn dur="500" fill="hold" id="19"/>
                                        <p:tgtEl>
                                          <p:spTgt spid="2"/>
                                        </p:tgtEl>
                                        <p:attrNameLst>
                                          <p:attrName>ppt_x</p:attrName>
                                        </p:attrNameLst>
                                      </p:cBhvr>
                                      <p:tavLst>
                                        <p:tav tm="0">
                                          <p:val>
                                            <p:strVal val="0-#ppt_w/2"/>
                                          </p:val>
                                        </p:tav>
                                        <p:tav tm="100000">
                                          <p:val>
                                            <p:strVal val="#ppt_x"/>
                                          </p:val>
                                        </p:tav>
                                      </p:tavLst>
                                    </p:anim>
                                    <p:anim calcmode="lin" valueType="num">
                                      <p:cBhvr additive="base">
                                        <p:cTn dur="500" fill="hold" id="20"/>
                                        <p:tgtEl>
                                          <p:spTgt spid="2"/>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0-#ppt_w/2"/>
                                          </p:val>
                                        </p:tav>
                                        <p:tav tm="100000">
                                          <p:val>
                                            <p:strVal val="#ppt_x"/>
                                          </p:val>
                                        </p:tav>
                                      </p:tavLst>
                                    </p:anim>
                                    <p:anim calcmode="lin" valueType="num">
                                      <p:cBhvr additive="base">
                                        <p:cTn dur="500" fill="hold" id="28"/>
                                        <p:tgtEl>
                                          <p:spTgt spid="4"/>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500" fill="hold" id="31"/>
                                        <p:tgtEl>
                                          <p:spTgt spid="7"/>
                                        </p:tgtEl>
                                        <p:attrNameLst>
                                          <p:attrName>ppt_x</p:attrName>
                                        </p:attrNameLst>
                                      </p:cBhvr>
                                      <p:tavLst>
                                        <p:tav tm="0">
                                          <p:val>
                                            <p:strVal val="0-#ppt_w/2"/>
                                          </p:val>
                                        </p:tav>
                                        <p:tav tm="100000">
                                          <p:val>
                                            <p:strVal val="#ppt_x"/>
                                          </p:val>
                                        </p:tav>
                                      </p:tavLst>
                                    </p:anim>
                                    <p:anim calcmode="lin" valueType="num">
                                      <p:cBhvr additive="base">
                                        <p:cTn dur="500" fill="hold" id="32"/>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8" name="图表 7"/>
          <p:cNvGraphicFramePr/>
          <p:nvPr>
            <p:extLst>
              <p:ext uri="{D42A27DB-BD31-4B8C-83A1-F6EECF244321}">
                <p14:modId val="3638521894"/>
              </p:ext>
            </p:extLst>
          </p:nvPr>
        </p:nvGraphicFramePr>
        <p:xfrm>
          <a:off x="770846" y="1591002"/>
          <a:ext cx="6894901" cy="4331885"/>
        </p:xfrm>
        <a:graphic>
          <a:graphicData uri="http://schemas.openxmlformats.org/drawingml/2006/chart">
            <c:chart xmlns:c="http://schemas.openxmlformats.org/drawingml/2006/chart" r:id="rId3"/>
          </a:graphicData>
        </a:graphic>
      </p:graphicFrame>
      <p:grpSp>
        <p:nvGrpSpPr>
          <p:cNvPr id="3" name="组合 2"/>
          <p:cNvGrpSpPr/>
          <p:nvPr/>
        </p:nvGrpSpPr>
        <p:grpSpPr>
          <a:xfrm>
            <a:off x="7756968" y="3241994"/>
            <a:ext cx="686373" cy="686373"/>
            <a:chOff x="5563444" y="2431497"/>
            <a:chExt cx="514780" cy="514780"/>
          </a:xfrm>
        </p:grpSpPr>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47" name="椭圆 46"/>
              <p:cNvSpPr/>
              <p:nvPr/>
            </p:nvSpPr>
            <p:spPr>
              <a:xfrm>
                <a:off x="6552150" y="1193250"/>
                <a:ext cx="1307513" cy="1307513"/>
              </a:xfrm>
              <a:prstGeom prst="ellipse">
                <a:avLst/>
              </a:pr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gdLst>
                  <a:gd fmla="*/ 507 w 548" name="T0"/>
                  <a:gd fmla="*/ 0 h 462" name="T1"/>
                  <a:gd fmla="*/ 41 w 548" name="T2"/>
                  <a:gd fmla="*/ 0 h 462" name="T3"/>
                  <a:gd fmla="*/ 0 w 548" name="T4"/>
                  <a:gd fmla="*/ 41 h 462" name="T5"/>
                  <a:gd fmla="*/ 0 w 548" name="T6"/>
                  <a:gd fmla="*/ 369 h 462" name="T7"/>
                  <a:gd fmla="*/ 41 w 548" name="T8"/>
                  <a:gd fmla="*/ 409 h 462" name="T9"/>
                  <a:gd fmla="*/ 226 w 548" name="T10"/>
                  <a:gd fmla="*/ 409 h 462" name="T11"/>
                  <a:gd fmla="*/ 226 w 548" name="T12"/>
                  <a:gd fmla="*/ 416 h 462" name="T13"/>
                  <a:gd fmla="*/ 223 w 548" name="T14"/>
                  <a:gd fmla="*/ 428 h 462" name="T15"/>
                  <a:gd fmla="*/ 177 w 548" name="T16"/>
                  <a:gd fmla="*/ 445 h 462" name="T17"/>
                  <a:gd fmla="*/ 160 w 548" name="T18"/>
                  <a:gd fmla="*/ 449 h 462" name="T19"/>
                  <a:gd fmla="*/ 151 w 548" name="T20"/>
                  <a:gd fmla="*/ 449 h 462" name="T21"/>
                  <a:gd fmla="*/ 142 w 548" name="T22"/>
                  <a:gd fmla="*/ 455 h 462" name="T23"/>
                  <a:gd fmla="*/ 142 w 548" name="T24"/>
                  <a:gd fmla="*/ 455 h 462" name="T25"/>
                  <a:gd fmla="*/ 151 w 548" name="T26"/>
                  <a:gd fmla="*/ 462 h 462" name="T27"/>
                  <a:gd fmla="*/ 397 w 548" name="T28"/>
                  <a:gd fmla="*/ 462 h 462" name="T29"/>
                  <a:gd fmla="*/ 406 w 548" name="T30"/>
                  <a:gd fmla="*/ 455 h 462" name="T31"/>
                  <a:gd fmla="*/ 406 w 548" name="T32"/>
                  <a:gd fmla="*/ 455 h 462" name="T33"/>
                  <a:gd fmla="*/ 402 w 548" name="T34"/>
                  <a:gd fmla="*/ 449 h 462" name="T35"/>
                  <a:gd fmla="*/ 389 w 548" name="T36"/>
                  <a:gd fmla="*/ 448 h 462" name="T37"/>
                  <a:gd fmla="*/ 329 w 548" name="T38"/>
                  <a:gd fmla="*/ 426 h 462" name="T39"/>
                  <a:gd fmla="*/ 322 w 548" name="T40"/>
                  <a:gd fmla="*/ 416 h 462" name="T41"/>
                  <a:gd fmla="*/ 322 w 548" name="T42"/>
                  <a:gd fmla="*/ 409 h 462" name="T43"/>
                  <a:gd fmla="*/ 507 w 548" name="T44"/>
                  <a:gd fmla="*/ 409 h 462" name="T45"/>
                  <a:gd fmla="*/ 548 w 548" name="T46"/>
                  <a:gd fmla="*/ 369 h 462" name="T47"/>
                  <a:gd fmla="*/ 548 w 548" name="T48"/>
                  <a:gd fmla="*/ 41 h 462" name="T49"/>
                  <a:gd fmla="*/ 507 w 548" name="T50"/>
                  <a:gd fmla="*/ 0 h 462" name="T51"/>
                  <a:gd fmla="*/ 510 w 548" name="T52"/>
                  <a:gd fmla="*/ 330 h 462" name="T53"/>
                  <a:gd fmla="*/ 497 w 548" name="T54"/>
                  <a:gd fmla="*/ 344 h 462" name="T55"/>
                  <a:gd fmla="*/ 51 w 548" name="T56"/>
                  <a:gd fmla="*/ 344 h 462" name="T57"/>
                  <a:gd fmla="*/ 38 w 548" name="T58"/>
                  <a:gd fmla="*/ 330 h 462" name="T59"/>
                  <a:gd fmla="*/ 38 w 548" name="T60"/>
                  <a:gd fmla="*/ 50 h 462" name="T61"/>
                  <a:gd fmla="*/ 51 w 548" name="T62"/>
                  <a:gd fmla="*/ 36 h 462" name="T63"/>
                  <a:gd fmla="*/ 497 w 548" name="T64"/>
                  <a:gd fmla="*/ 36 h 462" name="T65"/>
                  <a:gd fmla="*/ 510 w 548" name="T66"/>
                  <a:gd fmla="*/ 50 h 462" name="T67"/>
                  <a:gd fmla="*/ 510 w 548" name="T68"/>
                  <a:gd fmla="*/ 330 h 4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2" w="548">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8" name="Freeform 34"/>
              <p:cNvSpPr/>
              <p:nvPr/>
            </p:nvSpPr>
            <p:spPr bwMode="auto">
              <a:xfrm>
                <a:off x="4943475" y="4100513"/>
                <a:ext cx="47625" cy="9525"/>
              </a:xfrm>
              <a:custGeom>
                <a:gdLst>
                  <a:gd fmla="*/ 63 w 63" name="T0"/>
                  <a:gd fmla="*/ 6 h 13" name="T1"/>
                  <a:gd fmla="*/ 57 w 63" name="T2"/>
                  <a:gd fmla="*/ 13 h 13" name="T3"/>
                  <a:gd fmla="*/ 6 w 63" name="T4"/>
                  <a:gd fmla="*/ 13 h 13" name="T5"/>
                  <a:gd fmla="*/ 0 w 63" name="T6"/>
                  <a:gd fmla="*/ 6 h 13" name="T7"/>
                  <a:gd fmla="*/ 0 w 63" name="T8"/>
                  <a:gd fmla="*/ 6 h 13" name="T9"/>
                  <a:gd fmla="*/ 6 w 63" name="T10"/>
                  <a:gd fmla="*/ 0 h 13" name="T11"/>
                  <a:gd fmla="*/ 57 w 63" name="T12"/>
                  <a:gd fmla="*/ 0 h 13" name="T13"/>
                  <a:gd fmla="*/ 63 w 63" name="T14"/>
                  <a:gd fmla="*/ 6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62">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29" name="Freeform 35"/>
              <p:cNvSpPr/>
              <p:nvPr/>
            </p:nvSpPr>
            <p:spPr bwMode="auto">
              <a:xfrm>
                <a:off x="4922838" y="3875088"/>
                <a:ext cx="34925" cy="166688"/>
              </a:xfrm>
              <a:custGeom>
                <a:gdLst>
                  <a:gd fmla="*/ 45 w 45" name="T0"/>
                  <a:gd fmla="*/ 193 h 216" name="T1"/>
                  <a:gd fmla="*/ 22 w 45" name="T2"/>
                  <a:gd fmla="*/ 216 h 216" name="T3"/>
                  <a:gd fmla="*/ 22 w 45" name="T4"/>
                  <a:gd fmla="*/ 216 h 216" name="T5"/>
                  <a:gd fmla="*/ 0 w 45" name="T6"/>
                  <a:gd fmla="*/ 193 h 216" name="T7"/>
                  <a:gd fmla="*/ 0 w 45" name="T8"/>
                  <a:gd fmla="*/ 23 h 216" name="T9"/>
                  <a:gd fmla="*/ 22 w 45" name="T10"/>
                  <a:gd fmla="*/ 0 h 216" name="T11"/>
                  <a:gd fmla="*/ 22 w 45" name="T12"/>
                  <a:gd fmla="*/ 0 h 216" name="T13"/>
                  <a:gd fmla="*/ 45 w 45" name="T14"/>
                  <a:gd fmla="*/ 23 h 216" name="T15"/>
                  <a:gd fmla="*/ 45 w 45" name="T16"/>
                  <a:gd fmla="*/ 193 h 2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6" w="45">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0" name="Freeform 36"/>
              <p:cNvSpPr/>
              <p:nvPr/>
            </p:nvSpPr>
            <p:spPr bwMode="auto">
              <a:xfrm>
                <a:off x="4860925" y="3903663"/>
                <a:ext cx="34925" cy="138113"/>
              </a:xfrm>
              <a:custGeom>
                <a:gdLst>
                  <a:gd fmla="*/ 45 w 45" name="T0"/>
                  <a:gd fmla="*/ 157 h 180" name="T1"/>
                  <a:gd fmla="*/ 23 w 45" name="T2"/>
                  <a:gd fmla="*/ 180 h 180" name="T3"/>
                  <a:gd fmla="*/ 23 w 45" name="T4"/>
                  <a:gd fmla="*/ 180 h 180" name="T5"/>
                  <a:gd fmla="*/ 0 w 45" name="T6"/>
                  <a:gd fmla="*/ 157 h 180" name="T7"/>
                  <a:gd fmla="*/ 0 w 45" name="T8"/>
                  <a:gd fmla="*/ 23 h 180" name="T9"/>
                  <a:gd fmla="*/ 23 w 45" name="T10"/>
                  <a:gd fmla="*/ 0 h 180" name="T11"/>
                  <a:gd fmla="*/ 23 w 45" name="T12"/>
                  <a:gd fmla="*/ 0 h 180" name="T13"/>
                  <a:gd fmla="*/ 45 w 45" name="T14"/>
                  <a:gd fmla="*/ 23 h 180" name="T15"/>
                  <a:gd fmla="*/ 45 w 45" name="T16"/>
                  <a:gd fmla="*/ 157 h 1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0" w="45">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1" name="Freeform 37"/>
              <p:cNvSpPr/>
              <p:nvPr/>
            </p:nvSpPr>
            <p:spPr bwMode="auto">
              <a:xfrm>
                <a:off x="4799013" y="3930650"/>
                <a:ext cx="33338" cy="111125"/>
              </a:xfrm>
              <a:custGeom>
                <a:gdLst>
                  <a:gd fmla="*/ 44 w 44" name="T0"/>
                  <a:gd fmla="*/ 121 h 144" name="T1"/>
                  <a:gd fmla="*/ 22 w 44" name="T2"/>
                  <a:gd fmla="*/ 144 h 144" name="T3"/>
                  <a:gd fmla="*/ 22 w 44" name="T4"/>
                  <a:gd fmla="*/ 144 h 144" name="T5"/>
                  <a:gd fmla="*/ 0 w 44" name="T6"/>
                  <a:gd fmla="*/ 121 h 144" name="T7"/>
                  <a:gd fmla="*/ 0 w 44" name="T8"/>
                  <a:gd fmla="*/ 23 h 144" name="T9"/>
                  <a:gd fmla="*/ 22 w 44" name="T10"/>
                  <a:gd fmla="*/ 0 h 144" name="T11"/>
                  <a:gd fmla="*/ 22 w 44" name="T12"/>
                  <a:gd fmla="*/ 0 h 144" name="T13"/>
                  <a:gd fmla="*/ 44 w 44" name="T14"/>
                  <a:gd fmla="*/ 23 h 144" name="T15"/>
                  <a:gd fmla="*/ 44 w 44" name="T16"/>
                  <a:gd fmla="*/ 121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2" name="Freeform 38"/>
              <p:cNvSpPr/>
              <p:nvPr/>
            </p:nvSpPr>
            <p:spPr bwMode="auto">
              <a:xfrm>
                <a:off x="4737100" y="3959225"/>
                <a:ext cx="34925" cy="82550"/>
              </a:xfrm>
              <a:custGeom>
                <a:gdLst>
                  <a:gd fmla="*/ 45 w 45" name="T0"/>
                  <a:gd fmla="*/ 85 h 108" name="T1"/>
                  <a:gd fmla="*/ 22 w 45" name="T2"/>
                  <a:gd fmla="*/ 108 h 108" name="T3"/>
                  <a:gd fmla="*/ 22 w 45" name="T4"/>
                  <a:gd fmla="*/ 108 h 108" name="T5"/>
                  <a:gd fmla="*/ 0 w 45" name="T6"/>
                  <a:gd fmla="*/ 85 h 108" name="T7"/>
                  <a:gd fmla="*/ 0 w 45" name="T8"/>
                  <a:gd fmla="*/ 23 h 108" name="T9"/>
                  <a:gd fmla="*/ 22 w 45" name="T10"/>
                  <a:gd fmla="*/ 0 h 108" name="T11"/>
                  <a:gd fmla="*/ 22 w 45" name="T12"/>
                  <a:gd fmla="*/ 0 h 108" name="T13"/>
                  <a:gd fmla="*/ 45 w 45" name="T14"/>
                  <a:gd fmla="*/ 23 h 108" name="T15"/>
                  <a:gd fmla="*/ 45 w 45" name="T16"/>
                  <a:gd fmla="*/ 85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45">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33" name="Freeform 39"/>
              <p:cNvSpPr/>
              <p:nvPr/>
            </p:nvSpPr>
            <p:spPr bwMode="auto">
              <a:xfrm>
                <a:off x="4675188" y="3986213"/>
                <a:ext cx="33338" cy="55563"/>
              </a:xfrm>
              <a:custGeom>
                <a:gdLst>
                  <a:gd fmla="*/ 45 w 45" name="T0"/>
                  <a:gd fmla="*/ 49 h 72" name="T1"/>
                  <a:gd fmla="*/ 23 w 45" name="T2"/>
                  <a:gd fmla="*/ 72 h 72" name="T3"/>
                  <a:gd fmla="*/ 23 w 45" name="T4"/>
                  <a:gd fmla="*/ 72 h 72" name="T5"/>
                  <a:gd fmla="*/ 0 w 45" name="T6"/>
                  <a:gd fmla="*/ 49 h 72" name="T7"/>
                  <a:gd fmla="*/ 0 w 45" name="T8"/>
                  <a:gd fmla="*/ 23 h 72" name="T9"/>
                  <a:gd fmla="*/ 23 w 45" name="T10"/>
                  <a:gd fmla="*/ 0 h 72" name="T11"/>
                  <a:gd fmla="*/ 23 w 45" name="T12"/>
                  <a:gd fmla="*/ 0 h 72" name="T13"/>
                  <a:gd fmla="*/ 45 w 45" name="T14"/>
                  <a:gd fmla="*/ 23 h 72" name="T15"/>
                  <a:gd fmla="*/ 45 w 45"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45">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12" name="组合 11"/>
          <p:cNvGrpSpPr/>
          <p:nvPr/>
        </p:nvGrpSpPr>
        <p:grpSpPr>
          <a:xfrm>
            <a:off x="7756972" y="1901550"/>
            <a:ext cx="686373" cy="686373"/>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40" name="椭圆 39"/>
            <p:cNvSpPr/>
            <p:nvPr/>
          </p:nvSpPr>
          <p:spPr>
            <a:xfrm>
              <a:off x="6552150" y="1193250"/>
              <a:ext cx="1307513" cy="1307513"/>
            </a:xfrm>
            <a:prstGeom prst="ellipse">
              <a:avLst/>
            </a:pr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76" name="Group 216"/>
          <p:cNvGrpSpPr/>
          <p:nvPr/>
        </p:nvGrpSpPr>
        <p:grpSpPr>
          <a:xfrm>
            <a:off x="7947553" y="2100917"/>
            <a:ext cx="305212" cy="246973"/>
            <a:chOff x="1209675" y="6354763"/>
            <a:chExt cx="449263" cy="363538"/>
          </a:xfrm>
          <a:solidFill>
            <a:schemeClr val="bg1"/>
          </a:solidFill>
        </p:grpSpPr>
        <p:sp>
          <p:nvSpPr>
            <p:cNvPr id="77"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8"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79"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0"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nvGrpSpPr>
          <p:cNvPr id="4" name="组合 3"/>
          <p:cNvGrpSpPr/>
          <p:nvPr/>
        </p:nvGrpSpPr>
        <p:grpSpPr>
          <a:xfrm>
            <a:off x="7756968" y="4582439"/>
            <a:ext cx="686373" cy="686373"/>
            <a:chOff x="5563444" y="3436831"/>
            <a:chExt cx="514780" cy="514780"/>
          </a:xfrm>
        </p:grpSpPr>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53" name="椭圆 52"/>
              <p:cNvSpPr/>
              <p:nvPr/>
            </p:nvSpPr>
            <p:spPr>
              <a:xfrm>
                <a:off x="6552150" y="1193250"/>
                <a:ext cx="1307513" cy="1307513"/>
              </a:xfrm>
              <a:prstGeom prst="ellipse">
                <a:avLst/>
              </a:pr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gdLst>
                  <a:gd fmla="*/ 0 w 454" name="T0"/>
                  <a:gd fmla="*/ 136 h 152" name="T1"/>
                  <a:gd fmla="*/ 16 w 454" name="T2"/>
                  <a:gd fmla="*/ 119 h 152" name="T3"/>
                  <a:gd fmla="*/ 30 w 454" name="T4"/>
                  <a:gd fmla="*/ 127 h 152" name="T5"/>
                  <a:gd fmla="*/ 141 w 454" name="T6"/>
                  <a:gd fmla="*/ 79 h 152" name="T7"/>
                  <a:gd fmla="*/ 140 w 454" name="T8"/>
                  <a:gd fmla="*/ 75 h 152" name="T9"/>
                  <a:gd fmla="*/ 157 w 454" name="T10"/>
                  <a:gd fmla="*/ 58 h 152" name="T11"/>
                  <a:gd fmla="*/ 173 w 454" name="T12"/>
                  <a:gd fmla="*/ 75 h 152" name="T13"/>
                  <a:gd fmla="*/ 282 w 454" name="T14"/>
                  <a:gd fmla="*/ 97 h 152" name="T15"/>
                  <a:gd fmla="*/ 297 w 454" name="T16"/>
                  <a:gd fmla="*/ 86 h 152" name="T17"/>
                  <a:gd fmla="*/ 309 w 454" name="T18"/>
                  <a:gd fmla="*/ 92 h 152" name="T19"/>
                  <a:gd fmla="*/ 422 w 454" name="T20"/>
                  <a:gd fmla="*/ 22 h 152" name="T21"/>
                  <a:gd fmla="*/ 421 w 454" name="T22"/>
                  <a:gd fmla="*/ 17 h 152" name="T23"/>
                  <a:gd fmla="*/ 437 w 454" name="T24"/>
                  <a:gd fmla="*/ 0 h 152" name="T25"/>
                  <a:gd fmla="*/ 454 w 454" name="T26"/>
                  <a:gd fmla="*/ 17 h 152" name="T27"/>
                  <a:gd fmla="*/ 437 w 454" name="T28"/>
                  <a:gd fmla="*/ 33 h 152" name="T29"/>
                  <a:gd fmla="*/ 425 w 454" name="T30"/>
                  <a:gd fmla="*/ 27 h 152" name="T31"/>
                  <a:gd fmla="*/ 312 w 454" name="T32"/>
                  <a:gd fmla="*/ 97 h 152" name="T33"/>
                  <a:gd fmla="*/ 313 w 454" name="T34"/>
                  <a:gd fmla="*/ 103 h 152" name="T35"/>
                  <a:gd fmla="*/ 297 w 454" name="T36"/>
                  <a:gd fmla="*/ 119 h 152" name="T37"/>
                  <a:gd fmla="*/ 281 w 454" name="T38"/>
                  <a:gd fmla="*/ 103 h 152" name="T39"/>
                  <a:gd fmla="*/ 172 w 454" name="T40"/>
                  <a:gd fmla="*/ 81 h 152" name="T41"/>
                  <a:gd fmla="*/ 157 w 454" name="T42"/>
                  <a:gd fmla="*/ 91 h 152" name="T43"/>
                  <a:gd fmla="*/ 144 w 454" name="T44"/>
                  <a:gd fmla="*/ 84 h 152" name="T45"/>
                  <a:gd fmla="*/ 32 w 454" name="T46"/>
                  <a:gd fmla="*/ 132 h 152" name="T47"/>
                  <a:gd fmla="*/ 33 w 454" name="T48"/>
                  <a:gd fmla="*/ 136 h 152" name="T49"/>
                  <a:gd fmla="*/ 16 w 454" name="T50"/>
                  <a:gd fmla="*/ 152 h 152" name="T51"/>
                  <a:gd fmla="*/ 0 w 454" name="T52"/>
                  <a:gd fmla="*/ 136 h 1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2" w="453">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sp>
            <p:nvSpPr>
              <p:cNvPr id="83" name="Freeform 228"/>
              <p:cNvSpPr/>
              <p:nvPr/>
            </p:nvSpPr>
            <p:spPr bwMode="auto">
              <a:xfrm>
                <a:off x="2908300" y="2987675"/>
                <a:ext cx="447675" cy="300038"/>
              </a:xfrm>
              <a:custGeom>
                <a:gdLst>
                  <a:gd fmla="*/ 568 w 581" name="T0"/>
                  <a:gd fmla="*/ 367 h 392" name="T1"/>
                  <a:gd fmla="*/ 550 w 581" name="T2"/>
                  <a:gd fmla="*/ 367 h 392" name="T3"/>
                  <a:gd fmla="*/ 550 w 581" name="T4"/>
                  <a:gd fmla="*/ 32 h 392" name="T5"/>
                  <a:gd fmla="*/ 518 w 581" name="T6"/>
                  <a:gd fmla="*/ 0 h 392" name="T7"/>
                  <a:gd fmla="*/ 483 w 581" name="T8"/>
                  <a:gd fmla="*/ 0 h 392" name="T9"/>
                  <a:gd fmla="*/ 451 w 581" name="T10"/>
                  <a:gd fmla="*/ 32 h 392" name="T11"/>
                  <a:gd fmla="*/ 451 w 581" name="T12"/>
                  <a:gd fmla="*/ 367 h 392" name="T13"/>
                  <a:gd fmla="*/ 410 w 581" name="T14"/>
                  <a:gd fmla="*/ 367 h 392" name="T15"/>
                  <a:gd fmla="*/ 410 w 581" name="T16"/>
                  <a:gd fmla="*/ 120 h 392" name="T17"/>
                  <a:gd fmla="*/ 379 w 581" name="T18"/>
                  <a:gd fmla="*/ 88 h 392" name="T19"/>
                  <a:gd fmla="*/ 343 w 581" name="T20"/>
                  <a:gd fmla="*/ 88 h 392" name="T21"/>
                  <a:gd fmla="*/ 311 w 581" name="T22"/>
                  <a:gd fmla="*/ 120 h 392" name="T23"/>
                  <a:gd fmla="*/ 311 w 581" name="T24"/>
                  <a:gd fmla="*/ 367 h 392" name="T25"/>
                  <a:gd fmla="*/ 270 w 581" name="T26"/>
                  <a:gd fmla="*/ 367 h 392" name="T27"/>
                  <a:gd fmla="*/ 270 w 581" name="T28"/>
                  <a:gd fmla="*/ 92 h 392" name="T29"/>
                  <a:gd fmla="*/ 239 w 581" name="T30"/>
                  <a:gd fmla="*/ 61 h 392" name="T31"/>
                  <a:gd fmla="*/ 203 w 581" name="T32"/>
                  <a:gd fmla="*/ 61 h 392" name="T33"/>
                  <a:gd fmla="*/ 171 w 581" name="T34"/>
                  <a:gd fmla="*/ 92 h 392" name="T35"/>
                  <a:gd fmla="*/ 171 w 581" name="T36"/>
                  <a:gd fmla="*/ 367 h 392" name="T37"/>
                  <a:gd fmla="*/ 131 w 581" name="T38"/>
                  <a:gd fmla="*/ 367 h 392" name="T39"/>
                  <a:gd fmla="*/ 131 w 581" name="T40"/>
                  <a:gd fmla="*/ 160 h 392" name="T41"/>
                  <a:gd fmla="*/ 99 w 581" name="T42"/>
                  <a:gd fmla="*/ 128 h 392" name="T43"/>
                  <a:gd fmla="*/ 63 w 581" name="T44"/>
                  <a:gd fmla="*/ 128 h 392" name="T45"/>
                  <a:gd fmla="*/ 32 w 581" name="T46"/>
                  <a:gd fmla="*/ 160 h 392" name="T47"/>
                  <a:gd fmla="*/ 32 w 581" name="T48"/>
                  <a:gd fmla="*/ 367 h 392" name="T49"/>
                  <a:gd fmla="*/ 11 w 581" name="T50"/>
                  <a:gd fmla="*/ 367 h 392" name="T51"/>
                  <a:gd fmla="*/ 0 w 581" name="T52"/>
                  <a:gd fmla="*/ 378 h 392" name="T53"/>
                  <a:gd fmla="*/ 0 w 581" name="T54"/>
                  <a:gd fmla="*/ 381 h 392" name="T55"/>
                  <a:gd fmla="*/ 11 w 581" name="T56"/>
                  <a:gd fmla="*/ 392 h 392" name="T57"/>
                  <a:gd fmla="*/ 568 w 581" name="T58"/>
                  <a:gd fmla="*/ 392 h 392" name="T59"/>
                  <a:gd fmla="*/ 581 w 581" name="T60"/>
                  <a:gd fmla="*/ 381 h 392" name="T61"/>
                  <a:gd fmla="*/ 581 w 581" name="T62"/>
                  <a:gd fmla="*/ 378 h 392" name="T63"/>
                  <a:gd fmla="*/ 568 w 581" name="T64"/>
                  <a:gd fmla="*/ 367 h 3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2" w="581">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170">
                  <a:defRPr/>
                </a:pPr>
                <a:endParaRPr kern="0" lang="en-AU" sz="2400">
                  <a:solidFill>
                    <a:schemeClr val="tx1">
                      <a:lumMod val="50000"/>
                      <a:lumOff val="50000"/>
                    </a:schemeClr>
                  </a:solidFill>
                  <a:latin charset="-122" panose="020b0503020204020204" pitchFamily="34" typeface="微软雅黑"/>
                  <a:ea charset="-122" panose="020b0503020204020204" typeface="Microsoft YaHei UI"/>
                </a:endParaRPr>
              </a:p>
            </p:txBody>
          </p:sp>
        </p:grpSp>
      </p:grpSp>
      <p:grpSp>
        <p:nvGrpSpPr>
          <p:cNvPr id="60" name="组合 59"/>
          <p:cNvGrpSpPr/>
          <p:nvPr/>
        </p:nvGrpSpPr>
        <p:grpSpPr>
          <a:xfrm>
            <a:off x="481368" y="440281"/>
            <a:ext cx="2007509" cy="721887"/>
            <a:chOff x="481368" y="440281"/>
            <a:chExt cx="2007509" cy="721887"/>
          </a:xfrm>
        </p:grpSpPr>
        <p:sp>
          <p:nvSpPr>
            <p:cNvPr id="61"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02</a:t>
              </a:r>
            </a:p>
          </p:txBody>
        </p:sp>
        <p:sp>
          <p:nvSpPr>
            <p:cNvPr id="62"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需求分析</a:t>
              </a:r>
            </a:p>
          </p:txBody>
        </p:sp>
        <p:sp>
          <p:nvSpPr>
            <p:cNvPr id="63" name="矩形 6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8564970" y="1931262"/>
            <a:ext cx="2737142" cy="1340257"/>
            <a:chOff x="8143732" y="1931262"/>
            <a:chExt cx="2737142" cy="1340257"/>
          </a:xfrm>
        </p:grpSpPr>
        <p:cxnSp>
          <p:nvCxnSpPr>
            <p:cNvPr id="44" name="直接连接符 43"/>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03E0C68-DA60-417A-94AF-3E2A39D1D51A}"/>
                </a:ext>
              </a:extLst>
            </p:cNvPr>
            <p:cNvSpPr txBox="1"/>
            <p:nvPr/>
          </p:nvSpPr>
          <p:spPr>
            <a:xfrm>
              <a:off x="8143732" y="2378967"/>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65"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需求类别一</a:t>
              </a:r>
            </a:p>
          </p:txBody>
        </p:sp>
      </p:grpSp>
      <p:grpSp>
        <p:nvGrpSpPr>
          <p:cNvPr id="66" name="组合 65"/>
          <p:cNvGrpSpPr/>
          <p:nvPr/>
        </p:nvGrpSpPr>
        <p:grpSpPr>
          <a:xfrm>
            <a:off x="8564970" y="3182664"/>
            <a:ext cx="2737142" cy="1340257"/>
            <a:chOff x="8143732" y="1931262"/>
            <a:chExt cx="2737142" cy="1340257"/>
          </a:xfrm>
        </p:grpSpPr>
        <p:cxnSp>
          <p:nvCxnSpPr>
            <p:cNvPr id="67" name="直接连接符 66"/>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503E0C68-DA60-417A-94AF-3E2A39D1D51A}"/>
                </a:ext>
              </a:extLst>
            </p:cNvPr>
            <p:cNvSpPr txBox="1"/>
            <p:nvPr/>
          </p:nvSpPr>
          <p:spPr>
            <a:xfrm>
              <a:off x="8143732" y="2378967"/>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69"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需求类别二</a:t>
              </a:r>
            </a:p>
          </p:txBody>
        </p:sp>
      </p:grpSp>
      <p:grpSp>
        <p:nvGrpSpPr>
          <p:cNvPr id="70" name="组合 69"/>
          <p:cNvGrpSpPr/>
          <p:nvPr/>
        </p:nvGrpSpPr>
        <p:grpSpPr>
          <a:xfrm>
            <a:off x="8564970" y="4523109"/>
            <a:ext cx="2737142" cy="1340257"/>
            <a:chOff x="8143732" y="1931262"/>
            <a:chExt cx="2737142" cy="1340257"/>
          </a:xfrm>
        </p:grpSpPr>
        <p:cxnSp>
          <p:nvCxnSpPr>
            <p:cNvPr id="71" name="直接连接符 70"/>
            <p:cNvCxnSpPr/>
            <p:nvPr/>
          </p:nvCxnSpPr>
          <p:spPr>
            <a:xfrm>
              <a:off x="8251006" y="2346456"/>
              <a:ext cx="312448" cy="0"/>
            </a:xfrm>
            <a:prstGeom prst="line">
              <a:avLst/>
            </a:prstGeom>
            <a:ln w="19050">
              <a:solidFill>
                <a:srgbClr val="9FB8D6"/>
              </a:solidFill>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503E0C68-DA60-417A-94AF-3E2A39D1D51A}"/>
                </a:ext>
              </a:extLst>
            </p:cNvPr>
            <p:cNvSpPr txBox="1"/>
            <p:nvPr/>
          </p:nvSpPr>
          <p:spPr>
            <a:xfrm>
              <a:off x="8143732" y="2378968"/>
              <a:ext cx="273714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73" name="TextBox 7">
              <a:extLst>
                <a:ext uri="{FF2B5EF4-FFF2-40B4-BE49-F238E27FC236}">
                  <a16:creationId xmlns:a16="http://schemas.microsoft.com/office/drawing/2014/main" id="{8DE6CD62-A5CF-42EF-B6BB-0447C20B7252}"/>
                </a:ext>
              </a:extLst>
            </p:cNvPr>
            <p:cNvSpPr txBox="1"/>
            <p:nvPr/>
          </p:nvSpPr>
          <p:spPr>
            <a:xfrm>
              <a:off x="8143732" y="1931262"/>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需求类别三</a:t>
              </a:r>
            </a:p>
          </p:txBody>
        </p:sp>
      </p:grpSp>
    </p:spTree>
    <p:extLst>
      <p:ext uri="{BB962C8B-B14F-4D97-AF65-F5344CB8AC3E}">
        <p14:creationId val="1525459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2" presetSubtype="2">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1+#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50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1+#ppt_w/2"/>
                                          </p:val>
                                        </p:tav>
                                        <p:tav tm="100000">
                                          <p:val>
                                            <p:strVal val="#ppt_x"/>
                                          </p:val>
                                        </p:tav>
                                      </p:tavLst>
                                    </p:anim>
                                    <p:anim calcmode="lin" valueType="num">
                                      <p:cBhvr additive="base">
                                        <p:cTn dur="500" fill="hold" id="22"/>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 presetSubtype="2">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additive="base">
                                        <p:cTn dur="500" fill="hold" id="27"/>
                                        <p:tgtEl>
                                          <p:spTgt spid="5"/>
                                        </p:tgtEl>
                                        <p:attrNameLst>
                                          <p:attrName>ppt_x</p:attrName>
                                        </p:attrNameLst>
                                      </p:cBhvr>
                                      <p:tavLst>
                                        <p:tav tm="0">
                                          <p:val>
                                            <p:strVal val="1+#ppt_w/2"/>
                                          </p:val>
                                        </p:tav>
                                        <p:tav tm="100000">
                                          <p:val>
                                            <p:strVal val="#ppt_x"/>
                                          </p:val>
                                        </p:tav>
                                      </p:tavLst>
                                    </p:anim>
                                    <p:anim calcmode="lin" valueType="num">
                                      <p:cBhvr additive="base">
                                        <p:cTn dur="500" fill="hold" id="28"/>
                                        <p:tgtEl>
                                          <p:spTgt spid="5"/>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66"/>
                                        </p:tgtEl>
                                        <p:attrNameLst>
                                          <p:attrName>style.visibility</p:attrName>
                                        </p:attrNameLst>
                                      </p:cBhvr>
                                      <p:to>
                                        <p:strVal val="visible"/>
                                      </p:to>
                                    </p:set>
                                    <p:anim calcmode="lin" valueType="num">
                                      <p:cBhvr additive="base">
                                        <p:cTn dur="500" fill="hold" id="31"/>
                                        <p:tgtEl>
                                          <p:spTgt spid="66"/>
                                        </p:tgtEl>
                                        <p:attrNameLst>
                                          <p:attrName>ppt_x</p:attrName>
                                        </p:attrNameLst>
                                      </p:cBhvr>
                                      <p:tavLst>
                                        <p:tav tm="0">
                                          <p:val>
                                            <p:strVal val="1+#ppt_w/2"/>
                                          </p:val>
                                        </p:tav>
                                        <p:tav tm="100000">
                                          <p:val>
                                            <p:strVal val="#ppt_x"/>
                                          </p:val>
                                        </p:tav>
                                      </p:tavLst>
                                    </p:anim>
                                    <p:anim calcmode="lin" valueType="num">
                                      <p:cBhvr additive="base">
                                        <p:cTn dur="500" fill="hold" id="32"/>
                                        <p:tgtEl>
                                          <p:spTgt spid="66"/>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0"/>
                                  </p:stCondLst>
                                  <p:childTnLst>
                                    <p:set>
                                      <p:cBhvr>
                                        <p:cTn dur="1" fill="hold" id="34">
                                          <p:stCondLst>
                                            <p:cond delay="0"/>
                                          </p:stCondLst>
                                        </p:cTn>
                                        <p:tgtEl>
                                          <p:spTgt spid="70"/>
                                        </p:tgtEl>
                                        <p:attrNameLst>
                                          <p:attrName>style.visibility</p:attrName>
                                        </p:attrNameLst>
                                      </p:cBhvr>
                                      <p:to>
                                        <p:strVal val="visible"/>
                                      </p:to>
                                    </p:set>
                                    <p:anim calcmode="lin" valueType="num">
                                      <p:cBhvr additive="base">
                                        <p:cTn dur="500" fill="hold" id="35"/>
                                        <p:tgtEl>
                                          <p:spTgt spid="70"/>
                                        </p:tgtEl>
                                        <p:attrNameLst>
                                          <p:attrName>ppt_x</p:attrName>
                                        </p:attrNameLst>
                                      </p:cBhvr>
                                      <p:tavLst>
                                        <p:tav tm="0">
                                          <p:val>
                                            <p:strVal val="1+#ppt_w/2"/>
                                          </p:val>
                                        </p:tav>
                                        <p:tav tm="100000">
                                          <p:val>
                                            <p:strVal val="#ppt_x"/>
                                          </p:val>
                                        </p:tav>
                                      </p:tavLst>
                                    </p:anim>
                                    <p:anim calcmode="lin" valueType="num">
                                      <p:cBhvr additive="base">
                                        <p:cTn dur="500" fill="hold" id="36"/>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a:off x="6433152" y="403263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654139" y="403263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6433152" y="182764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654139" y="1827642"/>
            <a:ext cx="4140486" cy="1640854"/>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a:extLst>
              <a:ext uri="{FF2B5EF4-FFF2-40B4-BE49-F238E27FC236}">
                <a16:creationId xmlns:a16="http://schemas.microsoft.com/office/drawing/2014/main" id="{5F3E1CDD-C7DD-43F7-8934-4D9AEC3D50CE}"/>
              </a:ext>
            </a:extLst>
          </p:cNvPr>
          <p:cNvPicPr>
            <a:picLocks noChangeAspect="1"/>
          </p:cNvPicPr>
          <p:nvPr/>
        </p:nvPicPr>
        <p:blipFill>
          <a:blip r:embed="rId3">
            <a:extLst>
              <a:ext uri="{28A0092B-C50C-407E-A947-70E740481C1C}">
                <a14:useLocalDpi val="0"/>
              </a:ext>
            </a:extLst>
          </a:blip>
          <a:stretch>
            <a:fillRect/>
          </a:stretch>
        </p:blipFill>
        <p:spPr>
          <a:xfrm>
            <a:off x="4897823" y="2537845"/>
            <a:ext cx="2478783" cy="2500337"/>
          </a:xfrm>
          <a:prstGeom prst="rect">
            <a:avLst/>
          </a:prstGeom>
        </p:spPr>
      </p:pic>
      <p:grpSp>
        <p:nvGrpSpPr>
          <p:cNvPr id="2" name="组合 1"/>
          <p:cNvGrpSpPr/>
          <p:nvPr/>
        </p:nvGrpSpPr>
        <p:grpSpPr>
          <a:xfrm>
            <a:off x="2447595" y="2112335"/>
            <a:ext cx="2619991" cy="1074063"/>
            <a:chOff x="2447595" y="2112335"/>
            <a:chExt cx="2619991" cy="1074063"/>
          </a:xfrm>
        </p:grpSpPr>
        <p:sp>
          <p:nvSpPr>
            <p:cNvPr id="18" name="TextBox 7">
              <a:extLst>
                <a:ext uri="{FF2B5EF4-FFF2-40B4-BE49-F238E27FC236}">
                  <a16:creationId xmlns:a16="http://schemas.microsoft.com/office/drawing/2014/main" id="{8DE6CD62-A5CF-42EF-B6BB-0447C20B7252}"/>
                </a:ext>
              </a:extLst>
            </p:cNvPr>
            <p:cNvSpPr txBox="1"/>
            <p:nvPr/>
          </p:nvSpPr>
          <p:spPr>
            <a:xfrm>
              <a:off x="2447595" y="2112335"/>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2447595" y="2474023"/>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43" name="直接连接符 42">
              <a:extLst>
                <a:ext uri="{FF2B5EF4-FFF2-40B4-BE49-F238E27FC236}">
                  <a16:creationId xmlns:a16="http://schemas.microsoft.com/office/drawing/2014/main" id="{B019FF47-DDC2-457A-8DCF-2CF80481F7B7}"/>
                </a:ext>
              </a:extLst>
            </p:cNvPr>
            <p:cNvCxnSpPr/>
            <p:nvPr/>
          </p:nvCxnSpPr>
          <p:spPr>
            <a:xfrm>
              <a:off x="2545662" y="245088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447595" y="4191196"/>
            <a:ext cx="2619991" cy="1054186"/>
            <a:chOff x="2447595" y="4191196"/>
            <a:chExt cx="2619991" cy="1054186"/>
          </a:xfrm>
        </p:grpSpPr>
        <p:sp>
          <p:nvSpPr>
            <p:cNvPr id="55" name="TextBox 7">
              <a:extLst>
                <a:ext uri="{FF2B5EF4-FFF2-40B4-BE49-F238E27FC236}">
                  <a16:creationId xmlns:a16="http://schemas.microsoft.com/office/drawing/2014/main" id="{1DB368AE-7436-41FB-B0F0-01F062A325A4}"/>
                </a:ext>
              </a:extLst>
            </p:cNvPr>
            <p:cNvSpPr txBox="1"/>
            <p:nvPr/>
          </p:nvSpPr>
          <p:spPr>
            <a:xfrm>
              <a:off x="2447595" y="4191196"/>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56" name="文本框 55">
              <a:extLst>
                <a:ext uri="{FF2B5EF4-FFF2-40B4-BE49-F238E27FC236}">
                  <a16:creationId xmlns:a16="http://schemas.microsoft.com/office/drawing/2014/main" id="{0A2A686E-CC74-470D-B744-B97BE63F4889}"/>
                </a:ext>
              </a:extLst>
            </p:cNvPr>
            <p:cNvSpPr txBox="1"/>
            <p:nvPr/>
          </p:nvSpPr>
          <p:spPr>
            <a:xfrm>
              <a:off x="2447595" y="4552885"/>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7" name="直接连接符 56">
              <a:extLst>
                <a:ext uri="{FF2B5EF4-FFF2-40B4-BE49-F238E27FC236}">
                  <a16:creationId xmlns:a16="http://schemas.microsoft.com/office/drawing/2014/main" id="{6D2CAFE0-BE6F-4974-8555-0AF47E51BF88}"/>
                </a:ext>
              </a:extLst>
            </p:cNvPr>
            <p:cNvCxnSpPr/>
            <p:nvPr/>
          </p:nvCxnSpPr>
          <p:spPr>
            <a:xfrm>
              <a:off x="2545662" y="4529751"/>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270333" y="4321484"/>
            <a:ext cx="2619991" cy="1035143"/>
            <a:chOff x="7270333" y="4321484"/>
            <a:chExt cx="2619991" cy="1035143"/>
          </a:xfrm>
        </p:grpSpPr>
        <p:sp>
          <p:nvSpPr>
            <p:cNvPr id="58" name="TextBox 7">
              <a:extLst>
                <a:ext uri="{FF2B5EF4-FFF2-40B4-BE49-F238E27FC236}">
                  <a16:creationId xmlns:a16="http://schemas.microsoft.com/office/drawing/2014/main" id="{314E482D-4B70-4F04-A3CD-5BEB60FD3003}"/>
                </a:ext>
              </a:extLst>
            </p:cNvPr>
            <p:cNvSpPr txBox="1"/>
            <p:nvPr/>
          </p:nvSpPr>
          <p:spPr>
            <a:xfrm>
              <a:off x="8566884" y="4321484"/>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59" name="文本框 58">
              <a:extLst>
                <a:ext uri="{FF2B5EF4-FFF2-40B4-BE49-F238E27FC236}">
                  <a16:creationId xmlns:a16="http://schemas.microsoft.com/office/drawing/2014/main" id="{CCEC28CF-7CAE-4E57-94D2-518AEA01353E}"/>
                </a:ext>
              </a:extLst>
            </p:cNvPr>
            <p:cNvSpPr txBox="1"/>
            <p:nvPr/>
          </p:nvSpPr>
          <p:spPr>
            <a:xfrm>
              <a:off x="7270332" y="4683173"/>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a:t>
              </a:r>
            </a:p>
          </p:txBody>
        </p:sp>
        <p:cxnSp>
          <p:nvCxnSpPr>
            <p:cNvPr id="60" name="直接连接符 59">
              <a:extLst>
                <a:ext uri="{FF2B5EF4-FFF2-40B4-BE49-F238E27FC236}">
                  <a16:creationId xmlns:a16="http://schemas.microsoft.com/office/drawing/2014/main" id="{91CC5675-9979-441A-B521-D714AFF32A41}"/>
                </a:ext>
              </a:extLst>
            </p:cNvPr>
            <p:cNvCxnSpPr/>
            <p:nvPr/>
          </p:nvCxnSpPr>
          <p:spPr>
            <a:xfrm>
              <a:off x="9360363" y="4660039"/>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7270333" y="2044183"/>
            <a:ext cx="2619991" cy="1054185"/>
            <a:chOff x="7270333" y="2044183"/>
            <a:chExt cx="2619991" cy="1054185"/>
          </a:xfrm>
        </p:grpSpPr>
        <p:sp>
          <p:nvSpPr>
            <p:cNvPr id="64" name="TextBox 7">
              <a:extLst>
                <a:ext uri="{FF2B5EF4-FFF2-40B4-BE49-F238E27FC236}">
                  <a16:creationId xmlns:a16="http://schemas.microsoft.com/office/drawing/2014/main" id="{7EDD08F6-A35B-435F-80F7-8B9C718A93F5}"/>
                </a:ext>
              </a:extLst>
            </p:cNvPr>
            <p:cNvSpPr txBox="1"/>
            <p:nvPr/>
          </p:nvSpPr>
          <p:spPr>
            <a:xfrm>
              <a:off x="8566884" y="2044183"/>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65" name="文本框 64">
              <a:extLst>
                <a:ext uri="{FF2B5EF4-FFF2-40B4-BE49-F238E27FC236}">
                  <a16:creationId xmlns:a16="http://schemas.microsoft.com/office/drawing/2014/main" id="{1861DAE6-B03A-420F-AF13-68B60159014D}"/>
                </a:ext>
              </a:extLst>
            </p:cNvPr>
            <p:cNvSpPr txBox="1"/>
            <p:nvPr/>
          </p:nvSpPr>
          <p:spPr>
            <a:xfrm>
              <a:off x="7270332" y="2405871"/>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66" name="直接连接符 65">
              <a:extLst>
                <a:ext uri="{FF2B5EF4-FFF2-40B4-BE49-F238E27FC236}">
                  <a16:creationId xmlns:a16="http://schemas.microsoft.com/office/drawing/2014/main" id="{C7E79A2B-FE5F-4394-8BD4-0ADA1E32D424}"/>
                </a:ext>
              </a:extLst>
            </p:cNvPr>
            <p:cNvCxnSpPr/>
            <p:nvPr/>
          </p:nvCxnSpPr>
          <p:spPr>
            <a:xfrm>
              <a:off x="9360363" y="238273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6">
            <a:extLst>
              <a:ext uri="{FF2B5EF4-FFF2-40B4-BE49-F238E27FC236}">
                <a16:creationId xmlns:a16="http://schemas.microsoft.com/office/drawing/2014/main" id="{7A5D9A90-EEED-4908-859A-061EE529C7DC}"/>
              </a:ext>
            </a:extLst>
          </p:cNvPr>
          <p:cNvSpPr txBox="1"/>
          <p:nvPr/>
        </p:nvSpPr>
        <p:spPr>
          <a:xfrm>
            <a:off x="5352049" y="2968530"/>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01</a:t>
            </a:r>
          </a:p>
        </p:txBody>
      </p:sp>
      <p:sp>
        <p:nvSpPr>
          <p:cNvPr id="68" name="TextBox 6">
            <a:extLst>
              <a:ext uri="{FF2B5EF4-FFF2-40B4-BE49-F238E27FC236}">
                <a16:creationId xmlns:a16="http://schemas.microsoft.com/office/drawing/2014/main" id="{860790EB-4C45-4E9B-A6FC-5D01AAFE1D26}"/>
              </a:ext>
            </a:extLst>
          </p:cNvPr>
          <p:cNvSpPr txBox="1"/>
          <p:nvPr/>
        </p:nvSpPr>
        <p:spPr>
          <a:xfrm>
            <a:off x="6301605" y="2968530"/>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02</a:t>
            </a:r>
          </a:p>
        </p:txBody>
      </p:sp>
      <p:sp>
        <p:nvSpPr>
          <p:cNvPr id="69" name="TextBox 6">
            <a:extLst>
              <a:ext uri="{FF2B5EF4-FFF2-40B4-BE49-F238E27FC236}">
                <a16:creationId xmlns:a16="http://schemas.microsoft.com/office/drawing/2014/main" id="{44E9CC78-D26A-4F88-B7F3-2EFA52D8664F}"/>
              </a:ext>
            </a:extLst>
          </p:cNvPr>
          <p:cNvSpPr txBox="1"/>
          <p:nvPr/>
        </p:nvSpPr>
        <p:spPr>
          <a:xfrm>
            <a:off x="5352050" y="3795039"/>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03</a:t>
            </a:r>
          </a:p>
        </p:txBody>
      </p:sp>
      <p:sp>
        <p:nvSpPr>
          <p:cNvPr id="70" name="TextBox 6">
            <a:extLst>
              <a:ext uri="{FF2B5EF4-FFF2-40B4-BE49-F238E27FC236}">
                <a16:creationId xmlns:a16="http://schemas.microsoft.com/office/drawing/2014/main" id="{CFDCD096-EA3C-4EEC-9FD0-236F571B58A2}"/>
              </a:ext>
            </a:extLst>
          </p:cNvPr>
          <p:cNvSpPr txBox="1"/>
          <p:nvPr/>
        </p:nvSpPr>
        <p:spPr>
          <a:xfrm>
            <a:off x="6301605" y="3795039"/>
            <a:ext cx="522605" cy="619826"/>
          </a:xfrm>
          <a:prstGeom prst="rect">
            <a:avLst/>
          </a:prstGeom>
          <a:noFill/>
        </p:spPr>
        <p:txBody>
          <a:bodyPr rtlCol="0" wrap="none">
            <a:spAutoFit/>
          </a:bodyPr>
          <a:lstStyle/>
          <a:p>
            <a:pPr>
              <a:lnSpc>
                <a:spcPct val="130000"/>
              </a:lnSpc>
            </a:pPr>
            <a:r>
              <a:rPr altLang="zh-CN" lang="en-US" sz="2667">
                <a:solidFill>
                  <a:schemeClr val="bg1"/>
                </a:solidFill>
                <a:latin charset="-122" panose="02010601030101010101" pitchFamily="2" typeface="方正黑体简体"/>
                <a:ea charset="-122" panose="02010601030101010101" pitchFamily="2" typeface="方正黑体简体"/>
                <a:cs typeface="+mn-ea"/>
                <a:sym typeface="+mn-lt"/>
              </a:rPr>
              <a:t>04</a:t>
            </a:r>
          </a:p>
        </p:txBody>
      </p:sp>
      <p:sp>
        <p:nvSpPr>
          <p:cNvPr id="31" name="Freeform 5"/>
          <p:cNvSpPr>
            <a:spLocks noEditPoints="1"/>
          </p:cNvSpPr>
          <p:nvPr/>
        </p:nvSpPr>
        <p:spPr bwMode="auto">
          <a:xfrm>
            <a:off x="1908204" y="4705441"/>
            <a:ext cx="332118" cy="332741"/>
          </a:xfrm>
          <a:custGeom>
            <a:gdLst>
              <a:gd fmla="*/ 136 w 226" name="T0"/>
              <a:gd fmla="*/ 0 h 226" name="T1"/>
              <a:gd fmla="*/ 226 w 226" name="T2"/>
              <a:gd fmla="*/ 90 h 226" name="T3"/>
              <a:gd fmla="*/ 196 w 226" name="T4"/>
              <a:gd fmla="*/ 100 h 226" name="T5"/>
              <a:gd fmla="*/ 126 w 226" name="T6"/>
              <a:gd fmla="*/ 30 h 226" name="T7"/>
              <a:gd fmla="*/ 136 w 226" name="T8"/>
              <a:gd fmla="*/ 0 h 226" name="T9"/>
              <a:gd fmla="*/ 179 w 226" name="T10"/>
              <a:gd fmla="*/ 116 h 226" name="T11"/>
              <a:gd fmla="*/ 110 w 226" name="T12"/>
              <a:gd fmla="*/ 46 h 226" name="T13"/>
              <a:gd fmla="*/ 40 w 226" name="T14"/>
              <a:gd fmla="*/ 76 h 226" name="T15"/>
              <a:gd fmla="*/ 0 w 226" name="T16"/>
              <a:gd fmla="*/ 196 h 226" name="T17"/>
              <a:gd fmla="*/ 30 w 226" name="T18"/>
              <a:gd fmla="*/ 226 h 226" name="T19"/>
              <a:gd fmla="*/ 150 w 226" name="T20"/>
              <a:gd fmla="*/ 186 h 226" name="T21"/>
              <a:gd fmla="*/ 179 w 226" name="T22"/>
              <a:gd fmla="*/ 116 h 226" name="T23"/>
              <a:gd fmla="*/ 34 w 226" name="T24"/>
              <a:gd fmla="*/ 210 h 226" name="T25"/>
              <a:gd fmla="*/ 30 w 226" name="T26"/>
              <a:gd fmla="*/ 206 h 226" name="T27"/>
              <a:gd fmla="*/ 92 w 226" name="T28"/>
              <a:gd fmla="*/ 144 h 226" name="T29"/>
              <a:gd fmla="*/ 116 w 226" name="T30"/>
              <a:gd fmla="*/ 140 h 226" name="T31"/>
              <a:gd fmla="*/ 116 w 226" name="T32"/>
              <a:gd fmla="*/ 110 h 226" name="T33"/>
              <a:gd fmla="*/ 86 w 226" name="T34"/>
              <a:gd fmla="*/ 110 h 226" name="T35"/>
              <a:gd fmla="*/ 82 w 226" name="T36"/>
              <a:gd fmla="*/ 134 h 226" name="T37"/>
              <a:gd fmla="*/ 20 w 226" name="T38"/>
              <a:gd fmla="*/ 196 h 226" name="T39"/>
              <a:gd fmla="*/ 16 w 226" name="T40"/>
              <a:gd fmla="*/ 192 h 226" name="T41"/>
              <a:gd fmla="*/ 51 w 226" name="T42"/>
              <a:gd fmla="*/ 87 h 226" name="T43"/>
              <a:gd fmla="*/ 106 w 226" name="T44"/>
              <a:gd fmla="*/ 63 h 226" name="T45"/>
              <a:gd fmla="*/ 163 w 226" name="T46"/>
              <a:gd fmla="*/ 119 h 226" name="T47"/>
              <a:gd fmla="*/ 139 w 226" name="T48"/>
              <a:gd fmla="*/ 174 h 226" name="T49"/>
              <a:gd fmla="*/ 34 w 226" name="T50"/>
              <a:gd fmla="*/ 210 h 2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2" name="Freeform 7"/>
          <p:cNvSpPr/>
          <p:nvPr/>
        </p:nvSpPr>
        <p:spPr bwMode="auto">
          <a:xfrm>
            <a:off x="1903537" y="2522100"/>
            <a:ext cx="335229" cy="283607"/>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3" name="Freeform 13"/>
          <p:cNvSpPr>
            <a:spLocks noEditPoints="1"/>
          </p:cNvSpPr>
          <p:nvPr/>
        </p:nvSpPr>
        <p:spPr bwMode="auto">
          <a:xfrm>
            <a:off x="10006689" y="4705441"/>
            <a:ext cx="336471" cy="317190"/>
          </a:xfrm>
          <a:custGeom>
            <a:gdLst>
              <a:gd fmla="*/ 113 w 226" name="T0"/>
              <a:gd fmla="*/ 114 h 213" name="T1"/>
              <a:gd fmla="*/ 104 w 226" name="T2"/>
              <a:gd fmla="*/ 111 h 213" name="T3"/>
              <a:gd fmla="*/ 102 w 226" name="T4"/>
              <a:gd fmla="*/ 91 h 213" name="T5"/>
              <a:gd fmla="*/ 173 w 226" name="T6"/>
              <a:gd fmla="*/ 6 h 213" name="T7"/>
              <a:gd fmla="*/ 192 w 226" name="T8"/>
              <a:gd fmla="*/ 5 h 213" name="T9"/>
              <a:gd fmla="*/ 194 w 226" name="T10"/>
              <a:gd fmla="*/ 24 h 213" name="T11"/>
              <a:gd fmla="*/ 124 w 226" name="T12"/>
              <a:gd fmla="*/ 109 h 213" name="T13"/>
              <a:gd fmla="*/ 113 w 226" name="T14"/>
              <a:gd fmla="*/ 114 h 213" name="T15"/>
              <a:gd fmla="*/ 226 w 226" name="T16"/>
              <a:gd fmla="*/ 100 h 213" name="T17"/>
              <a:gd fmla="*/ 226 w 226" name="T18"/>
              <a:gd fmla="*/ 114 h 213" name="T19"/>
              <a:gd fmla="*/ 212 w 226" name="T20"/>
              <a:gd fmla="*/ 128 h 213" name="T21"/>
              <a:gd fmla="*/ 197 w 226" name="T22"/>
              <a:gd fmla="*/ 213 h 213" name="T23"/>
              <a:gd fmla="*/ 28 w 226" name="T24"/>
              <a:gd fmla="*/ 213 h 213" name="T25"/>
              <a:gd fmla="*/ 14 w 226" name="T26"/>
              <a:gd fmla="*/ 128 h 213" name="T27"/>
              <a:gd fmla="*/ 0 w 226" name="T28"/>
              <a:gd fmla="*/ 114 h 213" name="T29"/>
              <a:gd fmla="*/ 0 w 226" name="T30"/>
              <a:gd fmla="*/ 100 h 213" name="T31"/>
              <a:gd fmla="*/ 14 w 226" name="T32"/>
              <a:gd fmla="*/ 86 h 213" name="T33"/>
              <a:gd fmla="*/ 97 w 226" name="T34"/>
              <a:gd fmla="*/ 86 h 213" name="T35"/>
              <a:gd fmla="*/ 97 w 226" name="T36"/>
              <a:gd fmla="*/ 86 h 213" name="T37"/>
              <a:gd fmla="*/ 99 w 226" name="T38"/>
              <a:gd fmla="*/ 116 h 213" name="T39"/>
              <a:gd fmla="*/ 113 w 226" name="T40"/>
              <a:gd fmla="*/ 121 h 213" name="T41"/>
              <a:gd fmla="*/ 129 w 226" name="T42"/>
              <a:gd fmla="*/ 114 h 213" name="T43"/>
              <a:gd fmla="*/ 152 w 226" name="T44"/>
              <a:gd fmla="*/ 86 h 213" name="T45"/>
              <a:gd fmla="*/ 212 w 226" name="T46"/>
              <a:gd fmla="*/ 86 h 213" name="T47"/>
              <a:gd fmla="*/ 226 w 226" name="T48"/>
              <a:gd fmla="*/ 100 h 213" name="T49"/>
              <a:gd fmla="*/ 63 w 226" name="T50"/>
              <a:gd fmla="*/ 149 h 213" name="T51"/>
              <a:gd fmla="*/ 56 w 226" name="T52"/>
              <a:gd fmla="*/ 142 h 213" name="T53"/>
              <a:gd fmla="*/ 49 w 226" name="T54"/>
              <a:gd fmla="*/ 149 h 213" name="T55"/>
              <a:gd fmla="*/ 49 w 226" name="T56"/>
              <a:gd fmla="*/ 192 h 213" name="T57"/>
              <a:gd fmla="*/ 56 w 226" name="T58"/>
              <a:gd fmla="*/ 199 h 213" name="T59"/>
              <a:gd fmla="*/ 63 w 226" name="T60"/>
              <a:gd fmla="*/ 192 h 213" name="T61"/>
              <a:gd fmla="*/ 63 w 226" name="T62"/>
              <a:gd fmla="*/ 149 h 213" name="T63"/>
              <a:gd fmla="*/ 92 w 226" name="T64"/>
              <a:gd fmla="*/ 149 h 213" name="T65"/>
              <a:gd fmla="*/ 85 w 226" name="T66"/>
              <a:gd fmla="*/ 142 h 213" name="T67"/>
              <a:gd fmla="*/ 78 w 226" name="T68"/>
              <a:gd fmla="*/ 149 h 213" name="T69"/>
              <a:gd fmla="*/ 78 w 226" name="T70"/>
              <a:gd fmla="*/ 192 h 213" name="T71"/>
              <a:gd fmla="*/ 85 w 226" name="T72"/>
              <a:gd fmla="*/ 199 h 213" name="T73"/>
              <a:gd fmla="*/ 92 w 226" name="T74"/>
              <a:gd fmla="*/ 192 h 213" name="T75"/>
              <a:gd fmla="*/ 92 w 226" name="T76"/>
              <a:gd fmla="*/ 149 h 213" name="T77"/>
              <a:gd fmla="*/ 120 w 226" name="T78"/>
              <a:gd fmla="*/ 149 h 213" name="T79"/>
              <a:gd fmla="*/ 113 w 226" name="T80"/>
              <a:gd fmla="*/ 142 h 213" name="T81"/>
              <a:gd fmla="*/ 106 w 226" name="T82"/>
              <a:gd fmla="*/ 149 h 213" name="T83"/>
              <a:gd fmla="*/ 106 w 226" name="T84"/>
              <a:gd fmla="*/ 192 h 213" name="T85"/>
              <a:gd fmla="*/ 113 w 226" name="T86"/>
              <a:gd fmla="*/ 199 h 213" name="T87"/>
              <a:gd fmla="*/ 120 w 226" name="T88"/>
              <a:gd fmla="*/ 192 h 213" name="T89"/>
              <a:gd fmla="*/ 120 w 226" name="T90"/>
              <a:gd fmla="*/ 149 h 213" name="T91"/>
              <a:gd fmla="*/ 148 w 226" name="T92"/>
              <a:gd fmla="*/ 149 h 213" name="T93"/>
              <a:gd fmla="*/ 141 w 226" name="T94"/>
              <a:gd fmla="*/ 142 h 213" name="T95"/>
              <a:gd fmla="*/ 134 w 226" name="T96"/>
              <a:gd fmla="*/ 149 h 213" name="T97"/>
              <a:gd fmla="*/ 134 w 226" name="T98"/>
              <a:gd fmla="*/ 192 h 213" name="T99"/>
              <a:gd fmla="*/ 141 w 226" name="T100"/>
              <a:gd fmla="*/ 199 h 213" name="T101"/>
              <a:gd fmla="*/ 148 w 226" name="T102"/>
              <a:gd fmla="*/ 192 h 213" name="T103"/>
              <a:gd fmla="*/ 148 w 226" name="T104"/>
              <a:gd fmla="*/ 149 h 213" name="T105"/>
              <a:gd fmla="*/ 176 w 226" name="T106"/>
              <a:gd fmla="*/ 149 h 213" name="T107"/>
              <a:gd fmla="*/ 169 w 226" name="T108"/>
              <a:gd fmla="*/ 142 h 213" name="T109"/>
              <a:gd fmla="*/ 162 w 226" name="T110"/>
              <a:gd fmla="*/ 149 h 213" name="T111"/>
              <a:gd fmla="*/ 162 w 226" name="T112"/>
              <a:gd fmla="*/ 192 h 213" name="T113"/>
              <a:gd fmla="*/ 169 w 226" name="T114"/>
              <a:gd fmla="*/ 199 h 213" name="T115"/>
              <a:gd fmla="*/ 176 w 226" name="T116"/>
              <a:gd fmla="*/ 192 h 213" name="T117"/>
              <a:gd fmla="*/ 176 w 226" name="T118"/>
              <a:gd fmla="*/ 149 h 2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sp>
        <p:nvSpPr>
          <p:cNvPr id="34" name="Freeform 9"/>
          <p:cNvSpPr/>
          <p:nvPr/>
        </p:nvSpPr>
        <p:spPr bwMode="auto">
          <a:xfrm>
            <a:off x="10007353" y="2474023"/>
            <a:ext cx="330873" cy="229497"/>
          </a:xfrm>
          <a:custGeom>
            <a:gdLst>
              <a:gd fmla="*/ 211 w 225" name="T0"/>
              <a:gd fmla="*/ 0 h 156" name="T1"/>
              <a:gd fmla="*/ 169 w 225" name="T2"/>
              <a:gd fmla="*/ 0 h 156" name="T3"/>
              <a:gd fmla="*/ 155 w 225" name="T4"/>
              <a:gd fmla="*/ 15 h 156" name="T5"/>
              <a:gd fmla="*/ 42 w 225" name="T6"/>
              <a:gd fmla="*/ 15 h 156" name="T7"/>
              <a:gd fmla="*/ 42 w 225" name="T8"/>
              <a:gd fmla="*/ 29 h 156" name="T9"/>
              <a:gd fmla="*/ 208 w 225" name="T10"/>
              <a:gd fmla="*/ 29 h 156" name="T11"/>
              <a:gd fmla="*/ 189 w 225" name="T12"/>
              <a:gd fmla="*/ 124 h 156" name="T13"/>
              <a:gd fmla="*/ 169 w 225" name="T14"/>
              <a:gd fmla="*/ 43 h 156" name="T15"/>
              <a:gd fmla="*/ 0 w 225" name="T16"/>
              <a:gd fmla="*/ 43 h 156" name="T17"/>
              <a:gd fmla="*/ 28 w 225" name="T18"/>
              <a:gd fmla="*/ 156 h 156" name="T19"/>
              <a:gd fmla="*/ 197 w 225" name="T20"/>
              <a:gd fmla="*/ 156 h 156" name="T21"/>
              <a:gd fmla="*/ 225 w 225" name="T22"/>
              <a:gd fmla="*/ 15 h 156" name="T23"/>
              <a:gd fmla="*/ 211 w 225" name="T24"/>
              <a:gd fmla="*/ 0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nvGrpSpPr>
          <p:cNvPr id="30" name="组合 29"/>
          <p:cNvGrpSpPr/>
          <p:nvPr/>
        </p:nvGrpSpPr>
        <p:grpSpPr>
          <a:xfrm>
            <a:off x="481368" y="440281"/>
            <a:ext cx="2007509" cy="721887"/>
            <a:chOff x="481368" y="440281"/>
            <a:chExt cx="2007509" cy="721887"/>
          </a:xfrm>
        </p:grpSpPr>
        <p:sp>
          <p:nvSpPr>
            <p:cNvPr id="3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02</a:t>
              </a:r>
            </a:p>
          </p:txBody>
        </p:sp>
        <p:sp>
          <p:nvSpPr>
            <p:cNvPr id="39"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项目分析</a:t>
              </a:r>
            </a:p>
          </p:txBody>
        </p:sp>
        <p:sp>
          <p:nvSpPr>
            <p:cNvPr id="40" name="矩形 39"/>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2097406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2" presetSubtype="8">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41"/>
                                        </p:tgtEl>
                                        <p:attrNameLst>
                                          <p:attrName>style.visibility</p:attrName>
                                        </p:attrNameLst>
                                      </p:cBhvr>
                                      <p:to>
                                        <p:strVal val="visible"/>
                                      </p:to>
                                    </p:set>
                                    <p:anim calcmode="lin" valueType="num">
                                      <p:cBhvr additive="base">
                                        <p:cTn dur="500" fill="hold" id="16"/>
                                        <p:tgtEl>
                                          <p:spTgt spid="41"/>
                                        </p:tgtEl>
                                        <p:attrNameLst>
                                          <p:attrName>ppt_x</p:attrName>
                                        </p:attrNameLst>
                                      </p:cBhvr>
                                      <p:tavLst>
                                        <p:tav tm="0">
                                          <p:val>
                                            <p:strVal val="1+#ppt_w/2"/>
                                          </p:val>
                                        </p:tav>
                                        <p:tav tm="100000">
                                          <p:val>
                                            <p:strVal val="#ppt_x"/>
                                          </p:val>
                                        </p:tav>
                                      </p:tavLst>
                                    </p:anim>
                                    <p:anim calcmode="lin" valueType="num">
                                      <p:cBhvr additive="base">
                                        <p:cTn dur="500" fill="hold" id="17"/>
                                        <p:tgtEl>
                                          <p:spTgt spid="41"/>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42"/>
                                        </p:tgtEl>
                                        <p:attrNameLst>
                                          <p:attrName>style.visibility</p:attrName>
                                        </p:attrNameLst>
                                      </p:cBhvr>
                                      <p:to>
                                        <p:strVal val="visible"/>
                                      </p:to>
                                    </p:set>
                                    <p:anim calcmode="lin" valueType="num">
                                      <p:cBhvr additive="base">
                                        <p:cTn dur="500" fill="hold" id="20"/>
                                        <p:tgtEl>
                                          <p:spTgt spid="42"/>
                                        </p:tgtEl>
                                        <p:attrNameLst>
                                          <p:attrName>ppt_x</p:attrName>
                                        </p:attrNameLst>
                                      </p:cBhvr>
                                      <p:tavLst>
                                        <p:tav tm="0">
                                          <p:val>
                                            <p:strVal val="1+#ppt_w/2"/>
                                          </p:val>
                                        </p:tav>
                                        <p:tav tm="100000">
                                          <p:val>
                                            <p:strVal val="#ppt_x"/>
                                          </p:val>
                                        </p:tav>
                                      </p:tavLst>
                                    </p:anim>
                                    <p:anim calcmode="lin" valueType="num">
                                      <p:cBhvr additive="base">
                                        <p:cTn dur="500" fill="hold" id="21"/>
                                        <p:tgtEl>
                                          <p:spTgt spid="42"/>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500" fill="hold" id="24"/>
                                        <p:tgtEl>
                                          <p:spTgt spid="44"/>
                                        </p:tgtEl>
                                        <p:attrNameLst>
                                          <p:attrName>ppt_x</p:attrName>
                                        </p:attrNameLst>
                                      </p:cBhvr>
                                      <p:tavLst>
                                        <p:tav tm="0">
                                          <p:val>
                                            <p:strVal val="0-#ppt_w/2"/>
                                          </p:val>
                                        </p:tav>
                                        <p:tav tm="100000">
                                          <p:val>
                                            <p:strVal val="#ppt_x"/>
                                          </p:val>
                                        </p:tav>
                                      </p:tavLst>
                                    </p:anim>
                                    <p:anim calcmode="lin" valueType="num">
                                      <p:cBhvr additive="base">
                                        <p:cTn dur="500" fill="hold" id="25"/>
                                        <p:tgtEl>
                                          <p:spTgt spid="44"/>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id="28" nodeType="clickEffect" presetClass="entr" presetID="2" presetSubtype="8">
                                  <p:stCondLst>
                                    <p:cond delay="0"/>
                                  </p:stCondLst>
                                  <p:childTnLst>
                                    <p:set>
                                      <p:cBhvr>
                                        <p:cTn dur="1" fill="hold" id="29">
                                          <p:stCondLst>
                                            <p:cond delay="0"/>
                                          </p:stCondLst>
                                        </p:cTn>
                                        <p:tgtEl>
                                          <p:spTgt spid="67"/>
                                        </p:tgtEl>
                                        <p:attrNameLst>
                                          <p:attrName>style.visibility</p:attrName>
                                        </p:attrNameLst>
                                      </p:cBhvr>
                                      <p:to>
                                        <p:strVal val="visible"/>
                                      </p:to>
                                    </p:set>
                                    <p:anim calcmode="lin" valueType="num">
                                      <p:cBhvr additive="base">
                                        <p:cTn dur="300" fill="hold" id="30"/>
                                        <p:tgtEl>
                                          <p:spTgt spid="67"/>
                                        </p:tgtEl>
                                        <p:attrNameLst>
                                          <p:attrName>ppt_x</p:attrName>
                                        </p:attrNameLst>
                                      </p:cBhvr>
                                      <p:tavLst>
                                        <p:tav tm="0">
                                          <p:val>
                                            <p:strVal val="0-#ppt_w/2"/>
                                          </p:val>
                                        </p:tav>
                                        <p:tav tm="100000">
                                          <p:val>
                                            <p:strVal val="#ppt_x"/>
                                          </p:val>
                                        </p:tav>
                                      </p:tavLst>
                                    </p:anim>
                                    <p:anim calcmode="lin" valueType="num">
                                      <p:cBhvr additive="base">
                                        <p:cTn dur="300" fill="hold" id="31"/>
                                        <p:tgtEl>
                                          <p:spTgt spid="67"/>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
                            </p:stCondLst>
                            <p:childTnLst>
                              <p:par>
                                <p:cTn fill="hold" id="33" nodeType="afterEffect" presetClass="entr" presetID="2" presetSubtype="8">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additive="base">
                                        <p:cTn dur="300" fill="hold" id="35"/>
                                        <p:tgtEl>
                                          <p:spTgt spid="68"/>
                                        </p:tgtEl>
                                        <p:attrNameLst>
                                          <p:attrName>ppt_x</p:attrName>
                                        </p:attrNameLst>
                                      </p:cBhvr>
                                      <p:tavLst>
                                        <p:tav tm="0">
                                          <p:val>
                                            <p:strVal val="0-#ppt_w/2"/>
                                          </p:val>
                                        </p:tav>
                                        <p:tav tm="100000">
                                          <p:val>
                                            <p:strVal val="#ppt_x"/>
                                          </p:val>
                                        </p:tav>
                                      </p:tavLst>
                                    </p:anim>
                                    <p:anim calcmode="lin" valueType="num">
                                      <p:cBhvr additive="base">
                                        <p:cTn dur="300" fill="hold" id="36"/>
                                        <p:tgtEl>
                                          <p:spTgt spid="6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600"/>
                            </p:stCondLst>
                            <p:childTnLst>
                              <p:par>
                                <p:cTn fill="hold" id="38" nodeType="afterEffect" presetClass="entr" presetID="2" presetSubtype="8">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additive="base">
                                        <p:cTn dur="300" fill="hold" id="40"/>
                                        <p:tgtEl>
                                          <p:spTgt spid="69"/>
                                        </p:tgtEl>
                                        <p:attrNameLst>
                                          <p:attrName>ppt_x</p:attrName>
                                        </p:attrNameLst>
                                      </p:cBhvr>
                                      <p:tavLst>
                                        <p:tav tm="0">
                                          <p:val>
                                            <p:strVal val="0-#ppt_w/2"/>
                                          </p:val>
                                        </p:tav>
                                        <p:tav tm="100000">
                                          <p:val>
                                            <p:strVal val="#ppt_x"/>
                                          </p:val>
                                        </p:tav>
                                      </p:tavLst>
                                    </p:anim>
                                    <p:anim calcmode="lin" valueType="num">
                                      <p:cBhvr additive="base">
                                        <p:cTn dur="300" fill="hold" id="41"/>
                                        <p:tgtEl>
                                          <p:spTgt spid="69"/>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900"/>
                            </p:stCondLst>
                            <p:childTnLst>
                              <p:par>
                                <p:cTn fill="hold" id="43" nodeType="afterEffect" presetClass="entr" presetID="2" presetSubtype="8">
                                  <p:stCondLst>
                                    <p:cond delay="0"/>
                                  </p:stCondLst>
                                  <p:childTnLst>
                                    <p:set>
                                      <p:cBhvr>
                                        <p:cTn dur="1" fill="hold" id="44">
                                          <p:stCondLst>
                                            <p:cond delay="0"/>
                                          </p:stCondLst>
                                        </p:cTn>
                                        <p:tgtEl>
                                          <p:spTgt spid="70"/>
                                        </p:tgtEl>
                                        <p:attrNameLst>
                                          <p:attrName>style.visibility</p:attrName>
                                        </p:attrNameLst>
                                      </p:cBhvr>
                                      <p:to>
                                        <p:strVal val="visible"/>
                                      </p:to>
                                    </p:set>
                                    <p:anim calcmode="lin" valueType="num">
                                      <p:cBhvr additive="base">
                                        <p:cTn dur="300" fill="hold" id="45"/>
                                        <p:tgtEl>
                                          <p:spTgt spid="70"/>
                                        </p:tgtEl>
                                        <p:attrNameLst>
                                          <p:attrName>ppt_x</p:attrName>
                                        </p:attrNameLst>
                                      </p:cBhvr>
                                      <p:tavLst>
                                        <p:tav tm="0">
                                          <p:val>
                                            <p:strVal val="0-#ppt_w/2"/>
                                          </p:val>
                                        </p:tav>
                                        <p:tav tm="100000">
                                          <p:val>
                                            <p:strVal val="#ppt_x"/>
                                          </p:val>
                                        </p:tav>
                                      </p:tavLst>
                                    </p:anim>
                                    <p:anim calcmode="lin" valueType="num">
                                      <p:cBhvr additive="base">
                                        <p:cTn dur="300" fill="hold" id="46"/>
                                        <p:tgtEl>
                                          <p:spTgt spid="70"/>
                                        </p:tgtEl>
                                        <p:attrNameLst>
                                          <p:attrName>ppt_y</p:attrName>
                                        </p:attrNameLst>
                                      </p:cBhvr>
                                      <p:tavLst>
                                        <p:tav tm="0">
                                          <p:val>
                                            <p:strVal val="#ppt_y"/>
                                          </p:val>
                                        </p:tav>
                                        <p:tav tm="100000">
                                          <p:val>
                                            <p:strVal val="#ppt_y"/>
                                          </p:val>
                                        </p:tav>
                                      </p:tavLst>
                                    </p:anim>
                                  </p:childTnLst>
                                </p:cTn>
                              </p:par>
                              <p:par>
                                <p:cTn fill="hold" grpId="0" id="47" nodeType="withEffect" presetClass="entr" presetID="14" presetSubtype="5">
                                  <p:stCondLst>
                                    <p:cond delay="1000"/>
                                  </p:stCondLst>
                                  <p:childTnLst>
                                    <p:set>
                                      <p:cBhvr>
                                        <p:cTn dur="1" fill="hold" id="48">
                                          <p:stCondLst>
                                            <p:cond delay="0"/>
                                          </p:stCondLst>
                                        </p:cTn>
                                        <p:tgtEl>
                                          <p:spTgt spid="32"/>
                                        </p:tgtEl>
                                        <p:attrNameLst>
                                          <p:attrName>style.visibility</p:attrName>
                                        </p:attrNameLst>
                                      </p:cBhvr>
                                      <p:to>
                                        <p:strVal val="visible"/>
                                      </p:to>
                                    </p:set>
                                    <p:animEffect filter="randombar(vertical)" transition="in">
                                      <p:cBhvr>
                                        <p:cTn dur="500" id="49"/>
                                        <p:tgtEl>
                                          <p:spTgt spid="32"/>
                                        </p:tgtEl>
                                      </p:cBhvr>
                                    </p:animEffect>
                                  </p:childTnLst>
                                </p:cTn>
                              </p:par>
                              <p:par>
                                <p:cTn fill="hold" grpId="0" id="50" nodeType="withEffect" presetClass="entr" presetID="14" presetSubtype="5">
                                  <p:stCondLst>
                                    <p:cond delay="1000"/>
                                  </p:stCondLst>
                                  <p:childTnLst>
                                    <p:set>
                                      <p:cBhvr>
                                        <p:cTn dur="1" fill="hold" id="51">
                                          <p:stCondLst>
                                            <p:cond delay="0"/>
                                          </p:stCondLst>
                                        </p:cTn>
                                        <p:tgtEl>
                                          <p:spTgt spid="33"/>
                                        </p:tgtEl>
                                        <p:attrNameLst>
                                          <p:attrName>style.visibility</p:attrName>
                                        </p:attrNameLst>
                                      </p:cBhvr>
                                      <p:to>
                                        <p:strVal val="visible"/>
                                      </p:to>
                                    </p:set>
                                    <p:animEffect filter="randombar(vertical)" transition="in">
                                      <p:cBhvr>
                                        <p:cTn dur="500" id="52"/>
                                        <p:tgtEl>
                                          <p:spTgt spid="33"/>
                                        </p:tgtEl>
                                      </p:cBhvr>
                                    </p:animEffect>
                                  </p:childTnLst>
                                </p:cTn>
                              </p:par>
                              <p:par>
                                <p:cTn fill="hold" grpId="0" id="53" nodeType="withEffect" presetClass="entr" presetID="14" presetSubtype="5">
                                  <p:stCondLst>
                                    <p:cond delay="1000"/>
                                  </p:stCondLst>
                                  <p:childTnLst>
                                    <p:set>
                                      <p:cBhvr>
                                        <p:cTn dur="1" fill="hold" id="54">
                                          <p:stCondLst>
                                            <p:cond delay="0"/>
                                          </p:stCondLst>
                                        </p:cTn>
                                        <p:tgtEl>
                                          <p:spTgt spid="31"/>
                                        </p:tgtEl>
                                        <p:attrNameLst>
                                          <p:attrName>style.visibility</p:attrName>
                                        </p:attrNameLst>
                                      </p:cBhvr>
                                      <p:to>
                                        <p:strVal val="visible"/>
                                      </p:to>
                                    </p:set>
                                    <p:animEffect filter="randombar(vertical)" transition="in">
                                      <p:cBhvr>
                                        <p:cTn dur="500" id="55"/>
                                        <p:tgtEl>
                                          <p:spTgt spid="31"/>
                                        </p:tgtEl>
                                      </p:cBhvr>
                                    </p:animEffect>
                                  </p:childTnLst>
                                </p:cTn>
                              </p:par>
                              <p:par>
                                <p:cTn fill="hold" grpId="0" id="56" nodeType="withEffect" presetClass="entr" presetID="14" presetSubtype="5">
                                  <p:stCondLst>
                                    <p:cond delay="1000"/>
                                  </p:stCondLst>
                                  <p:childTnLst>
                                    <p:set>
                                      <p:cBhvr>
                                        <p:cTn dur="1" fill="hold" id="57">
                                          <p:stCondLst>
                                            <p:cond delay="0"/>
                                          </p:stCondLst>
                                        </p:cTn>
                                        <p:tgtEl>
                                          <p:spTgt spid="34"/>
                                        </p:tgtEl>
                                        <p:attrNameLst>
                                          <p:attrName>style.visibility</p:attrName>
                                        </p:attrNameLst>
                                      </p:cBhvr>
                                      <p:to>
                                        <p:strVal val="visible"/>
                                      </p:to>
                                    </p:set>
                                    <p:animEffect filter="randombar(vertical)" transition="in">
                                      <p:cBhvr>
                                        <p:cTn dur="500" id="58"/>
                                        <p:tgtEl>
                                          <p:spTgt spid="34"/>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id="61" nodeType="clickEffect" presetClass="entr" presetID="53" presetSubtype="0">
                                  <p:stCondLst>
                                    <p:cond delay="0"/>
                                  </p:stCondLst>
                                  <p:childTnLst>
                                    <p:set>
                                      <p:cBhvr>
                                        <p:cTn dur="1" fill="hold" id="62">
                                          <p:stCondLst>
                                            <p:cond delay="0"/>
                                          </p:stCondLst>
                                        </p:cTn>
                                        <p:tgtEl>
                                          <p:spTgt spid="6"/>
                                        </p:tgtEl>
                                        <p:attrNameLst>
                                          <p:attrName>style.visibility</p:attrName>
                                        </p:attrNameLst>
                                      </p:cBhvr>
                                      <p:to>
                                        <p:strVal val="visible"/>
                                      </p:to>
                                    </p:set>
                                    <p:anim calcmode="lin" valueType="num">
                                      <p:cBhvr>
                                        <p:cTn dur="500" fill="hold" id="63"/>
                                        <p:tgtEl>
                                          <p:spTgt spid="6"/>
                                        </p:tgtEl>
                                        <p:attrNameLst>
                                          <p:attrName>ppt_w</p:attrName>
                                        </p:attrNameLst>
                                      </p:cBhvr>
                                      <p:tavLst>
                                        <p:tav tm="0">
                                          <p:val>
                                            <p:fltVal val="0"/>
                                          </p:val>
                                        </p:tav>
                                        <p:tav tm="100000">
                                          <p:val>
                                            <p:strVal val="#ppt_w"/>
                                          </p:val>
                                        </p:tav>
                                      </p:tavLst>
                                    </p:anim>
                                    <p:anim calcmode="lin" valueType="num">
                                      <p:cBhvr>
                                        <p:cTn dur="500" fill="hold" id="64"/>
                                        <p:tgtEl>
                                          <p:spTgt spid="6"/>
                                        </p:tgtEl>
                                        <p:attrNameLst>
                                          <p:attrName>ppt_h</p:attrName>
                                        </p:attrNameLst>
                                      </p:cBhvr>
                                      <p:tavLst>
                                        <p:tav tm="0">
                                          <p:val>
                                            <p:fltVal val="0"/>
                                          </p:val>
                                        </p:tav>
                                        <p:tav tm="100000">
                                          <p:val>
                                            <p:strVal val="#ppt_h"/>
                                          </p:val>
                                        </p:tav>
                                      </p:tavLst>
                                    </p:anim>
                                    <p:animEffect filter="fade" transition="in">
                                      <p:cBhvr>
                                        <p:cTn dur="500" id="65"/>
                                        <p:tgtEl>
                                          <p:spTgt spid="6"/>
                                        </p:tgtEl>
                                      </p:cBhvr>
                                    </p:animEffect>
                                  </p:childTnLst>
                                </p:cTn>
                              </p:par>
                              <p:par>
                                <p:cTn fill="hold" id="66" nodeType="withEffect" presetClass="entr" presetID="53" presetSubtype="0">
                                  <p:stCondLst>
                                    <p:cond delay="0"/>
                                  </p:stCondLst>
                                  <p:childTnLst>
                                    <p:set>
                                      <p:cBhvr>
                                        <p:cTn dur="1" fill="hold" id="67">
                                          <p:stCondLst>
                                            <p:cond delay="0"/>
                                          </p:stCondLst>
                                        </p:cTn>
                                        <p:tgtEl>
                                          <p:spTgt spid="4"/>
                                        </p:tgtEl>
                                        <p:attrNameLst>
                                          <p:attrName>style.visibility</p:attrName>
                                        </p:attrNameLst>
                                      </p:cBhvr>
                                      <p:to>
                                        <p:strVal val="visible"/>
                                      </p:to>
                                    </p:set>
                                    <p:anim calcmode="lin" valueType="num">
                                      <p:cBhvr>
                                        <p:cTn dur="500" fill="hold" id="68"/>
                                        <p:tgtEl>
                                          <p:spTgt spid="4"/>
                                        </p:tgtEl>
                                        <p:attrNameLst>
                                          <p:attrName>ppt_w</p:attrName>
                                        </p:attrNameLst>
                                      </p:cBhvr>
                                      <p:tavLst>
                                        <p:tav tm="0">
                                          <p:val>
                                            <p:fltVal val="0"/>
                                          </p:val>
                                        </p:tav>
                                        <p:tav tm="100000">
                                          <p:val>
                                            <p:strVal val="#ppt_w"/>
                                          </p:val>
                                        </p:tav>
                                      </p:tavLst>
                                    </p:anim>
                                    <p:anim calcmode="lin" valueType="num">
                                      <p:cBhvr>
                                        <p:cTn dur="500" fill="hold" id="69"/>
                                        <p:tgtEl>
                                          <p:spTgt spid="4"/>
                                        </p:tgtEl>
                                        <p:attrNameLst>
                                          <p:attrName>ppt_h</p:attrName>
                                        </p:attrNameLst>
                                      </p:cBhvr>
                                      <p:tavLst>
                                        <p:tav tm="0">
                                          <p:val>
                                            <p:fltVal val="0"/>
                                          </p:val>
                                        </p:tav>
                                        <p:tav tm="100000">
                                          <p:val>
                                            <p:strVal val="#ppt_h"/>
                                          </p:val>
                                        </p:tav>
                                      </p:tavLst>
                                    </p:anim>
                                    <p:animEffect filter="fade" transition="in">
                                      <p:cBhvr>
                                        <p:cTn dur="500" id="70"/>
                                        <p:tgtEl>
                                          <p:spTgt spid="4"/>
                                        </p:tgtEl>
                                      </p:cBhvr>
                                    </p:animEffect>
                                  </p:childTnLst>
                                </p:cTn>
                              </p:par>
                              <p:par>
                                <p:cTn fill="hold" id="71" nodeType="withEffect" presetClass="entr" presetID="53" presetSubtype="0">
                                  <p:stCondLst>
                                    <p:cond delay="0"/>
                                  </p:stCondLst>
                                  <p:childTnLst>
                                    <p:set>
                                      <p:cBhvr>
                                        <p:cTn dur="1" fill="hold" id="72">
                                          <p:stCondLst>
                                            <p:cond delay="0"/>
                                          </p:stCondLst>
                                        </p:cTn>
                                        <p:tgtEl>
                                          <p:spTgt spid="3"/>
                                        </p:tgtEl>
                                        <p:attrNameLst>
                                          <p:attrName>style.visibility</p:attrName>
                                        </p:attrNameLst>
                                      </p:cBhvr>
                                      <p:to>
                                        <p:strVal val="visible"/>
                                      </p:to>
                                    </p:set>
                                    <p:anim calcmode="lin" valueType="num">
                                      <p:cBhvr>
                                        <p:cTn dur="500" fill="hold" id="73"/>
                                        <p:tgtEl>
                                          <p:spTgt spid="3"/>
                                        </p:tgtEl>
                                        <p:attrNameLst>
                                          <p:attrName>ppt_w</p:attrName>
                                        </p:attrNameLst>
                                      </p:cBhvr>
                                      <p:tavLst>
                                        <p:tav tm="0">
                                          <p:val>
                                            <p:fltVal val="0"/>
                                          </p:val>
                                        </p:tav>
                                        <p:tav tm="100000">
                                          <p:val>
                                            <p:strVal val="#ppt_w"/>
                                          </p:val>
                                        </p:tav>
                                      </p:tavLst>
                                    </p:anim>
                                    <p:anim calcmode="lin" valueType="num">
                                      <p:cBhvr>
                                        <p:cTn dur="500" fill="hold" id="74"/>
                                        <p:tgtEl>
                                          <p:spTgt spid="3"/>
                                        </p:tgtEl>
                                        <p:attrNameLst>
                                          <p:attrName>ppt_h</p:attrName>
                                        </p:attrNameLst>
                                      </p:cBhvr>
                                      <p:tavLst>
                                        <p:tav tm="0">
                                          <p:val>
                                            <p:fltVal val="0"/>
                                          </p:val>
                                        </p:tav>
                                        <p:tav tm="100000">
                                          <p:val>
                                            <p:strVal val="#ppt_h"/>
                                          </p:val>
                                        </p:tav>
                                      </p:tavLst>
                                    </p:anim>
                                    <p:animEffect filter="fade" transition="in">
                                      <p:cBhvr>
                                        <p:cTn dur="500" id="75"/>
                                        <p:tgtEl>
                                          <p:spTgt spid="3"/>
                                        </p:tgtEl>
                                      </p:cBhvr>
                                    </p:animEffect>
                                  </p:childTnLst>
                                </p:cTn>
                              </p:par>
                              <p:par>
                                <p:cTn fill="hold" id="76" nodeType="withEffect" presetClass="entr" presetID="53" presetSubtype="0">
                                  <p:stCondLst>
                                    <p:cond delay="0"/>
                                  </p:stCondLst>
                                  <p:childTnLst>
                                    <p:set>
                                      <p:cBhvr>
                                        <p:cTn dur="1" fill="hold" id="77">
                                          <p:stCondLst>
                                            <p:cond delay="0"/>
                                          </p:stCondLst>
                                        </p:cTn>
                                        <p:tgtEl>
                                          <p:spTgt spid="2"/>
                                        </p:tgtEl>
                                        <p:attrNameLst>
                                          <p:attrName>style.visibility</p:attrName>
                                        </p:attrNameLst>
                                      </p:cBhvr>
                                      <p:to>
                                        <p:strVal val="visible"/>
                                      </p:to>
                                    </p:set>
                                    <p:anim calcmode="lin" valueType="num">
                                      <p:cBhvr>
                                        <p:cTn dur="500" fill="hold" id="78"/>
                                        <p:tgtEl>
                                          <p:spTgt spid="2"/>
                                        </p:tgtEl>
                                        <p:attrNameLst>
                                          <p:attrName>ppt_w</p:attrName>
                                        </p:attrNameLst>
                                      </p:cBhvr>
                                      <p:tavLst>
                                        <p:tav tm="0">
                                          <p:val>
                                            <p:fltVal val="0"/>
                                          </p:val>
                                        </p:tav>
                                        <p:tav tm="100000">
                                          <p:val>
                                            <p:strVal val="#ppt_w"/>
                                          </p:val>
                                        </p:tav>
                                      </p:tavLst>
                                    </p:anim>
                                    <p:anim calcmode="lin" valueType="num">
                                      <p:cBhvr>
                                        <p:cTn dur="500" fill="hold" id="79"/>
                                        <p:tgtEl>
                                          <p:spTgt spid="2"/>
                                        </p:tgtEl>
                                        <p:attrNameLst>
                                          <p:attrName>ppt_h</p:attrName>
                                        </p:attrNameLst>
                                      </p:cBhvr>
                                      <p:tavLst>
                                        <p:tav tm="0">
                                          <p:val>
                                            <p:fltVal val="0"/>
                                          </p:val>
                                        </p:tav>
                                        <p:tav tm="100000">
                                          <p:val>
                                            <p:strVal val="#ppt_h"/>
                                          </p:val>
                                        </p:tav>
                                      </p:tavLst>
                                    </p:anim>
                                    <p:animEffect filter="fade" transition="in">
                                      <p:cBhvr>
                                        <p:cTn dur="500" id="8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P grpId="0" spid="41"/>
      <p:bldP grpId="0" spid="5"/>
      <p:bldP grpId="0" spid="31"/>
      <p:bldP grpId="0" spid="32"/>
      <p:bldP grpId="0" spid="33"/>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a:extLst>
              <a:ext uri="{FF2B5EF4-FFF2-40B4-BE49-F238E27FC236}">
                <a16:creationId xmlns:a16="http://schemas.microsoft.com/office/drawing/2014/main" id="{1D3EAE00-311C-410C-B387-290DD63E8456}"/>
              </a:ext>
            </a:extLst>
          </p:cNvPr>
          <p:cNvPicPr>
            <a:picLocks noChangeAspect="1" noGrp="1"/>
          </p:cNvPicPr>
          <p:nvPr>
            <p:ph idx="12" sz="quarter" type="pic"/>
          </p:nvPr>
        </p:nvPicPr>
        <p:blipFill>
          <a:blip r:embed="rId3">
            <a:extLst>
              <a:ext uri="{28A0092B-C50C-407E-A947-70E740481C1C}">
                <a14:useLocalDpi val="0"/>
              </a:ext>
            </a:extLst>
          </a:blip>
          <a:stretch>
            <a:fillRect/>
          </a:stretch>
        </p:blipFill>
        <p:spPr>
          <a:xfrm>
            <a:off x="4846975" y="2383604"/>
            <a:ext cx="2498048" cy="2317356"/>
          </a:xfrm>
          <a:effectLst>
            <a:outerShdw algn="tl" blurRad="254000" dir="2700000" dist="63500" rotWithShape="0">
              <a:prstClr val="black">
                <a:alpha val="30000"/>
              </a:prstClr>
            </a:outerShdw>
          </a:effectLst>
        </p:spPr>
      </p:pic>
      <p:cxnSp>
        <p:nvCxnSpPr>
          <p:cNvPr id="26" name="Straight Connector 25"/>
          <p:cNvCxnSpPr/>
          <p:nvPr/>
        </p:nvCxnSpPr>
        <p:spPr>
          <a:xfrm>
            <a:off x="3579228" y="3513605"/>
            <a:ext cx="506240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46049" y="1379551"/>
            <a:ext cx="9699902" cy="528838"/>
          </a:xfrm>
        </p:spPr>
        <p:txBody>
          <a:bodyPr/>
          <a:lstStyle/>
          <a:p>
            <a:pPr>
              <a:lnSpc>
                <a:spcPct val="130000"/>
              </a:lnSpc>
            </a:pPr>
            <a:r>
              <a:rPr altLang="en-US" lang="zh-CN" smtClean="0" spc="300" sz="3200">
                <a:solidFill>
                  <a:srgbClr val="4F4D50"/>
                </a:solidFill>
                <a:latin charset="-122" panose="02010601030101010101" pitchFamily="2" typeface="方正黑体简体"/>
                <a:ea charset="-122" panose="02010601030101010101" pitchFamily="2" typeface="方正黑体简体"/>
                <a:cs typeface="+mn-ea"/>
                <a:sym typeface="+mn-lt"/>
              </a:rPr>
              <a:t>我们的优势在哪里？</a:t>
            </a:r>
          </a:p>
        </p:txBody>
      </p:sp>
      <p:sp>
        <p:nvSpPr>
          <p:cNvPr id="3" name="Content Placeholder 2"/>
          <p:cNvSpPr>
            <a:spLocks noGrp="1"/>
          </p:cNvSpPr>
          <p:nvPr>
            <p:ph idx="10" sz="quarter"/>
          </p:nvPr>
        </p:nvSpPr>
        <p:spPr>
          <a:xfrm>
            <a:off x="1246049" y="1194821"/>
            <a:ext cx="9699901" cy="310169"/>
          </a:xfrm>
        </p:spPr>
        <p:txBody>
          <a:bodyPr/>
          <a:lstStyle/>
          <a:p>
            <a:pPr>
              <a:lnSpc>
                <a:spcPct val="130000"/>
              </a:lnSpc>
              <a:spcBef>
                <a:spcPct val="0"/>
              </a:spcBef>
            </a:pPr>
            <a:r>
              <a:rPr lang="en-US" sz="1800">
                <a:latin charset="-122" panose="02010601030101010101" pitchFamily="2" typeface="方正黑体简体"/>
                <a:ea charset="-122" panose="02010601030101010101" pitchFamily="2" typeface="方正黑体简体"/>
                <a:cs typeface="+mn-ea"/>
                <a:sym typeface="+mn-lt"/>
              </a:rPr>
              <a:t>BEST PRESENTATION TEMPLATE</a:t>
            </a:r>
          </a:p>
        </p:txBody>
      </p:sp>
      <p:sp>
        <p:nvSpPr>
          <p:cNvPr id="5" name="Rounded Rectangle 4"/>
          <p:cNvSpPr/>
          <p:nvPr/>
        </p:nvSpPr>
        <p:spPr>
          <a:xfrm rot="2700000">
            <a:off x="5417520" y="2861455"/>
            <a:ext cx="1356958" cy="1356954"/>
          </a:xfrm>
          <a:prstGeom prst="roundRect">
            <a:avLst>
              <a:gd fmla="val 34663" name="adj"/>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rgbClr val="FFFFFF"/>
              </a:solidFill>
              <a:latin charset="-122" panose="02010601030101010101" pitchFamily="2" typeface="方正黑体简体"/>
              <a:ea charset="-122" panose="02010601030101010101" pitchFamily="2" typeface="方正黑体简体"/>
              <a:cs typeface="+mn-ea"/>
              <a:sym typeface="+mn-lt"/>
            </a:endParaRPr>
          </a:p>
        </p:txBody>
      </p:sp>
      <p:sp>
        <p:nvSpPr>
          <p:cNvPr id="6" name="Rounded Rectangle 5"/>
          <p:cNvSpPr/>
          <p:nvPr/>
        </p:nvSpPr>
        <p:spPr>
          <a:xfrm rot="2700000">
            <a:off x="2597754" y="2998771"/>
            <a:ext cx="1022368" cy="1022366"/>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7" name="Rounded Rectangle 6"/>
          <p:cNvSpPr/>
          <p:nvPr/>
        </p:nvSpPr>
        <p:spPr>
          <a:xfrm rot="2700000">
            <a:off x="8571876" y="2998770"/>
            <a:ext cx="1022368" cy="1022366"/>
          </a:xfrm>
          <a:prstGeom prst="roundRect">
            <a:avLst>
              <a:gd fmla="val 34663"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050">
              <a:solidFill>
                <a:schemeClr val="accent1"/>
              </a:solidFill>
              <a:latin charset="-122" panose="02010601030101010101" pitchFamily="2" typeface="方正黑体简体"/>
              <a:ea charset="-122" panose="02010601030101010101" pitchFamily="2" typeface="方正黑体简体"/>
              <a:cs typeface="+mn-ea"/>
              <a:sym typeface="+mn-lt"/>
            </a:endParaRPr>
          </a:p>
        </p:txBody>
      </p:sp>
      <p:sp>
        <p:nvSpPr>
          <p:cNvPr id="11" name="Rectangle 10"/>
          <p:cNvSpPr/>
          <p:nvPr/>
        </p:nvSpPr>
        <p:spPr>
          <a:xfrm>
            <a:off x="5890260" y="3084047"/>
            <a:ext cx="411480" cy="804672"/>
          </a:xfrm>
          <a:prstGeom prst="rect">
            <a:avLst/>
          </a:prstGeom>
        </p:spPr>
        <p:txBody>
          <a:bodyPr wrap="none">
            <a:spAutoFit/>
          </a:bodyPr>
          <a:lstStyle/>
          <a:p>
            <a:pPr algn="ctr">
              <a:lnSpc>
                <a:spcPct val="130000"/>
              </a:lnSpc>
            </a:pPr>
            <a:r>
              <a:rPr lang="en-US" smtClean="0" sz="3600">
                <a:solidFill>
                  <a:srgbClr val="FFFFFF"/>
                </a:solidFill>
                <a:latin charset="-122" panose="02010601030101010101" pitchFamily="2" typeface="方正黑体简体"/>
                <a:ea charset="-122" panose="02010601030101010101" pitchFamily="2" typeface="方正黑体简体"/>
                <a:cs typeface="+mn-ea"/>
                <a:sym typeface="+mn-lt"/>
              </a:rPr>
              <a:t>B</a:t>
            </a:r>
          </a:p>
        </p:txBody>
      </p:sp>
      <p:sp>
        <p:nvSpPr>
          <p:cNvPr id="12" name="Rectangle 11"/>
          <p:cNvSpPr/>
          <p:nvPr/>
        </p:nvSpPr>
        <p:spPr>
          <a:xfrm>
            <a:off x="2928597" y="3175582"/>
            <a:ext cx="360680" cy="646176"/>
          </a:xfrm>
          <a:prstGeom prst="rect">
            <a:avLst/>
          </a:prstGeom>
        </p:spPr>
        <p:txBody>
          <a:bodyPr wrap="none">
            <a:spAutoFit/>
          </a:bodyPr>
          <a:lstStyle/>
          <a:p>
            <a:pPr algn="ctr">
              <a:lnSpc>
                <a:spcPct val="130000"/>
              </a:lnSpc>
            </a:pPr>
            <a:r>
              <a:rPr lang="en-US" smtClean="0" sz="2800">
                <a:solidFill>
                  <a:srgbClr val="4F4D50"/>
                </a:solidFill>
                <a:latin charset="-122" panose="02010601030101010101" pitchFamily="2" typeface="方正黑体简体"/>
                <a:ea charset="-122" panose="02010601030101010101" pitchFamily="2" typeface="方正黑体简体"/>
                <a:cs typeface="+mn-ea"/>
                <a:sym typeface="+mn-lt"/>
              </a:rPr>
              <a:t>A</a:t>
            </a:r>
          </a:p>
        </p:txBody>
      </p:sp>
      <p:sp>
        <p:nvSpPr>
          <p:cNvPr id="13" name="Rectangle 12"/>
          <p:cNvSpPr/>
          <p:nvPr/>
        </p:nvSpPr>
        <p:spPr>
          <a:xfrm>
            <a:off x="8902719" y="3175582"/>
            <a:ext cx="360680" cy="646176"/>
          </a:xfrm>
          <a:prstGeom prst="rect">
            <a:avLst/>
          </a:prstGeom>
        </p:spPr>
        <p:txBody>
          <a:bodyPr wrap="none">
            <a:spAutoFit/>
          </a:bodyPr>
          <a:lstStyle/>
          <a:p>
            <a:pPr algn="ctr">
              <a:lnSpc>
                <a:spcPct val="130000"/>
              </a:lnSpc>
            </a:pPr>
            <a:r>
              <a:rPr lang="en-US" smtClean="0" sz="2800">
                <a:solidFill>
                  <a:srgbClr val="4F4D50"/>
                </a:solidFill>
                <a:latin charset="-122" panose="02010601030101010101" pitchFamily="2" typeface="方正黑体简体"/>
                <a:ea charset="-122" panose="02010601030101010101" pitchFamily="2" typeface="方正黑体简体"/>
                <a:cs typeface="+mn-ea"/>
                <a:sym typeface="+mn-lt"/>
              </a:rPr>
              <a:t>C</a:t>
            </a:r>
          </a:p>
        </p:txBody>
      </p:sp>
      <p:grpSp>
        <p:nvGrpSpPr>
          <p:cNvPr id="21" name="组合 20"/>
          <p:cNvGrpSpPr/>
          <p:nvPr/>
        </p:nvGrpSpPr>
        <p:grpSpPr>
          <a:xfrm>
            <a:off x="481368" y="440281"/>
            <a:ext cx="2007509" cy="721887"/>
            <a:chOff x="481368" y="440281"/>
            <a:chExt cx="2007509" cy="721887"/>
          </a:xfrm>
        </p:grpSpPr>
        <p:sp>
          <p:nvSpPr>
            <p:cNvPr id="2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02</a:t>
              </a:r>
            </a:p>
          </p:txBody>
        </p:sp>
        <p:sp>
          <p:nvSpPr>
            <p:cNvPr id="27"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优势分析</a:t>
              </a:r>
            </a:p>
          </p:txBody>
        </p:sp>
        <p:sp>
          <p:nvSpPr>
            <p:cNvPr id="28" name="矩形 27"/>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2107367" y="4499445"/>
            <a:ext cx="2125548" cy="1492292"/>
            <a:chOff x="2107367" y="4386431"/>
            <a:chExt cx="2125548" cy="1492292"/>
          </a:xfrm>
        </p:grpSpPr>
        <p:sp>
          <p:nvSpPr>
            <p:cNvPr id="29" name="文本框 28">
              <a:extLst>
                <a:ext uri="{FF2B5EF4-FFF2-40B4-BE49-F238E27FC236}">
                  <a16:creationId xmlns:a16="http://schemas.microsoft.com/office/drawing/2014/main" id="{503E0C68-DA60-417A-94AF-3E2A39D1D51A}"/>
                </a:ext>
              </a:extLst>
            </p:cNvPr>
            <p:cNvSpPr txBox="1"/>
            <p:nvPr/>
          </p:nvSpPr>
          <p:spPr>
            <a:xfrm>
              <a:off x="2107367" y="4786116"/>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0" name="TextBox 7">
              <a:extLst>
                <a:ext uri="{FF2B5EF4-FFF2-40B4-BE49-F238E27FC236}">
                  <a16:creationId xmlns:a16="http://schemas.microsoft.com/office/drawing/2014/main" id="{8DE6CD62-A5CF-42EF-B6BB-0447C20B7252}"/>
                </a:ext>
              </a:extLst>
            </p:cNvPr>
            <p:cNvSpPr txBox="1"/>
            <p:nvPr/>
          </p:nvSpPr>
          <p:spPr>
            <a:xfrm>
              <a:off x="2508422" y="4386431"/>
              <a:ext cx="1323439" cy="368808"/>
            </a:xfrm>
            <a:prstGeom prst="rect">
              <a:avLst/>
            </a:prstGeom>
            <a:noFill/>
          </p:spPr>
          <p:txBody>
            <a:bodyPr rtlCol="0" wrap="square">
              <a:spAutoFit/>
            </a:bodyPr>
            <a:lstStyle/>
            <a:p>
              <a:pPr algn="ct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优势一</a:t>
              </a:r>
            </a:p>
          </p:txBody>
        </p:sp>
      </p:grpSp>
      <p:grpSp>
        <p:nvGrpSpPr>
          <p:cNvPr id="31" name="组合 30"/>
          <p:cNvGrpSpPr/>
          <p:nvPr/>
        </p:nvGrpSpPr>
        <p:grpSpPr>
          <a:xfrm>
            <a:off x="5033225" y="4826263"/>
            <a:ext cx="2125548" cy="1492292"/>
            <a:chOff x="2107367" y="4386431"/>
            <a:chExt cx="2125548" cy="1492292"/>
          </a:xfrm>
        </p:grpSpPr>
        <p:sp>
          <p:nvSpPr>
            <p:cNvPr id="32" name="文本框 31">
              <a:extLst>
                <a:ext uri="{FF2B5EF4-FFF2-40B4-BE49-F238E27FC236}">
                  <a16:creationId xmlns:a16="http://schemas.microsoft.com/office/drawing/2014/main" id="{503E0C68-DA60-417A-94AF-3E2A39D1D51A}"/>
                </a:ext>
              </a:extLst>
            </p:cNvPr>
            <p:cNvSpPr txBox="1"/>
            <p:nvPr/>
          </p:nvSpPr>
          <p:spPr>
            <a:xfrm>
              <a:off x="2107367" y="4786116"/>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3" name="TextBox 7">
              <a:extLst>
                <a:ext uri="{FF2B5EF4-FFF2-40B4-BE49-F238E27FC236}">
                  <a16:creationId xmlns:a16="http://schemas.microsoft.com/office/drawing/2014/main" id="{8DE6CD62-A5CF-42EF-B6BB-0447C20B7252}"/>
                </a:ext>
              </a:extLst>
            </p:cNvPr>
            <p:cNvSpPr txBox="1"/>
            <p:nvPr/>
          </p:nvSpPr>
          <p:spPr>
            <a:xfrm>
              <a:off x="2508422" y="4386431"/>
              <a:ext cx="1323439" cy="368808"/>
            </a:xfrm>
            <a:prstGeom prst="rect">
              <a:avLst/>
            </a:prstGeom>
            <a:noFill/>
          </p:spPr>
          <p:txBody>
            <a:bodyPr rtlCol="0" wrap="square">
              <a:spAutoFit/>
            </a:bodyPr>
            <a:lstStyle/>
            <a:p>
              <a:pPr algn="ct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重点优势二</a:t>
              </a:r>
            </a:p>
          </p:txBody>
        </p:sp>
      </p:grpSp>
      <p:grpSp>
        <p:nvGrpSpPr>
          <p:cNvPr id="34" name="组合 33"/>
          <p:cNvGrpSpPr/>
          <p:nvPr/>
        </p:nvGrpSpPr>
        <p:grpSpPr>
          <a:xfrm>
            <a:off x="7959083" y="4499445"/>
            <a:ext cx="2125548" cy="1492292"/>
            <a:chOff x="2107367" y="4386431"/>
            <a:chExt cx="2125548" cy="1492292"/>
          </a:xfrm>
        </p:grpSpPr>
        <p:sp>
          <p:nvSpPr>
            <p:cNvPr id="35" name="文本框 34">
              <a:extLst>
                <a:ext uri="{FF2B5EF4-FFF2-40B4-BE49-F238E27FC236}">
                  <a16:creationId xmlns:a16="http://schemas.microsoft.com/office/drawing/2014/main" id="{503E0C68-DA60-417A-94AF-3E2A39D1D51A}"/>
                </a:ext>
              </a:extLst>
            </p:cNvPr>
            <p:cNvSpPr txBox="1"/>
            <p:nvPr/>
          </p:nvSpPr>
          <p:spPr>
            <a:xfrm>
              <a:off x="2107368" y="4786116"/>
              <a:ext cx="2125548" cy="883920"/>
            </a:xfrm>
            <a:prstGeom prst="rect">
              <a:avLst/>
            </a:prstGeom>
            <a:noFill/>
          </p:spPr>
          <p:txBody>
            <a:bodyPr rtlCol="0" wrap="square">
              <a:spAutoFit/>
            </a:bodyPr>
            <a:lstStyle/>
            <a:p>
              <a:pPr algn="ct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p:txBody>
        </p:sp>
        <p:sp>
          <p:nvSpPr>
            <p:cNvPr id="36" name="TextBox 7">
              <a:extLst>
                <a:ext uri="{FF2B5EF4-FFF2-40B4-BE49-F238E27FC236}">
                  <a16:creationId xmlns:a16="http://schemas.microsoft.com/office/drawing/2014/main" id="{8DE6CD62-A5CF-42EF-B6BB-0447C20B7252}"/>
                </a:ext>
              </a:extLst>
            </p:cNvPr>
            <p:cNvSpPr txBox="1"/>
            <p:nvPr/>
          </p:nvSpPr>
          <p:spPr>
            <a:xfrm>
              <a:off x="2508421" y="4386431"/>
              <a:ext cx="1323439" cy="368808"/>
            </a:xfrm>
            <a:prstGeom prst="rect">
              <a:avLst/>
            </a:prstGeom>
            <a:noFill/>
          </p:spPr>
          <p:txBody>
            <a:bodyPr rtlCol="0" wrap="square">
              <a:spAutoFit/>
            </a:bodyPr>
            <a:lstStyle/>
            <a:p>
              <a:pPr algn="ct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优势三</a:t>
              </a:r>
            </a:p>
          </p:txBody>
        </p:sp>
      </p:grpSp>
    </p:spTree>
    <p:extLst>
      <p:ext uri="{BB962C8B-B14F-4D97-AF65-F5344CB8AC3E}">
        <p14:creationId val="33791860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1000" id="7"/>
                                        <p:tgtEl>
                                          <p:spTgt spid="3">
                                            <p:txEl>
                                              <p:pRg end="0" st="0"/>
                                            </p:txEl>
                                          </p:spTgt>
                                        </p:tgtEl>
                                      </p:cBhvr>
                                    </p:animEffect>
                                    <p:anim calcmode="lin" valueType="num">
                                      <p:cBhvr>
                                        <p:cTn dur="1000" fill="hold" id="8"/>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0" st="0"/>
                                            </p:txEl>
                                          </p:spTgt>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500"/>
                                  </p:stCondLst>
                                  <p:childTnLst>
                                    <p:set>
                                      <p:cBhvr>
                                        <p:cTn dur="1" fill="hold" id="11">
                                          <p:stCondLst>
                                            <p:cond delay="0"/>
                                          </p:stCondLst>
                                        </p:cTn>
                                        <p:tgtEl>
                                          <p:spTgt spid="2"/>
                                        </p:tgtEl>
                                        <p:attrNameLst>
                                          <p:attrName>style.visibility</p:attrName>
                                        </p:attrNameLst>
                                      </p:cBhvr>
                                      <p:to>
                                        <p:strVal val="visible"/>
                                      </p:to>
                                    </p:set>
                                    <p:animEffect filter="fade" transition="in">
                                      <p:cBhvr>
                                        <p:cTn dur="1000" id="12"/>
                                        <p:tgtEl>
                                          <p:spTgt spid="2"/>
                                        </p:tgtEl>
                                      </p:cBhvr>
                                    </p:animEffect>
                                    <p:anim calcmode="lin" valueType="num">
                                      <p:cBhvr>
                                        <p:cTn dur="1000" fill="hold" id="13"/>
                                        <p:tgtEl>
                                          <p:spTgt spid="2"/>
                                        </p:tgtEl>
                                        <p:attrNameLst>
                                          <p:attrName>ppt_x</p:attrName>
                                        </p:attrNameLst>
                                      </p:cBhvr>
                                      <p:tavLst>
                                        <p:tav tm="0">
                                          <p:val>
                                            <p:strVal val="#ppt_x"/>
                                          </p:val>
                                        </p:tav>
                                        <p:tav tm="100000">
                                          <p:val>
                                            <p:strVal val="#ppt_x"/>
                                          </p:val>
                                        </p:tav>
                                      </p:tavLst>
                                    </p:anim>
                                    <p:anim calcmode="lin" valueType="num">
                                      <p:cBhvr>
                                        <p:cTn dur="1000" fill="hold" id="14"/>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6" presetSubtype="21">
                                  <p:stCondLst>
                                    <p:cond delay="0"/>
                                  </p:stCondLst>
                                  <p:childTnLst>
                                    <p:set>
                                      <p:cBhvr>
                                        <p:cTn dur="1" fill="hold" id="18">
                                          <p:stCondLst>
                                            <p:cond delay="0"/>
                                          </p:stCondLst>
                                        </p:cTn>
                                        <p:tgtEl>
                                          <p:spTgt spid="26"/>
                                        </p:tgtEl>
                                        <p:attrNameLst>
                                          <p:attrName>style.visibility</p:attrName>
                                        </p:attrNameLst>
                                      </p:cBhvr>
                                      <p:to>
                                        <p:strVal val="visible"/>
                                      </p:to>
                                    </p:set>
                                    <p:animEffect filter="barn(inVertical)" transition="in">
                                      <p:cBhvr>
                                        <p:cTn dur="500" id="19"/>
                                        <p:tgtEl>
                                          <p:spTgt spid="26"/>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p:cTn dur="500" fill="hold" id="29"/>
                                        <p:tgtEl>
                                          <p:spTgt spid="5"/>
                                        </p:tgtEl>
                                        <p:attrNameLst>
                                          <p:attrName>ppt_w</p:attrName>
                                        </p:attrNameLst>
                                      </p:cBhvr>
                                      <p:tavLst>
                                        <p:tav tm="0">
                                          <p:val>
                                            <p:fltVal val="0"/>
                                          </p:val>
                                        </p:tav>
                                        <p:tav tm="100000">
                                          <p:val>
                                            <p:strVal val="#ppt_w"/>
                                          </p:val>
                                        </p:tav>
                                      </p:tavLst>
                                    </p:anim>
                                    <p:anim calcmode="lin" valueType="num">
                                      <p:cBhvr>
                                        <p:cTn dur="500" fill="hold" id="30"/>
                                        <p:tgtEl>
                                          <p:spTgt spid="5"/>
                                        </p:tgtEl>
                                        <p:attrNameLst>
                                          <p:attrName>ppt_h</p:attrName>
                                        </p:attrNameLst>
                                      </p:cBhvr>
                                      <p:tavLst>
                                        <p:tav tm="0">
                                          <p:val>
                                            <p:fltVal val="0"/>
                                          </p:val>
                                        </p:tav>
                                        <p:tav tm="100000">
                                          <p:val>
                                            <p:strVal val="#ppt_h"/>
                                          </p:val>
                                        </p:tav>
                                      </p:tavLst>
                                    </p:anim>
                                    <p:animEffect filter="fade" transition="in">
                                      <p:cBhvr>
                                        <p:cTn dur="500" id="31"/>
                                        <p:tgtEl>
                                          <p:spTgt spid="5"/>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53" presetSubtype="0">
                                  <p:stCondLst>
                                    <p:cond delay="0"/>
                                  </p:stCondLst>
                                  <p:childTnLst>
                                    <p:set>
                                      <p:cBhvr>
                                        <p:cTn dur="1" fill="hold" id="40">
                                          <p:stCondLst>
                                            <p:cond delay="0"/>
                                          </p:stCondLst>
                                        </p:cTn>
                                        <p:tgtEl>
                                          <p:spTgt spid="6"/>
                                        </p:tgtEl>
                                        <p:attrNameLst>
                                          <p:attrName>style.visibility</p:attrName>
                                        </p:attrNameLst>
                                      </p:cBhvr>
                                      <p:to>
                                        <p:strVal val="visible"/>
                                      </p:to>
                                    </p:set>
                                    <p:anim calcmode="lin" valueType="num">
                                      <p:cBhvr>
                                        <p:cTn dur="500" fill="hold" id="41"/>
                                        <p:tgtEl>
                                          <p:spTgt spid="6"/>
                                        </p:tgtEl>
                                        <p:attrNameLst>
                                          <p:attrName>ppt_w</p:attrName>
                                        </p:attrNameLst>
                                      </p:cBhvr>
                                      <p:tavLst>
                                        <p:tav tm="0">
                                          <p:val>
                                            <p:fltVal val="0"/>
                                          </p:val>
                                        </p:tav>
                                        <p:tav tm="100000">
                                          <p:val>
                                            <p:strVal val="#ppt_w"/>
                                          </p:val>
                                        </p:tav>
                                      </p:tavLst>
                                    </p:anim>
                                    <p:anim calcmode="lin" valueType="num">
                                      <p:cBhvr>
                                        <p:cTn dur="500" fill="hold" id="42"/>
                                        <p:tgtEl>
                                          <p:spTgt spid="6"/>
                                        </p:tgtEl>
                                        <p:attrNameLst>
                                          <p:attrName>ppt_h</p:attrName>
                                        </p:attrNameLst>
                                      </p:cBhvr>
                                      <p:tavLst>
                                        <p:tav tm="0">
                                          <p:val>
                                            <p:fltVal val="0"/>
                                          </p:val>
                                        </p:tav>
                                        <p:tav tm="100000">
                                          <p:val>
                                            <p:strVal val="#ppt_h"/>
                                          </p:val>
                                        </p:tav>
                                      </p:tavLst>
                                    </p:anim>
                                    <p:animEffect filter="fade" transition="in">
                                      <p:cBhvr>
                                        <p:cTn dur="500" id="43"/>
                                        <p:tgtEl>
                                          <p:spTgt spid="6"/>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p:cTn dur="500" fill="hold" id="46"/>
                                        <p:tgtEl>
                                          <p:spTgt spid="12"/>
                                        </p:tgtEl>
                                        <p:attrNameLst>
                                          <p:attrName>ppt_w</p:attrName>
                                        </p:attrNameLst>
                                      </p:cBhvr>
                                      <p:tavLst>
                                        <p:tav tm="0">
                                          <p:val>
                                            <p:fltVal val="0"/>
                                          </p:val>
                                        </p:tav>
                                        <p:tav tm="100000">
                                          <p:val>
                                            <p:strVal val="#ppt_w"/>
                                          </p:val>
                                        </p:tav>
                                      </p:tavLst>
                                    </p:anim>
                                    <p:anim calcmode="lin" valueType="num">
                                      <p:cBhvr>
                                        <p:cTn dur="500" fill="hold" id="47"/>
                                        <p:tgtEl>
                                          <p:spTgt spid="12"/>
                                        </p:tgtEl>
                                        <p:attrNameLst>
                                          <p:attrName>ppt_h</p:attrName>
                                        </p:attrNameLst>
                                      </p:cBhvr>
                                      <p:tavLst>
                                        <p:tav tm="0">
                                          <p:val>
                                            <p:fltVal val="0"/>
                                          </p:val>
                                        </p:tav>
                                        <p:tav tm="100000">
                                          <p:val>
                                            <p:strVal val="#ppt_h"/>
                                          </p:val>
                                        </p:tav>
                                      </p:tavLst>
                                    </p:anim>
                                    <p:animEffect filter="fade" transition="in">
                                      <p:cBhvr>
                                        <p:cTn dur="500" id="48"/>
                                        <p:tgtEl>
                                          <p:spTgt spid="12"/>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7"/>
                                        </p:tgtEl>
                                        <p:attrNameLst>
                                          <p:attrName>style.visibility</p:attrName>
                                        </p:attrNameLst>
                                      </p:cBhvr>
                                      <p:to>
                                        <p:strVal val="visible"/>
                                      </p:to>
                                    </p:set>
                                    <p:anim calcmode="lin" valueType="num">
                                      <p:cBhvr>
                                        <p:cTn dur="500" fill="hold" id="51"/>
                                        <p:tgtEl>
                                          <p:spTgt spid="7"/>
                                        </p:tgtEl>
                                        <p:attrNameLst>
                                          <p:attrName>ppt_w</p:attrName>
                                        </p:attrNameLst>
                                      </p:cBhvr>
                                      <p:tavLst>
                                        <p:tav tm="0">
                                          <p:val>
                                            <p:fltVal val="0"/>
                                          </p:val>
                                        </p:tav>
                                        <p:tav tm="100000">
                                          <p:val>
                                            <p:strVal val="#ppt_w"/>
                                          </p:val>
                                        </p:tav>
                                      </p:tavLst>
                                    </p:anim>
                                    <p:anim calcmode="lin" valueType="num">
                                      <p:cBhvr>
                                        <p:cTn dur="500" fill="hold" id="52"/>
                                        <p:tgtEl>
                                          <p:spTgt spid="7"/>
                                        </p:tgtEl>
                                        <p:attrNameLst>
                                          <p:attrName>ppt_h</p:attrName>
                                        </p:attrNameLst>
                                      </p:cBhvr>
                                      <p:tavLst>
                                        <p:tav tm="0">
                                          <p:val>
                                            <p:fltVal val="0"/>
                                          </p:val>
                                        </p:tav>
                                        <p:tav tm="100000">
                                          <p:val>
                                            <p:strVal val="#ppt_h"/>
                                          </p:val>
                                        </p:tav>
                                      </p:tavLst>
                                    </p:anim>
                                    <p:animEffect filter="fade" transition="in">
                                      <p:cBhvr>
                                        <p:cTn dur="500" id="53"/>
                                        <p:tgtEl>
                                          <p:spTgt spid="7"/>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3"/>
                                        </p:tgtEl>
                                        <p:attrNameLst>
                                          <p:attrName>style.visibility</p:attrName>
                                        </p:attrNameLst>
                                      </p:cBhvr>
                                      <p:to>
                                        <p:strVal val="visible"/>
                                      </p:to>
                                    </p:set>
                                    <p:anim calcmode="lin" valueType="num">
                                      <p:cBhvr>
                                        <p:cTn dur="500" fill="hold" id="56"/>
                                        <p:tgtEl>
                                          <p:spTgt spid="13"/>
                                        </p:tgtEl>
                                        <p:attrNameLst>
                                          <p:attrName>ppt_w</p:attrName>
                                        </p:attrNameLst>
                                      </p:cBhvr>
                                      <p:tavLst>
                                        <p:tav tm="0">
                                          <p:val>
                                            <p:fltVal val="0"/>
                                          </p:val>
                                        </p:tav>
                                        <p:tav tm="100000">
                                          <p:val>
                                            <p:strVal val="#ppt_w"/>
                                          </p:val>
                                        </p:tav>
                                      </p:tavLst>
                                    </p:anim>
                                    <p:anim calcmode="lin" valueType="num">
                                      <p:cBhvr>
                                        <p:cTn dur="500" fill="hold" id="57"/>
                                        <p:tgtEl>
                                          <p:spTgt spid="13"/>
                                        </p:tgtEl>
                                        <p:attrNameLst>
                                          <p:attrName>ppt_h</p:attrName>
                                        </p:attrNameLst>
                                      </p:cBhvr>
                                      <p:tavLst>
                                        <p:tav tm="0">
                                          <p:val>
                                            <p:fltVal val="0"/>
                                          </p:val>
                                        </p:tav>
                                        <p:tav tm="100000">
                                          <p:val>
                                            <p:strVal val="#ppt_h"/>
                                          </p:val>
                                        </p:tav>
                                      </p:tavLst>
                                    </p:anim>
                                    <p:animEffect filter="fade" transition="in">
                                      <p:cBhvr>
                                        <p:cTn dur="500" id="58"/>
                                        <p:tgtEl>
                                          <p:spTgt spid="13"/>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id="61" nodeType="clickEffect" presetClass="entr" presetID="42" presetSubtype="0">
                                  <p:stCondLst>
                                    <p:cond delay="0"/>
                                  </p:stCondLst>
                                  <p:childTnLst>
                                    <p:set>
                                      <p:cBhvr>
                                        <p:cTn dur="1" fill="hold" id="62">
                                          <p:stCondLst>
                                            <p:cond delay="0"/>
                                          </p:stCondLst>
                                        </p:cTn>
                                        <p:tgtEl>
                                          <p:spTgt spid="4"/>
                                        </p:tgtEl>
                                        <p:attrNameLst>
                                          <p:attrName>style.visibility</p:attrName>
                                        </p:attrNameLst>
                                      </p:cBhvr>
                                      <p:to>
                                        <p:strVal val="visible"/>
                                      </p:to>
                                    </p:set>
                                    <p:animEffect filter="fade" transition="in">
                                      <p:cBhvr>
                                        <p:cTn dur="1000" id="63"/>
                                        <p:tgtEl>
                                          <p:spTgt spid="4"/>
                                        </p:tgtEl>
                                      </p:cBhvr>
                                    </p:animEffect>
                                    <p:anim calcmode="lin" valueType="num">
                                      <p:cBhvr>
                                        <p:cTn dur="1000" fill="hold" id="64"/>
                                        <p:tgtEl>
                                          <p:spTgt spid="4"/>
                                        </p:tgtEl>
                                        <p:attrNameLst>
                                          <p:attrName>ppt_x</p:attrName>
                                        </p:attrNameLst>
                                      </p:cBhvr>
                                      <p:tavLst>
                                        <p:tav tm="0">
                                          <p:val>
                                            <p:strVal val="#ppt_x"/>
                                          </p:val>
                                        </p:tav>
                                        <p:tav tm="100000">
                                          <p:val>
                                            <p:strVal val="#ppt_x"/>
                                          </p:val>
                                        </p:tav>
                                      </p:tavLst>
                                    </p:anim>
                                    <p:anim calcmode="lin" valueType="num">
                                      <p:cBhvr>
                                        <p:cTn dur="1000" fill="hold" id="65"/>
                                        <p:tgtEl>
                                          <p:spTgt spid="4"/>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31"/>
                                        </p:tgtEl>
                                        <p:attrNameLst>
                                          <p:attrName>style.visibility</p:attrName>
                                        </p:attrNameLst>
                                      </p:cBhvr>
                                      <p:to>
                                        <p:strVal val="visible"/>
                                      </p:to>
                                    </p:set>
                                    <p:animEffect filter="fade" transition="in">
                                      <p:cBhvr>
                                        <p:cTn dur="1000" id="68"/>
                                        <p:tgtEl>
                                          <p:spTgt spid="31"/>
                                        </p:tgtEl>
                                      </p:cBhvr>
                                    </p:animEffect>
                                    <p:anim calcmode="lin" valueType="num">
                                      <p:cBhvr>
                                        <p:cTn dur="1000" fill="hold" id="69"/>
                                        <p:tgtEl>
                                          <p:spTgt spid="31"/>
                                        </p:tgtEl>
                                        <p:attrNameLst>
                                          <p:attrName>ppt_x</p:attrName>
                                        </p:attrNameLst>
                                      </p:cBhvr>
                                      <p:tavLst>
                                        <p:tav tm="0">
                                          <p:val>
                                            <p:strVal val="#ppt_x"/>
                                          </p:val>
                                        </p:tav>
                                        <p:tav tm="100000">
                                          <p:val>
                                            <p:strVal val="#ppt_x"/>
                                          </p:val>
                                        </p:tav>
                                      </p:tavLst>
                                    </p:anim>
                                    <p:anim calcmode="lin" valueType="num">
                                      <p:cBhvr>
                                        <p:cTn dur="1000" fill="hold" id="70"/>
                                        <p:tgtEl>
                                          <p:spTgt spid="31"/>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0"/>
                                  </p:stCondLst>
                                  <p:childTnLst>
                                    <p:set>
                                      <p:cBhvr>
                                        <p:cTn dur="1" fill="hold" id="72">
                                          <p:stCondLst>
                                            <p:cond delay="0"/>
                                          </p:stCondLst>
                                        </p:cTn>
                                        <p:tgtEl>
                                          <p:spTgt spid="34"/>
                                        </p:tgtEl>
                                        <p:attrNameLst>
                                          <p:attrName>style.visibility</p:attrName>
                                        </p:attrNameLst>
                                      </p:cBhvr>
                                      <p:to>
                                        <p:strVal val="visible"/>
                                      </p:to>
                                    </p:set>
                                    <p:animEffect filter="fade" transition="in">
                                      <p:cBhvr>
                                        <p:cTn dur="1000" id="73"/>
                                        <p:tgtEl>
                                          <p:spTgt spid="34"/>
                                        </p:tgtEl>
                                      </p:cBhvr>
                                    </p:animEffect>
                                    <p:anim calcmode="lin" valueType="num">
                                      <p:cBhvr>
                                        <p:cTn dur="1000" fill="hold" id="74"/>
                                        <p:tgtEl>
                                          <p:spTgt spid="34"/>
                                        </p:tgtEl>
                                        <p:attrNameLst>
                                          <p:attrName>ppt_x</p:attrName>
                                        </p:attrNameLst>
                                      </p:cBhvr>
                                      <p:tavLst>
                                        <p:tav tm="0">
                                          <p:val>
                                            <p:strVal val="#ppt_x"/>
                                          </p:val>
                                        </p:tav>
                                        <p:tav tm="100000">
                                          <p:val>
                                            <p:strVal val="#ppt_x"/>
                                          </p:val>
                                        </p:tav>
                                      </p:tavLst>
                                    </p:anim>
                                    <p:anim calcmode="lin" valueType="num">
                                      <p:cBhvr>
                                        <p:cTn dur="1000" fill="hold" id="75"/>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P grpId="0" spid="5"/>
      <p:bldP grpId="0" spid="6"/>
      <p:bldP grpId="0" spid="7"/>
      <p:bldP grpId="0" spid="11"/>
      <p:bldP grpId="0" spid="12"/>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六边形 2"/>
          <p:cNvSpPr/>
          <p:nvPr/>
        </p:nvSpPr>
        <p:spPr>
          <a:xfrm rot="5400000">
            <a:off x="1301722" y="1659196"/>
            <a:ext cx="1717050" cy="1458569"/>
          </a:xfrm>
          <a:prstGeom prst="hexagon">
            <a:avLst/>
          </a:prstGeom>
          <a:blipFill dpi="0" rotWithShape="0">
            <a:blip r:embed="rId3">
              <a:extLst>
                <a:ext uri="{28A0092B-C50C-407E-A947-70E740481C1C}">
                  <a14:useLocalDpi val="0"/>
                </a:ext>
              </a:extLst>
            </a:blip>
            <a:stretch>
              <a:fillRect l="-38247" r="-382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六边形 3"/>
          <p:cNvSpPr/>
          <p:nvPr/>
        </p:nvSpPr>
        <p:spPr>
          <a:xfrm rot="5400000">
            <a:off x="2197309" y="3107846"/>
            <a:ext cx="1717049" cy="1458568"/>
          </a:xfrm>
          <a:prstGeom prst="hexagon">
            <a:avLst/>
          </a:prstGeom>
          <a:blipFill dpi="0" rotWithShape="0">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六边形 4"/>
          <p:cNvSpPr/>
          <p:nvPr/>
        </p:nvSpPr>
        <p:spPr>
          <a:xfrm rot="5400000">
            <a:off x="1301721" y="4556493"/>
            <a:ext cx="1717049" cy="1458568"/>
          </a:xfrm>
          <a:prstGeom prst="hexagon">
            <a:avLst/>
          </a:prstGeom>
          <a:blipFill dpi="0" rotWithShape="0">
            <a:blip r:embed="rId5">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3976009" y="1692872"/>
            <a:ext cx="2647329" cy="1012316"/>
            <a:chOff x="3272825" y="846410"/>
            <a:chExt cx="2647329" cy="1012316"/>
          </a:xfrm>
        </p:grpSpPr>
        <p:sp>
          <p:nvSpPr>
            <p:cNvPr id="6"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行业调研一</a:t>
              </a:r>
            </a:p>
          </p:txBody>
        </p:sp>
        <p:sp>
          <p:nvSpPr>
            <p:cNvPr id="7" name="文本框 6">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15" name="组合 14"/>
            <p:cNvGrpSpPr/>
            <p:nvPr/>
          </p:nvGrpSpPr>
          <p:grpSpPr>
            <a:xfrm>
              <a:off x="3272825" y="940875"/>
              <a:ext cx="212766" cy="213364"/>
              <a:chOff x="11280936" y="1742357"/>
              <a:chExt cx="438441" cy="439673"/>
            </a:xfrm>
          </p:grpSpPr>
          <p:sp>
            <p:nvSpPr>
              <p:cNvPr id="13" name="Oval 820"/>
              <p:cNvSpPr>
                <a:spLocks noChangeArrowheads="1"/>
              </p:cNvSpPr>
              <p:nvPr/>
            </p:nvSpPr>
            <p:spPr bwMode="auto">
              <a:xfrm>
                <a:off x="11280936" y="1742357"/>
                <a:ext cx="438441" cy="439673"/>
              </a:xfrm>
              <a:prstGeom prst="ellipse">
                <a:avLst/>
              </a:prstGeom>
              <a:solidFill>
                <a:srgbClr val="9FB8D6"/>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9" name="组合 18"/>
          <p:cNvGrpSpPr/>
          <p:nvPr/>
        </p:nvGrpSpPr>
        <p:grpSpPr>
          <a:xfrm>
            <a:off x="4762154" y="3272658"/>
            <a:ext cx="2647329" cy="1012316"/>
            <a:chOff x="3272825" y="846410"/>
            <a:chExt cx="2647329" cy="1012316"/>
          </a:xfrm>
        </p:grpSpPr>
        <p:sp>
          <p:nvSpPr>
            <p:cNvPr id="20"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行业调研二</a:t>
              </a:r>
            </a:p>
          </p:txBody>
        </p:sp>
        <p:sp>
          <p:nvSpPr>
            <p:cNvPr id="21" name="文本框 20">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22" name="组合 21"/>
            <p:cNvGrpSpPr/>
            <p:nvPr/>
          </p:nvGrpSpPr>
          <p:grpSpPr>
            <a:xfrm>
              <a:off x="3272825" y="940875"/>
              <a:ext cx="212766" cy="213364"/>
              <a:chOff x="11280936" y="1742357"/>
              <a:chExt cx="438441" cy="439673"/>
            </a:xfrm>
          </p:grpSpPr>
          <p:sp>
            <p:nvSpPr>
              <p:cNvPr id="23" name="Oval 820"/>
              <p:cNvSpPr>
                <a:spLocks noChangeArrowheads="1"/>
              </p:cNvSpPr>
              <p:nvPr/>
            </p:nvSpPr>
            <p:spPr bwMode="auto">
              <a:xfrm>
                <a:off x="11280936" y="1742357"/>
                <a:ext cx="438441" cy="439673"/>
              </a:xfrm>
              <a:prstGeom prst="ellipse">
                <a:avLst/>
              </a:prstGeom>
              <a:solidFill>
                <a:srgbClr val="9FB8D6"/>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5" name="组合 24"/>
          <p:cNvGrpSpPr/>
          <p:nvPr/>
        </p:nvGrpSpPr>
        <p:grpSpPr>
          <a:xfrm>
            <a:off x="3976009" y="4852444"/>
            <a:ext cx="2647329" cy="1012316"/>
            <a:chOff x="3272825" y="846410"/>
            <a:chExt cx="2647329" cy="1012316"/>
          </a:xfrm>
        </p:grpSpPr>
        <p:sp>
          <p:nvSpPr>
            <p:cNvPr id="26" name="TextBox 7">
              <a:extLst>
                <a:ext uri="{FF2B5EF4-FFF2-40B4-BE49-F238E27FC236}">
                  <a16:creationId xmlns:a16="http://schemas.microsoft.com/office/drawing/2014/main" id="{8DE6CD62-A5CF-42EF-B6BB-0447C20B7252}"/>
                </a:ext>
              </a:extLst>
            </p:cNvPr>
            <p:cNvSpPr txBox="1"/>
            <p:nvPr/>
          </p:nvSpPr>
          <p:spPr>
            <a:xfrm>
              <a:off x="3532629" y="84641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行业调研三</a:t>
              </a:r>
            </a:p>
          </p:txBody>
        </p:sp>
        <p:sp>
          <p:nvSpPr>
            <p:cNvPr id="27" name="文本框 26">
              <a:extLst>
                <a:ext uri="{FF2B5EF4-FFF2-40B4-BE49-F238E27FC236}">
                  <a16:creationId xmlns:a16="http://schemas.microsoft.com/office/drawing/2014/main" id="{503E0C68-DA60-417A-94AF-3E2A39D1D51A}"/>
                </a:ext>
              </a:extLst>
            </p:cNvPr>
            <p:cNvSpPr txBox="1"/>
            <p:nvPr/>
          </p:nvSpPr>
          <p:spPr>
            <a:xfrm>
              <a:off x="3532631" y="1166229"/>
              <a:ext cx="2387523"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点击输入简要文字解说，解说文字尽量概括精炼，不用多余的文字修饰简洁精准解说文字尽量概括精炼。</a:t>
              </a:r>
            </a:p>
          </p:txBody>
        </p:sp>
        <p:grpSp>
          <p:nvGrpSpPr>
            <p:cNvPr id="28" name="组合 27"/>
            <p:cNvGrpSpPr/>
            <p:nvPr/>
          </p:nvGrpSpPr>
          <p:grpSpPr>
            <a:xfrm>
              <a:off x="3272825" y="940875"/>
              <a:ext cx="212766" cy="213364"/>
              <a:chOff x="11280936" y="1742357"/>
              <a:chExt cx="438441" cy="439673"/>
            </a:xfrm>
          </p:grpSpPr>
          <p:sp>
            <p:nvSpPr>
              <p:cNvPr id="29" name="Oval 820"/>
              <p:cNvSpPr>
                <a:spLocks noChangeArrowheads="1"/>
              </p:cNvSpPr>
              <p:nvPr/>
            </p:nvSpPr>
            <p:spPr bwMode="auto">
              <a:xfrm>
                <a:off x="11280936" y="1742357"/>
                <a:ext cx="438441" cy="439673"/>
              </a:xfrm>
              <a:prstGeom prst="ellipse">
                <a:avLst/>
              </a:prstGeom>
              <a:solidFill>
                <a:srgbClr val="9FB8D6"/>
              </a:solidFill>
              <a:ln>
                <a:noFill/>
              </a:ln>
              <a:effectLst>
                <a:outerShdw algn="tl" blurRad="254000" dir="2700000" dist="63500" rotWithShape="0">
                  <a:prstClr val="black">
                    <a:alpha val="3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821"/>
              <p:cNvSpPr/>
              <p:nvPr/>
            </p:nvSpPr>
            <p:spPr bwMode="auto">
              <a:xfrm>
                <a:off x="11353598" y="1847041"/>
                <a:ext cx="290652" cy="264789"/>
              </a:xfrm>
              <a:custGeom>
                <a:gdLst>
                  <a:gd fmla="*/ 69 w 100" name="T0"/>
                  <a:gd fmla="*/ 65 h 91" name="T1"/>
                  <a:gd fmla="*/ 73 w 100" name="T2"/>
                  <a:gd fmla="*/ 79 h 91" name="T3"/>
                  <a:gd fmla="*/ 72 w 100" name="T4"/>
                  <a:gd fmla="*/ 89 h 91" name="T5"/>
                  <a:gd fmla="*/ 68 w 100" name="T6"/>
                  <a:gd fmla="*/ 91 h 91" name="T7"/>
                  <a:gd fmla="*/ 60 w 100" name="T8"/>
                  <a:gd fmla="*/ 71 h 91" name="T9"/>
                  <a:gd fmla="*/ 54 w 100" name="T10"/>
                  <a:gd fmla="*/ 75 h 91" name="T11"/>
                  <a:gd fmla="*/ 52 w 100" name="T12"/>
                  <a:gd fmla="*/ 75 h 91" name="T13"/>
                  <a:gd fmla="*/ 52 w 100" name="T14"/>
                  <a:gd fmla="*/ 73 h 91" name="T15"/>
                  <a:gd fmla="*/ 59 w 100" name="T16"/>
                  <a:gd fmla="*/ 69 h 91" name="T17"/>
                  <a:gd fmla="*/ 52 w 100" name="T18"/>
                  <a:gd fmla="*/ 50 h 91" name="T19"/>
                  <a:gd fmla="*/ 22 w 100" name="T20"/>
                  <a:gd fmla="*/ 70 h 91" name="T21"/>
                  <a:gd fmla="*/ 25 w 100" name="T22"/>
                  <a:gd fmla="*/ 82 h 91" name="T23"/>
                  <a:gd fmla="*/ 24 w 100" name="T24"/>
                  <a:gd fmla="*/ 85 h 91" name="T25"/>
                  <a:gd fmla="*/ 13 w 100" name="T26"/>
                  <a:gd fmla="*/ 68 h 91" name="T27"/>
                  <a:gd fmla="*/ 9 w 100" name="T28"/>
                  <a:gd fmla="*/ 71 h 91" name="T29"/>
                  <a:gd fmla="*/ 6 w 100" name="T30"/>
                  <a:gd fmla="*/ 70 h 91" name="T31"/>
                  <a:gd fmla="*/ 7 w 100" name="T32"/>
                  <a:gd fmla="*/ 67 h 91" name="T33"/>
                  <a:gd fmla="*/ 11 w 100" name="T34"/>
                  <a:gd fmla="*/ 64 h 91" name="T35"/>
                  <a:gd fmla="*/ 0 w 100" name="T36"/>
                  <a:gd fmla="*/ 48 h 91" name="T37"/>
                  <a:gd fmla="*/ 3 w 100" name="T38"/>
                  <a:gd fmla="*/ 48 h 91" name="T39"/>
                  <a:gd fmla="*/ 13 w 100" name="T40"/>
                  <a:gd fmla="*/ 55 h 91" name="T41"/>
                  <a:gd fmla="*/ 43 w 100" name="T42"/>
                  <a:gd fmla="*/ 36 h 91" name="T43"/>
                  <a:gd fmla="*/ 28 w 100" name="T44"/>
                  <a:gd fmla="*/ 21 h 91" name="T45"/>
                  <a:gd fmla="*/ 21 w 100" name="T46"/>
                  <a:gd fmla="*/ 26 h 91" name="T47"/>
                  <a:gd fmla="*/ 20 w 100" name="T48"/>
                  <a:gd fmla="*/ 25 h 91" name="T49"/>
                  <a:gd fmla="*/ 20 w 100" name="T50"/>
                  <a:gd fmla="*/ 24 h 91" name="T51"/>
                  <a:gd fmla="*/ 26 w 100" name="T52"/>
                  <a:gd fmla="*/ 20 h 91" name="T53"/>
                  <a:gd fmla="*/ 12 w 100" name="T54"/>
                  <a:gd fmla="*/ 5 h 91" name="T55"/>
                  <a:gd fmla="*/ 15 w 100" name="T56"/>
                  <a:gd fmla="*/ 3 h 91" name="T57"/>
                  <a:gd fmla="*/ 25 w 100" name="T58"/>
                  <a:gd fmla="*/ 5 h 91" name="T59"/>
                  <a:gd fmla="*/ 35 w 100" name="T60"/>
                  <a:gd fmla="*/ 14 h 91" name="T61"/>
                  <a:gd fmla="*/ 40 w 100" name="T62"/>
                  <a:gd fmla="*/ 10 h 91" name="T63"/>
                  <a:gd fmla="*/ 41 w 100" name="T64"/>
                  <a:gd fmla="*/ 11 h 91" name="T65"/>
                  <a:gd fmla="*/ 41 w 100" name="T66"/>
                  <a:gd fmla="*/ 13 h 91" name="T67"/>
                  <a:gd fmla="*/ 37 w 100" name="T68"/>
                  <a:gd fmla="*/ 15 h 91" name="T69"/>
                  <a:gd fmla="*/ 54 w 100" name="T70"/>
                  <a:gd fmla="*/ 29 h 91" name="T71"/>
                  <a:gd fmla="*/ 76 w 100" name="T72"/>
                  <a:gd fmla="*/ 15 h 91" name="T73"/>
                  <a:gd fmla="*/ 98 w 100" name="T74"/>
                  <a:gd fmla="*/ 10 h 91" name="T75"/>
                  <a:gd fmla="*/ 85 w 100" name="T76"/>
                  <a:gd fmla="*/ 29 h 91" name="T77"/>
                  <a:gd fmla="*/ 63 w 100" name="T78"/>
                  <a:gd fmla="*/ 43 h 91" name="T79"/>
                  <a:gd fmla="*/ 69 w 100" name="T80"/>
                  <a:gd fmla="*/ 63 h 91" name="T81"/>
                  <a:gd fmla="*/ 73 w 100" name="T82"/>
                  <a:gd fmla="*/ 60 h 91" name="T83"/>
                  <a:gd fmla="*/ 74 w 100" name="T84"/>
                  <a:gd fmla="*/ 61 h 91" name="T85"/>
                  <a:gd fmla="*/ 74 w 100" name="T86"/>
                  <a:gd fmla="*/ 62 h 91" name="T87"/>
                  <a:gd fmla="*/ 69 w 100" name="T88"/>
                  <a:gd fmla="*/ 65 h 9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1" w="100">
                    <a:moveTo>
                      <a:pt x="69" y="65"/>
                    </a:moveTo>
                    <a:cubicBezTo>
                      <a:pt x="73" y="79"/>
                      <a:pt x="73" y="79"/>
                      <a:pt x="73" y="79"/>
                    </a:cubicBezTo>
                    <a:cubicBezTo>
                      <a:pt x="73" y="79"/>
                      <a:pt x="76" y="86"/>
                      <a:pt x="72" y="89"/>
                    </a:cubicBezTo>
                    <a:cubicBezTo>
                      <a:pt x="68" y="91"/>
                      <a:pt x="68" y="91"/>
                      <a:pt x="68" y="91"/>
                    </a:cubicBezTo>
                    <a:cubicBezTo>
                      <a:pt x="60" y="71"/>
                      <a:pt x="60" y="71"/>
                      <a:pt x="60" y="71"/>
                    </a:cubicBezTo>
                    <a:cubicBezTo>
                      <a:pt x="54" y="75"/>
                      <a:pt x="54" y="75"/>
                      <a:pt x="54" y="75"/>
                    </a:cubicBezTo>
                    <a:cubicBezTo>
                      <a:pt x="53" y="76"/>
                      <a:pt x="53" y="75"/>
                      <a:pt x="52" y="75"/>
                    </a:cubicBezTo>
                    <a:cubicBezTo>
                      <a:pt x="52" y="74"/>
                      <a:pt x="52" y="74"/>
                      <a:pt x="52" y="73"/>
                    </a:cubicBezTo>
                    <a:cubicBezTo>
                      <a:pt x="59" y="69"/>
                      <a:pt x="59" y="69"/>
                      <a:pt x="59" y="69"/>
                    </a:cubicBezTo>
                    <a:cubicBezTo>
                      <a:pt x="52" y="50"/>
                      <a:pt x="52" y="50"/>
                      <a:pt x="52" y="50"/>
                    </a:cubicBezTo>
                    <a:cubicBezTo>
                      <a:pt x="22" y="70"/>
                      <a:pt x="22" y="70"/>
                      <a:pt x="22" y="70"/>
                    </a:cubicBezTo>
                    <a:cubicBezTo>
                      <a:pt x="25" y="82"/>
                      <a:pt x="25" y="82"/>
                      <a:pt x="25" y="82"/>
                    </a:cubicBezTo>
                    <a:cubicBezTo>
                      <a:pt x="25" y="82"/>
                      <a:pt x="25" y="84"/>
                      <a:pt x="24" y="85"/>
                    </a:cubicBezTo>
                    <a:cubicBezTo>
                      <a:pt x="13" y="68"/>
                      <a:pt x="13" y="68"/>
                      <a:pt x="13" y="68"/>
                    </a:cubicBezTo>
                    <a:cubicBezTo>
                      <a:pt x="9" y="71"/>
                      <a:pt x="9" y="71"/>
                      <a:pt x="9" y="71"/>
                    </a:cubicBezTo>
                    <a:cubicBezTo>
                      <a:pt x="8" y="72"/>
                      <a:pt x="7" y="71"/>
                      <a:pt x="6" y="70"/>
                    </a:cubicBezTo>
                    <a:cubicBezTo>
                      <a:pt x="5" y="69"/>
                      <a:pt x="6" y="68"/>
                      <a:pt x="7" y="67"/>
                    </a:cubicBezTo>
                    <a:cubicBezTo>
                      <a:pt x="11" y="64"/>
                      <a:pt x="11" y="64"/>
                      <a:pt x="11" y="64"/>
                    </a:cubicBezTo>
                    <a:cubicBezTo>
                      <a:pt x="0" y="48"/>
                      <a:pt x="0" y="48"/>
                      <a:pt x="0" y="48"/>
                    </a:cubicBezTo>
                    <a:cubicBezTo>
                      <a:pt x="1" y="48"/>
                      <a:pt x="3" y="48"/>
                      <a:pt x="3" y="48"/>
                    </a:cubicBezTo>
                    <a:cubicBezTo>
                      <a:pt x="13" y="55"/>
                      <a:pt x="13" y="55"/>
                      <a:pt x="13" y="55"/>
                    </a:cubicBezTo>
                    <a:cubicBezTo>
                      <a:pt x="43" y="36"/>
                      <a:pt x="43" y="36"/>
                      <a:pt x="43" y="36"/>
                    </a:cubicBezTo>
                    <a:cubicBezTo>
                      <a:pt x="28" y="21"/>
                      <a:pt x="28" y="21"/>
                      <a:pt x="28" y="21"/>
                    </a:cubicBezTo>
                    <a:cubicBezTo>
                      <a:pt x="21" y="26"/>
                      <a:pt x="21" y="26"/>
                      <a:pt x="21" y="26"/>
                    </a:cubicBezTo>
                    <a:cubicBezTo>
                      <a:pt x="21" y="26"/>
                      <a:pt x="20" y="26"/>
                      <a:pt x="20" y="25"/>
                    </a:cubicBezTo>
                    <a:cubicBezTo>
                      <a:pt x="20" y="25"/>
                      <a:pt x="20" y="24"/>
                      <a:pt x="20" y="24"/>
                    </a:cubicBezTo>
                    <a:cubicBezTo>
                      <a:pt x="26" y="20"/>
                      <a:pt x="26" y="20"/>
                      <a:pt x="26" y="20"/>
                    </a:cubicBezTo>
                    <a:cubicBezTo>
                      <a:pt x="12" y="5"/>
                      <a:pt x="12" y="5"/>
                      <a:pt x="12" y="5"/>
                    </a:cubicBezTo>
                    <a:cubicBezTo>
                      <a:pt x="15" y="3"/>
                      <a:pt x="15" y="3"/>
                      <a:pt x="15" y="3"/>
                    </a:cubicBezTo>
                    <a:cubicBezTo>
                      <a:pt x="19" y="0"/>
                      <a:pt x="25" y="5"/>
                      <a:pt x="25" y="5"/>
                    </a:cubicBezTo>
                    <a:cubicBezTo>
                      <a:pt x="35" y="14"/>
                      <a:pt x="35" y="14"/>
                      <a:pt x="35" y="14"/>
                    </a:cubicBezTo>
                    <a:cubicBezTo>
                      <a:pt x="40" y="10"/>
                      <a:pt x="40" y="10"/>
                      <a:pt x="40" y="10"/>
                    </a:cubicBezTo>
                    <a:cubicBezTo>
                      <a:pt x="41" y="10"/>
                      <a:pt x="41" y="10"/>
                      <a:pt x="41" y="11"/>
                    </a:cubicBezTo>
                    <a:cubicBezTo>
                      <a:pt x="42" y="12"/>
                      <a:pt x="42" y="12"/>
                      <a:pt x="41" y="13"/>
                    </a:cubicBezTo>
                    <a:cubicBezTo>
                      <a:pt x="37" y="15"/>
                      <a:pt x="37" y="15"/>
                      <a:pt x="37" y="15"/>
                    </a:cubicBezTo>
                    <a:cubicBezTo>
                      <a:pt x="54" y="29"/>
                      <a:pt x="54" y="29"/>
                      <a:pt x="54" y="29"/>
                    </a:cubicBezTo>
                    <a:cubicBezTo>
                      <a:pt x="54" y="29"/>
                      <a:pt x="61" y="24"/>
                      <a:pt x="76" y="15"/>
                    </a:cubicBezTo>
                    <a:cubicBezTo>
                      <a:pt x="90" y="5"/>
                      <a:pt x="98" y="10"/>
                      <a:pt x="98" y="10"/>
                    </a:cubicBezTo>
                    <a:cubicBezTo>
                      <a:pt x="98" y="10"/>
                      <a:pt x="100" y="19"/>
                      <a:pt x="85" y="29"/>
                    </a:cubicBezTo>
                    <a:cubicBezTo>
                      <a:pt x="71" y="38"/>
                      <a:pt x="63" y="43"/>
                      <a:pt x="63" y="43"/>
                    </a:cubicBezTo>
                    <a:cubicBezTo>
                      <a:pt x="69" y="63"/>
                      <a:pt x="69" y="63"/>
                      <a:pt x="69" y="63"/>
                    </a:cubicBezTo>
                    <a:cubicBezTo>
                      <a:pt x="73" y="60"/>
                      <a:pt x="73" y="60"/>
                      <a:pt x="73" y="60"/>
                    </a:cubicBezTo>
                    <a:cubicBezTo>
                      <a:pt x="73" y="60"/>
                      <a:pt x="74" y="60"/>
                      <a:pt x="74" y="61"/>
                    </a:cubicBezTo>
                    <a:cubicBezTo>
                      <a:pt x="74" y="61"/>
                      <a:pt x="74" y="62"/>
                      <a:pt x="74" y="62"/>
                    </a:cubicBezTo>
                    <a:lnTo>
                      <a:pt x="69" y="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1" name="组合 30"/>
          <p:cNvGrpSpPr/>
          <p:nvPr/>
        </p:nvGrpSpPr>
        <p:grpSpPr>
          <a:xfrm>
            <a:off x="481368" y="440281"/>
            <a:ext cx="2007509" cy="721887"/>
            <a:chOff x="481368" y="440281"/>
            <a:chExt cx="2007509" cy="721887"/>
          </a:xfrm>
        </p:grpSpPr>
        <p:sp>
          <p:nvSpPr>
            <p:cNvPr id="3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02</a:t>
              </a:r>
            </a:p>
          </p:txBody>
        </p:sp>
        <p:sp>
          <p:nvSpPr>
            <p:cNvPr id="33"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行业调研</a:t>
              </a:r>
            </a:p>
          </p:txBody>
        </p:sp>
        <p:sp>
          <p:nvSpPr>
            <p:cNvPr id="34" name="矩形 33"/>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a:extLst>
              <a:ext uri="{FF2B5EF4-FFF2-40B4-BE49-F238E27FC236}">
                <a16:creationId xmlns:a16="http://schemas.microsoft.com/office/drawing/2014/main" id="{503E0C68-DA60-417A-94AF-3E2A39D1D51A}"/>
              </a:ext>
            </a:extLst>
          </p:cNvPr>
          <p:cNvSpPr txBox="1"/>
          <p:nvPr/>
        </p:nvSpPr>
        <p:spPr>
          <a:xfrm>
            <a:off x="8149732" y="2209876"/>
            <a:ext cx="2737142" cy="18745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36" name="TextBox 7">
            <a:extLst>
              <a:ext uri="{FF2B5EF4-FFF2-40B4-BE49-F238E27FC236}">
                <a16:creationId xmlns:a16="http://schemas.microsoft.com/office/drawing/2014/main" id="{8DE6CD62-A5CF-42EF-B6BB-0447C20B7252}"/>
              </a:ext>
            </a:extLst>
          </p:cNvPr>
          <p:cNvSpPr txBox="1"/>
          <p:nvPr/>
        </p:nvSpPr>
        <p:spPr>
          <a:xfrm>
            <a:off x="8149728" y="1532579"/>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调研分析结果</a:t>
            </a:r>
          </a:p>
        </p:txBody>
      </p:sp>
      <p:cxnSp>
        <p:nvCxnSpPr>
          <p:cNvPr id="37" name="直接连接符 36"/>
          <p:cNvCxnSpPr/>
          <p:nvPr/>
        </p:nvCxnSpPr>
        <p:spPr>
          <a:xfrm>
            <a:off x="8263728" y="1964134"/>
            <a:ext cx="44143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49730" y="4572972"/>
            <a:ext cx="2685329" cy="1291788"/>
            <a:chOff x="8149730" y="4608430"/>
            <a:chExt cx="2685329" cy="1291788"/>
          </a:xfrm>
        </p:grpSpPr>
        <p:sp>
          <p:nvSpPr>
            <p:cNvPr id="39" name="TextBox 48"/>
            <p:cNvSpPr txBox="1"/>
            <p:nvPr/>
          </p:nvSpPr>
          <p:spPr>
            <a:xfrm>
              <a:off x="8149730" y="4608430"/>
              <a:ext cx="533694" cy="228600"/>
            </a:xfrm>
            <a:prstGeom prst="rect">
              <a:avLst/>
            </a:prstGeom>
            <a:noFill/>
          </p:spPr>
          <p:txBody>
            <a:bodyPr rtlCol="0" wrap="square">
              <a:spAutoFit/>
            </a:bodyPr>
            <a:lstStyle/>
            <a:p>
              <a:r>
                <a:rPr altLang="en-US" lang="zh-CN" smtClean="0"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数据1</a:t>
              </a:r>
            </a:p>
          </p:txBody>
        </p:sp>
        <p:cxnSp>
          <p:nvCxnSpPr>
            <p:cNvPr id="40" name="Straight Connector 49"/>
            <p:cNvCxnSpPr/>
            <p:nvPr/>
          </p:nvCxnSpPr>
          <p:spPr>
            <a:xfrm>
              <a:off x="8781589" y="471021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50"/>
            <p:cNvSpPr/>
            <p:nvPr/>
          </p:nvSpPr>
          <p:spPr bwMode="auto">
            <a:xfrm>
              <a:off x="8722507" y="4677989"/>
              <a:ext cx="1504570" cy="59080"/>
            </a:xfrm>
            <a:prstGeom prst="roundRect">
              <a:avLst/>
            </a:prstGeom>
            <a:solidFill>
              <a:srgbClr val="9FB8D6"/>
            </a:solidFill>
            <a:extLst/>
          </p:spPr>
          <p:style>
            <a:lnRef idx="0">
              <a:schemeClr val="accent1"/>
            </a:lnRef>
            <a:fillRef idx="3">
              <a:schemeClr val="accent1"/>
            </a:fillRef>
            <a:effectRef idx="3">
              <a:schemeClr val="accent1"/>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42" name="TextBox 51"/>
            <p:cNvSpPr txBox="1"/>
            <p:nvPr/>
          </p:nvSpPr>
          <p:spPr>
            <a:xfrm>
              <a:off x="10351813" y="4622910"/>
              <a:ext cx="449004" cy="198120"/>
            </a:xfrm>
            <a:prstGeom prst="rect">
              <a:avLst/>
            </a:prstGeom>
            <a:noFill/>
          </p:spPr>
          <p:txBody>
            <a:bodyPr rtlCol="0" wrap="square">
              <a:spAutoFit/>
            </a:bodyPr>
            <a:lstStyle/>
            <a:p>
              <a:r>
                <a:rPr lang="en-US" smtClean="0"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89%</a:t>
              </a:r>
            </a:p>
          </p:txBody>
        </p:sp>
        <p:sp>
          <p:nvSpPr>
            <p:cNvPr id="44" name="TextBox 53"/>
            <p:cNvSpPr txBox="1"/>
            <p:nvPr/>
          </p:nvSpPr>
          <p:spPr>
            <a:xfrm>
              <a:off x="8149730" y="4873670"/>
              <a:ext cx="533694" cy="228600"/>
            </a:xfrm>
            <a:prstGeom prst="rect">
              <a:avLst/>
            </a:prstGeom>
            <a:noFill/>
          </p:spPr>
          <p:txBody>
            <a:bodyPr rtlCol="0" wrap="square">
              <a:spAutoFit/>
            </a:bodyPr>
            <a:lstStyle/>
            <a:p>
              <a:r>
                <a:rPr altLang="en-US" lang="zh-CN" smtClean="0"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数据2</a:t>
              </a:r>
            </a:p>
          </p:txBody>
        </p:sp>
        <p:cxnSp>
          <p:nvCxnSpPr>
            <p:cNvPr id="45" name="Straight Connector 54"/>
            <p:cNvCxnSpPr/>
            <p:nvPr/>
          </p:nvCxnSpPr>
          <p:spPr>
            <a:xfrm>
              <a:off x="8781589" y="497541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Rounded Rectangle 55"/>
            <p:cNvSpPr/>
            <p:nvPr/>
          </p:nvSpPr>
          <p:spPr bwMode="auto">
            <a:xfrm>
              <a:off x="8722507" y="4943186"/>
              <a:ext cx="1170872" cy="59080"/>
            </a:xfrm>
            <a:prstGeom prst="roundRect">
              <a:avLst/>
            </a:prstGeom>
            <a:solidFill>
              <a:srgbClr val="4F4D50"/>
            </a:solidFill>
            <a:extLst/>
          </p:spPr>
          <p:style>
            <a:lnRef idx="0">
              <a:schemeClr val="accent2"/>
            </a:lnRef>
            <a:fillRef idx="3">
              <a:schemeClr val="accent2"/>
            </a:fillRef>
            <a:effectRef idx="3">
              <a:schemeClr val="accent2"/>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47" name="TextBox 56"/>
            <p:cNvSpPr txBox="1"/>
            <p:nvPr/>
          </p:nvSpPr>
          <p:spPr>
            <a:xfrm>
              <a:off x="10351813" y="4888209"/>
              <a:ext cx="449004" cy="198120"/>
            </a:xfrm>
            <a:prstGeom prst="rect">
              <a:avLst/>
            </a:prstGeom>
            <a:noFill/>
          </p:spPr>
          <p:txBody>
            <a:bodyPr rtlCol="0" wrap="square">
              <a:spAutoFit/>
            </a:bodyPr>
            <a:lstStyle/>
            <a:p>
              <a:r>
                <a:rPr lang="en-US" smtClean="0"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74%</a:t>
              </a:r>
            </a:p>
          </p:txBody>
        </p:sp>
        <p:sp>
          <p:nvSpPr>
            <p:cNvPr id="49" name="TextBox 58"/>
            <p:cNvSpPr txBox="1"/>
            <p:nvPr/>
          </p:nvSpPr>
          <p:spPr>
            <a:xfrm>
              <a:off x="8149730" y="5138906"/>
              <a:ext cx="533694" cy="228600"/>
            </a:xfrm>
            <a:prstGeom prst="rect">
              <a:avLst/>
            </a:prstGeom>
            <a:noFill/>
          </p:spPr>
          <p:txBody>
            <a:bodyPr rtlCol="0" wrap="square">
              <a:spAutoFit/>
            </a:bodyPr>
            <a:lstStyle/>
            <a:p>
              <a:r>
                <a:rPr altLang="en-US" lang="zh-CN" smtClean="0"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数据3</a:t>
              </a:r>
            </a:p>
          </p:txBody>
        </p:sp>
        <p:cxnSp>
          <p:nvCxnSpPr>
            <p:cNvPr id="50" name="Straight Connector 59"/>
            <p:cNvCxnSpPr/>
            <p:nvPr/>
          </p:nvCxnSpPr>
          <p:spPr>
            <a:xfrm>
              <a:off x="8773417" y="5245979"/>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ounded Rectangle 60"/>
            <p:cNvSpPr/>
            <p:nvPr/>
          </p:nvSpPr>
          <p:spPr bwMode="auto">
            <a:xfrm>
              <a:off x="8714335" y="5213754"/>
              <a:ext cx="878154" cy="59080"/>
            </a:xfrm>
            <a:prstGeom prst="roundRect">
              <a:avLst/>
            </a:prstGeom>
            <a:solidFill>
              <a:srgbClr val="9FB8D6"/>
            </a:solidFill>
            <a:extLst/>
          </p:spPr>
          <p:style>
            <a:lnRef idx="0">
              <a:schemeClr val="accent3"/>
            </a:lnRef>
            <a:fillRef idx="3">
              <a:schemeClr val="accent3"/>
            </a:fillRef>
            <a:effectRef idx="3">
              <a:schemeClr val="accent3"/>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52" name="TextBox 61"/>
            <p:cNvSpPr txBox="1"/>
            <p:nvPr/>
          </p:nvSpPr>
          <p:spPr>
            <a:xfrm>
              <a:off x="10351813" y="5153508"/>
              <a:ext cx="449004" cy="198120"/>
            </a:xfrm>
            <a:prstGeom prst="rect">
              <a:avLst/>
            </a:prstGeom>
            <a:noFill/>
          </p:spPr>
          <p:txBody>
            <a:bodyPr rtlCol="0" wrap="square">
              <a:spAutoFit/>
            </a:bodyPr>
            <a:lstStyle/>
            <a:p>
              <a:r>
                <a:rPr lang="en-US" smtClean="0"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65%</a:t>
              </a:r>
            </a:p>
          </p:txBody>
        </p:sp>
        <p:sp>
          <p:nvSpPr>
            <p:cNvPr id="54" name="TextBox 63"/>
            <p:cNvSpPr txBox="1"/>
            <p:nvPr/>
          </p:nvSpPr>
          <p:spPr>
            <a:xfrm>
              <a:off x="8149730" y="5404146"/>
              <a:ext cx="533694" cy="228600"/>
            </a:xfrm>
            <a:prstGeom prst="rect">
              <a:avLst/>
            </a:prstGeom>
            <a:noFill/>
          </p:spPr>
          <p:txBody>
            <a:bodyPr rtlCol="0" wrap="square">
              <a:spAutoFit/>
            </a:bodyPr>
            <a:lstStyle/>
            <a:p>
              <a:r>
                <a:rPr altLang="en-US" lang="zh-CN" smtClean="0"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数据4</a:t>
              </a:r>
            </a:p>
          </p:txBody>
        </p:sp>
        <p:cxnSp>
          <p:nvCxnSpPr>
            <p:cNvPr id="55" name="Straight Connector 64"/>
            <p:cNvCxnSpPr/>
            <p:nvPr/>
          </p:nvCxnSpPr>
          <p:spPr>
            <a:xfrm>
              <a:off x="8781589" y="5504695"/>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65"/>
            <p:cNvSpPr/>
            <p:nvPr/>
          </p:nvSpPr>
          <p:spPr bwMode="auto">
            <a:xfrm>
              <a:off x="8722507" y="5472470"/>
              <a:ext cx="585436" cy="59080"/>
            </a:xfrm>
            <a:prstGeom prst="roundRect">
              <a:avLst/>
            </a:prstGeom>
            <a:solidFill>
              <a:srgbClr val="4F4D50"/>
            </a:solidFill>
            <a:extLst/>
          </p:spPr>
          <p:style>
            <a:lnRef idx="0">
              <a:schemeClr val="accent4"/>
            </a:lnRef>
            <a:fillRef idx="3">
              <a:schemeClr val="accent4"/>
            </a:fillRef>
            <a:effectRef idx="3">
              <a:schemeClr val="accent4"/>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57" name="TextBox 66"/>
            <p:cNvSpPr txBox="1"/>
            <p:nvPr/>
          </p:nvSpPr>
          <p:spPr>
            <a:xfrm>
              <a:off x="10351815" y="5418806"/>
              <a:ext cx="425206" cy="198120"/>
            </a:xfrm>
            <a:prstGeom prst="rect">
              <a:avLst/>
            </a:prstGeom>
            <a:noFill/>
          </p:spPr>
          <p:txBody>
            <a:bodyPr rtlCol="0" wrap="square">
              <a:spAutoFit/>
            </a:bodyPr>
            <a:lstStyle/>
            <a:p>
              <a:r>
                <a:rPr lang="en-US" smtClean="0"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55%</a:t>
              </a:r>
            </a:p>
          </p:txBody>
        </p:sp>
        <p:sp>
          <p:nvSpPr>
            <p:cNvPr id="59" name="TextBox 68"/>
            <p:cNvSpPr txBox="1"/>
            <p:nvPr/>
          </p:nvSpPr>
          <p:spPr>
            <a:xfrm>
              <a:off x="8149730" y="5669386"/>
              <a:ext cx="533694" cy="228600"/>
            </a:xfrm>
            <a:prstGeom prst="rect">
              <a:avLst/>
            </a:prstGeom>
            <a:noFill/>
          </p:spPr>
          <p:txBody>
            <a:bodyPr rtlCol="0" wrap="square">
              <a:spAutoFit/>
            </a:bodyPr>
            <a:lstStyle/>
            <a:p>
              <a:r>
                <a:rPr altLang="en-US" lang="zh-CN" smtClean="0"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数据5</a:t>
              </a:r>
            </a:p>
          </p:txBody>
        </p:sp>
        <p:cxnSp>
          <p:nvCxnSpPr>
            <p:cNvPr id="60" name="Straight Connector 69"/>
            <p:cNvCxnSpPr/>
            <p:nvPr/>
          </p:nvCxnSpPr>
          <p:spPr>
            <a:xfrm>
              <a:off x="8781589" y="5780371"/>
              <a:ext cx="15045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Rounded Rectangle 70"/>
            <p:cNvSpPr/>
            <p:nvPr/>
          </p:nvSpPr>
          <p:spPr bwMode="auto">
            <a:xfrm>
              <a:off x="8722507" y="5748146"/>
              <a:ext cx="819610" cy="59080"/>
            </a:xfrm>
            <a:prstGeom prst="roundRect">
              <a:avLst/>
            </a:prstGeom>
            <a:solidFill>
              <a:srgbClr val="9FB8D6"/>
            </a:solidFill>
            <a:extLst/>
          </p:spPr>
          <p:style>
            <a:lnRef idx="0">
              <a:schemeClr val="accent5"/>
            </a:lnRef>
            <a:fillRef idx="3">
              <a:schemeClr val="accent5"/>
            </a:fillRef>
            <a:effectRef idx="3">
              <a:schemeClr val="accent5"/>
            </a:effectRef>
            <a:fontRef idx="minor">
              <a:schemeClr val="lt1"/>
            </a:fontRef>
          </p:style>
          <p:txBody>
            <a:bodyPr anchor="t" anchorCtr="0" bIns="45720" compatLnSpc="1" lIns="91440" numCol="1" rIns="91440" rtlCol="0" tIns="45720" vert="horz" wrap="square">
              <a:prstTxWarp prst="textNoShape">
                <a:avLst/>
              </a:prstTxWarp>
            </a:bodyPr>
            <a:lstStyle/>
            <a:p>
              <a:pPr algn="ctr"/>
              <a:endParaRPr lang="en-US" sz="9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endParaRPr>
            </a:p>
          </p:txBody>
        </p:sp>
        <p:sp>
          <p:nvSpPr>
            <p:cNvPr id="62" name="TextBox 71"/>
            <p:cNvSpPr txBox="1"/>
            <p:nvPr/>
          </p:nvSpPr>
          <p:spPr>
            <a:xfrm>
              <a:off x="10351813" y="5684105"/>
              <a:ext cx="483244" cy="198120"/>
            </a:xfrm>
            <a:prstGeom prst="rect">
              <a:avLst/>
            </a:prstGeom>
            <a:noFill/>
          </p:spPr>
          <p:txBody>
            <a:bodyPr rtlCol="0" wrap="square">
              <a:spAutoFit/>
            </a:bodyPr>
            <a:lstStyle/>
            <a:p>
              <a:r>
                <a:rPr lang="en-US" smtClean="0" sz="700">
                  <a:solidFill>
                    <a:schemeClr val="bg1">
                      <a:lumMod val="65000"/>
                    </a:schemeClr>
                  </a:solidFill>
                  <a:latin charset="-122" panose="02010601030101010101" pitchFamily="2" typeface="方正黑体简体"/>
                  <a:ea charset="-122" panose="02010601030101010101" pitchFamily="2" typeface="方正黑体简体"/>
                  <a:cs charset="0" panose="02000000000000000000" pitchFamily="2" typeface="Roboto Black"/>
                </a:rPr>
                <a:t>62%</a:t>
              </a:r>
            </a:p>
          </p:txBody>
        </p:sp>
      </p:grpSp>
      <p:sp>
        <p:nvSpPr>
          <p:cNvPr id="63" name="TextBox 7">
            <a:extLst>
              <a:ext uri="{FF2B5EF4-FFF2-40B4-BE49-F238E27FC236}">
                <a16:creationId xmlns:a16="http://schemas.microsoft.com/office/drawing/2014/main" id="{8DE6CD62-A5CF-42EF-B6BB-0447C20B7252}"/>
              </a:ext>
            </a:extLst>
          </p:cNvPr>
          <p:cNvSpPr txBox="1"/>
          <p:nvPr/>
        </p:nvSpPr>
        <p:spPr>
          <a:xfrm>
            <a:off x="8156756" y="4194004"/>
            <a:ext cx="1323439" cy="289560"/>
          </a:xfrm>
          <a:prstGeom prst="rect">
            <a:avLst/>
          </a:prstGeom>
          <a:noFill/>
        </p:spPr>
        <p:txBody>
          <a:bodyPr rtlCol="0" wrap="square">
            <a:spAutoFit/>
          </a:bodyPr>
          <a:lstStyle/>
          <a:p>
            <a:pP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数据显示：</a:t>
            </a:r>
          </a:p>
        </p:txBody>
      </p:sp>
    </p:spTree>
    <p:extLst>
      <p:ext uri="{BB962C8B-B14F-4D97-AF65-F5344CB8AC3E}">
        <p14:creationId val="34566673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 presetSubtype="8">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0-#ppt_w/2"/>
                                          </p:val>
                                        </p:tav>
                                        <p:tav tm="100000">
                                          <p:val>
                                            <p:strVal val="#ppt_x"/>
                                          </p:val>
                                        </p:tav>
                                      </p:tavLst>
                                    </p:anim>
                                    <p:anim calcmode="lin" valueType="num">
                                      <p:cBhvr additive="base">
                                        <p:cTn dur="500" fill="hold" id="25"/>
                                        <p:tgtEl>
                                          <p:spTgt spid="18"/>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0-#ppt_w/2"/>
                                          </p:val>
                                        </p:tav>
                                        <p:tav tm="100000">
                                          <p:val>
                                            <p:strVal val="#ppt_x"/>
                                          </p:val>
                                        </p:tav>
                                      </p:tavLst>
                                    </p:anim>
                                    <p:anim calcmode="lin" valueType="num">
                                      <p:cBhvr additive="base">
                                        <p:cTn dur="500" fill="hold" id="29"/>
                                        <p:tgtEl>
                                          <p:spTgt spid="19"/>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500" fill="hold" id="32"/>
                                        <p:tgtEl>
                                          <p:spTgt spid="25"/>
                                        </p:tgtEl>
                                        <p:attrNameLst>
                                          <p:attrName>ppt_x</p:attrName>
                                        </p:attrNameLst>
                                      </p:cBhvr>
                                      <p:tavLst>
                                        <p:tav tm="0">
                                          <p:val>
                                            <p:strVal val="0-#ppt_w/2"/>
                                          </p:val>
                                        </p:tav>
                                        <p:tav tm="100000">
                                          <p:val>
                                            <p:strVal val="#ppt_x"/>
                                          </p:val>
                                        </p:tav>
                                      </p:tavLst>
                                    </p:anim>
                                    <p:anim calcmode="lin" valueType="num">
                                      <p:cBhvr additive="base">
                                        <p:cTn dur="500" fill="hold" id="33"/>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 presetSubtype="4">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500" fill="hold" id="38"/>
                                        <p:tgtEl>
                                          <p:spTgt spid="35"/>
                                        </p:tgtEl>
                                        <p:attrNameLst>
                                          <p:attrName>ppt_x</p:attrName>
                                        </p:attrNameLst>
                                      </p:cBhvr>
                                      <p:tavLst>
                                        <p:tav tm="0">
                                          <p:val>
                                            <p:strVal val="#ppt_x"/>
                                          </p:val>
                                        </p:tav>
                                        <p:tav tm="100000">
                                          <p:val>
                                            <p:strVal val="#ppt_x"/>
                                          </p:val>
                                        </p:tav>
                                      </p:tavLst>
                                    </p:anim>
                                    <p:anim calcmode="lin" valueType="num">
                                      <p:cBhvr additive="base">
                                        <p:cTn dur="500" fill="hold" id="39"/>
                                        <p:tgtEl>
                                          <p:spTgt spid="3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36"/>
                                        </p:tgtEl>
                                        <p:attrNameLst>
                                          <p:attrName>style.visibility</p:attrName>
                                        </p:attrNameLst>
                                      </p:cBhvr>
                                      <p:to>
                                        <p:strVal val="visible"/>
                                      </p:to>
                                    </p:set>
                                    <p:anim calcmode="lin" valueType="num">
                                      <p:cBhvr additive="base">
                                        <p:cTn dur="500" fill="hold" id="42"/>
                                        <p:tgtEl>
                                          <p:spTgt spid="36"/>
                                        </p:tgtEl>
                                        <p:attrNameLst>
                                          <p:attrName>ppt_x</p:attrName>
                                        </p:attrNameLst>
                                      </p:cBhvr>
                                      <p:tavLst>
                                        <p:tav tm="0">
                                          <p:val>
                                            <p:strVal val="#ppt_x"/>
                                          </p:val>
                                        </p:tav>
                                        <p:tav tm="100000">
                                          <p:val>
                                            <p:strVal val="#ppt_x"/>
                                          </p:val>
                                        </p:tav>
                                      </p:tavLst>
                                    </p:anim>
                                    <p:anim calcmode="lin" valueType="num">
                                      <p:cBhvr additive="base">
                                        <p:cTn dur="500" fill="hold" id="43"/>
                                        <p:tgtEl>
                                          <p:spTgt spid="36"/>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37"/>
                                        </p:tgtEl>
                                        <p:attrNameLst>
                                          <p:attrName>style.visibility</p:attrName>
                                        </p:attrNameLst>
                                      </p:cBhvr>
                                      <p:to>
                                        <p:strVal val="visible"/>
                                      </p:to>
                                    </p:set>
                                    <p:anim calcmode="lin" valueType="num">
                                      <p:cBhvr additive="base">
                                        <p:cTn dur="500" fill="hold" id="46"/>
                                        <p:tgtEl>
                                          <p:spTgt spid="37"/>
                                        </p:tgtEl>
                                        <p:attrNameLst>
                                          <p:attrName>ppt_x</p:attrName>
                                        </p:attrNameLst>
                                      </p:cBhvr>
                                      <p:tavLst>
                                        <p:tav tm="0">
                                          <p:val>
                                            <p:strVal val="#ppt_x"/>
                                          </p:val>
                                        </p:tav>
                                        <p:tav tm="100000">
                                          <p:val>
                                            <p:strVal val="#ppt_x"/>
                                          </p:val>
                                        </p:tav>
                                      </p:tavLst>
                                    </p:anim>
                                    <p:anim calcmode="lin" valueType="num">
                                      <p:cBhvr additive="base">
                                        <p:cTn dur="500" fill="hold" id="47"/>
                                        <p:tgtEl>
                                          <p:spTgt spid="37"/>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9"/>
                                        </p:tgtEl>
                                        <p:attrNameLst>
                                          <p:attrName>style.visibility</p:attrName>
                                        </p:attrNameLst>
                                      </p:cBhvr>
                                      <p:to>
                                        <p:strVal val="visible"/>
                                      </p:to>
                                    </p:set>
                                    <p:anim calcmode="lin" valueType="num">
                                      <p:cBhvr additive="base">
                                        <p:cTn dur="500" fill="hold" id="50"/>
                                        <p:tgtEl>
                                          <p:spTgt spid="9"/>
                                        </p:tgtEl>
                                        <p:attrNameLst>
                                          <p:attrName>ppt_x</p:attrName>
                                        </p:attrNameLst>
                                      </p:cBhvr>
                                      <p:tavLst>
                                        <p:tav tm="0">
                                          <p:val>
                                            <p:strVal val="#ppt_x"/>
                                          </p:val>
                                        </p:tav>
                                        <p:tav tm="100000">
                                          <p:val>
                                            <p:strVal val="#ppt_x"/>
                                          </p:val>
                                        </p:tav>
                                      </p:tavLst>
                                    </p:anim>
                                    <p:anim calcmode="lin" valueType="num">
                                      <p:cBhvr additive="base">
                                        <p:cTn dur="500" fill="hold" id="51"/>
                                        <p:tgtEl>
                                          <p:spTgt spid="9"/>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63"/>
                                        </p:tgtEl>
                                        <p:attrNameLst>
                                          <p:attrName>style.visibility</p:attrName>
                                        </p:attrNameLst>
                                      </p:cBhvr>
                                      <p:to>
                                        <p:strVal val="visible"/>
                                      </p:to>
                                    </p:set>
                                    <p:anim calcmode="lin" valueType="num">
                                      <p:cBhvr additive="base">
                                        <p:cTn dur="500" fill="hold" id="54"/>
                                        <p:tgtEl>
                                          <p:spTgt spid="63"/>
                                        </p:tgtEl>
                                        <p:attrNameLst>
                                          <p:attrName>ppt_x</p:attrName>
                                        </p:attrNameLst>
                                      </p:cBhvr>
                                      <p:tavLst>
                                        <p:tav tm="0">
                                          <p:val>
                                            <p:strVal val="#ppt_x"/>
                                          </p:val>
                                        </p:tav>
                                        <p:tav tm="100000">
                                          <p:val>
                                            <p:strVal val="#ppt_x"/>
                                          </p:val>
                                        </p:tav>
                                      </p:tavLst>
                                    </p:anim>
                                    <p:anim calcmode="lin" valueType="num">
                                      <p:cBhvr additive="base">
                                        <p:cTn dur="500" fill="hold" id="55"/>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35"/>
      <p:bldP grpId="0" spid="36"/>
      <p:bldP grpId="0" spid="6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7535969" y="2012467"/>
            <a:ext cx="3332441" cy="4103704"/>
          </a:xfrm>
          <a:prstGeom prst="rect">
            <a:avLst/>
          </a:prstGeom>
          <a:noFill/>
          <a:ln w="762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pic>
        <p:nvPicPr>
          <p:cNvPr id="15" name="图片 14">
            <a:extLst>
              <a:ext uri="{FF2B5EF4-FFF2-40B4-BE49-F238E27FC236}">
                <a16:creationId xmlns:a16="http://schemas.microsoft.com/office/drawing/2014/main" id="{766A61E0-837D-4E70-8204-DA34C6D9F07F}"/>
              </a:ext>
            </a:extLst>
          </p:cNvPr>
          <p:cNvPicPr>
            <a:picLocks noChangeAspect="1"/>
          </p:cNvPicPr>
          <p:nvPr/>
        </p:nvPicPr>
        <p:blipFill>
          <a:blip r:embed="rId3">
            <a:extLst>
              <a:ext uri="{28A0092B-C50C-407E-A947-70E740481C1C}">
                <a14:useLocalDpi val="0"/>
              </a:ext>
            </a:extLst>
          </a:blip>
          <a:srcRect l="25879" r="25879"/>
          <a:stretch>
            <a:fillRect/>
          </a:stretch>
        </p:blipFill>
        <p:spPr>
          <a:xfrm>
            <a:off x="7187221" y="1564106"/>
            <a:ext cx="3343517" cy="4283242"/>
          </a:xfrm>
          <a:prstGeom prst="rect">
            <a:avLst/>
          </a:prstGeom>
          <a:effectLst>
            <a:outerShdw algn="tl" blurRad="254000" dir="2700000" dist="63500" rotWithShape="0">
              <a:prstClr val="black">
                <a:alpha val="30000"/>
              </a:prstClr>
            </a:outerShdw>
          </a:effectLst>
        </p:spPr>
      </p:pic>
      <p:grpSp>
        <p:nvGrpSpPr>
          <p:cNvPr id="2" name="组合 1"/>
          <p:cNvGrpSpPr/>
          <p:nvPr/>
        </p:nvGrpSpPr>
        <p:grpSpPr>
          <a:xfrm>
            <a:off x="481368" y="440281"/>
            <a:ext cx="2007509" cy="721887"/>
            <a:chOff x="481368" y="440281"/>
            <a:chExt cx="2007509" cy="721887"/>
          </a:xfrm>
        </p:grpSpPr>
        <p:sp>
          <p:nvSpPr>
            <p:cNvPr id="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01</a:t>
              </a:r>
            </a:p>
          </p:txBody>
        </p:sp>
        <p:sp>
          <p:nvSpPr>
            <p:cNvPr id="4" name="TextBox 7">
              <a:extLst>
                <a:ext uri="{FF2B5EF4-FFF2-40B4-BE49-F238E27FC236}">
                  <a16:creationId xmlns:a16="http://schemas.microsoft.com/office/drawing/2014/main" id="{E85550B3-3070-4D72-8FA2-A190686442CB}"/>
                </a:ext>
              </a:extLst>
            </p:cNvPr>
            <p:cNvSpPr txBox="1"/>
            <p:nvPr/>
          </p:nvSpPr>
          <p:spPr>
            <a:xfrm>
              <a:off x="539983" y="440281"/>
              <a:ext cx="17068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可行性分析</a:t>
              </a:r>
            </a:p>
          </p:txBody>
        </p:sp>
        <p:sp>
          <p:nvSpPr>
            <p:cNvPr id="6" name="矩形 5"/>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1628035" y="2080120"/>
            <a:ext cx="4467965" cy="783342"/>
            <a:chOff x="1628035" y="2080120"/>
            <a:chExt cx="4467965" cy="783342"/>
          </a:xfrm>
        </p:grpSpPr>
        <p:sp>
          <p:nvSpPr>
            <p:cNvPr id="39" name="TextBox 7">
              <a:extLst>
                <a:ext uri="{FF2B5EF4-FFF2-40B4-BE49-F238E27FC236}">
                  <a16:creationId xmlns:a16="http://schemas.microsoft.com/office/drawing/2014/main" id="{D560C46C-2D35-4D3B-AC62-10B674442350}"/>
                </a:ext>
              </a:extLst>
            </p:cNvPr>
            <p:cNvSpPr txBox="1"/>
            <p:nvPr/>
          </p:nvSpPr>
          <p:spPr>
            <a:xfrm>
              <a:off x="2276256" y="2080120"/>
              <a:ext cx="1515488"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可行性分析一</a:t>
              </a:r>
            </a:p>
          </p:txBody>
        </p:sp>
        <p:sp>
          <p:nvSpPr>
            <p:cNvPr id="40" name="文本框 39">
              <a:extLst>
                <a:ext uri="{FF2B5EF4-FFF2-40B4-BE49-F238E27FC236}">
                  <a16:creationId xmlns:a16="http://schemas.microsoft.com/office/drawing/2014/main" id="{72B5AEE0-D7CD-4D0A-99A1-942A27D36C2F}"/>
                </a:ext>
              </a:extLst>
            </p:cNvPr>
            <p:cNvSpPr txBox="1"/>
            <p:nvPr/>
          </p:nvSpPr>
          <p:spPr>
            <a:xfrm>
              <a:off x="2276256" y="2364543"/>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1" name="组合 10"/>
            <p:cNvGrpSpPr/>
            <p:nvPr/>
          </p:nvGrpSpPr>
          <p:grpSpPr>
            <a:xfrm>
              <a:off x="1628035" y="2151028"/>
              <a:ext cx="473847" cy="549662"/>
              <a:chOff x="1628035" y="2151028"/>
              <a:chExt cx="473847" cy="549662"/>
            </a:xfrm>
          </p:grpSpPr>
          <p:sp>
            <p:nvSpPr>
              <p:cNvPr id="7" name="六边形 6"/>
              <p:cNvSpPr/>
              <p:nvPr/>
            </p:nvSpPr>
            <p:spPr>
              <a:xfrm rot="5400000">
                <a:off x="1590128" y="2188935"/>
                <a:ext cx="549662" cy="473847"/>
              </a:xfrm>
              <a:prstGeom prst="hexagon">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
              <p:cNvSpPr/>
              <p:nvPr/>
            </p:nvSpPr>
            <p:spPr bwMode="auto">
              <a:xfrm>
                <a:off x="1735754" y="2316550"/>
                <a:ext cx="258410" cy="218617"/>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grpSp>
        <p:nvGrpSpPr>
          <p:cNvPr id="10" name="组合 9"/>
          <p:cNvGrpSpPr/>
          <p:nvPr/>
        </p:nvGrpSpPr>
        <p:grpSpPr>
          <a:xfrm>
            <a:off x="1628035" y="4709932"/>
            <a:ext cx="4467965" cy="783342"/>
            <a:chOff x="1628035" y="4709932"/>
            <a:chExt cx="4467965" cy="783342"/>
          </a:xfrm>
        </p:grpSpPr>
        <p:sp>
          <p:nvSpPr>
            <p:cNvPr id="45" name="TextBox 7">
              <a:extLst>
                <a:ext uri="{FF2B5EF4-FFF2-40B4-BE49-F238E27FC236}">
                  <a16:creationId xmlns:a16="http://schemas.microsoft.com/office/drawing/2014/main" id="{2B8071E0-611B-4D8E-8606-66801086D86F}"/>
                </a:ext>
              </a:extLst>
            </p:cNvPr>
            <p:cNvSpPr txBox="1"/>
            <p:nvPr/>
          </p:nvSpPr>
          <p:spPr>
            <a:xfrm>
              <a:off x="2276256" y="4709932"/>
              <a:ext cx="1515488"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可行性分析三</a:t>
              </a:r>
            </a:p>
          </p:txBody>
        </p:sp>
        <p:sp>
          <p:nvSpPr>
            <p:cNvPr id="46" name="文本框 45">
              <a:extLst>
                <a:ext uri="{FF2B5EF4-FFF2-40B4-BE49-F238E27FC236}">
                  <a16:creationId xmlns:a16="http://schemas.microsoft.com/office/drawing/2014/main" id="{5F93D238-E7B4-4793-86E7-F141E25064A7}"/>
                </a:ext>
              </a:extLst>
            </p:cNvPr>
            <p:cNvSpPr txBox="1"/>
            <p:nvPr/>
          </p:nvSpPr>
          <p:spPr>
            <a:xfrm>
              <a:off x="2276256" y="4994354"/>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4" name="组合 13"/>
            <p:cNvGrpSpPr/>
            <p:nvPr/>
          </p:nvGrpSpPr>
          <p:grpSpPr>
            <a:xfrm>
              <a:off x="1628035" y="4872932"/>
              <a:ext cx="473847" cy="549662"/>
              <a:chOff x="1628035" y="4872932"/>
              <a:chExt cx="473847" cy="549662"/>
            </a:xfrm>
          </p:grpSpPr>
          <p:sp>
            <p:nvSpPr>
              <p:cNvPr id="26" name="六边形 25"/>
              <p:cNvSpPr/>
              <p:nvPr/>
            </p:nvSpPr>
            <p:spPr>
              <a:xfrm rot="5400000">
                <a:off x="1590128" y="4910839"/>
                <a:ext cx="549662" cy="473847"/>
              </a:xfrm>
              <a:prstGeom prst="hexagon">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6"/>
              <p:cNvSpPr>
                <a:spLocks noEditPoints="1"/>
              </p:cNvSpPr>
              <p:nvPr/>
            </p:nvSpPr>
            <p:spPr bwMode="auto">
              <a:xfrm>
                <a:off x="1737433" y="5019757"/>
                <a:ext cx="255052" cy="256011"/>
              </a:xfrm>
              <a:custGeom>
                <a:gdLst>
                  <a:gd fmla="*/ 107 w 225" name="T0"/>
                  <a:gd fmla="*/ 116 h 226" name="T1"/>
                  <a:gd fmla="*/ 163 w 225" name="T2"/>
                  <a:gd fmla="*/ 214 h 226" name="T3"/>
                  <a:gd fmla="*/ 113 w 225" name="T4"/>
                  <a:gd fmla="*/ 226 h 226" name="T5"/>
                  <a:gd fmla="*/ 0 w 225" name="T6"/>
                  <a:gd fmla="*/ 113 h 226" name="T7"/>
                  <a:gd fmla="*/ 106 w 225" name="T8"/>
                  <a:gd fmla="*/ 0 h 226" name="T9"/>
                  <a:gd fmla="*/ 106 w 225" name="T10"/>
                  <a:gd fmla="*/ 113 h 226" name="T11"/>
                  <a:gd fmla="*/ 107 w 225" name="T12"/>
                  <a:gd fmla="*/ 116 h 226" name="T13"/>
                  <a:gd fmla="*/ 225 w 225" name="T14"/>
                  <a:gd fmla="*/ 106 h 226" name="T15"/>
                  <a:gd fmla="*/ 120 w 225" name="T16"/>
                  <a:gd fmla="*/ 106 h 226" name="T17"/>
                  <a:gd fmla="*/ 120 w 225" name="T18"/>
                  <a:gd fmla="*/ 0 h 226" name="T19"/>
                  <a:gd fmla="*/ 225 w 225" name="T20"/>
                  <a:gd fmla="*/ 106 h 226" name="T21"/>
                  <a:gd fmla="*/ 134 w 225" name="T22"/>
                  <a:gd fmla="*/ 92 h 226" name="T23"/>
                  <a:gd fmla="*/ 209 w 225" name="T24"/>
                  <a:gd fmla="*/ 92 h 226" name="T25"/>
                  <a:gd fmla="*/ 134 w 225" name="T26"/>
                  <a:gd fmla="*/ 16 h 226" name="T27"/>
                  <a:gd fmla="*/ 134 w 225" name="T28"/>
                  <a:gd fmla="*/ 92 h 226" name="T29"/>
                  <a:gd fmla="*/ 175 w 225" name="T30"/>
                  <a:gd fmla="*/ 207 h 226" name="T31"/>
                  <a:gd fmla="*/ 225 w 225" name="T32"/>
                  <a:gd fmla="*/ 120 h 226" name="T33"/>
                  <a:gd fmla="*/ 125 w 225" name="T34"/>
                  <a:gd fmla="*/ 120 h 226" name="T35"/>
                  <a:gd fmla="*/ 175 w 225" name="T36"/>
                  <a:gd fmla="*/ 207 h 2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grpSp>
        <p:nvGrpSpPr>
          <p:cNvPr id="9" name="组合 8"/>
          <p:cNvGrpSpPr/>
          <p:nvPr/>
        </p:nvGrpSpPr>
        <p:grpSpPr>
          <a:xfrm>
            <a:off x="1628035" y="3397169"/>
            <a:ext cx="4469506" cy="783343"/>
            <a:chOff x="1628035" y="3397169"/>
            <a:chExt cx="4469506" cy="783343"/>
          </a:xfrm>
        </p:grpSpPr>
        <p:sp>
          <p:nvSpPr>
            <p:cNvPr id="41" name="TextBox 7">
              <a:extLst>
                <a:ext uri="{FF2B5EF4-FFF2-40B4-BE49-F238E27FC236}">
                  <a16:creationId xmlns:a16="http://schemas.microsoft.com/office/drawing/2014/main" id="{1F485C3D-5993-4F53-A3B5-3BD616D604B2}"/>
                </a:ext>
              </a:extLst>
            </p:cNvPr>
            <p:cNvSpPr txBox="1"/>
            <p:nvPr/>
          </p:nvSpPr>
          <p:spPr>
            <a:xfrm>
              <a:off x="2277797" y="3397169"/>
              <a:ext cx="1515488"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可行性分析二</a:t>
              </a:r>
            </a:p>
          </p:txBody>
        </p:sp>
        <p:sp>
          <p:nvSpPr>
            <p:cNvPr id="42" name="文本框 41">
              <a:extLst>
                <a:ext uri="{FF2B5EF4-FFF2-40B4-BE49-F238E27FC236}">
                  <a16:creationId xmlns:a16="http://schemas.microsoft.com/office/drawing/2014/main" id="{E2DDD70C-339E-4CA4-B746-3D2CEEA32933}"/>
                </a:ext>
              </a:extLst>
            </p:cNvPr>
            <p:cNvSpPr txBox="1"/>
            <p:nvPr/>
          </p:nvSpPr>
          <p:spPr>
            <a:xfrm>
              <a:off x="2277797" y="3681593"/>
              <a:ext cx="3819744" cy="48768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12" name="组合 11"/>
            <p:cNvGrpSpPr/>
            <p:nvPr/>
          </p:nvGrpSpPr>
          <p:grpSpPr>
            <a:xfrm>
              <a:off x="1628035" y="3511980"/>
              <a:ext cx="473847" cy="549662"/>
              <a:chOff x="1628035" y="3511980"/>
              <a:chExt cx="473847" cy="549662"/>
            </a:xfrm>
          </p:grpSpPr>
          <p:sp>
            <p:nvSpPr>
              <p:cNvPr id="23" name="六边形 22"/>
              <p:cNvSpPr/>
              <p:nvPr/>
            </p:nvSpPr>
            <p:spPr>
              <a:xfrm rot="5400000">
                <a:off x="1590128" y="3549887"/>
                <a:ext cx="549662" cy="473847"/>
              </a:xfrm>
              <a:prstGeom prst="hexagon">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8"/>
              <p:cNvSpPr/>
              <p:nvPr/>
            </p:nvSpPr>
            <p:spPr bwMode="auto">
              <a:xfrm>
                <a:off x="1749898" y="3684214"/>
                <a:ext cx="230122" cy="205193"/>
              </a:xfrm>
              <a:custGeom>
                <a:gdLst>
                  <a:gd fmla="*/ 196 w 203" name="T0"/>
                  <a:gd fmla="*/ 152 h 181" name="T1"/>
                  <a:gd fmla="*/ 182 w 203" name="T2"/>
                  <a:gd fmla="*/ 140 h 181" name="T3"/>
                  <a:gd fmla="*/ 148 w 203" name="T4"/>
                  <a:gd fmla="*/ 127 h 181" name="T5"/>
                  <a:gd fmla="*/ 147 w 203" name="T6"/>
                  <a:gd fmla="*/ 126 h 181" name="T7"/>
                  <a:gd fmla="*/ 147 w 203" name="T8"/>
                  <a:gd fmla="*/ 126 h 181" name="T9"/>
                  <a:gd fmla="*/ 133 w 203" name="T10"/>
                  <a:gd fmla="*/ 117 h 181" name="T11"/>
                  <a:gd fmla="*/ 133 w 203" name="T12"/>
                  <a:gd fmla="*/ 117 h 181" name="T13"/>
                  <a:gd fmla="*/ 133 w 203" name="T14"/>
                  <a:gd fmla="*/ 117 h 181" name="T15"/>
                  <a:gd fmla="*/ 133 w 203" name="T16"/>
                  <a:gd fmla="*/ 116 h 181" name="T17"/>
                  <a:gd fmla="*/ 133 w 203" name="T18"/>
                  <a:gd fmla="*/ 116 h 181" name="T19"/>
                  <a:gd fmla="*/ 133 w 203" name="T20"/>
                  <a:gd fmla="*/ 116 h 181" name="T21"/>
                  <a:gd fmla="*/ 133 w 203" name="T22"/>
                  <a:gd fmla="*/ 116 h 181" name="T23"/>
                  <a:gd fmla="*/ 133 w 203" name="T24"/>
                  <a:gd fmla="*/ 116 h 181" name="T25"/>
                  <a:gd fmla="*/ 130 w 203" name="T26"/>
                  <a:gd fmla="*/ 114 h 181" name="T27"/>
                  <a:gd fmla="*/ 130 w 203" name="T28"/>
                  <a:gd fmla="*/ 114 h 181" name="T29"/>
                  <a:gd fmla="*/ 130 w 203" name="T30"/>
                  <a:gd fmla="*/ 114 h 181" name="T31"/>
                  <a:gd fmla="*/ 130 w 203" name="T32"/>
                  <a:gd fmla="*/ 114 h 181" name="T33"/>
                  <a:gd fmla="*/ 130 w 203" name="T34"/>
                  <a:gd fmla="*/ 114 h 181" name="T35"/>
                  <a:gd fmla="*/ 130 w 203" name="T36"/>
                  <a:gd fmla="*/ 114 h 181" name="T37"/>
                  <a:gd fmla="*/ 130 w 203" name="T38"/>
                  <a:gd fmla="*/ 114 h 181" name="T39"/>
                  <a:gd fmla="*/ 129 w 203" name="T40"/>
                  <a:gd fmla="*/ 113 h 181" name="T41"/>
                  <a:gd fmla="*/ 126 w 203" name="T42"/>
                  <a:gd fmla="*/ 105 h 181" name="T43"/>
                  <a:gd fmla="*/ 125 w 203" name="T44"/>
                  <a:gd fmla="*/ 104 h 181" name="T45"/>
                  <a:gd fmla="*/ 126 w 203" name="T46"/>
                  <a:gd fmla="*/ 97 h 181" name="T47"/>
                  <a:gd fmla="*/ 127 w 203" name="T48"/>
                  <a:gd fmla="*/ 96 h 181" name="T49"/>
                  <a:gd fmla="*/ 130 w 203" name="T50"/>
                  <a:gd fmla="*/ 85 h 181" name="T51"/>
                  <a:gd fmla="*/ 136 w 203" name="T52"/>
                  <a:gd fmla="*/ 75 h 181" name="T53"/>
                  <a:gd fmla="*/ 138 w 203" name="T54"/>
                  <a:gd fmla="*/ 57 h 181" name="T55"/>
                  <a:gd fmla="*/ 136 w 203" name="T56"/>
                  <a:gd fmla="*/ 58 h 181" name="T57"/>
                  <a:gd fmla="*/ 138 w 203" name="T58"/>
                  <a:gd fmla="*/ 44 h 181" name="T59"/>
                  <a:gd fmla="*/ 133 w 203" name="T60"/>
                  <a:gd fmla="*/ 17 h 181" name="T61"/>
                  <a:gd fmla="*/ 122 w 203" name="T62"/>
                  <a:gd fmla="*/ 7 h 181" name="T63"/>
                  <a:gd fmla="*/ 115 w 203" name="T64"/>
                  <a:gd fmla="*/ 3 h 181" name="T65"/>
                  <a:gd fmla="*/ 82 w 203" name="T66"/>
                  <a:gd fmla="*/ 3 h 181" name="T67"/>
                  <a:gd fmla="*/ 65 w 203" name="T68"/>
                  <a:gd fmla="*/ 15 h 181" name="T69"/>
                  <a:gd fmla="*/ 60 w 203" name="T70"/>
                  <a:gd fmla="*/ 44 h 181" name="T71"/>
                  <a:gd fmla="*/ 63 w 203" name="T72"/>
                  <a:gd fmla="*/ 54 h 181" name="T73"/>
                  <a:gd fmla="*/ 63 w 203" name="T74"/>
                  <a:gd fmla="*/ 57 h 181" name="T75"/>
                  <a:gd fmla="*/ 62 w 203" name="T76"/>
                  <a:gd fmla="*/ 57 h 181" name="T77"/>
                  <a:gd fmla="*/ 64 w 203" name="T78"/>
                  <a:gd fmla="*/ 75 h 181" name="T79"/>
                  <a:gd fmla="*/ 70 w 203" name="T80"/>
                  <a:gd fmla="*/ 85 h 181" name="T81"/>
                  <a:gd fmla="*/ 73 w 203" name="T82"/>
                  <a:gd fmla="*/ 96 h 181" name="T83"/>
                  <a:gd fmla="*/ 75 w 203" name="T84"/>
                  <a:gd fmla="*/ 97 h 181" name="T85"/>
                  <a:gd fmla="*/ 75 w 203" name="T86"/>
                  <a:gd fmla="*/ 103 h 181" name="T87"/>
                  <a:gd fmla="*/ 76 w 203" name="T88"/>
                  <a:gd fmla="*/ 106 h 181" name="T89"/>
                  <a:gd fmla="*/ 75 w 203" name="T90"/>
                  <a:gd fmla="*/ 105 h 181" name="T91"/>
                  <a:gd fmla="*/ 72 w 203" name="T92"/>
                  <a:gd fmla="*/ 114 h 181" name="T93"/>
                  <a:gd fmla="*/ 72 w 203" name="T94"/>
                  <a:gd fmla="*/ 114 h 181" name="T95"/>
                  <a:gd fmla="*/ 68 w 203" name="T96"/>
                  <a:gd fmla="*/ 116 h 181" name="T97"/>
                  <a:gd fmla="*/ 55 w 203" name="T98"/>
                  <a:gd fmla="*/ 125 h 181" name="T99"/>
                  <a:gd fmla="*/ 55 w 203" name="T100"/>
                  <a:gd fmla="*/ 126 h 181" name="T101"/>
                  <a:gd fmla="*/ 54 w 203" name="T102"/>
                  <a:gd fmla="*/ 126 h 181" name="T103"/>
                  <a:gd fmla="*/ 54 w 203" name="T104"/>
                  <a:gd fmla="*/ 126 h 181" name="T105"/>
                  <a:gd fmla="*/ 53 w 203" name="T106"/>
                  <a:gd fmla="*/ 127 h 181" name="T107"/>
                  <a:gd fmla="*/ 19 w 203" name="T108"/>
                  <a:gd fmla="*/ 140 h 181" name="T109"/>
                  <a:gd fmla="*/ 6 w 203" name="T110"/>
                  <a:gd fmla="*/ 152 h 181" name="T111"/>
                  <a:gd fmla="*/ 0 w 203" name="T112"/>
                  <a:gd fmla="*/ 181 h 181" name="T113"/>
                  <a:gd fmla="*/ 203 w 203" name="T114"/>
                  <a:gd fmla="*/ 181 h 181" name="T115"/>
                  <a:gd fmla="*/ 196 w 203" name="T116"/>
                  <a:gd fmla="*/ 152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itchFamily="2" typeface="Bebas"/>
                  <a:ea charset="-122" panose="020b0503020204020204" pitchFamily="34" typeface="微软雅黑"/>
                  <a:sym charset="0" pitchFamily="2" typeface="Bebas"/>
                </a:endParaRPr>
              </a:p>
            </p:txBody>
          </p:sp>
        </p:grpSp>
      </p:grpSp>
    </p:spTree>
    <p:extLst>
      <p:ext uri="{BB962C8B-B14F-4D97-AF65-F5344CB8AC3E}">
        <p14:creationId val="8294963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1000" id="7"/>
                                        <p:tgtEl>
                                          <p:spTgt spid="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14" presetSubtype="10">
                                  <p:stCondLst>
                                    <p:cond delay="0"/>
                                  </p:stCondLst>
                                  <p:childTnLst>
                                    <p:set>
                                      <p:cBhvr>
                                        <p:cTn dur="1" fill="hold" id="11">
                                          <p:stCondLst>
                                            <p:cond delay="0"/>
                                          </p:stCondLst>
                                        </p:cTn>
                                        <p:tgtEl>
                                          <p:spTgt spid="15"/>
                                        </p:tgtEl>
                                        <p:attrNameLst>
                                          <p:attrName>style.visibility</p:attrName>
                                        </p:attrNameLst>
                                      </p:cBhvr>
                                      <p:to>
                                        <p:strVal val="visible"/>
                                      </p:to>
                                    </p:set>
                                    <p:animEffect filter="randombar(horizontal)" transition="in">
                                      <p:cBhvr>
                                        <p:cTn dur="500" id="12"/>
                                        <p:tgtEl>
                                          <p:spTgt spid="15"/>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0-#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500" fill="hold" id="21"/>
                                        <p:tgtEl>
                                          <p:spTgt spid="9"/>
                                        </p:tgtEl>
                                        <p:attrNameLst>
                                          <p:attrName>ppt_x</p:attrName>
                                        </p:attrNameLst>
                                      </p:cBhvr>
                                      <p:tavLst>
                                        <p:tav tm="0">
                                          <p:val>
                                            <p:strVal val="0-#ppt_w/2"/>
                                          </p:val>
                                        </p:tav>
                                        <p:tav tm="100000">
                                          <p:val>
                                            <p:strVal val="#ppt_x"/>
                                          </p:val>
                                        </p:tav>
                                      </p:tavLst>
                                    </p:anim>
                                    <p:anim calcmode="lin" valueType="num">
                                      <p:cBhvr additive="base">
                                        <p:cTn dur="500" fill="hold" id="22"/>
                                        <p:tgtEl>
                                          <p:spTgt spid="9"/>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0-#ppt_w/2"/>
                                          </p:val>
                                        </p:tav>
                                        <p:tav tm="100000">
                                          <p:val>
                                            <p:strVal val="#ppt_x"/>
                                          </p:val>
                                        </p:tav>
                                      </p:tavLst>
                                    </p:anim>
                                    <p:anim calcmode="lin" valueType="num">
                                      <p:cBhvr additive="base">
                                        <p:cTn dur="500" fill="hold" id="26"/>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88020" y="-2244971"/>
            <a:ext cx="4630615" cy="4630615"/>
          </a:xfrm>
          <a:prstGeom prst="ellipse">
            <a:avLst/>
          </a:prstGeom>
          <a:blipFill dpi="0" rotWithShape="1">
            <a:blip r:embed="rId3">
              <a:extLst>
                <a:ext uri="{28A0092B-C50C-407E-A947-70E740481C1C}">
                  <a14:useLocalDpi val="0"/>
                </a:ext>
              </a:extLst>
            </a:blip>
            <a:stretch>
              <a:fillRect l="-24963" r="-2496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椭圆 4"/>
          <p:cNvSpPr/>
          <p:nvPr/>
        </p:nvSpPr>
        <p:spPr>
          <a:xfrm>
            <a:off x="2910254" y="-3122737"/>
            <a:ext cx="6386147" cy="6386147"/>
          </a:xfrm>
          <a:prstGeom prst="ellipse">
            <a:avLst/>
          </a:prstGeom>
          <a:noFill/>
          <a:ln w="5715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文本框 5"/>
          <p:cNvSpPr txBox="1"/>
          <p:nvPr/>
        </p:nvSpPr>
        <p:spPr>
          <a:xfrm>
            <a:off x="5274311" y="2355832"/>
            <a:ext cx="1643380" cy="2369820"/>
          </a:xfrm>
          <a:prstGeom prst="rect">
            <a:avLst/>
          </a:prstGeom>
          <a:noFill/>
          <a:ln>
            <a:noFill/>
          </a:ln>
          <a:effectLst>
            <a:outerShdw algn="tl" blurRad="254000" dir="2700000" dist="63500" rotWithShape="0">
              <a:prstClr val="black">
                <a:alpha val="30000"/>
              </a:prstClr>
            </a:outerShdw>
          </a:effectLst>
        </p:spPr>
        <p:txBody>
          <a:bodyPr rtlCol="0" wrap="none">
            <a:spAutoFit/>
          </a:bodyPr>
          <a:lstStyle/>
          <a:p>
            <a:pPr algn="ctr">
              <a:lnSpc>
                <a:spcPct val="130000"/>
              </a:lnSpc>
            </a:pPr>
            <a:r>
              <a:rPr altLang="zh-CN" lang="en-US" smtClean="0" sz="11500">
                <a:solidFill>
                  <a:schemeClr val="tx1">
                    <a:lumMod val="75000"/>
                    <a:lumOff val="25000"/>
                  </a:schemeClr>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03</a:t>
            </a:r>
          </a:p>
        </p:txBody>
      </p:sp>
      <p:sp>
        <p:nvSpPr>
          <p:cNvPr id="7" name="椭圆 6"/>
          <p:cNvSpPr/>
          <p:nvPr/>
        </p:nvSpPr>
        <p:spPr>
          <a:xfrm>
            <a:off x="2157116" y="2233244"/>
            <a:ext cx="890953" cy="890953"/>
          </a:xfrm>
          <a:prstGeom prst="ellipse">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a:off x="8886611" y="2799399"/>
            <a:ext cx="257320" cy="257320"/>
          </a:xfrm>
          <a:prstGeom prst="ellipse">
            <a:avLst/>
          </a:prstGeom>
          <a:solidFill>
            <a:srgbClr val="EFEFE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椭圆 8"/>
          <p:cNvSpPr/>
          <p:nvPr/>
        </p:nvSpPr>
        <p:spPr>
          <a:xfrm>
            <a:off x="9547433" y="1731138"/>
            <a:ext cx="502106" cy="502106"/>
          </a:xfrm>
          <a:prstGeom prst="ellipse">
            <a:avLst/>
          </a:prstGeom>
          <a:solidFill>
            <a:srgbClr val="9FB8D6">
              <a:alpha val="45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4462096" y="4186515"/>
            <a:ext cx="3267808" cy="725424"/>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lnSpc>
                <a:spcPct val="130000"/>
              </a:lnSpc>
            </a:pPr>
            <a:r>
              <a:rPr altLang="en-US" b="1" lang="zh-CN" smtClean="0" spc="300" sz="32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产品运营</a:t>
            </a:r>
          </a:p>
        </p:txBody>
      </p:sp>
      <p:sp>
        <p:nvSpPr>
          <p:cNvPr id="12" name="TextBox 11"/>
          <p:cNvSpPr txBox="1"/>
          <p:nvPr/>
        </p:nvSpPr>
        <p:spPr>
          <a:xfrm>
            <a:off x="3414186" y="4811813"/>
            <a:ext cx="5363628" cy="685800"/>
          </a:xfrm>
          <a:prstGeom prst="rect">
            <a:avLst/>
          </a:prstGeom>
          <a:noFill/>
        </p:spPr>
        <p:txBody>
          <a:bodyPr rtlCol="0" wrap="square">
            <a:spAutoFit/>
          </a:bodyPr>
          <a:lstStyle/>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您的内容打在这里，或者通过复制您的文本后，在此框中选择粘贴，并选择只保留文字您的内容打在这里，或者通过通过复制您的文本或者通过复制您的文本后</a:t>
            </a:r>
          </a:p>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在此框中选择粘贴保留文字您的内容打在这</a:t>
            </a:r>
          </a:p>
        </p:txBody>
      </p:sp>
    </p:spTree>
    <p:extLst>
      <p:ext uri="{BB962C8B-B14F-4D97-AF65-F5344CB8AC3E}">
        <p14:creationId val="162145512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10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2" presetSubtype="1">
                                  <p:stCondLst>
                                    <p:cond delay="5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750" fill="hold" id="30"/>
                                        <p:tgtEl>
                                          <p:spTgt spid="6"/>
                                        </p:tgtEl>
                                        <p:attrNameLst>
                                          <p:attrName>ppt_x</p:attrName>
                                        </p:attrNameLst>
                                      </p:cBhvr>
                                      <p:tavLst>
                                        <p:tav tm="0">
                                          <p:val>
                                            <p:strVal val="#ppt_x"/>
                                          </p:val>
                                        </p:tav>
                                        <p:tav tm="100000">
                                          <p:val>
                                            <p:strVal val="#ppt_x"/>
                                          </p:val>
                                        </p:tav>
                                      </p:tavLst>
                                    </p:anim>
                                    <p:anim calcmode="lin" valueType="num">
                                      <p:cBhvr additive="base">
                                        <p:cTn dur="75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2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75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15498" y="3609750"/>
            <a:ext cx="12207498" cy="3248249"/>
          </a:xfrm>
          <a:custGeom>
            <a:gdLst>
              <a:gd fmla="*/ 0 w 12207498" name="connsiteX0"/>
              <a:gd fmla="*/ 1659674 h 3248249" name="connsiteY0"/>
              <a:gd fmla="*/ 12207498 w 12207498" name="connsiteX1"/>
              <a:gd fmla="*/ 0 h 3248249" name="connsiteY1"/>
              <a:gd fmla="*/ 12207498 w 12207498" name="connsiteX2"/>
              <a:gd fmla="*/ 3248249 h 3248249" name="connsiteY2"/>
              <a:gd fmla="*/ 15498 w 12207498" name="connsiteX3"/>
              <a:gd fmla="*/ 3248249 h 3248249" name="connsiteY3"/>
              <a:gd fmla="*/ 0 w 12207498" name="connsiteX4"/>
              <a:gd fmla="*/ 1659674 h 3248249" name="connsiteY4"/>
              <a:gd fmla="*/ 15498 w 12207498" name="connsiteX5"/>
              <a:gd fmla="*/ 0 h 3248249"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3248249" w="12207498">
                <a:moveTo>
                  <a:pt x="0" y="1659674"/>
                </a:moveTo>
                <a:lnTo>
                  <a:pt x="12207498" y="0"/>
                </a:lnTo>
                <a:lnTo>
                  <a:pt x="12207498" y="3248249"/>
                </a:lnTo>
                <a:lnTo>
                  <a:pt x="15498" y="3248249"/>
                </a:lnTo>
                <a:lnTo>
                  <a:pt x="0" y="1659674"/>
                </a:lnTo>
                <a:close/>
              </a:path>
            </a:pathLst>
          </a:cu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endParaRPr>
          </a:p>
        </p:txBody>
      </p:sp>
      <p:grpSp>
        <p:nvGrpSpPr>
          <p:cNvPr id="2" name="组合 1"/>
          <p:cNvGrpSpPr/>
          <p:nvPr/>
        </p:nvGrpSpPr>
        <p:grpSpPr>
          <a:xfrm>
            <a:off x="7866419" y="2435756"/>
            <a:ext cx="3030115" cy="997969"/>
            <a:chOff x="7866419" y="2435756"/>
            <a:chExt cx="3030115" cy="997969"/>
          </a:xfrm>
        </p:grpSpPr>
        <p:sp>
          <p:nvSpPr>
            <p:cNvPr id="18" name="TextBox 7">
              <a:extLst>
                <a:ext uri="{FF2B5EF4-FFF2-40B4-BE49-F238E27FC236}">
                  <a16:creationId xmlns:a16="http://schemas.microsoft.com/office/drawing/2014/main" id="{8DE6CD62-A5CF-42EF-B6BB-0447C20B7252}"/>
                </a:ext>
              </a:extLst>
            </p:cNvPr>
            <p:cNvSpPr txBox="1"/>
            <p:nvPr/>
          </p:nvSpPr>
          <p:spPr>
            <a:xfrm>
              <a:off x="7866418" y="2435756"/>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产品卖点一</a:t>
              </a:r>
            </a:p>
          </p:txBody>
        </p:sp>
        <p:sp>
          <p:nvSpPr>
            <p:cNvPr id="19" name="文本框 18">
              <a:extLst>
                <a:ext uri="{FF2B5EF4-FFF2-40B4-BE49-F238E27FC236}">
                  <a16:creationId xmlns:a16="http://schemas.microsoft.com/office/drawing/2014/main" id="{503E0C68-DA60-417A-94AF-3E2A39D1D51A}"/>
                </a:ext>
              </a:extLst>
            </p:cNvPr>
            <p:cNvSpPr txBox="1"/>
            <p:nvPr/>
          </p:nvSpPr>
          <p:spPr>
            <a:xfrm>
              <a:off x="7866418" y="2721350"/>
              <a:ext cx="3030115"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pic>
        <p:nvPicPr>
          <p:cNvPr id="14" name="图片 13">
            <a:extLst>
              <a:ext uri="{FF2B5EF4-FFF2-40B4-BE49-F238E27FC236}">
                <a16:creationId xmlns:a16="http://schemas.microsoft.com/office/drawing/2014/main" id="{1D9EC29F-1944-4860-8659-19B8A0F5B54C}"/>
              </a:ext>
            </a:extLst>
          </p:cNvPr>
          <p:cNvPicPr>
            <a:picLocks noChangeAspect="1"/>
          </p:cNvPicPr>
          <p:nvPr/>
        </p:nvPicPr>
        <p:blipFill>
          <a:blip r:embed="rId3">
            <a:extLst>
              <a:ext uri="{28A0092B-C50C-407E-A947-70E740481C1C}">
                <a14:useLocalDpi val="0"/>
              </a:ext>
            </a:extLst>
          </a:blip>
          <a:stretch>
            <a:fillRect/>
          </a:stretch>
        </p:blipFill>
        <p:spPr>
          <a:xfrm>
            <a:off x="1501744" y="2102800"/>
            <a:ext cx="4690267" cy="4484235"/>
          </a:xfrm>
          <a:prstGeom prst="rect">
            <a:avLst/>
          </a:prstGeom>
        </p:spPr>
      </p:pic>
      <p:grpSp>
        <p:nvGrpSpPr>
          <p:cNvPr id="4" name="组合 3"/>
          <p:cNvGrpSpPr/>
          <p:nvPr/>
        </p:nvGrpSpPr>
        <p:grpSpPr>
          <a:xfrm>
            <a:off x="7866419" y="4703615"/>
            <a:ext cx="3030115" cy="959048"/>
            <a:chOff x="7866419" y="4703615"/>
            <a:chExt cx="3030115" cy="959048"/>
          </a:xfrm>
        </p:grpSpPr>
        <p:sp>
          <p:nvSpPr>
            <p:cNvPr id="31" name="TextBox 7">
              <a:extLst>
                <a:ext uri="{FF2B5EF4-FFF2-40B4-BE49-F238E27FC236}">
                  <a16:creationId xmlns:a16="http://schemas.microsoft.com/office/drawing/2014/main" id="{27D9584A-AEF6-47C9-BB38-0D9773E21270}"/>
                </a:ext>
              </a:extLst>
            </p:cNvPr>
            <p:cNvSpPr txBox="1"/>
            <p:nvPr/>
          </p:nvSpPr>
          <p:spPr>
            <a:xfrm>
              <a:off x="7866418" y="4703614"/>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产品卖点二</a:t>
              </a:r>
            </a:p>
          </p:txBody>
        </p:sp>
        <p:sp>
          <p:nvSpPr>
            <p:cNvPr id="32" name="文本框 31">
              <a:extLst>
                <a:ext uri="{FF2B5EF4-FFF2-40B4-BE49-F238E27FC236}">
                  <a16:creationId xmlns:a16="http://schemas.microsoft.com/office/drawing/2014/main" id="{2731787A-8C97-47CC-B592-AE49902F7271}"/>
                </a:ext>
              </a:extLst>
            </p:cNvPr>
            <p:cNvSpPr txBox="1"/>
            <p:nvPr/>
          </p:nvSpPr>
          <p:spPr>
            <a:xfrm>
              <a:off x="7866418" y="4989209"/>
              <a:ext cx="3030115" cy="685800"/>
            </a:xfrm>
            <a:prstGeom prst="rect">
              <a:avLst/>
            </a:prstGeom>
            <a:noFill/>
          </p:spPr>
          <p:txBody>
            <a:bodyPr rtlCol="0" wrap="square">
              <a:spAutoFit/>
            </a:bodyPr>
            <a:lstStyle/>
            <a:p>
              <a:pPr>
                <a:lnSpc>
                  <a:spcPct val="130000"/>
                </a:lnSpc>
              </a:pPr>
              <a:r>
                <a:rPr altLang="en-US" lang="zh-CN" sz="1000">
                  <a:solidFill>
                    <a:srgbClr val="4F4D50"/>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sp>
        <p:nvSpPr>
          <p:cNvPr id="34" name="文本框 33">
            <a:extLst>
              <a:ext uri="{FF2B5EF4-FFF2-40B4-BE49-F238E27FC236}">
                <a16:creationId xmlns:a16="http://schemas.microsoft.com/office/drawing/2014/main" id="{194A4BDC-7C07-488A-A9E2-D3084D0EDA4E}"/>
              </a:ext>
            </a:extLst>
          </p:cNvPr>
          <p:cNvSpPr txBox="1"/>
          <p:nvPr/>
        </p:nvSpPr>
        <p:spPr>
          <a:xfrm>
            <a:off x="1618476" y="1386271"/>
            <a:ext cx="9278058" cy="514228"/>
          </a:xfrm>
          <a:prstGeom prst="rect">
            <a:avLst/>
          </a:prstGeom>
          <a:noFill/>
        </p:spPr>
        <p:txBody>
          <a:bodyPr rtlCol="0" wrap="square">
            <a:spAutoFit/>
          </a:bodyPr>
          <a:lstStyle/>
          <a:p>
            <a:pPr>
              <a:lnSpc>
                <a:spcPct val="130000"/>
              </a:lnSpc>
            </a:pPr>
            <a:r>
              <a:rPr altLang="en-US" lang="zh-CN" sz="1067">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 name="矩形 2"/>
          <p:cNvSpPr/>
          <p:nvPr/>
        </p:nvSpPr>
        <p:spPr>
          <a:xfrm>
            <a:off x="1793632" y="2262554"/>
            <a:ext cx="4079630" cy="2274277"/>
          </a:xfrm>
          <a:prstGeom prst="rect">
            <a:avLst/>
          </a:prstGeom>
          <a:blipFill dpi="0" rotWithShape="1">
            <a:blip r:embed="rId4">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a:extLst>
              <a:ext uri="{FF2B5EF4-FFF2-40B4-BE49-F238E27FC236}">
                <a16:creationId xmlns:a16="http://schemas.microsoft.com/office/drawing/2014/main" id="{36C0F669-170C-4C9E-BB2D-AD54BE10AD20}"/>
              </a:ext>
            </a:extLst>
          </p:cNvPr>
          <p:cNvPicPr>
            <a:picLocks noChangeAspect="1"/>
          </p:cNvPicPr>
          <p:nvPr/>
        </p:nvPicPr>
        <p:blipFill>
          <a:blip r:embed="rId5">
            <a:extLst>
              <a:ext uri="{28A0092B-C50C-407E-A947-70E740481C1C}">
                <a14:useLocalDpi val="0"/>
              </a:ext>
            </a:extLst>
          </a:blip>
          <a:stretch>
            <a:fillRect/>
          </a:stretch>
        </p:blipFill>
        <p:spPr>
          <a:xfrm>
            <a:off x="4486149" y="3302746"/>
            <a:ext cx="2468161" cy="3152404"/>
          </a:xfrm>
          <a:prstGeom prst="rect">
            <a:avLst/>
          </a:prstGeom>
        </p:spPr>
      </p:pic>
      <p:sp>
        <p:nvSpPr>
          <p:cNvPr id="5" name="矩形 4"/>
          <p:cNvSpPr/>
          <p:nvPr/>
        </p:nvSpPr>
        <p:spPr>
          <a:xfrm>
            <a:off x="4900688" y="3559834"/>
            <a:ext cx="1560207" cy="214175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a:extLst>
              <a:ext uri="{FF2B5EF4-FFF2-40B4-BE49-F238E27FC236}">
                <a16:creationId xmlns:a16="http://schemas.microsoft.com/office/drawing/2014/main" id="{E979F31D-EEDC-4310-8792-978030FFD046}"/>
              </a:ext>
            </a:extLst>
          </p:cNvPr>
          <p:cNvPicPr>
            <a:picLocks noChangeAspect="1"/>
          </p:cNvPicPr>
          <p:nvPr/>
        </p:nvPicPr>
        <p:blipFill>
          <a:blip r:embed="rId7">
            <a:extLst>
              <a:ext uri="{28A0092B-C50C-407E-A947-70E740481C1C}">
                <a14:useLocalDpi val="0"/>
              </a:ext>
            </a:extLst>
          </a:blip>
          <a:stretch>
            <a:fillRect/>
          </a:stretch>
        </p:blipFill>
        <p:spPr>
          <a:xfrm>
            <a:off x="4079776" y="4097570"/>
            <a:ext cx="1047043" cy="2729532"/>
          </a:xfrm>
          <a:prstGeom prst="rect">
            <a:avLst/>
          </a:prstGeom>
        </p:spPr>
      </p:pic>
      <p:sp>
        <p:nvSpPr>
          <p:cNvPr id="6" name="矩形 5"/>
          <p:cNvSpPr/>
          <p:nvPr/>
        </p:nvSpPr>
        <p:spPr>
          <a:xfrm>
            <a:off x="4192438" y="4238445"/>
            <a:ext cx="822385" cy="1714476"/>
          </a:xfrm>
          <a:prstGeom prst="rect">
            <a:avLst/>
          </a:prstGeom>
          <a:blipFill dpi="0" rotWithShape="1">
            <a:blip r:embed="rId8">
              <a:extLst>
                <a:ext uri="{28A0092B-C50C-407E-A947-70E740481C1C}">
                  <a14:useLocalDpi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481368" y="440281"/>
            <a:ext cx="2007509" cy="671167"/>
            <a:chOff x="481368" y="440281"/>
            <a:chExt cx="2007509" cy="671167"/>
          </a:xfrm>
        </p:grpSpPr>
        <p:sp>
          <p:nvSpPr>
            <p:cNvPr id="2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23"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产品概述</a:t>
              </a:r>
            </a:p>
          </p:txBody>
        </p:sp>
        <p:sp>
          <p:nvSpPr>
            <p:cNvPr id="24" name="矩形 23"/>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0161147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000" id="17"/>
                                        <p:tgtEl>
                                          <p:spTgt spid="3"/>
                                        </p:tgtEl>
                                      </p:cBhvr>
                                    </p:animEffect>
                                    <p:anim calcmode="lin" valueType="num">
                                      <p:cBhvr>
                                        <p:cTn dur="1000" fill="hold" id="18"/>
                                        <p:tgtEl>
                                          <p:spTgt spid="3"/>
                                        </p:tgtEl>
                                        <p:attrNameLst>
                                          <p:attrName>ppt_x</p:attrName>
                                        </p:attrNameLst>
                                      </p:cBhvr>
                                      <p:tavLst>
                                        <p:tav tm="0">
                                          <p:val>
                                            <p:strVal val="#ppt_x"/>
                                          </p:val>
                                        </p:tav>
                                        <p:tav tm="100000">
                                          <p:val>
                                            <p:strVal val="#ppt_x"/>
                                          </p:val>
                                        </p:tav>
                                      </p:tavLst>
                                    </p:anim>
                                    <p:anim calcmode="lin" valueType="num">
                                      <p:cBhvr>
                                        <p:cTn dur="1000" fill="hold" id="19"/>
                                        <p:tgtEl>
                                          <p:spTgt spid="3"/>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000" id="22"/>
                                        <p:tgtEl>
                                          <p:spTgt spid="16"/>
                                        </p:tgtEl>
                                      </p:cBhvr>
                                    </p:animEffect>
                                    <p:anim calcmode="lin" valueType="num">
                                      <p:cBhvr>
                                        <p:cTn dur="1000" fill="hold" id="23"/>
                                        <p:tgtEl>
                                          <p:spTgt spid="16"/>
                                        </p:tgtEl>
                                        <p:attrNameLst>
                                          <p:attrName>ppt_x</p:attrName>
                                        </p:attrNameLst>
                                      </p:cBhvr>
                                      <p:tavLst>
                                        <p:tav tm="0">
                                          <p:val>
                                            <p:strVal val="#ppt_x"/>
                                          </p:val>
                                        </p:tav>
                                        <p:tav tm="100000">
                                          <p:val>
                                            <p:strVal val="#ppt_x"/>
                                          </p:val>
                                        </p:tav>
                                      </p:tavLst>
                                    </p:anim>
                                    <p:anim calcmode="lin" valueType="num">
                                      <p:cBhvr>
                                        <p:cTn dur="1000" fill="hold" id="24"/>
                                        <p:tgtEl>
                                          <p:spTgt spid="1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1000" id="27"/>
                                        <p:tgtEl>
                                          <p:spTgt spid="5"/>
                                        </p:tgtEl>
                                      </p:cBhvr>
                                    </p:animEffect>
                                    <p:anim calcmode="lin" valueType="num">
                                      <p:cBhvr>
                                        <p:cTn dur="1000" fill="hold" id="28"/>
                                        <p:tgtEl>
                                          <p:spTgt spid="5"/>
                                        </p:tgtEl>
                                        <p:attrNameLst>
                                          <p:attrName>ppt_x</p:attrName>
                                        </p:attrNameLst>
                                      </p:cBhvr>
                                      <p:tavLst>
                                        <p:tav tm="0">
                                          <p:val>
                                            <p:strVal val="#ppt_x"/>
                                          </p:val>
                                        </p:tav>
                                        <p:tav tm="100000">
                                          <p:val>
                                            <p:strVal val="#ppt_x"/>
                                          </p:val>
                                        </p:tav>
                                      </p:tavLst>
                                    </p:anim>
                                    <p:anim calcmode="lin" valueType="num">
                                      <p:cBhvr>
                                        <p:cTn dur="1000" fill="hold" id="29"/>
                                        <p:tgtEl>
                                          <p:spTgt spid="5"/>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1000" id="37"/>
                                        <p:tgtEl>
                                          <p:spTgt spid="6"/>
                                        </p:tgtEl>
                                      </p:cBhvr>
                                    </p:animEffect>
                                    <p:anim calcmode="lin" valueType="num">
                                      <p:cBhvr>
                                        <p:cTn dur="1000" fill="hold" id="38"/>
                                        <p:tgtEl>
                                          <p:spTgt spid="6"/>
                                        </p:tgtEl>
                                        <p:attrNameLst>
                                          <p:attrName>ppt_x</p:attrName>
                                        </p:attrNameLst>
                                      </p:cBhvr>
                                      <p:tavLst>
                                        <p:tav tm="0">
                                          <p:val>
                                            <p:strVal val="#ppt_x"/>
                                          </p:val>
                                        </p:tav>
                                        <p:tav tm="100000">
                                          <p:val>
                                            <p:strVal val="#ppt_x"/>
                                          </p:val>
                                        </p:tav>
                                      </p:tavLst>
                                    </p:anim>
                                    <p:anim calcmode="lin" valueType="num">
                                      <p:cBhvr>
                                        <p:cTn dur="1000" fill="hold" id="39"/>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22" presetSubtype="1">
                                  <p:stCondLst>
                                    <p:cond delay="0"/>
                                  </p:stCondLst>
                                  <p:childTnLst>
                                    <p:set>
                                      <p:cBhvr>
                                        <p:cTn dur="1" fill="hold" id="43">
                                          <p:stCondLst>
                                            <p:cond delay="0"/>
                                          </p:stCondLst>
                                        </p:cTn>
                                        <p:tgtEl>
                                          <p:spTgt spid="34"/>
                                        </p:tgtEl>
                                        <p:attrNameLst>
                                          <p:attrName>style.visibility</p:attrName>
                                        </p:attrNameLst>
                                      </p:cBhvr>
                                      <p:to>
                                        <p:strVal val="visible"/>
                                      </p:to>
                                    </p:set>
                                    <p:animEffect filter="wipe(up)" transition="in">
                                      <p:cBhvr>
                                        <p:cTn dur="500" id="44"/>
                                        <p:tgtEl>
                                          <p:spTgt spid="34"/>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2" presetSubtype="2">
                                  <p:stCondLst>
                                    <p:cond delay="0"/>
                                  </p:stCondLst>
                                  <p:childTnLst>
                                    <p:set>
                                      <p:cBhvr>
                                        <p:cTn dur="1" fill="hold" id="48">
                                          <p:stCondLst>
                                            <p:cond delay="0"/>
                                          </p:stCondLst>
                                        </p:cTn>
                                        <p:tgtEl>
                                          <p:spTgt spid="4"/>
                                        </p:tgtEl>
                                        <p:attrNameLst>
                                          <p:attrName>style.visibility</p:attrName>
                                        </p:attrNameLst>
                                      </p:cBhvr>
                                      <p:to>
                                        <p:strVal val="visible"/>
                                      </p:to>
                                    </p:set>
                                    <p:anim calcmode="lin" valueType="num">
                                      <p:cBhvr additive="base">
                                        <p:cTn dur="500" fill="hold" id="49"/>
                                        <p:tgtEl>
                                          <p:spTgt spid="4"/>
                                        </p:tgtEl>
                                        <p:attrNameLst>
                                          <p:attrName>ppt_x</p:attrName>
                                        </p:attrNameLst>
                                      </p:cBhvr>
                                      <p:tavLst>
                                        <p:tav tm="0">
                                          <p:val>
                                            <p:strVal val="1+#ppt_w/2"/>
                                          </p:val>
                                        </p:tav>
                                        <p:tav tm="100000">
                                          <p:val>
                                            <p:strVal val="#ppt_x"/>
                                          </p:val>
                                        </p:tav>
                                      </p:tavLst>
                                    </p:anim>
                                    <p:anim calcmode="lin" valueType="num">
                                      <p:cBhvr additive="base">
                                        <p:cTn dur="500" fill="hold" id="50"/>
                                        <p:tgtEl>
                                          <p:spTgt spid="4"/>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0"/>
                                  </p:stCondLst>
                                  <p:childTnLst>
                                    <p:set>
                                      <p:cBhvr>
                                        <p:cTn dur="1" fill="hold" id="52">
                                          <p:stCondLst>
                                            <p:cond delay="0"/>
                                          </p:stCondLst>
                                        </p:cTn>
                                        <p:tgtEl>
                                          <p:spTgt spid="2"/>
                                        </p:tgtEl>
                                        <p:attrNameLst>
                                          <p:attrName>style.visibility</p:attrName>
                                        </p:attrNameLst>
                                      </p:cBhvr>
                                      <p:to>
                                        <p:strVal val="visible"/>
                                      </p:to>
                                    </p:set>
                                    <p:anim calcmode="lin" valueType="num">
                                      <p:cBhvr additive="base">
                                        <p:cTn dur="500" fill="hold" id="53"/>
                                        <p:tgtEl>
                                          <p:spTgt spid="2"/>
                                        </p:tgtEl>
                                        <p:attrNameLst>
                                          <p:attrName>ppt_x</p:attrName>
                                        </p:attrNameLst>
                                      </p:cBhvr>
                                      <p:tavLst>
                                        <p:tav tm="0">
                                          <p:val>
                                            <p:strVal val="1+#ppt_w/2"/>
                                          </p:val>
                                        </p:tav>
                                        <p:tav tm="100000">
                                          <p:val>
                                            <p:strVal val="#ppt_x"/>
                                          </p:val>
                                        </p:tav>
                                      </p:tavLst>
                                    </p:anim>
                                    <p:anim calcmode="lin" valueType="num">
                                      <p:cBhvr additive="base">
                                        <p:cTn dur="500" fill="hold" id="54"/>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4"/>
      <p:bldP grpId="0" spid="3"/>
      <p:bldP grpId="0" spid="5"/>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43090" y="597778"/>
            <a:ext cx="3459296" cy="5677762"/>
          </a:xfrm>
          <a:prstGeom prst="rect">
            <a:avLst/>
          </a:prstGeom>
          <a:blipFill dpi="0" rotWithShape="1">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l="-83939" r="-107589"/>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 name="文本框 3"/>
          <p:cNvSpPr txBox="1"/>
          <p:nvPr/>
        </p:nvSpPr>
        <p:spPr>
          <a:xfrm>
            <a:off x="4467616" y="560200"/>
            <a:ext cx="4557312" cy="1042416"/>
          </a:xfrm>
          <a:prstGeom prst="rect">
            <a:avLst/>
          </a:prstGeom>
          <a:noFill/>
        </p:spPr>
        <p:txBody>
          <a:bodyPr rtlCol="0" wrap="square">
            <a:spAutoFit/>
          </a:bodyPr>
          <a:lstStyle/>
          <a:p>
            <a:pPr>
              <a:lnSpc>
                <a:spcPct val="130000"/>
              </a:lnSpc>
            </a:pPr>
            <a:r>
              <a:rPr altLang="zh-CN" lang="en-US" smtClean="0" sz="4800">
                <a:solidFill>
                  <a:srgbClr val="010101"/>
                </a:solidFill>
                <a:latin charset="-122" panose="02010601030101010101" pitchFamily="2" typeface="方正黑体简体"/>
                <a:ea charset="-122" panose="02010601030101010101" pitchFamily="2" typeface="方正黑体简体"/>
                <a:cs typeface="+mn-ea"/>
                <a:sym typeface="+mn-lt"/>
              </a:rPr>
              <a:t>CONTENTS</a:t>
            </a:r>
          </a:p>
        </p:txBody>
      </p:sp>
      <p:sp>
        <p:nvSpPr>
          <p:cNvPr id="6" name="文本框 5"/>
          <p:cNvSpPr txBox="1"/>
          <p:nvPr/>
        </p:nvSpPr>
        <p:spPr>
          <a:xfrm>
            <a:off x="4607214" y="3474949"/>
            <a:ext cx="2268267" cy="566928"/>
          </a:xfrm>
          <a:prstGeom prst="rect">
            <a:avLst/>
          </a:prstGeom>
          <a:noFill/>
        </p:spPr>
        <p:txBody>
          <a:bodyPr rtlCol="0" wrap="square">
            <a:spAutoFit/>
          </a:bodyPr>
          <a:lstStyle/>
          <a:p>
            <a:pPr>
              <a:lnSpc>
                <a:spcPct val="130000"/>
              </a:lnSpc>
            </a:pPr>
            <a:r>
              <a:rPr altLang="zh-CN" lang="en-US" smtClean="0" sz="2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01  企业介绍</a:t>
            </a:r>
          </a:p>
        </p:txBody>
      </p:sp>
      <p:cxnSp>
        <p:nvCxnSpPr>
          <p:cNvPr id="8" name="直接连接符 7"/>
          <p:cNvCxnSpPr/>
          <p:nvPr/>
        </p:nvCxnSpPr>
        <p:spPr>
          <a:xfrm>
            <a:off x="4672208" y="4086926"/>
            <a:ext cx="57356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607214" y="4276614"/>
            <a:ext cx="2268267" cy="566928"/>
          </a:xfrm>
          <a:prstGeom prst="rect">
            <a:avLst/>
          </a:prstGeom>
          <a:noFill/>
        </p:spPr>
        <p:txBody>
          <a:bodyPr rtlCol="0" wrap="square">
            <a:spAutoFit/>
          </a:bodyPr>
          <a:lstStyle/>
          <a:p>
            <a:pPr>
              <a:lnSpc>
                <a:spcPct val="130000"/>
              </a:lnSpc>
            </a:pPr>
            <a:r>
              <a:rPr altLang="zh-CN" lang="en-US" smtClean="0" sz="2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03  产品运营</a:t>
            </a:r>
          </a:p>
        </p:txBody>
      </p:sp>
      <p:sp>
        <p:nvSpPr>
          <p:cNvPr id="12" name="文本框 11"/>
          <p:cNvSpPr txBox="1"/>
          <p:nvPr/>
        </p:nvSpPr>
        <p:spPr>
          <a:xfrm>
            <a:off x="4607214" y="5078279"/>
            <a:ext cx="2268267" cy="566928"/>
          </a:xfrm>
          <a:prstGeom prst="rect">
            <a:avLst/>
          </a:prstGeom>
          <a:noFill/>
        </p:spPr>
        <p:txBody>
          <a:bodyPr rtlCol="0" wrap="square">
            <a:spAutoFit/>
          </a:bodyPr>
          <a:lstStyle/>
          <a:p>
            <a:pPr>
              <a:lnSpc>
                <a:spcPct val="130000"/>
              </a:lnSpc>
            </a:pPr>
            <a:r>
              <a:rPr altLang="zh-CN" lang="en-US" smtClean="0" sz="2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05  财务融资</a:t>
            </a:r>
          </a:p>
        </p:txBody>
      </p:sp>
      <p:sp>
        <p:nvSpPr>
          <p:cNvPr id="13" name="文本框 12"/>
          <p:cNvSpPr txBox="1"/>
          <p:nvPr/>
        </p:nvSpPr>
        <p:spPr>
          <a:xfrm>
            <a:off x="8139553" y="3474949"/>
            <a:ext cx="2268267" cy="566928"/>
          </a:xfrm>
          <a:prstGeom prst="rect">
            <a:avLst/>
          </a:prstGeom>
          <a:noFill/>
        </p:spPr>
        <p:txBody>
          <a:bodyPr rtlCol="0" wrap="square">
            <a:spAutoFit/>
          </a:bodyPr>
          <a:lstStyle/>
          <a:p>
            <a:pPr>
              <a:lnSpc>
                <a:spcPct val="130000"/>
              </a:lnSpc>
            </a:pPr>
            <a:r>
              <a:rPr altLang="zh-CN" lang="en-US" smtClean="0" sz="2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02  项目介绍</a:t>
            </a:r>
          </a:p>
        </p:txBody>
      </p:sp>
      <p:sp>
        <p:nvSpPr>
          <p:cNvPr id="14" name="文本框 13"/>
          <p:cNvSpPr txBox="1"/>
          <p:nvPr/>
        </p:nvSpPr>
        <p:spPr>
          <a:xfrm>
            <a:off x="8139553" y="4276614"/>
            <a:ext cx="2268267" cy="566928"/>
          </a:xfrm>
          <a:prstGeom prst="rect">
            <a:avLst/>
          </a:prstGeom>
          <a:noFill/>
        </p:spPr>
        <p:txBody>
          <a:bodyPr rtlCol="0" wrap="square">
            <a:spAutoFit/>
          </a:bodyPr>
          <a:lstStyle/>
          <a:p>
            <a:pPr>
              <a:lnSpc>
                <a:spcPct val="130000"/>
              </a:lnSpc>
            </a:pPr>
            <a:r>
              <a:rPr altLang="zh-CN" lang="en-US" smtClean="0" sz="24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04  市场分析</a:t>
            </a:r>
          </a:p>
        </p:txBody>
      </p:sp>
      <p:cxnSp>
        <p:nvCxnSpPr>
          <p:cNvPr id="19" name="直接连接符 18"/>
          <p:cNvCxnSpPr/>
          <p:nvPr/>
        </p:nvCxnSpPr>
        <p:spPr>
          <a:xfrm>
            <a:off x="4672208" y="4901118"/>
            <a:ext cx="57356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72208" y="5715310"/>
            <a:ext cx="57356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647156" y="1513807"/>
            <a:ext cx="82671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26321246"/>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22" presetSubtype="4">
                                  <p:stCondLst>
                                    <p:cond delay="0"/>
                                  </p:stCondLst>
                                  <p:childTnLst>
                                    <p:set>
                                      <p:cBhvr>
                                        <p:cTn dur="1" fill="hold" id="12">
                                          <p:stCondLst>
                                            <p:cond delay="0"/>
                                          </p:stCondLst>
                                        </p:cTn>
                                        <p:tgtEl>
                                          <p:spTgt spid="4"/>
                                        </p:tgtEl>
                                        <p:attrNameLst>
                                          <p:attrName>style.visibility</p:attrName>
                                        </p:attrNameLst>
                                      </p:cBhvr>
                                      <p:to>
                                        <p:strVal val="visible"/>
                                      </p:to>
                                    </p:set>
                                    <p:animEffect filter="wipe(down)" transition="in">
                                      <p:cBhvr>
                                        <p:cTn dur="500" id="13"/>
                                        <p:tgtEl>
                                          <p:spTgt spid="4"/>
                                        </p:tgtEl>
                                      </p:cBhvr>
                                    </p:animEffect>
                                  </p:childTnLst>
                                </p:cTn>
                              </p:par>
                              <p:par>
                                <p:cTn fill="hold" id="14" nodeType="withEffect" presetClass="entr" presetID="22" presetSubtype="4">
                                  <p:stCondLst>
                                    <p:cond delay="0"/>
                                  </p:stCondLst>
                                  <p:childTnLst>
                                    <p:set>
                                      <p:cBhvr>
                                        <p:cTn dur="1" fill="hold" id="15">
                                          <p:stCondLst>
                                            <p:cond delay="0"/>
                                          </p:stCondLst>
                                        </p:cTn>
                                        <p:tgtEl>
                                          <p:spTgt spid="22"/>
                                        </p:tgtEl>
                                        <p:attrNameLst>
                                          <p:attrName>style.visibility</p:attrName>
                                        </p:attrNameLst>
                                      </p:cBhvr>
                                      <p:to>
                                        <p:strVal val="visible"/>
                                      </p:to>
                                    </p:set>
                                    <p:animEffect filter="wipe(down)" transition="in">
                                      <p:cBhvr>
                                        <p:cTn dur="500" id="16"/>
                                        <p:tgtEl>
                                          <p:spTgt spid="22"/>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16" presetSubtype="21">
                                  <p:stCondLst>
                                    <p:cond delay="0"/>
                                  </p:stCondLst>
                                  <p:childTnLst>
                                    <p:set>
                                      <p:cBhvr>
                                        <p:cTn dur="1" fill="hold" id="20">
                                          <p:stCondLst>
                                            <p:cond delay="0"/>
                                          </p:stCondLst>
                                        </p:cTn>
                                        <p:tgtEl>
                                          <p:spTgt spid="8"/>
                                        </p:tgtEl>
                                        <p:attrNameLst>
                                          <p:attrName>style.visibility</p:attrName>
                                        </p:attrNameLst>
                                      </p:cBhvr>
                                      <p:to>
                                        <p:strVal val="visible"/>
                                      </p:to>
                                    </p:set>
                                    <p:animEffect filter="barn(inVertical)" transition="in">
                                      <p:cBhvr>
                                        <p:cTn dur="500" id="21"/>
                                        <p:tgtEl>
                                          <p:spTgt spid="8"/>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 presetSubtype="2">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1+#ppt_w/2"/>
                                          </p:val>
                                        </p:tav>
                                        <p:tav tm="100000">
                                          <p:val>
                                            <p:strVal val="#ppt_x"/>
                                          </p:val>
                                        </p:tav>
                                      </p:tavLst>
                                    </p:anim>
                                    <p:anim calcmode="lin" valueType="num">
                                      <p:cBhvr additive="base">
                                        <p:cTn dur="500" fill="hold" id="27"/>
                                        <p:tgtEl>
                                          <p:spTgt spid="6"/>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additive="base">
                                        <p:cTn dur="500" fill="hold" id="30"/>
                                        <p:tgtEl>
                                          <p:spTgt spid="13"/>
                                        </p:tgtEl>
                                        <p:attrNameLst>
                                          <p:attrName>ppt_x</p:attrName>
                                        </p:attrNameLst>
                                      </p:cBhvr>
                                      <p:tavLst>
                                        <p:tav tm="0">
                                          <p:val>
                                            <p:strVal val="1+#ppt_w/2"/>
                                          </p:val>
                                        </p:tav>
                                        <p:tav tm="100000">
                                          <p:val>
                                            <p:strVal val="#ppt_x"/>
                                          </p:val>
                                        </p:tav>
                                      </p:tavLst>
                                    </p:anim>
                                    <p:anim calcmode="lin" valueType="num">
                                      <p:cBhvr additive="base">
                                        <p:cTn dur="500" fill="hold" id="31"/>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16" presetSubtype="21">
                                  <p:stCondLst>
                                    <p:cond delay="0"/>
                                  </p:stCondLst>
                                  <p:childTnLst>
                                    <p:set>
                                      <p:cBhvr>
                                        <p:cTn dur="1" fill="hold" id="35">
                                          <p:stCondLst>
                                            <p:cond delay="0"/>
                                          </p:stCondLst>
                                        </p:cTn>
                                        <p:tgtEl>
                                          <p:spTgt spid="19"/>
                                        </p:tgtEl>
                                        <p:attrNameLst>
                                          <p:attrName>style.visibility</p:attrName>
                                        </p:attrNameLst>
                                      </p:cBhvr>
                                      <p:to>
                                        <p:strVal val="visible"/>
                                      </p:to>
                                    </p:set>
                                    <p:animEffect filter="barn(inVertical)" transition="in">
                                      <p:cBhvr>
                                        <p:cTn dur="500" id="36"/>
                                        <p:tgtEl>
                                          <p:spTgt spid="19"/>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 presetSubtype="2">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1+#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additive="base">
                                        <p:cTn dur="500" fill="hold" id="45"/>
                                        <p:tgtEl>
                                          <p:spTgt spid="14"/>
                                        </p:tgtEl>
                                        <p:attrNameLst>
                                          <p:attrName>ppt_x</p:attrName>
                                        </p:attrNameLst>
                                      </p:cBhvr>
                                      <p:tavLst>
                                        <p:tav tm="0">
                                          <p:val>
                                            <p:strVal val="1+#ppt_w/2"/>
                                          </p:val>
                                        </p:tav>
                                        <p:tav tm="100000">
                                          <p:val>
                                            <p:strVal val="#ppt_x"/>
                                          </p:val>
                                        </p:tav>
                                      </p:tavLst>
                                    </p:anim>
                                    <p:anim calcmode="lin" valueType="num">
                                      <p:cBhvr additive="base">
                                        <p:cTn dur="500" fill="hold" id="46"/>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16" presetSubtype="21">
                                  <p:stCondLst>
                                    <p:cond delay="0"/>
                                  </p:stCondLst>
                                  <p:childTnLst>
                                    <p:set>
                                      <p:cBhvr>
                                        <p:cTn dur="1" fill="hold" id="50">
                                          <p:stCondLst>
                                            <p:cond delay="0"/>
                                          </p:stCondLst>
                                        </p:cTn>
                                        <p:tgtEl>
                                          <p:spTgt spid="20"/>
                                        </p:tgtEl>
                                        <p:attrNameLst>
                                          <p:attrName>style.visibility</p:attrName>
                                        </p:attrNameLst>
                                      </p:cBhvr>
                                      <p:to>
                                        <p:strVal val="visible"/>
                                      </p:to>
                                    </p:set>
                                    <p:animEffect filter="barn(inVertical)" transition="in">
                                      <p:cBhvr>
                                        <p:cTn dur="500" id="51"/>
                                        <p:tgtEl>
                                          <p:spTgt spid="20"/>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2" presetSubtype="2">
                                  <p:stCondLst>
                                    <p:cond delay="0"/>
                                  </p:stCondLst>
                                  <p:childTnLst>
                                    <p:set>
                                      <p:cBhvr>
                                        <p:cTn dur="1" fill="hold" id="55">
                                          <p:stCondLst>
                                            <p:cond delay="0"/>
                                          </p:stCondLst>
                                        </p:cTn>
                                        <p:tgtEl>
                                          <p:spTgt spid="12"/>
                                        </p:tgtEl>
                                        <p:attrNameLst>
                                          <p:attrName>style.visibility</p:attrName>
                                        </p:attrNameLst>
                                      </p:cBhvr>
                                      <p:to>
                                        <p:strVal val="visible"/>
                                      </p:to>
                                    </p:set>
                                    <p:anim calcmode="lin" valueType="num">
                                      <p:cBhvr additive="base">
                                        <p:cTn dur="500" fill="hold" id="56"/>
                                        <p:tgtEl>
                                          <p:spTgt spid="12"/>
                                        </p:tgtEl>
                                        <p:attrNameLst>
                                          <p:attrName>ppt_x</p:attrName>
                                        </p:attrNameLst>
                                      </p:cBhvr>
                                      <p:tavLst>
                                        <p:tav tm="0">
                                          <p:val>
                                            <p:strVal val="1+#ppt_w/2"/>
                                          </p:val>
                                        </p:tav>
                                        <p:tav tm="100000">
                                          <p:val>
                                            <p:strVal val="#ppt_x"/>
                                          </p:val>
                                        </p:tav>
                                      </p:tavLst>
                                    </p:anim>
                                    <p:anim calcmode="lin" valueType="num">
                                      <p:cBhvr additive="base">
                                        <p:cTn dur="500" fill="hold" id="57"/>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11"/>
      <p:bldP grpId="0" spid="12"/>
      <p:bldP grpId="0" spid="13"/>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6454947" y="1936569"/>
            <a:ext cx="3446391" cy="3446391"/>
            <a:chOff x="6050212" y="1217228"/>
            <a:chExt cx="4285654" cy="4285654"/>
          </a:xfrm>
        </p:grpSpPr>
        <p:sp>
          <p:nvSpPr>
            <p:cNvPr id="3" name="矩形 2"/>
            <p:cNvSpPr/>
            <p:nvPr/>
          </p:nvSpPr>
          <p:spPr>
            <a:xfrm rot="2700000">
              <a:off x="6050212" y="1217228"/>
              <a:ext cx="4285654" cy="4285654"/>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700000">
              <a:off x="7123274" y="2290289"/>
              <a:ext cx="2139532" cy="2139532"/>
            </a:xfrm>
            <a:prstGeom prst="rect">
              <a:avLst/>
            </a:prstGeom>
            <a:solidFill>
              <a:srgbClr val="4F4D50">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503E0C68-DA60-417A-94AF-3E2A39D1D51A}"/>
              </a:ext>
            </a:extLst>
          </p:cNvPr>
          <p:cNvSpPr txBox="1"/>
          <p:nvPr/>
        </p:nvSpPr>
        <p:spPr>
          <a:xfrm>
            <a:off x="1299271" y="2443155"/>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a:t>
            </a:r>
          </a:p>
        </p:txBody>
      </p:sp>
      <p:sp>
        <p:nvSpPr>
          <p:cNvPr id="6" name="TextBox 7">
            <a:extLst>
              <a:ext uri="{FF2B5EF4-FFF2-40B4-BE49-F238E27FC236}">
                <a16:creationId xmlns:a16="http://schemas.microsoft.com/office/drawing/2014/main" id="{8DE6CD62-A5CF-42EF-B6BB-0447C20B7252}"/>
              </a:ext>
            </a:extLst>
          </p:cNvPr>
          <p:cNvSpPr txBox="1"/>
          <p:nvPr/>
        </p:nvSpPr>
        <p:spPr>
          <a:xfrm>
            <a:off x="1299270" y="1934792"/>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产品功能描述</a:t>
            </a:r>
          </a:p>
        </p:txBody>
      </p:sp>
      <p:grpSp>
        <p:nvGrpSpPr>
          <p:cNvPr id="7" name="组合 6"/>
          <p:cNvGrpSpPr/>
          <p:nvPr/>
        </p:nvGrpSpPr>
        <p:grpSpPr>
          <a:xfrm>
            <a:off x="481368" y="440281"/>
            <a:ext cx="2007509" cy="671167"/>
            <a:chOff x="481368" y="440281"/>
            <a:chExt cx="2007509" cy="671167"/>
          </a:xfrm>
        </p:grpSpPr>
        <p:sp>
          <p:nvSpPr>
            <p:cNvPr id="8"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9"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产品功能</a:t>
              </a:r>
            </a:p>
          </p:txBody>
        </p:sp>
        <p:sp>
          <p:nvSpPr>
            <p:cNvPr id="10" name="矩形 9"/>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5"/>
          <p:cNvSpPr>
            <a:spLocks noEditPoints="1"/>
          </p:cNvSpPr>
          <p:nvPr/>
        </p:nvSpPr>
        <p:spPr bwMode="auto">
          <a:xfrm>
            <a:off x="7998564" y="3014414"/>
            <a:ext cx="391524" cy="391410"/>
          </a:xfrm>
          <a:custGeom>
            <a:gdLst>
              <a:gd fmla="*/ 1243 w 1456" name="T0"/>
              <a:gd fmla="*/ 213 h 1456" name="T1"/>
              <a:gd fmla="*/ 1243 w 1456" name="T2"/>
              <a:gd fmla="*/ 1243 h 1456" name="T3"/>
              <a:gd fmla="*/ 213 w 1456" name="T4"/>
              <a:gd fmla="*/ 1243 h 1456" name="T5"/>
              <a:gd fmla="*/ 213 w 1456" name="T6"/>
              <a:gd fmla="*/ 213 h 1456" name="T7"/>
              <a:gd fmla="*/ 1200 w 1456" name="T8"/>
              <a:gd fmla="*/ 256 h 1456" name="T9"/>
              <a:gd fmla="*/ 1020 w 1456" name="T10"/>
              <a:gd fmla="*/ 220 h 1456" name="T11"/>
              <a:gd fmla="*/ 1318 w 1456" name="T12"/>
              <a:gd fmla="*/ 414 h 1456" name="T13"/>
              <a:gd fmla="*/ 1395 w 1456" name="T14"/>
              <a:gd fmla="*/ 698 h 1456" name="T15"/>
              <a:gd fmla="*/ 1109 w 1456" name="T16"/>
              <a:gd fmla="*/ 475 h 1456" name="T17"/>
              <a:gd fmla="*/ 1395 w 1456" name="T18"/>
              <a:gd fmla="*/ 698 h 1456" name="T19"/>
              <a:gd fmla="*/ 1319 w 1456" name="T20"/>
              <a:gd fmla="*/ 1039 h 1456" name="T21"/>
              <a:gd fmla="*/ 1020 w 1456" name="T22"/>
              <a:gd fmla="*/ 1236 h 1456" name="T23"/>
              <a:gd fmla="*/ 1200 w 1456" name="T24"/>
              <a:gd fmla="*/ 1200 h 1456" name="T25"/>
              <a:gd fmla="*/ 1395 w 1456" name="T26"/>
              <a:gd fmla="*/ 758 h 1456" name="T27"/>
              <a:gd fmla="*/ 1109 w 1456" name="T28"/>
              <a:gd fmla="*/ 979 h 1456" name="T29"/>
              <a:gd fmla="*/ 256 w 1456" name="T30"/>
              <a:gd fmla="*/ 1200 h 1456" name="T31"/>
              <a:gd fmla="*/ 436 w 1456" name="T32"/>
              <a:gd fmla="*/ 1236 h 1456" name="T33"/>
              <a:gd fmla="*/ 137 w 1456" name="T34"/>
              <a:gd fmla="*/ 1039 h 1456" name="T35"/>
              <a:gd fmla="*/ 61 w 1456" name="T36"/>
              <a:gd fmla="*/ 758 h 1456" name="T37"/>
              <a:gd fmla="*/ 347 w 1456" name="T38"/>
              <a:gd fmla="*/ 979 h 1456" name="T39"/>
              <a:gd fmla="*/ 61 w 1456" name="T40"/>
              <a:gd fmla="*/ 758 h 1456" name="T41"/>
              <a:gd fmla="*/ 138 w 1456" name="T42"/>
              <a:gd fmla="*/ 414 h 1456" name="T43"/>
              <a:gd fmla="*/ 436 w 1456" name="T44"/>
              <a:gd fmla="*/ 220 h 1456" name="T45"/>
              <a:gd fmla="*/ 256 w 1456" name="T46"/>
              <a:gd fmla="*/ 256 h 1456" name="T47"/>
              <a:gd fmla="*/ 61 w 1456" name="T48"/>
              <a:gd fmla="*/ 698 h 1456" name="T49"/>
              <a:gd fmla="*/ 347 w 1456" name="T50"/>
              <a:gd fmla="*/ 475 h 1456" name="T51"/>
              <a:gd fmla="*/ 383 w 1456" name="T52"/>
              <a:gd fmla="*/ 698 h 1456" name="T53"/>
              <a:gd fmla="*/ 698 w 1456" name="T54"/>
              <a:gd fmla="*/ 475 h 1456" name="T55"/>
              <a:gd fmla="*/ 383 w 1456" name="T56"/>
              <a:gd fmla="*/ 698 h 1456" name="T57"/>
              <a:gd fmla="*/ 1073 w 1456" name="T58"/>
              <a:gd fmla="*/ 698 h 1456" name="T59"/>
              <a:gd fmla="*/ 758 w 1456" name="T60"/>
              <a:gd fmla="*/ 475 h 1456" name="T61"/>
              <a:gd fmla="*/ 1073 w 1456" name="T62"/>
              <a:gd fmla="*/ 758 h 1456" name="T63"/>
              <a:gd fmla="*/ 758 w 1456" name="T64"/>
              <a:gd fmla="*/ 979 h 1456" name="T65"/>
              <a:gd fmla="*/ 1073 w 1456" name="T66"/>
              <a:gd fmla="*/ 758 h 1456" name="T67"/>
              <a:gd fmla="*/ 383 w 1456" name="T68"/>
              <a:gd fmla="*/ 758 h 1456" name="T69"/>
              <a:gd fmla="*/ 698 w 1456" name="T70"/>
              <a:gd fmla="*/ 979 h 1456" name="T71"/>
              <a:gd fmla="*/ 967 w 1456" name="T72"/>
              <a:gd fmla="*/ 249 h 1456" name="T73"/>
              <a:gd fmla="*/ 758 w 1456" name="T74"/>
              <a:gd fmla="*/ 414 h 1456" name="T75"/>
              <a:gd fmla="*/ 967 w 1456" name="T76"/>
              <a:gd fmla="*/ 249 h 1456" name="T77"/>
              <a:gd fmla="*/ 1033 w 1456" name="T78"/>
              <a:gd fmla="*/ 1039 h 1456" name="T79"/>
              <a:gd fmla="*/ 758 w 1456" name="T80"/>
              <a:gd fmla="*/ 1393 h 1456" name="T81"/>
              <a:gd fmla="*/ 489 w 1456" name="T82"/>
              <a:gd fmla="*/ 1207 h 1456" name="T83"/>
              <a:gd fmla="*/ 698 w 1456" name="T84"/>
              <a:gd fmla="*/ 1039 h 1456" name="T85"/>
              <a:gd fmla="*/ 489 w 1456" name="T86"/>
              <a:gd fmla="*/ 1207 h 1456" name="T87"/>
              <a:gd fmla="*/ 423 w 1456" name="T88"/>
              <a:gd fmla="*/ 414 h 1456" name="T89"/>
              <a:gd fmla="*/ 698 w 1456" name="T90"/>
              <a:gd fmla="*/ 63 h 14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56" w="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chemeClr val="bg1"/>
          </a:solidFill>
          <a:ln>
            <a:noFill/>
          </a:ln>
          <a:effectLst>
            <a:reflection algn="bl" blurRad="152400" dir="5400000" dist="88900" endPos="54000" rotWithShape="0" stA="70000" sy="-100000"/>
          </a:effectLst>
        </p:spPr>
        <p:txBody>
          <a:bodyPr anchor="t" anchorCtr="0" bIns="34290" compatLnSpc="1" lIns="68580" numCol="1" rIns="68580" tIns="34290"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13" name="文本框 12">
            <a:extLst>
              <a:ext uri="{FF2B5EF4-FFF2-40B4-BE49-F238E27FC236}">
                <a16:creationId xmlns:a16="http://schemas.microsoft.com/office/drawing/2014/main" id="{503E0C68-DA60-417A-94AF-3E2A39D1D51A}"/>
              </a:ext>
            </a:extLst>
          </p:cNvPr>
          <p:cNvSpPr txBox="1"/>
          <p:nvPr/>
        </p:nvSpPr>
        <p:spPr>
          <a:xfrm>
            <a:off x="7255316" y="3573264"/>
            <a:ext cx="1878020" cy="626364"/>
          </a:xfrm>
          <a:prstGeom prst="rect">
            <a:avLst/>
          </a:prstGeom>
          <a:noFill/>
        </p:spPr>
        <p:txBody>
          <a:bodyPr rtlCol="0" wrap="square">
            <a:spAutoFit/>
          </a:bodyPr>
          <a:lstStyle/>
          <a:p>
            <a:pPr algn="ctr">
              <a:lnSpc>
                <a:spcPct val="130000"/>
              </a:lnSpc>
            </a:pPr>
            <a:r>
              <a:rPr altLang="en-US" lang="zh-CN" sz="900">
                <a:solidFill>
                  <a:schemeClr val="bg1"/>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spTree>
    <p:extLst>
      <p:ext uri="{BB962C8B-B14F-4D97-AF65-F5344CB8AC3E}">
        <p14:creationId val="30918871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anim calcmode="lin" valueType="num">
                                      <p:cBhvr>
                                        <p:cTn dur="1000" fill="hold" id="25"/>
                                        <p:tgtEl>
                                          <p:spTgt spid="5"/>
                                        </p:tgtEl>
                                        <p:attrNameLst>
                                          <p:attrName>ppt_x</p:attrName>
                                        </p:attrNameLst>
                                      </p:cBhvr>
                                      <p:tavLst>
                                        <p:tav tm="0">
                                          <p:val>
                                            <p:strVal val="#ppt_x"/>
                                          </p:val>
                                        </p:tav>
                                        <p:tav tm="100000">
                                          <p:val>
                                            <p:strVal val="#ppt_x"/>
                                          </p:val>
                                        </p:tav>
                                      </p:tavLst>
                                    </p:anim>
                                    <p:anim calcmode="lin" valueType="num">
                                      <p:cBhvr>
                                        <p:cTn dur="10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P grpId="0" spid="1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2338630"/>
            <a:ext cx="12192000" cy="4519371"/>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endParaRPr>
          </a:p>
        </p:txBody>
      </p:sp>
      <p:grpSp>
        <p:nvGrpSpPr>
          <p:cNvPr id="22" name="组合 21"/>
          <p:cNvGrpSpPr/>
          <p:nvPr/>
        </p:nvGrpSpPr>
        <p:grpSpPr>
          <a:xfrm>
            <a:off x="997703" y="3044770"/>
            <a:ext cx="3254644" cy="1379349"/>
            <a:chOff x="883403" y="3006670"/>
            <a:chExt cx="3254644" cy="1379349"/>
          </a:xfrm>
        </p:grpSpPr>
        <p:sp>
          <p:nvSpPr>
            <p:cNvPr id="4" name="圆角矩形 3"/>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7" name="椭圆 6"/>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12" name="Freeform 207"/>
            <p:cNvSpPr>
              <a:spLocks noEditPoints="1"/>
            </p:cNvSpPr>
            <p:nvPr/>
          </p:nvSpPr>
          <p:spPr bwMode="auto">
            <a:xfrm>
              <a:off x="1294786" y="3600837"/>
              <a:ext cx="295350" cy="258308"/>
            </a:xfrm>
            <a:custGeom>
              <a:gdLst>
                <a:gd fmla="*/ 112 w 128" name="T0"/>
                <a:gd fmla="*/ 60 h 112" name="T1"/>
                <a:gd fmla="*/ 104 w 128" name="T2"/>
                <a:gd fmla="*/ 60 h 112" name="T3"/>
                <a:gd fmla="*/ 104 w 128" name="T4"/>
                <a:gd fmla="*/ 16 h 112" name="T5"/>
                <a:gd fmla="*/ 88 w 128" name="T6"/>
                <a:gd fmla="*/ 0 h 112" name="T7"/>
                <a:gd fmla="*/ 40 w 128" name="T8"/>
                <a:gd fmla="*/ 0 h 112" name="T9"/>
                <a:gd fmla="*/ 24 w 128" name="T10"/>
                <a:gd fmla="*/ 16 h 112" name="T11"/>
                <a:gd fmla="*/ 24 w 128" name="T12"/>
                <a:gd fmla="*/ 52 h 112" name="T13"/>
                <a:gd fmla="*/ 24 w 128" name="T14"/>
                <a:gd fmla="*/ 56 h 112" name="T15"/>
                <a:gd fmla="*/ 24 w 128" name="T16"/>
                <a:gd fmla="*/ 56 h 112" name="T17"/>
                <a:gd fmla="*/ 24 w 128" name="T18"/>
                <a:gd fmla="*/ 60 h 112" name="T19"/>
                <a:gd fmla="*/ 16 w 128" name="T20"/>
                <a:gd fmla="*/ 60 h 112" name="T21"/>
                <a:gd fmla="*/ 0 w 128" name="T22"/>
                <a:gd fmla="*/ 76 h 112" name="T23"/>
                <a:gd fmla="*/ 0 w 128" name="T24"/>
                <a:gd fmla="*/ 84 h 112" name="T25"/>
                <a:gd fmla="*/ 16 w 128" name="T26"/>
                <a:gd fmla="*/ 100 h 112" name="T27"/>
                <a:gd fmla="*/ 25 w 128" name="T28"/>
                <a:gd fmla="*/ 100 h 112" name="T29"/>
                <a:gd fmla="*/ 40 w 128" name="T30"/>
                <a:gd fmla="*/ 112 h 112" name="T31"/>
                <a:gd fmla="*/ 88 w 128" name="T32"/>
                <a:gd fmla="*/ 112 h 112" name="T33"/>
                <a:gd fmla="*/ 103 w 128" name="T34"/>
                <a:gd fmla="*/ 100 h 112" name="T35"/>
                <a:gd fmla="*/ 112 w 128" name="T36"/>
                <a:gd fmla="*/ 100 h 112" name="T37"/>
                <a:gd fmla="*/ 128 w 128" name="T38"/>
                <a:gd fmla="*/ 84 h 112" name="T39"/>
                <a:gd fmla="*/ 128 w 128" name="T40"/>
                <a:gd fmla="*/ 76 h 112" name="T41"/>
                <a:gd fmla="*/ 112 w 128" name="T42"/>
                <a:gd fmla="*/ 60 h 112" name="T43"/>
                <a:gd fmla="*/ 32 w 128" name="T44"/>
                <a:gd fmla="*/ 16 h 112" name="T45"/>
                <a:gd fmla="*/ 40 w 128" name="T46"/>
                <a:gd fmla="*/ 8 h 112" name="T47"/>
                <a:gd fmla="*/ 88 w 128" name="T48"/>
                <a:gd fmla="*/ 8 h 112" name="T49"/>
                <a:gd fmla="*/ 96 w 128" name="T50"/>
                <a:gd fmla="*/ 16 h 112" name="T51"/>
                <a:gd fmla="*/ 96 w 128" name="T52"/>
                <a:gd fmla="*/ 60 h 112" name="T53"/>
                <a:gd fmla="*/ 32 w 128" name="T54"/>
                <a:gd fmla="*/ 60 h 112" name="T55"/>
                <a:gd fmla="*/ 32 w 128" name="T56"/>
                <a:gd fmla="*/ 16 h 112" name="T57"/>
                <a:gd fmla="*/ 88 w 128" name="T58"/>
                <a:gd fmla="*/ 104 h 112" name="T59"/>
                <a:gd fmla="*/ 40 w 128" name="T60"/>
                <a:gd fmla="*/ 104 h 112" name="T61"/>
                <a:gd fmla="*/ 32 w 128" name="T62"/>
                <a:gd fmla="*/ 96 h 112" name="T63"/>
                <a:gd fmla="*/ 40 w 128" name="T64"/>
                <a:gd fmla="*/ 88 h 112" name="T65"/>
                <a:gd fmla="*/ 88 w 128" name="T66"/>
                <a:gd fmla="*/ 88 h 112" name="T67"/>
                <a:gd fmla="*/ 96 w 128" name="T68"/>
                <a:gd fmla="*/ 96 h 112" name="T69"/>
                <a:gd fmla="*/ 88 w 128" name="T70"/>
                <a:gd fmla="*/ 104 h 112" name="T71"/>
                <a:gd fmla="*/ 120 w 128" name="T72"/>
                <a:gd fmla="*/ 84 h 112" name="T73"/>
                <a:gd fmla="*/ 112 w 128" name="T74"/>
                <a:gd fmla="*/ 92 h 112" name="T75"/>
                <a:gd fmla="*/ 103 w 128" name="T76"/>
                <a:gd fmla="*/ 92 h 112" name="T77"/>
                <a:gd fmla="*/ 88 w 128" name="T78"/>
                <a:gd fmla="*/ 80 h 112" name="T79"/>
                <a:gd fmla="*/ 40 w 128" name="T80"/>
                <a:gd fmla="*/ 80 h 112" name="T81"/>
                <a:gd fmla="*/ 25 w 128" name="T82"/>
                <a:gd fmla="*/ 92 h 112" name="T83"/>
                <a:gd fmla="*/ 16 w 128" name="T84"/>
                <a:gd fmla="*/ 92 h 112" name="T85"/>
                <a:gd fmla="*/ 8 w 128" name="T86"/>
                <a:gd fmla="*/ 84 h 112" name="T87"/>
                <a:gd fmla="*/ 8 w 128" name="T88"/>
                <a:gd fmla="*/ 76 h 112" name="T89"/>
                <a:gd fmla="*/ 16 w 128" name="T90"/>
                <a:gd fmla="*/ 68 h 112" name="T91"/>
                <a:gd fmla="*/ 112 w 128" name="T92"/>
                <a:gd fmla="*/ 68 h 112" name="T93"/>
                <a:gd fmla="*/ 120 w 128" name="T94"/>
                <a:gd fmla="*/ 76 h 112" name="T95"/>
                <a:gd fmla="*/ 120 w 128" name="T96"/>
                <a:gd fmla="*/ 84 h 11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9" name="TextBox 7">
              <a:extLst>
                <a:ext uri="{FF2B5EF4-FFF2-40B4-BE49-F238E27FC236}">
                  <a16:creationId xmlns:a16="http://schemas.microsoft.com/office/drawing/2014/main" id="{8DE6CD62-A5CF-42EF-B6BB-0447C20B7252}"/>
                </a:ext>
              </a:extLst>
            </p:cNvPr>
            <p:cNvSpPr txBox="1"/>
            <p:nvPr/>
          </p:nvSpPr>
          <p:spPr>
            <a:xfrm>
              <a:off x="1993832" y="3193200"/>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产品功能一</a:t>
              </a:r>
            </a:p>
          </p:txBody>
        </p:sp>
        <p:sp>
          <p:nvSpPr>
            <p:cNvPr id="20" name="文本框 19">
              <a:extLst>
                <a:ext uri="{FF2B5EF4-FFF2-40B4-BE49-F238E27FC236}">
                  <a16:creationId xmlns:a16="http://schemas.microsoft.com/office/drawing/2014/main" id="{503E0C68-DA60-417A-94AF-3E2A39D1D51A}"/>
                </a:ext>
              </a:extLst>
            </p:cNvPr>
            <p:cNvSpPr txBox="1"/>
            <p:nvPr/>
          </p:nvSpPr>
          <p:spPr>
            <a:xfrm>
              <a:off x="1993833"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23" name="组合 22"/>
          <p:cNvGrpSpPr/>
          <p:nvPr/>
        </p:nvGrpSpPr>
        <p:grpSpPr>
          <a:xfrm>
            <a:off x="4438731" y="3044770"/>
            <a:ext cx="3254644" cy="1379349"/>
            <a:chOff x="883403" y="3006670"/>
            <a:chExt cx="3254644" cy="1379349"/>
          </a:xfrm>
        </p:grpSpPr>
        <p:sp>
          <p:nvSpPr>
            <p:cNvPr id="24" name="圆角矩形 23"/>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5" name="椭圆 24"/>
            <p:cNvSpPr/>
            <p:nvPr/>
          </p:nvSpPr>
          <p:spPr>
            <a:xfrm>
              <a:off x="1122937" y="3408309"/>
              <a:ext cx="643364" cy="643364"/>
            </a:xfrm>
            <a:prstGeom prst="ellipse">
              <a:avLst/>
            </a:prstGeom>
            <a:solidFill>
              <a:srgbClr val="9FB8D6"/>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27" name="TextBox 7">
              <a:extLst>
                <a:ext uri="{FF2B5EF4-FFF2-40B4-BE49-F238E27FC236}">
                  <a16:creationId xmlns:a16="http://schemas.microsoft.com/office/drawing/2014/main" id="{8DE6CD62-A5CF-42EF-B6BB-0447C20B7252}"/>
                </a:ext>
              </a:extLst>
            </p:cNvPr>
            <p:cNvSpPr txBox="1"/>
            <p:nvPr/>
          </p:nvSpPr>
          <p:spPr>
            <a:xfrm>
              <a:off x="1993831"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产品功能二</a:t>
              </a:r>
            </a:p>
          </p:txBody>
        </p:sp>
        <p:sp>
          <p:nvSpPr>
            <p:cNvPr id="28" name="文本框 27">
              <a:extLst>
                <a:ext uri="{FF2B5EF4-FFF2-40B4-BE49-F238E27FC236}">
                  <a16:creationId xmlns:a16="http://schemas.microsoft.com/office/drawing/2014/main" id="{503E0C68-DA60-417A-94AF-3E2A39D1D51A}"/>
                </a:ext>
              </a:extLst>
            </p:cNvPr>
            <p:cNvSpPr txBox="1"/>
            <p:nvPr/>
          </p:nvSpPr>
          <p:spPr>
            <a:xfrm>
              <a:off x="1993833"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29" name="组合 28"/>
          <p:cNvGrpSpPr/>
          <p:nvPr/>
        </p:nvGrpSpPr>
        <p:grpSpPr>
          <a:xfrm>
            <a:off x="7879759" y="3044770"/>
            <a:ext cx="3254644" cy="1379349"/>
            <a:chOff x="883403" y="3006670"/>
            <a:chExt cx="3254644" cy="1379349"/>
          </a:xfrm>
        </p:grpSpPr>
        <p:sp>
          <p:nvSpPr>
            <p:cNvPr id="30" name="圆角矩形 29"/>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1" name="椭圆 30"/>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33" name="TextBox 7">
              <a:extLst>
                <a:ext uri="{FF2B5EF4-FFF2-40B4-BE49-F238E27FC236}">
                  <a16:creationId xmlns:a16="http://schemas.microsoft.com/office/drawing/2014/main" id="{8DE6CD62-A5CF-42EF-B6BB-0447C20B7252}"/>
                </a:ext>
              </a:extLst>
            </p:cNvPr>
            <p:cNvSpPr txBox="1"/>
            <p:nvPr/>
          </p:nvSpPr>
          <p:spPr>
            <a:xfrm>
              <a:off x="1993833"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产品功能三</a:t>
              </a:r>
            </a:p>
          </p:txBody>
        </p:sp>
        <p:sp>
          <p:nvSpPr>
            <p:cNvPr id="34" name="文本框 33">
              <a:extLst>
                <a:ext uri="{FF2B5EF4-FFF2-40B4-BE49-F238E27FC236}">
                  <a16:creationId xmlns:a16="http://schemas.microsoft.com/office/drawing/2014/main" id="{503E0C68-DA60-417A-94AF-3E2A39D1D51A}"/>
                </a:ext>
              </a:extLst>
            </p:cNvPr>
            <p:cNvSpPr txBox="1"/>
            <p:nvPr/>
          </p:nvSpPr>
          <p:spPr>
            <a:xfrm>
              <a:off x="1993832" y="3524742"/>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35" name="组合 34"/>
          <p:cNvGrpSpPr/>
          <p:nvPr/>
        </p:nvGrpSpPr>
        <p:grpSpPr>
          <a:xfrm>
            <a:off x="997703" y="4641010"/>
            <a:ext cx="3254644" cy="1379349"/>
            <a:chOff x="883403" y="3006670"/>
            <a:chExt cx="3254644" cy="1379349"/>
          </a:xfrm>
        </p:grpSpPr>
        <p:sp>
          <p:nvSpPr>
            <p:cNvPr id="36" name="圆角矩形 35"/>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37" name="椭圆 36"/>
            <p:cNvSpPr/>
            <p:nvPr/>
          </p:nvSpPr>
          <p:spPr>
            <a:xfrm>
              <a:off x="1122937" y="3408309"/>
              <a:ext cx="643364" cy="643364"/>
            </a:xfrm>
            <a:prstGeom prst="ellipse">
              <a:avLst/>
            </a:prstGeom>
            <a:solidFill>
              <a:srgbClr val="9FB8D6"/>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39" name="TextBox 7">
              <a:extLst>
                <a:ext uri="{FF2B5EF4-FFF2-40B4-BE49-F238E27FC236}">
                  <a16:creationId xmlns:a16="http://schemas.microsoft.com/office/drawing/2014/main" id="{8DE6CD62-A5CF-42EF-B6BB-0447C20B7252}"/>
                </a:ext>
              </a:extLst>
            </p:cNvPr>
            <p:cNvSpPr txBox="1"/>
            <p:nvPr/>
          </p:nvSpPr>
          <p:spPr>
            <a:xfrm>
              <a:off x="1993832"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产品功能四</a:t>
              </a:r>
            </a:p>
          </p:txBody>
        </p:sp>
        <p:sp>
          <p:nvSpPr>
            <p:cNvPr id="40" name="文本框 39">
              <a:extLst>
                <a:ext uri="{FF2B5EF4-FFF2-40B4-BE49-F238E27FC236}">
                  <a16:creationId xmlns:a16="http://schemas.microsoft.com/office/drawing/2014/main" id="{503E0C68-DA60-417A-94AF-3E2A39D1D51A}"/>
                </a:ext>
              </a:extLst>
            </p:cNvPr>
            <p:cNvSpPr txBox="1"/>
            <p:nvPr/>
          </p:nvSpPr>
          <p:spPr>
            <a:xfrm>
              <a:off x="1993833"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41" name="组合 40"/>
          <p:cNvGrpSpPr/>
          <p:nvPr/>
        </p:nvGrpSpPr>
        <p:grpSpPr>
          <a:xfrm>
            <a:off x="4438731" y="4641010"/>
            <a:ext cx="3254644" cy="1379349"/>
            <a:chOff x="883403" y="3006670"/>
            <a:chExt cx="3254644" cy="1379349"/>
          </a:xfrm>
        </p:grpSpPr>
        <p:sp>
          <p:nvSpPr>
            <p:cNvPr id="42" name="圆角矩形 41"/>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3" name="椭圆 42"/>
            <p:cNvSpPr/>
            <p:nvPr/>
          </p:nvSpPr>
          <p:spPr>
            <a:xfrm>
              <a:off x="1122937" y="3408309"/>
              <a:ext cx="643364" cy="643364"/>
            </a:xfrm>
            <a:prstGeom prst="ellipse">
              <a:avLst/>
            </a:prstGeom>
            <a:solidFill>
              <a:srgbClr val="4F4D50"/>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45" name="TextBox 7">
              <a:extLst>
                <a:ext uri="{FF2B5EF4-FFF2-40B4-BE49-F238E27FC236}">
                  <a16:creationId xmlns:a16="http://schemas.microsoft.com/office/drawing/2014/main" id="{8DE6CD62-A5CF-42EF-B6BB-0447C20B7252}"/>
                </a:ext>
              </a:extLst>
            </p:cNvPr>
            <p:cNvSpPr txBox="1"/>
            <p:nvPr/>
          </p:nvSpPr>
          <p:spPr>
            <a:xfrm>
              <a:off x="1993831"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产品功能五</a:t>
              </a:r>
            </a:p>
          </p:txBody>
        </p:sp>
        <p:sp>
          <p:nvSpPr>
            <p:cNvPr id="46" name="文本框 45">
              <a:extLst>
                <a:ext uri="{FF2B5EF4-FFF2-40B4-BE49-F238E27FC236}">
                  <a16:creationId xmlns:a16="http://schemas.microsoft.com/office/drawing/2014/main" id="{503E0C68-DA60-417A-94AF-3E2A39D1D51A}"/>
                </a:ext>
              </a:extLst>
            </p:cNvPr>
            <p:cNvSpPr txBox="1"/>
            <p:nvPr/>
          </p:nvSpPr>
          <p:spPr>
            <a:xfrm>
              <a:off x="1993833"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grpSp>
        <p:nvGrpSpPr>
          <p:cNvPr id="47" name="组合 46"/>
          <p:cNvGrpSpPr/>
          <p:nvPr/>
        </p:nvGrpSpPr>
        <p:grpSpPr>
          <a:xfrm>
            <a:off x="7879759" y="4641010"/>
            <a:ext cx="3254644" cy="1379349"/>
            <a:chOff x="883403" y="3006670"/>
            <a:chExt cx="3254644" cy="1379349"/>
          </a:xfrm>
        </p:grpSpPr>
        <p:sp>
          <p:nvSpPr>
            <p:cNvPr id="48" name="圆角矩形 47"/>
            <p:cNvSpPr/>
            <p:nvPr/>
          </p:nvSpPr>
          <p:spPr>
            <a:xfrm>
              <a:off x="883403" y="3006670"/>
              <a:ext cx="3254644" cy="1379349"/>
            </a:xfrm>
            <a:prstGeom prst="roundRect">
              <a:avLst>
                <a:gd fmla="val 833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49" name="椭圆 48"/>
            <p:cNvSpPr/>
            <p:nvPr/>
          </p:nvSpPr>
          <p:spPr>
            <a:xfrm>
              <a:off x="1122937" y="3408309"/>
              <a:ext cx="643364" cy="643364"/>
            </a:xfrm>
            <a:prstGeom prst="ellipse">
              <a:avLst/>
            </a:prstGeom>
            <a:solidFill>
              <a:srgbClr val="9FB8D6"/>
            </a:solidFill>
            <a:ln w="25400">
              <a:noFill/>
            </a:ln>
            <a:effectLst>
              <a:outerShdw blurRad="177800" dir="5400000" dist="38100" rotWithShape="0" sx="90000" sy="-19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lnSpc>
                  <a:spcPct val="130000"/>
                </a:lnSpc>
              </a:pPr>
              <a:endParaRPr altLang="en-US" lang="zh-CN" sz="3300">
                <a:solidFill>
                  <a:srgbClr val="FEFABC"/>
                </a:solidFill>
                <a:latin charset="-122" panose="02010601030101010101" pitchFamily="2" typeface="方正黑体简体"/>
                <a:ea charset="-122" panose="02010601030101010101" pitchFamily="2" typeface="方正黑体简体"/>
                <a:cs typeface="+mn-ea"/>
                <a:sym typeface="+mn-lt"/>
              </a:endParaRPr>
            </a:p>
          </p:txBody>
        </p:sp>
        <p:sp>
          <p:nvSpPr>
            <p:cNvPr id="51" name="TextBox 7">
              <a:extLst>
                <a:ext uri="{FF2B5EF4-FFF2-40B4-BE49-F238E27FC236}">
                  <a16:creationId xmlns:a16="http://schemas.microsoft.com/office/drawing/2014/main" id="{8DE6CD62-A5CF-42EF-B6BB-0447C20B7252}"/>
                </a:ext>
              </a:extLst>
            </p:cNvPr>
            <p:cNvSpPr txBox="1"/>
            <p:nvPr/>
          </p:nvSpPr>
          <p:spPr>
            <a:xfrm>
              <a:off x="1993833" y="3193200"/>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产品功能六</a:t>
              </a:r>
            </a:p>
          </p:txBody>
        </p:sp>
        <p:sp>
          <p:nvSpPr>
            <p:cNvPr id="52" name="文本框 51">
              <a:extLst>
                <a:ext uri="{FF2B5EF4-FFF2-40B4-BE49-F238E27FC236}">
                  <a16:creationId xmlns:a16="http://schemas.microsoft.com/office/drawing/2014/main" id="{503E0C68-DA60-417A-94AF-3E2A39D1D51A}"/>
                </a:ext>
              </a:extLst>
            </p:cNvPr>
            <p:cNvSpPr txBox="1"/>
            <p:nvPr/>
          </p:nvSpPr>
          <p:spPr>
            <a:xfrm>
              <a:off x="1993832" y="3524741"/>
              <a:ext cx="1929671"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grpSp>
      <p:sp>
        <p:nvSpPr>
          <p:cNvPr id="10" name="Freeform 158"/>
          <p:cNvSpPr>
            <a:spLocks noEditPoints="1"/>
          </p:cNvSpPr>
          <p:nvPr/>
        </p:nvSpPr>
        <p:spPr bwMode="auto">
          <a:xfrm>
            <a:off x="4875179" y="3655541"/>
            <a:ext cx="249536" cy="258308"/>
          </a:xfrm>
          <a:custGeom>
            <a:gdLst>
              <a:gd fmla="*/ 107 w 108" name="T0"/>
              <a:gd fmla="*/ 7 h 112" name="T1"/>
              <a:gd fmla="*/ 108 w 108" name="T2"/>
              <a:gd fmla="*/ 4 h 112" name="T3"/>
              <a:gd fmla="*/ 105 w 108" name="T4"/>
              <a:gd fmla="*/ 0 h 112" name="T5"/>
              <a:gd fmla="*/ 104 w 108" name="T6"/>
              <a:gd fmla="*/ 0 h 112" name="T7"/>
              <a:gd fmla="*/ 4 w 108" name="T8"/>
              <a:gd fmla="*/ 0 h 112" name="T9"/>
              <a:gd fmla="*/ 1 w 108" name="T10"/>
              <a:gd fmla="*/ 1 h 112" name="T11"/>
              <a:gd fmla="*/ 1 w 108" name="T12"/>
              <a:gd fmla="*/ 7 h 112" name="T13"/>
              <a:gd fmla="*/ 52 w 108" name="T14"/>
              <a:gd fmla="*/ 70 h 112" name="T15"/>
              <a:gd fmla="*/ 52 w 108" name="T16"/>
              <a:gd fmla="*/ 104 h 112" name="T17"/>
              <a:gd fmla="*/ 36 w 108" name="T18"/>
              <a:gd fmla="*/ 104 h 112" name="T19"/>
              <a:gd fmla="*/ 32 w 108" name="T20"/>
              <a:gd fmla="*/ 108 h 112" name="T21"/>
              <a:gd fmla="*/ 36 w 108" name="T22"/>
              <a:gd fmla="*/ 112 h 112" name="T23"/>
              <a:gd fmla="*/ 76 w 108" name="T24"/>
              <a:gd fmla="*/ 112 h 112" name="T25"/>
              <a:gd fmla="*/ 80 w 108" name="T26"/>
              <a:gd fmla="*/ 108 h 112" name="T27"/>
              <a:gd fmla="*/ 76 w 108" name="T28"/>
              <a:gd fmla="*/ 104 h 112" name="T29"/>
              <a:gd fmla="*/ 60 w 108" name="T30"/>
              <a:gd fmla="*/ 104 h 112" name="T31"/>
              <a:gd fmla="*/ 60 w 108" name="T32"/>
              <a:gd fmla="*/ 69 h 112" name="T33"/>
              <a:gd fmla="*/ 107 w 108" name="T34"/>
              <a:gd fmla="*/ 7 h 112" name="T35"/>
              <a:gd fmla="*/ 56 w 108" name="T36"/>
              <a:gd fmla="*/ 62 h 112" name="T37"/>
              <a:gd fmla="*/ 12 w 108" name="T38"/>
              <a:gd fmla="*/ 8 h 112" name="T39"/>
              <a:gd fmla="*/ 96 w 108" name="T40"/>
              <a:gd fmla="*/ 8 h 112" name="T41"/>
              <a:gd fmla="*/ 56 w 108" name="T42"/>
              <a:gd fmla="*/ 62 h 1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2" w="108">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1" name="Freeform 204"/>
          <p:cNvSpPr>
            <a:spLocks noEditPoints="1"/>
          </p:cNvSpPr>
          <p:nvPr/>
        </p:nvSpPr>
        <p:spPr bwMode="auto">
          <a:xfrm>
            <a:off x="1409086" y="5232952"/>
            <a:ext cx="295350" cy="276828"/>
          </a:xfrm>
          <a:custGeom>
            <a:gdLst>
              <a:gd fmla="*/ 112 w 128" name="T0"/>
              <a:gd fmla="*/ 16 h 120" name="T1"/>
              <a:gd fmla="*/ 88 w 128" name="T2"/>
              <a:gd fmla="*/ 16 h 120" name="T3"/>
              <a:gd fmla="*/ 88 w 128" name="T4"/>
              <a:gd fmla="*/ 8 h 120" name="T5"/>
              <a:gd fmla="*/ 80 w 128" name="T6"/>
              <a:gd fmla="*/ 0 h 120" name="T7"/>
              <a:gd fmla="*/ 48 w 128" name="T8"/>
              <a:gd fmla="*/ 0 h 120" name="T9"/>
              <a:gd fmla="*/ 40 w 128" name="T10"/>
              <a:gd fmla="*/ 8 h 120" name="T11"/>
              <a:gd fmla="*/ 40 w 128" name="T12"/>
              <a:gd fmla="*/ 16 h 120" name="T13"/>
              <a:gd fmla="*/ 16 w 128" name="T14"/>
              <a:gd fmla="*/ 16 h 120" name="T15"/>
              <a:gd fmla="*/ 0 w 128" name="T16"/>
              <a:gd fmla="*/ 32 h 120" name="T17"/>
              <a:gd fmla="*/ 0 w 128" name="T18"/>
              <a:gd fmla="*/ 104 h 120" name="T19"/>
              <a:gd fmla="*/ 16 w 128" name="T20"/>
              <a:gd fmla="*/ 120 h 120" name="T21"/>
              <a:gd fmla="*/ 112 w 128" name="T22"/>
              <a:gd fmla="*/ 120 h 120" name="T23"/>
              <a:gd fmla="*/ 128 w 128" name="T24"/>
              <a:gd fmla="*/ 104 h 120" name="T25"/>
              <a:gd fmla="*/ 128 w 128" name="T26"/>
              <a:gd fmla="*/ 32 h 120" name="T27"/>
              <a:gd fmla="*/ 112 w 128" name="T28"/>
              <a:gd fmla="*/ 16 h 120" name="T29"/>
              <a:gd fmla="*/ 48 w 128" name="T30"/>
              <a:gd fmla="*/ 12 h 120" name="T31"/>
              <a:gd fmla="*/ 52 w 128" name="T32"/>
              <a:gd fmla="*/ 8 h 120" name="T33"/>
              <a:gd fmla="*/ 76 w 128" name="T34"/>
              <a:gd fmla="*/ 8 h 120" name="T35"/>
              <a:gd fmla="*/ 80 w 128" name="T36"/>
              <a:gd fmla="*/ 12 h 120" name="T37"/>
              <a:gd fmla="*/ 80 w 128" name="T38"/>
              <a:gd fmla="*/ 16 h 120" name="T39"/>
              <a:gd fmla="*/ 76 w 128" name="T40"/>
              <a:gd fmla="*/ 16 h 120" name="T41"/>
              <a:gd fmla="*/ 52 w 128" name="T42"/>
              <a:gd fmla="*/ 16 h 120" name="T43"/>
              <a:gd fmla="*/ 48 w 128" name="T44"/>
              <a:gd fmla="*/ 16 h 120" name="T45"/>
              <a:gd fmla="*/ 48 w 128" name="T46"/>
              <a:gd fmla="*/ 12 h 120" name="T47"/>
              <a:gd fmla="*/ 120 w 128" name="T48"/>
              <a:gd fmla="*/ 104 h 120" name="T49"/>
              <a:gd fmla="*/ 112 w 128" name="T50"/>
              <a:gd fmla="*/ 112 h 120" name="T51"/>
              <a:gd fmla="*/ 16 w 128" name="T52"/>
              <a:gd fmla="*/ 112 h 120" name="T53"/>
              <a:gd fmla="*/ 8 w 128" name="T54"/>
              <a:gd fmla="*/ 104 h 120" name="T55"/>
              <a:gd fmla="*/ 8 w 128" name="T56"/>
              <a:gd fmla="*/ 60 h 120" name="T57"/>
              <a:gd fmla="*/ 49 w 128" name="T58"/>
              <a:gd fmla="*/ 60 h 120" name="T59"/>
              <a:gd fmla="*/ 48 w 128" name="T60"/>
              <a:gd fmla="*/ 64 h 120" name="T61"/>
              <a:gd fmla="*/ 64 w 128" name="T62"/>
              <a:gd fmla="*/ 80 h 120" name="T63"/>
              <a:gd fmla="*/ 80 w 128" name="T64"/>
              <a:gd fmla="*/ 64 h 120" name="T65"/>
              <a:gd fmla="*/ 79 w 128" name="T66"/>
              <a:gd fmla="*/ 60 h 120" name="T67"/>
              <a:gd fmla="*/ 120 w 128" name="T68"/>
              <a:gd fmla="*/ 60 h 120" name="T69"/>
              <a:gd fmla="*/ 120 w 128" name="T70"/>
              <a:gd fmla="*/ 104 h 120" name="T71"/>
              <a:gd fmla="*/ 56 w 128" name="T72"/>
              <a:gd fmla="*/ 64 h 120" name="T73"/>
              <a:gd fmla="*/ 57 w 128" name="T74"/>
              <a:gd fmla="*/ 60 h 120" name="T75"/>
              <a:gd fmla="*/ 71 w 128" name="T76"/>
              <a:gd fmla="*/ 60 h 120" name="T77"/>
              <a:gd fmla="*/ 72 w 128" name="T78"/>
              <a:gd fmla="*/ 64 h 120" name="T79"/>
              <a:gd fmla="*/ 64 w 128" name="T80"/>
              <a:gd fmla="*/ 72 h 120" name="T81"/>
              <a:gd fmla="*/ 56 w 128" name="T82"/>
              <a:gd fmla="*/ 64 h 120" name="T83"/>
              <a:gd fmla="*/ 120 w 128" name="T84"/>
              <a:gd fmla="*/ 52 h 120" name="T85"/>
              <a:gd fmla="*/ 8 w 128" name="T86"/>
              <a:gd fmla="*/ 52 h 120" name="T87"/>
              <a:gd fmla="*/ 8 w 128" name="T88"/>
              <a:gd fmla="*/ 32 h 120" name="T89"/>
              <a:gd fmla="*/ 16 w 128" name="T90"/>
              <a:gd fmla="*/ 24 h 120" name="T91"/>
              <a:gd fmla="*/ 112 w 128" name="T92"/>
              <a:gd fmla="*/ 24 h 120" name="T93"/>
              <a:gd fmla="*/ 120 w 128" name="T94"/>
              <a:gd fmla="*/ 32 h 120" name="T95"/>
              <a:gd fmla="*/ 120 w 128" name="T96"/>
              <a:gd fmla="*/ 52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28">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F6F6F6"/>
          </a:solidFill>
          <a:ln>
            <a:noFill/>
          </a:ln>
        </p:spPr>
        <p:txBody>
          <a:bodyPr anchor="t" anchorCtr="0" bIns="34290" compatLnSpc="1" lIns="68580" numCol="1" rIns="68580" tIns="34290" vert="horz" wrap="square">
            <a:prstTxWarp prst="textNoShape">
              <a:avLst/>
            </a:prstTxWarp>
          </a:bodyPr>
          <a:lstStyle/>
          <a:p>
            <a:pPr>
              <a:lnSpc>
                <a:spcPct val="130000"/>
              </a:lnSpc>
            </a:pPr>
            <a:endParaRPr altLang="en-US" lang="zh-CN">
              <a:solidFill>
                <a:prstClr val="black">
                  <a:lumMod val="75000"/>
                  <a:lumOff val="25000"/>
                </a:prstClr>
              </a:solidFill>
              <a:latin charset="-122" panose="02010601030101010101" pitchFamily="2" typeface="方正黑体简体"/>
              <a:ea charset="-122" panose="02010601030101010101" pitchFamily="2" typeface="方正黑体简体"/>
              <a:cs typeface="+mn-ea"/>
              <a:sym typeface="+mn-lt"/>
            </a:endParaRPr>
          </a:p>
        </p:txBody>
      </p:sp>
      <p:sp>
        <p:nvSpPr>
          <p:cNvPr id="14" name="AutoShape 126"/>
          <p:cNvSpPr/>
          <p:nvPr/>
        </p:nvSpPr>
        <p:spPr bwMode="auto">
          <a:xfrm>
            <a:off x="8310251" y="5235880"/>
            <a:ext cx="267994" cy="26799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16" name="AutoShape 59"/>
          <p:cNvSpPr/>
          <p:nvPr/>
        </p:nvSpPr>
        <p:spPr bwMode="auto">
          <a:xfrm>
            <a:off x="4842128" y="5225109"/>
            <a:ext cx="268890" cy="267705"/>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18" name="AutoShape 112"/>
          <p:cNvSpPr/>
          <p:nvPr/>
        </p:nvSpPr>
        <p:spPr bwMode="auto">
          <a:xfrm>
            <a:off x="8310251" y="3637783"/>
            <a:ext cx="268890" cy="267705"/>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3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122" panose="02010601030101010101" pitchFamily="2" typeface="方正黑体简体"/>
              <a:ea charset="-122" panose="02010601030101010101" pitchFamily="2" typeface="方正黑体简体"/>
              <a:cs typeface="+mn-ea"/>
              <a:sym typeface="+mn-lt"/>
            </a:endParaRPr>
          </a:p>
        </p:txBody>
      </p:sp>
      <p:sp>
        <p:nvSpPr>
          <p:cNvPr id="53" name="TextBox 7">
            <a:extLst>
              <a:ext uri="{FF2B5EF4-FFF2-40B4-BE49-F238E27FC236}">
                <a16:creationId xmlns:a16="http://schemas.microsoft.com/office/drawing/2014/main" id="{D560C46C-2D35-4D3B-AC62-10B674442350}"/>
              </a:ext>
            </a:extLst>
          </p:cNvPr>
          <p:cNvSpPr txBox="1"/>
          <p:nvPr/>
        </p:nvSpPr>
        <p:spPr>
          <a:xfrm>
            <a:off x="9618915" y="1312934"/>
            <a:ext cx="1515488"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点击添加标题</a:t>
            </a:r>
          </a:p>
        </p:txBody>
      </p:sp>
      <p:sp>
        <p:nvSpPr>
          <p:cNvPr id="54" name="文本框 53">
            <a:extLst>
              <a:ext uri="{FF2B5EF4-FFF2-40B4-BE49-F238E27FC236}">
                <a16:creationId xmlns:a16="http://schemas.microsoft.com/office/drawing/2014/main" id="{72B5AEE0-D7CD-4D0A-99A1-942A27D36C2F}"/>
              </a:ext>
            </a:extLst>
          </p:cNvPr>
          <p:cNvSpPr txBox="1"/>
          <p:nvPr/>
        </p:nvSpPr>
        <p:spPr>
          <a:xfrm>
            <a:off x="7314659" y="1694477"/>
            <a:ext cx="3819744" cy="48768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grpSp>
        <p:nvGrpSpPr>
          <p:cNvPr id="44" name="组合 43"/>
          <p:cNvGrpSpPr/>
          <p:nvPr/>
        </p:nvGrpSpPr>
        <p:grpSpPr>
          <a:xfrm>
            <a:off x="481368" y="440281"/>
            <a:ext cx="2007509" cy="671167"/>
            <a:chOff x="481368" y="440281"/>
            <a:chExt cx="2007509" cy="671167"/>
          </a:xfrm>
        </p:grpSpPr>
        <p:sp>
          <p:nvSpPr>
            <p:cNvPr id="50"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55"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产品功能</a:t>
              </a:r>
            </a:p>
          </p:txBody>
        </p:sp>
        <p:sp>
          <p:nvSpPr>
            <p:cNvPr id="57" name="矩形 56"/>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957464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1500"/>
                                  </p:stCondLst>
                                  <p:childTnLst>
                                    <p:set>
                                      <p:cBhvr>
                                        <p:cTn dur="1" fill="hold" id="6">
                                          <p:stCondLst>
                                            <p:cond delay="0"/>
                                          </p:stCondLst>
                                        </p:cTn>
                                        <p:tgtEl>
                                          <p:spTgt spid="10"/>
                                        </p:tgtEl>
                                        <p:attrNameLst>
                                          <p:attrName>style.visibility</p:attrName>
                                        </p:attrNameLst>
                                      </p:cBhvr>
                                      <p:to>
                                        <p:strVal val="visible"/>
                                      </p:to>
                                    </p:set>
                                    <p:anim calcmode="lin" valueType="num">
                                      <p:cBhvr>
                                        <p:cTn dur="750" fill="hold" id="7"/>
                                        <p:tgtEl>
                                          <p:spTgt spid="10"/>
                                        </p:tgtEl>
                                        <p:attrNameLst>
                                          <p:attrName>ppt_w</p:attrName>
                                        </p:attrNameLst>
                                      </p:cBhvr>
                                      <p:tavLst>
                                        <p:tav tm="0">
                                          <p:val>
                                            <p:fltVal val="0"/>
                                          </p:val>
                                        </p:tav>
                                        <p:tav tm="100000">
                                          <p:val>
                                            <p:strVal val="#ppt_w"/>
                                          </p:val>
                                        </p:tav>
                                      </p:tavLst>
                                    </p:anim>
                                    <p:anim calcmode="lin" valueType="num">
                                      <p:cBhvr>
                                        <p:cTn dur="750" fill="hold" id="8"/>
                                        <p:tgtEl>
                                          <p:spTgt spid="10"/>
                                        </p:tgtEl>
                                        <p:attrNameLst>
                                          <p:attrName>ppt_h</p:attrName>
                                        </p:attrNameLst>
                                      </p:cBhvr>
                                      <p:tavLst>
                                        <p:tav tm="0">
                                          <p:val>
                                            <p:fltVal val="0"/>
                                          </p:val>
                                        </p:tav>
                                        <p:tav tm="100000">
                                          <p:val>
                                            <p:strVal val="#ppt_h"/>
                                          </p:val>
                                        </p:tav>
                                      </p:tavLst>
                                    </p:anim>
                                    <p:animEffect filter="fade" transition="in">
                                      <p:cBhvr>
                                        <p:cTn dur="750" id="9"/>
                                        <p:tgtEl>
                                          <p:spTgt spid="10"/>
                                        </p:tgtEl>
                                      </p:cBhvr>
                                    </p:animEffect>
                                  </p:childTnLst>
                                </p:cTn>
                              </p:par>
                              <p:par>
                                <p:cTn fill="hold" grpId="0" id="10" nodeType="withEffect" presetClass="entr" presetID="53" presetSubtype="0">
                                  <p:stCondLst>
                                    <p:cond delay="1500"/>
                                  </p:stCondLst>
                                  <p:childTnLst>
                                    <p:set>
                                      <p:cBhvr>
                                        <p:cTn dur="1" fill="hold" id="11">
                                          <p:stCondLst>
                                            <p:cond delay="0"/>
                                          </p:stCondLst>
                                        </p:cTn>
                                        <p:tgtEl>
                                          <p:spTgt spid="11"/>
                                        </p:tgtEl>
                                        <p:attrNameLst>
                                          <p:attrName>style.visibility</p:attrName>
                                        </p:attrNameLst>
                                      </p:cBhvr>
                                      <p:to>
                                        <p:strVal val="visible"/>
                                      </p:to>
                                    </p:set>
                                    <p:anim calcmode="lin" valueType="num">
                                      <p:cBhvr>
                                        <p:cTn dur="750" fill="hold" id="12"/>
                                        <p:tgtEl>
                                          <p:spTgt spid="11"/>
                                        </p:tgtEl>
                                        <p:attrNameLst>
                                          <p:attrName>ppt_w</p:attrName>
                                        </p:attrNameLst>
                                      </p:cBhvr>
                                      <p:tavLst>
                                        <p:tav tm="0">
                                          <p:val>
                                            <p:fltVal val="0"/>
                                          </p:val>
                                        </p:tav>
                                        <p:tav tm="100000">
                                          <p:val>
                                            <p:strVal val="#ppt_w"/>
                                          </p:val>
                                        </p:tav>
                                      </p:tavLst>
                                    </p:anim>
                                    <p:anim calcmode="lin" valueType="num">
                                      <p:cBhvr>
                                        <p:cTn dur="750" fill="hold" id="13"/>
                                        <p:tgtEl>
                                          <p:spTgt spid="11"/>
                                        </p:tgtEl>
                                        <p:attrNameLst>
                                          <p:attrName>ppt_h</p:attrName>
                                        </p:attrNameLst>
                                      </p:cBhvr>
                                      <p:tavLst>
                                        <p:tav tm="0">
                                          <p:val>
                                            <p:fltVal val="0"/>
                                          </p:val>
                                        </p:tav>
                                        <p:tav tm="100000">
                                          <p:val>
                                            <p:strVal val="#ppt_h"/>
                                          </p:val>
                                        </p:tav>
                                      </p:tavLst>
                                    </p:anim>
                                    <p:animEffect filter="fade" transition="in">
                                      <p:cBhvr>
                                        <p:cTn dur="750" id="14"/>
                                        <p:tgtEl>
                                          <p:spTgt spid="11"/>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16" presetSubtype="21">
                                  <p:stCondLst>
                                    <p:cond delay="0"/>
                                  </p:stCondLst>
                                  <p:childTnLst>
                                    <p:set>
                                      <p:cBhvr>
                                        <p:cTn dur="1" fill="hold" id="18">
                                          <p:stCondLst>
                                            <p:cond delay="0"/>
                                          </p:stCondLst>
                                        </p:cTn>
                                        <p:tgtEl>
                                          <p:spTgt spid="3"/>
                                        </p:tgtEl>
                                        <p:attrNameLst>
                                          <p:attrName>style.visibility</p:attrName>
                                        </p:attrNameLst>
                                      </p:cBhvr>
                                      <p:to>
                                        <p:strVal val="visible"/>
                                      </p:to>
                                    </p:set>
                                    <p:animEffect filter="barn(inVertical)" transition="in">
                                      <p:cBhvr>
                                        <p:cTn dur="500" id="19"/>
                                        <p:tgtEl>
                                          <p:spTgt spid="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 presetSubtype="2">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fill="hold" id="24"/>
                                        <p:tgtEl>
                                          <p:spTgt spid="53"/>
                                        </p:tgtEl>
                                        <p:attrNameLst>
                                          <p:attrName>ppt_x</p:attrName>
                                        </p:attrNameLst>
                                      </p:cBhvr>
                                      <p:tavLst>
                                        <p:tav tm="0">
                                          <p:val>
                                            <p:strVal val="1+#ppt_w/2"/>
                                          </p:val>
                                        </p:tav>
                                        <p:tav tm="100000">
                                          <p:val>
                                            <p:strVal val="#ppt_x"/>
                                          </p:val>
                                        </p:tav>
                                      </p:tavLst>
                                    </p:anim>
                                    <p:anim calcmode="lin" valueType="num">
                                      <p:cBhvr additive="base">
                                        <p:cTn dur="500" fill="hold" id="25"/>
                                        <p:tgtEl>
                                          <p:spTgt spid="53"/>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500" fill="hold" id="28"/>
                                        <p:tgtEl>
                                          <p:spTgt spid="54"/>
                                        </p:tgtEl>
                                        <p:attrNameLst>
                                          <p:attrName>ppt_x</p:attrName>
                                        </p:attrNameLst>
                                      </p:cBhvr>
                                      <p:tavLst>
                                        <p:tav tm="0">
                                          <p:val>
                                            <p:strVal val="1+#ppt_w/2"/>
                                          </p:val>
                                        </p:tav>
                                        <p:tav tm="100000">
                                          <p:val>
                                            <p:strVal val="#ppt_x"/>
                                          </p:val>
                                        </p:tav>
                                      </p:tavLst>
                                    </p:anim>
                                    <p:anim calcmode="lin" valueType="num">
                                      <p:cBhvr additive="base">
                                        <p:cTn dur="500" fill="hold" id="29"/>
                                        <p:tgtEl>
                                          <p:spTgt spid="54"/>
                                        </p:tgtEl>
                                        <p:attrNameLst>
                                          <p:attrName>ppt_y</p:attrName>
                                        </p:attrNameLst>
                                      </p:cBhvr>
                                      <p:tavLst>
                                        <p:tav tm="0">
                                          <p:val>
                                            <p:strVal val="#ppt_y"/>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29"/>
                                        </p:tgtEl>
                                        <p:attrNameLst>
                                          <p:attrName>style.visibility</p:attrName>
                                        </p:attrNameLst>
                                      </p:cBhvr>
                                      <p:to>
                                        <p:strVal val="visible"/>
                                      </p:to>
                                    </p:set>
                                    <p:anim calcmode="lin" valueType="num">
                                      <p:cBhvr additive="base">
                                        <p:cTn dur="500" fill="hold" id="34"/>
                                        <p:tgtEl>
                                          <p:spTgt spid="29"/>
                                        </p:tgtEl>
                                        <p:attrNameLst>
                                          <p:attrName>ppt_x</p:attrName>
                                        </p:attrNameLst>
                                      </p:cBhvr>
                                      <p:tavLst>
                                        <p:tav tm="0">
                                          <p:val>
                                            <p:strVal val="#ppt_x"/>
                                          </p:val>
                                        </p:tav>
                                        <p:tav tm="100000">
                                          <p:val>
                                            <p:strVal val="#ppt_x"/>
                                          </p:val>
                                        </p:tav>
                                      </p:tavLst>
                                    </p:anim>
                                    <p:anim calcmode="lin" valueType="num">
                                      <p:cBhvr additive="base">
                                        <p:cTn dur="500" fill="hold" id="35"/>
                                        <p:tgtEl>
                                          <p:spTgt spid="29"/>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4">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500" fill="hold" id="38"/>
                                        <p:tgtEl>
                                          <p:spTgt spid="23"/>
                                        </p:tgtEl>
                                        <p:attrNameLst>
                                          <p:attrName>ppt_x</p:attrName>
                                        </p:attrNameLst>
                                      </p:cBhvr>
                                      <p:tavLst>
                                        <p:tav tm="0">
                                          <p:val>
                                            <p:strVal val="#ppt_x"/>
                                          </p:val>
                                        </p:tav>
                                        <p:tav tm="100000">
                                          <p:val>
                                            <p:strVal val="#ppt_x"/>
                                          </p:val>
                                        </p:tav>
                                      </p:tavLst>
                                    </p:anim>
                                    <p:anim calcmode="lin" valueType="num">
                                      <p:cBhvr additive="base">
                                        <p:cTn dur="500" fill="hold" id="39"/>
                                        <p:tgtEl>
                                          <p:spTgt spid="23"/>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4">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additive="base">
                                        <p:cTn dur="500" fill="hold" id="42"/>
                                        <p:tgtEl>
                                          <p:spTgt spid="22"/>
                                        </p:tgtEl>
                                        <p:attrNameLst>
                                          <p:attrName>ppt_x</p:attrName>
                                        </p:attrNameLst>
                                      </p:cBhvr>
                                      <p:tavLst>
                                        <p:tav tm="0">
                                          <p:val>
                                            <p:strVal val="#ppt_x"/>
                                          </p:val>
                                        </p:tav>
                                        <p:tav tm="100000">
                                          <p:val>
                                            <p:strVal val="#ppt_x"/>
                                          </p:val>
                                        </p:tav>
                                      </p:tavLst>
                                    </p:anim>
                                    <p:anim calcmode="lin" valueType="num">
                                      <p:cBhvr additive="base">
                                        <p:cTn dur="500" fill="hold" id="43"/>
                                        <p:tgtEl>
                                          <p:spTgt spid="22"/>
                                        </p:tgtEl>
                                        <p:attrNameLst>
                                          <p:attrName>ppt_y</p:attrName>
                                        </p:attrNameLst>
                                      </p:cBhvr>
                                      <p:tavLst>
                                        <p:tav tm="0">
                                          <p:val>
                                            <p:strVal val="1+#ppt_h/2"/>
                                          </p:val>
                                        </p:tav>
                                        <p:tav tm="100000">
                                          <p:val>
                                            <p:strVal val="#ppt_y"/>
                                          </p:val>
                                        </p:tav>
                                      </p:tavLst>
                                    </p:anim>
                                  </p:childTnLst>
                                </p:cTn>
                              </p:par>
                              <p:par>
                                <p:cTn fill="hold" id="44" nodeType="withEffect" presetClass="entr" presetID="2" presetSubtype="4">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additive="base">
                                        <p:cTn dur="500" fill="hold" id="46"/>
                                        <p:tgtEl>
                                          <p:spTgt spid="35"/>
                                        </p:tgtEl>
                                        <p:attrNameLst>
                                          <p:attrName>ppt_x</p:attrName>
                                        </p:attrNameLst>
                                      </p:cBhvr>
                                      <p:tavLst>
                                        <p:tav tm="0">
                                          <p:val>
                                            <p:strVal val="#ppt_x"/>
                                          </p:val>
                                        </p:tav>
                                        <p:tav tm="100000">
                                          <p:val>
                                            <p:strVal val="#ppt_x"/>
                                          </p:val>
                                        </p:tav>
                                      </p:tavLst>
                                    </p:anim>
                                    <p:anim calcmode="lin" valueType="num">
                                      <p:cBhvr additive="base">
                                        <p:cTn dur="500" fill="hold" id="47"/>
                                        <p:tgtEl>
                                          <p:spTgt spid="35"/>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41"/>
                                        </p:tgtEl>
                                        <p:attrNameLst>
                                          <p:attrName>style.visibility</p:attrName>
                                        </p:attrNameLst>
                                      </p:cBhvr>
                                      <p:to>
                                        <p:strVal val="visible"/>
                                      </p:to>
                                    </p:set>
                                    <p:anim calcmode="lin" valueType="num">
                                      <p:cBhvr additive="base">
                                        <p:cTn dur="500" fill="hold" id="50"/>
                                        <p:tgtEl>
                                          <p:spTgt spid="41"/>
                                        </p:tgtEl>
                                        <p:attrNameLst>
                                          <p:attrName>ppt_x</p:attrName>
                                        </p:attrNameLst>
                                      </p:cBhvr>
                                      <p:tavLst>
                                        <p:tav tm="0">
                                          <p:val>
                                            <p:strVal val="#ppt_x"/>
                                          </p:val>
                                        </p:tav>
                                        <p:tav tm="100000">
                                          <p:val>
                                            <p:strVal val="#ppt_x"/>
                                          </p:val>
                                        </p:tav>
                                      </p:tavLst>
                                    </p:anim>
                                    <p:anim calcmode="lin" valueType="num">
                                      <p:cBhvr additive="base">
                                        <p:cTn dur="500" fill="hold" id="51"/>
                                        <p:tgtEl>
                                          <p:spTgt spid="41"/>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4">
                                  <p:stCondLst>
                                    <p:cond delay="0"/>
                                  </p:stCondLst>
                                  <p:childTnLst>
                                    <p:set>
                                      <p:cBhvr>
                                        <p:cTn dur="1" fill="hold" id="53">
                                          <p:stCondLst>
                                            <p:cond delay="0"/>
                                          </p:stCondLst>
                                        </p:cTn>
                                        <p:tgtEl>
                                          <p:spTgt spid="47"/>
                                        </p:tgtEl>
                                        <p:attrNameLst>
                                          <p:attrName>style.visibility</p:attrName>
                                        </p:attrNameLst>
                                      </p:cBhvr>
                                      <p:to>
                                        <p:strVal val="visible"/>
                                      </p:to>
                                    </p:set>
                                    <p:anim calcmode="lin" valueType="num">
                                      <p:cBhvr additive="base">
                                        <p:cTn dur="500" fill="hold" id="54"/>
                                        <p:tgtEl>
                                          <p:spTgt spid="47"/>
                                        </p:tgtEl>
                                        <p:attrNameLst>
                                          <p:attrName>ppt_x</p:attrName>
                                        </p:attrNameLst>
                                      </p:cBhvr>
                                      <p:tavLst>
                                        <p:tav tm="0">
                                          <p:val>
                                            <p:strVal val="#ppt_x"/>
                                          </p:val>
                                        </p:tav>
                                        <p:tav tm="100000">
                                          <p:val>
                                            <p:strVal val="#ppt_x"/>
                                          </p:val>
                                        </p:tav>
                                      </p:tavLst>
                                    </p:anim>
                                    <p:anim calcmode="lin" valueType="num">
                                      <p:cBhvr additive="base">
                                        <p:cTn dur="500" fill="hold" id="55"/>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1"/>
      <p:bldP grpId="0" spid="53"/>
      <p:bldP grpId="0" spid="5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6112042"/>
            <a:ext cx="12192000" cy="745958"/>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3057966" y="1691739"/>
            <a:ext cx="2101366" cy="4312337"/>
            <a:chOff x="2841758" y="1831573"/>
            <a:chExt cx="1449372" cy="2974340"/>
          </a:xfrm>
          <a:effectLst>
            <a:outerShdw algn="tl" blurRad="254000" dir="2700000" dist="63500" rotWithShape="0">
              <a:prstClr val="black">
                <a:alpha val="30000"/>
              </a:prstClr>
            </a:outerShdw>
          </a:effectLst>
        </p:grpSpPr>
        <p:pic>
          <p:nvPicPr>
            <p:cNvPr id="8" name="Picture 69"/>
            <p:cNvPicPr>
              <a:picLocks noChangeAspect="1"/>
            </p:cNvPicPr>
            <p:nvPr/>
          </p:nvPicPr>
          <p:blipFill>
            <a:blip r:embed="rId3">
              <a:extLst>
                <a:ext uri="{28A0092B-C50C-407E-A947-70E740481C1C}">
                  <a14:useLocalDpi val="0"/>
                </a:ext>
              </a:extLst>
            </a:blip>
            <a:stretch>
              <a:fillRect/>
            </a:stretch>
          </p:blipFill>
          <p:spPr>
            <a:xfrm>
              <a:off x="2841758" y="1831573"/>
              <a:ext cx="1449372" cy="2974340"/>
            </a:xfrm>
            <a:prstGeom prst="rect">
              <a:avLst/>
            </a:prstGeom>
          </p:spPr>
        </p:pic>
        <p:pic>
          <p:nvPicPr>
            <p:cNvPr id="13" name="图片占位符 7"/>
            <p:cNvPicPr>
              <a:picLocks noChangeAspect="1"/>
            </p:cNvPicPr>
            <p:nvPr/>
          </p:nvPicPr>
          <p:blipFill>
            <a:blip r:embed="rId4">
              <a:extLst>
                <a:ext uri="{28A0092B-C50C-407E-A947-70E740481C1C}">
                  <a14:useLocalDpi val="0"/>
                </a:ext>
              </a:extLst>
            </a:blip>
            <a:stretch>
              <a:fillRect/>
            </a:stretch>
          </p:blipFill>
          <p:spPr>
            <a:xfrm>
              <a:off x="2922293" y="2158465"/>
              <a:ext cx="1254213" cy="1875465"/>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7" name="组合 6"/>
          <p:cNvGrpSpPr/>
          <p:nvPr/>
        </p:nvGrpSpPr>
        <p:grpSpPr>
          <a:xfrm>
            <a:off x="7190818" y="1691739"/>
            <a:ext cx="2101366" cy="4312337"/>
            <a:chOff x="4852869" y="1831573"/>
            <a:chExt cx="1449372" cy="2974340"/>
          </a:xfrm>
          <a:effectLst>
            <a:outerShdw algn="tl" blurRad="254000" dir="2700000" dist="63500" rotWithShape="0">
              <a:prstClr val="black">
                <a:alpha val="30000"/>
              </a:prstClr>
            </a:outerShdw>
          </a:effectLst>
        </p:grpSpPr>
        <p:pic>
          <p:nvPicPr>
            <p:cNvPr id="9" name="Picture 70"/>
            <p:cNvPicPr>
              <a:picLocks noChangeAspect="1"/>
            </p:cNvPicPr>
            <p:nvPr/>
          </p:nvPicPr>
          <p:blipFill>
            <a:blip r:embed="rId3">
              <a:extLst>
                <a:ext uri="{28A0092B-C50C-407E-A947-70E740481C1C}">
                  <a14:useLocalDpi val="0"/>
                </a:ext>
              </a:extLst>
            </a:blip>
            <a:stretch>
              <a:fillRect/>
            </a:stretch>
          </p:blipFill>
          <p:spPr>
            <a:xfrm>
              <a:off x="4852869" y="1831573"/>
              <a:ext cx="1449372" cy="2974340"/>
            </a:xfrm>
            <a:prstGeom prst="rect">
              <a:avLst/>
            </a:prstGeom>
          </p:spPr>
        </p:pic>
        <p:pic>
          <p:nvPicPr>
            <p:cNvPr id="14" name="图片占位符 6"/>
            <p:cNvPicPr>
              <a:picLocks noChangeAspect="1"/>
            </p:cNvPicPr>
            <p:nvPr/>
          </p:nvPicPr>
          <p:blipFill>
            <a:blip r:embed="rId5">
              <a:extLst>
                <a:ext uri="{28A0092B-C50C-407E-A947-70E740481C1C}">
                  <a14:useLocalDpi val="0"/>
                </a:ext>
              </a:extLst>
            </a:blip>
            <a:stretch>
              <a:fillRect/>
            </a:stretch>
          </p:blipFill>
          <p:spPr>
            <a:xfrm>
              <a:off x="4958535" y="2158464"/>
              <a:ext cx="1254213" cy="1867884"/>
            </a:xfrm>
            <a:custGeom>
              <a:gdLst>
                <a:gd fmla="*/ 0 w 1672284" name="connsiteX0"/>
                <a:gd fmla="*/ 0 h 2967716" name="connsiteY0"/>
                <a:gd fmla="*/ 1672284 w 1672284" name="connsiteX1"/>
                <a:gd fmla="*/ 0 h 2967716" name="connsiteY1"/>
                <a:gd fmla="*/ 1672284 w 1672284" name="connsiteX2"/>
                <a:gd fmla="*/ 2967716 h 2967716" name="connsiteY2"/>
                <a:gd fmla="*/ 0 w 1672284" name="connsiteX3"/>
                <a:gd fmla="*/ 2967716 h 2967716" name="connsiteY3"/>
              </a:gdLst>
              <a:cxnLst>
                <a:cxn ang="0">
                  <a:pos x="connsiteX0" y="connsiteY0"/>
                </a:cxn>
                <a:cxn ang="0">
                  <a:pos x="connsiteX1" y="connsiteY1"/>
                </a:cxn>
                <a:cxn ang="0">
                  <a:pos x="connsiteX2" y="connsiteY2"/>
                </a:cxn>
                <a:cxn ang="0">
                  <a:pos x="connsiteX3" y="connsiteY3"/>
                </a:cxn>
              </a:cxnLst>
              <a:rect b="b" l="l" r="r" t="t"/>
              <a:pathLst>
                <a:path h="2967716" w="1672283">
                  <a:moveTo>
                    <a:pt x="0" y="0"/>
                  </a:moveTo>
                  <a:lnTo>
                    <a:pt x="1672284" y="0"/>
                  </a:lnTo>
                  <a:lnTo>
                    <a:pt x="1672284" y="2967716"/>
                  </a:lnTo>
                  <a:lnTo>
                    <a:pt x="0" y="2967716"/>
                  </a:lnTo>
                  <a:close/>
                </a:path>
              </a:pathLst>
            </a:custGeom>
          </p:spPr>
        </p:pic>
      </p:grpSp>
      <p:grpSp>
        <p:nvGrpSpPr>
          <p:cNvPr id="5" name="组合 4"/>
          <p:cNvGrpSpPr/>
          <p:nvPr/>
        </p:nvGrpSpPr>
        <p:grpSpPr>
          <a:xfrm>
            <a:off x="4966476" y="1232344"/>
            <a:ext cx="2417199" cy="4960476"/>
            <a:chOff x="3738395" y="1514715"/>
            <a:chExt cx="1667211" cy="3421380"/>
          </a:xfrm>
          <a:effectLst>
            <a:outerShdw algn="tl" blurRad="254000" dir="2700000" dist="63500" rotWithShape="0">
              <a:prstClr val="black">
                <a:alpha val="30000"/>
              </a:prstClr>
            </a:outerShdw>
          </a:effectLst>
        </p:grpSpPr>
        <p:pic>
          <p:nvPicPr>
            <p:cNvPr id="15" name="Picture 71"/>
            <p:cNvPicPr>
              <a:picLocks noChangeAspect="1"/>
            </p:cNvPicPr>
            <p:nvPr/>
          </p:nvPicPr>
          <p:blipFill>
            <a:blip r:embed="rId3">
              <a:extLst>
                <a:ext uri="{28A0092B-C50C-407E-A947-70E740481C1C}">
                  <a14:useLocalDpi val="0"/>
                </a:ext>
              </a:extLst>
            </a:blip>
            <a:stretch>
              <a:fillRect/>
            </a:stretch>
          </p:blipFill>
          <p:spPr>
            <a:xfrm>
              <a:off x="3738395" y="1514715"/>
              <a:ext cx="1667211" cy="3421380"/>
            </a:xfrm>
            <a:prstGeom prst="rect">
              <a:avLst/>
            </a:prstGeom>
          </p:spPr>
        </p:pic>
        <p:pic>
          <p:nvPicPr>
            <p:cNvPr id="16" name="图片占位符 5"/>
            <p:cNvPicPr>
              <a:picLocks noChangeAspect="1"/>
            </p:cNvPicPr>
            <p:nvPr/>
          </p:nvPicPr>
          <p:blipFill>
            <a:blip r:embed="rId6">
              <a:extLst>
                <a:ext uri="{28A0092B-C50C-407E-A947-70E740481C1C}">
                  <a14:useLocalDpi val="0"/>
                </a:ext>
              </a:extLst>
            </a:blip>
            <a:stretch>
              <a:fillRect/>
            </a:stretch>
          </p:blipFill>
          <p:spPr>
            <a:xfrm>
              <a:off x="3837093" y="1892914"/>
              <a:ext cx="1498754" cy="2141016"/>
            </a:xfrm>
            <a:custGeom>
              <a:gdLst>
                <a:gd fmla="*/ 0 w 1923627" name="connsiteX0"/>
                <a:gd fmla="*/ 0 h 3413760" name="connsiteY0"/>
                <a:gd fmla="*/ 1923627 w 1923627" name="connsiteX1"/>
                <a:gd fmla="*/ 0 h 3413760" name="connsiteY1"/>
                <a:gd fmla="*/ 1923627 w 1923627" name="connsiteX2"/>
                <a:gd fmla="*/ 3413760 h 3413760" name="connsiteY2"/>
                <a:gd fmla="*/ 0 w 1923627" name="connsiteX3"/>
                <a:gd fmla="*/ 3413760 h 3413760" name="connsiteY3"/>
              </a:gdLst>
              <a:cxnLst>
                <a:cxn ang="0">
                  <a:pos x="connsiteX0" y="connsiteY0"/>
                </a:cxn>
                <a:cxn ang="0">
                  <a:pos x="connsiteX1" y="connsiteY1"/>
                </a:cxn>
                <a:cxn ang="0">
                  <a:pos x="connsiteX2" y="connsiteY2"/>
                </a:cxn>
                <a:cxn ang="0">
                  <a:pos x="connsiteX3" y="connsiteY3"/>
                </a:cxn>
              </a:cxnLst>
              <a:rect b="b" l="l" r="r" t="t"/>
              <a:pathLst>
                <a:path h="3413760" w="1923627">
                  <a:moveTo>
                    <a:pt x="0" y="0"/>
                  </a:moveTo>
                  <a:lnTo>
                    <a:pt x="1923627" y="0"/>
                  </a:lnTo>
                  <a:lnTo>
                    <a:pt x="1923627" y="3413760"/>
                  </a:lnTo>
                  <a:lnTo>
                    <a:pt x="0" y="3413760"/>
                  </a:lnTo>
                  <a:close/>
                </a:path>
              </a:pathLst>
            </a:custGeom>
          </p:spPr>
        </p:pic>
      </p:grpSp>
      <p:sp>
        <p:nvSpPr>
          <p:cNvPr id="4" name="矩形 3"/>
          <p:cNvSpPr/>
          <p:nvPr/>
        </p:nvSpPr>
        <p:spPr>
          <a:xfrm>
            <a:off x="2466475" y="4884821"/>
            <a:ext cx="7303168" cy="1973179"/>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p:cNvGrpSpPr/>
          <p:nvPr/>
        </p:nvGrpSpPr>
        <p:grpSpPr>
          <a:xfrm>
            <a:off x="726768" y="2035522"/>
            <a:ext cx="2189751" cy="1249633"/>
            <a:chOff x="726768" y="2035522"/>
            <a:chExt cx="2189751" cy="1249633"/>
          </a:xfrm>
        </p:grpSpPr>
        <p:sp>
          <p:nvSpPr>
            <p:cNvPr id="18" name="TextBox 21"/>
            <p:cNvSpPr txBox="1"/>
            <p:nvPr/>
          </p:nvSpPr>
          <p:spPr>
            <a:xfrm>
              <a:off x="726768" y="2484936"/>
              <a:ext cx="2082980" cy="792480"/>
            </a:xfrm>
            <a:prstGeom prst="rect">
              <a:avLst/>
            </a:prstGeom>
            <a:noFill/>
          </p:spPr>
          <p:txBody>
            <a:bodyPr bIns="0" lIns="0" rIns="0" rtlCol="0" tIns="0" wrap="square">
              <a:spAutoFit/>
            </a:bodyPr>
            <a:lstStyle/>
            <a:p>
              <a:pPr algn="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19" name="Subtitle 2">
              <a:extLst>
                <a:ext uri="{FF2B5EF4-FFF2-40B4-BE49-F238E27FC236}">
                  <a16:creationId xmlns:a16="http://schemas.microsoft.com/office/drawing/2014/main" id="{360062CF-4239-4286-B703-132EC1F0E32B}"/>
                </a:ext>
              </a:extLst>
            </p:cNvPr>
            <p:cNvSpPr txBox="1"/>
            <p:nvPr/>
          </p:nvSpPr>
          <p:spPr>
            <a:xfrm>
              <a:off x="1199266" y="203552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a:lnSpc>
                  <a:spcPct val="130000"/>
                </a:lnSpc>
                <a:spcBef>
                  <a:spcPct val="0"/>
                </a:spcBef>
                <a:defRPr/>
              </a:pPr>
              <a:r>
                <a:rPr altLang="en-US" lang="zh-CN" smtClean="0"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互联网营销</a:t>
              </a:r>
            </a:p>
          </p:txBody>
        </p:sp>
      </p:grpSp>
      <p:grpSp>
        <p:nvGrpSpPr>
          <p:cNvPr id="21" name="组合 20"/>
          <p:cNvGrpSpPr/>
          <p:nvPr/>
        </p:nvGrpSpPr>
        <p:grpSpPr>
          <a:xfrm>
            <a:off x="9493820" y="2035522"/>
            <a:ext cx="2183202" cy="1249633"/>
            <a:chOff x="626546" y="2035522"/>
            <a:chExt cx="2183202" cy="1249633"/>
          </a:xfrm>
        </p:grpSpPr>
        <p:sp>
          <p:nvSpPr>
            <p:cNvPr id="22" name="TextBox 21"/>
            <p:cNvSpPr txBox="1"/>
            <p:nvPr/>
          </p:nvSpPr>
          <p:spPr>
            <a:xfrm>
              <a:off x="726768" y="2484936"/>
              <a:ext cx="2082980" cy="792480"/>
            </a:xfrm>
            <a:prstGeom prst="rect">
              <a:avLst/>
            </a:prstGeom>
            <a:noFill/>
          </p:spPr>
          <p:txBody>
            <a:bodyPr bIns="0" lIns="0" rIns="0" rtlCol="0" tIns="0" wrap="square">
              <a:spAutoFit/>
            </a:bodyPr>
            <a:lstStyle/>
            <a:p>
              <a:pP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您的内容打在这里，或者通过复制您的文本后，在此框中选择粘贴并选择只保留文字。您的内容打在这里您的内容打在或者通过</a:t>
              </a:r>
            </a:p>
          </p:txBody>
        </p:sp>
        <p:sp>
          <p:nvSpPr>
            <p:cNvPr id="23" name="Subtitle 2">
              <a:extLst>
                <a:ext uri="{FF2B5EF4-FFF2-40B4-BE49-F238E27FC236}">
                  <a16:creationId xmlns:a16="http://schemas.microsoft.com/office/drawing/2014/main" id="{360062CF-4239-4286-B703-132EC1F0E32B}"/>
                </a:ext>
              </a:extLst>
            </p:cNvPr>
            <p:cNvSpPr txBox="1"/>
            <p:nvPr/>
          </p:nvSpPr>
          <p:spPr>
            <a:xfrm>
              <a:off x="626546" y="203552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互联网营销</a:t>
              </a:r>
            </a:p>
          </p:txBody>
        </p:sp>
      </p:grpSp>
      <p:sp>
        <p:nvSpPr>
          <p:cNvPr id="24" name="Subtitle 2">
            <a:extLst>
              <a:ext uri="{FF2B5EF4-FFF2-40B4-BE49-F238E27FC236}">
                <a16:creationId xmlns:a16="http://schemas.microsoft.com/office/drawing/2014/main" id="{360062CF-4239-4286-B703-132EC1F0E32B}"/>
              </a:ext>
            </a:extLst>
          </p:cNvPr>
          <p:cNvSpPr txBox="1"/>
          <p:nvPr/>
        </p:nvSpPr>
        <p:spPr>
          <a:xfrm>
            <a:off x="3793958" y="5374266"/>
            <a:ext cx="4604084" cy="489283"/>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mtClean="0">
                <a:solidFill>
                  <a:schemeClr val="bg1"/>
                </a:solidFill>
                <a:latin charset="-122" panose="020b0503020204020204" pitchFamily="34" typeface="微软雅黑"/>
                <a:ea charset="-122" panose="020b0503020204020204" pitchFamily="34" typeface="微软雅黑"/>
                <a:cs charset="0" panose="020f0502020204030203" pitchFamily="34" typeface="Lato"/>
              </a:rPr>
              <a:t>互联网 营销方案策划</a:t>
            </a:r>
          </a:p>
        </p:txBody>
      </p:sp>
      <p:sp>
        <p:nvSpPr>
          <p:cNvPr id="25" name="Subtitle 2">
            <a:extLst>
              <a:ext uri="{FF2B5EF4-FFF2-40B4-BE49-F238E27FC236}">
                <a16:creationId xmlns:a16="http://schemas.microsoft.com/office/drawing/2014/main" id="{06331D2D-8D73-4B13-9708-0E24F960723A}"/>
              </a:ext>
            </a:extLst>
          </p:cNvPr>
          <p:cNvSpPr txBox="1"/>
          <p:nvPr/>
        </p:nvSpPr>
        <p:spPr>
          <a:xfrm>
            <a:off x="3926305" y="5851518"/>
            <a:ext cx="4339390" cy="352296"/>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zh-CN" lang="en-US" smtClean="0" sz="1800">
                <a:solidFill>
                  <a:schemeClr val="bg1"/>
                </a:solidFill>
                <a:latin charset="-122" panose="020b0503020204020204" pitchFamily="34" typeface="微软雅黑"/>
                <a:ea charset="-122" panose="020b0503020204020204" pitchFamily="34" typeface="微软雅黑"/>
                <a:cs charset="0" panose="020f0502020204030203" pitchFamily="34" typeface="Lato Light"/>
              </a:rPr>
              <a:t>YOUR TECHNOLOGY PRODUCTS</a:t>
            </a:r>
          </a:p>
        </p:txBody>
      </p:sp>
      <p:grpSp>
        <p:nvGrpSpPr>
          <p:cNvPr id="26" name="组合 25"/>
          <p:cNvGrpSpPr/>
          <p:nvPr/>
        </p:nvGrpSpPr>
        <p:grpSpPr>
          <a:xfrm>
            <a:off x="481368" y="440281"/>
            <a:ext cx="2007509" cy="671167"/>
            <a:chOff x="481368" y="440281"/>
            <a:chExt cx="2007509" cy="671167"/>
          </a:xfrm>
        </p:grpSpPr>
        <p:sp>
          <p:nvSpPr>
            <p:cNvPr id="27"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28"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营销方案</a:t>
              </a:r>
            </a:p>
          </p:txBody>
        </p:sp>
        <p:sp>
          <p:nvSpPr>
            <p:cNvPr id="29" name="矩形 28"/>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1490884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grpId="0" id="8" nodeType="withEffect" presetClass="entr" presetID="2" presetSubtype="4">
                                  <p:stCondLst>
                                    <p:cond delay="0"/>
                                  </p:stCondLst>
                                  <p:childTnLst>
                                    <p:set>
                                      <p:cBhvr>
                                        <p:cTn dur="1" fill="hold" id="9">
                                          <p:stCondLst>
                                            <p:cond delay="0"/>
                                          </p:stCondLst>
                                        </p:cTn>
                                        <p:tgtEl>
                                          <p:spTgt spid="4"/>
                                        </p:tgtEl>
                                        <p:attrNameLst>
                                          <p:attrName>style.visibility</p:attrName>
                                        </p:attrNameLst>
                                      </p:cBhvr>
                                      <p:to>
                                        <p:strVal val="visible"/>
                                      </p:to>
                                    </p:set>
                                    <p:anim calcmode="lin" valueType="num">
                                      <p:cBhvr additive="base">
                                        <p:cTn dur="500" fill="hold" id="10"/>
                                        <p:tgtEl>
                                          <p:spTgt spid="4"/>
                                        </p:tgtEl>
                                        <p:attrNameLst>
                                          <p:attrName>ppt_x</p:attrName>
                                        </p:attrNameLst>
                                      </p:cBhvr>
                                      <p:tavLst>
                                        <p:tav tm="0">
                                          <p:val>
                                            <p:strVal val="#ppt_x"/>
                                          </p:val>
                                        </p:tav>
                                        <p:tav tm="100000">
                                          <p:val>
                                            <p:strVal val="#ppt_x"/>
                                          </p:val>
                                        </p:tav>
                                      </p:tavLst>
                                    </p:anim>
                                    <p:anim calcmode="lin" valueType="num">
                                      <p:cBhvr additive="base">
                                        <p:cTn dur="500" fill="hold" id="11"/>
                                        <p:tgtEl>
                                          <p:spTgt spid="4"/>
                                        </p:tgtEl>
                                        <p:attrNameLst>
                                          <p:attrName>ppt_y</p:attrName>
                                        </p:attrNameLst>
                                      </p:cBhvr>
                                      <p:tavLst>
                                        <p:tav tm="0">
                                          <p:val>
                                            <p:strVal val="1+#ppt_h/2"/>
                                          </p:val>
                                        </p:tav>
                                        <p:tav tm="100000">
                                          <p:val>
                                            <p:strVal val="#ppt_y"/>
                                          </p:val>
                                        </p:tav>
                                      </p:tavLst>
                                    </p:anim>
                                  </p:childTnLst>
                                </p:cTn>
                              </p:par>
                              <p:par>
                                <p:cTn fill="hold" grpId="0" id="12" nodeType="withEffect" presetClass="entr" presetID="16" presetSubtype="21">
                                  <p:stCondLst>
                                    <p:cond delay="0"/>
                                  </p:stCondLst>
                                  <p:childTnLst>
                                    <p:set>
                                      <p:cBhvr>
                                        <p:cTn dur="1" fill="hold" id="13">
                                          <p:stCondLst>
                                            <p:cond delay="0"/>
                                          </p:stCondLst>
                                        </p:cTn>
                                        <p:tgtEl>
                                          <p:spTgt spid="24"/>
                                        </p:tgtEl>
                                        <p:attrNameLst>
                                          <p:attrName>style.visibility</p:attrName>
                                        </p:attrNameLst>
                                      </p:cBhvr>
                                      <p:to>
                                        <p:strVal val="visible"/>
                                      </p:to>
                                    </p:set>
                                    <p:animEffect filter="barn(inVertical)" transition="in">
                                      <p:cBhvr>
                                        <p:cTn dur="500" id="14"/>
                                        <p:tgtEl>
                                          <p:spTgt spid="24"/>
                                        </p:tgtEl>
                                      </p:cBhvr>
                                    </p:animEffect>
                                  </p:childTnLst>
                                </p:cTn>
                              </p:par>
                              <p:par>
                                <p:cTn fill="hold" grpId="0" id="15" nodeType="withEffect" presetClass="entr" presetID="16" presetSubtype="37">
                                  <p:stCondLst>
                                    <p:cond delay="0"/>
                                  </p:stCondLst>
                                  <p:childTnLst>
                                    <p:set>
                                      <p:cBhvr>
                                        <p:cTn dur="1" fill="hold" id="16">
                                          <p:stCondLst>
                                            <p:cond delay="0"/>
                                          </p:stCondLst>
                                        </p:cTn>
                                        <p:tgtEl>
                                          <p:spTgt spid="25"/>
                                        </p:tgtEl>
                                        <p:attrNameLst>
                                          <p:attrName>style.visibility</p:attrName>
                                        </p:attrNameLst>
                                      </p:cBhvr>
                                      <p:to>
                                        <p:strVal val="visible"/>
                                      </p:to>
                                    </p:set>
                                    <p:animEffect filter="barn(outVertical)" transition="in">
                                      <p:cBhvr>
                                        <p:cTn dur="500" id="17"/>
                                        <p:tgtEl>
                                          <p:spTgt spid="25"/>
                                        </p:tgtEl>
                                      </p:cBhvr>
                                    </p:animEffect>
                                  </p:childTnLst>
                                </p:cTn>
                              </p:par>
                              <p:par>
                                <p:cTn fill="hold" id="18" nodeType="withEffect" presetClass="entr" presetID="2" presetSubtype="4">
                                  <p:stCondLst>
                                    <p:cond delay="25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ppt_x"/>
                                          </p:val>
                                        </p:tav>
                                        <p:tav tm="100000">
                                          <p:val>
                                            <p:strVal val="#ppt_x"/>
                                          </p:val>
                                        </p:tav>
                                      </p:tavLst>
                                    </p:anim>
                                    <p:anim calcmode="lin" valueType="num">
                                      <p:cBhvr additive="base">
                                        <p:cTn dur="500" fill="hold" id="21"/>
                                        <p:tgtEl>
                                          <p:spTgt spid="6"/>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50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ppt_x"/>
                                          </p:val>
                                        </p:tav>
                                        <p:tav tm="100000">
                                          <p:val>
                                            <p:strVal val="#ppt_x"/>
                                          </p:val>
                                        </p:tav>
                                      </p:tavLst>
                                    </p:anim>
                                    <p:anim calcmode="lin" valueType="num">
                                      <p:cBhvr additive="base">
                                        <p:cTn dur="500" fill="hold" id="29"/>
                                        <p:tgtEl>
                                          <p:spTgt spid="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000"/>
                            </p:stCondLst>
                            <p:childTnLst>
                              <p:par>
                                <p:cTn fill="hold" id="31" nodeType="afterEffect" presetClass="entr" presetID="2" presetSubtype="8">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0-#ppt_w/2"/>
                                          </p:val>
                                        </p:tav>
                                        <p:tav tm="100000">
                                          <p:val>
                                            <p:strVal val="#ppt_x"/>
                                          </p:val>
                                        </p:tav>
                                      </p:tavLst>
                                    </p:anim>
                                    <p:anim calcmode="lin" valueType="num">
                                      <p:cBhvr additive="base">
                                        <p:cTn dur="500" fill="hold" id="34"/>
                                        <p:tgtEl>
                                          <p:spTgt spid="20"/>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21"/>
                                        </p:tgtEl>
                                        <p:attrNameLst>
                                          <p:attrName>style.visibility</p:attrName>
                                        </p:attrNameLst>
                                      </p:cBhvr>
                                      <p:to>
                                        <p:strVal val="visible"/>
                                      </p:to>
                                    </p:set>
                                    <p:anim calcmode="lin" valueType="num">
                                      <p:cBhvr additive="base">
                                        <p:cTn dur="500" fill="hold" id="37"/>
                                        <p:tgtEl>
                                          <p:spTgt spid="21"/>
                                        </p:tgtEl>
                                        <p:attrNameLst>
                                          <p:attrName>ppt_x</p:attrName>
                                        </p:attrNameLst>
                                      </p:cBhvr>
                                      <p:tavLst>
                                        <p:tav tm="0">
                                          <p:val>
                                            <p:strVal val="1+#ppt_w/2"/>
                                          </p:val>
                                        </p:tav>
                                        <p:tav tm="100000">
                                          <p:val>
                                            <p:strVal val="#ppt_x"/>
                                          </p:val>
                                        </p:tav>
                                      </p:tavLst>
                                    </p:anim>
                                    <p:anim calcmode="lin" valueType="num">
                                      <p:cBhvr additive="base">
                                        <p:cTn dur="500" fill="hold" id="38"/>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4"/>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503E0C68-DA60-417A-94AF-3E2A39D1D51A}"/>
              </a:ext>
            </a:extLst>
          </p:cNvPr>
          <p:cNvSpPr txBox="1"/>
          <p:nvPr/>
        </p:nvSpPr>
        <p:spPr>
          <a:xfrm>
            <a:off x="891498" y="322623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7" name="TextBox 7">
            <a:extLst>
              <a:ext uri="{FF2B5EF4-FFF2-40B4-BE49-F238E27FC236}">
                <a16:creationId xmlns:a16="http://schemas.microsoft.com/office/drawing/2014/main" id="{8DE6CD62-A5CF-42EF-B6BB-0447C20B7252}"/>
              </a:ext>
            </a:extLst>
          </p:cNvPr>
          <p:cNvSpPr txBox="1"/>
          <p:nvPr/>
        </p:nvSpPr>
        <p:spPr>
          <a:xfrm>
            <a:off x="891497" y="2456623"/>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推广计划一</a:t>
            </a:r>
          </a:p>
        </p:txBody>
      </p:sp>
      <p:sp>
        <p:nvSpPr>
          <p:cNvPr id="8" name="文本框 7">
            <a:extLst>
              <a:ext uri="{FF2B5EF4-FFF2-40B4-BE49-F238E27FC236}">
                <a16:creationId xmlns:a16="http://schemas.microsoft.com/office/drawing/2014/main" id="{503E0C68-DA60-417A-94AF-3E2A39D1D51A}"/>
              </a:ext>
            </a:extLst>
          </p:cNvPr>
          <p:cNvSpPr txBox="1"/>
          <p:nvPr/>
        </p:nvSpPr>
        <p:spPr>
          <a:xfrm>
            <a:off x="8402375" y="322623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9" name="TextBox 7">
            <a:extLst>
              <a:ext uri="{FF2B5EF4-FFF2-40B4-BE49-F238E27FC236}">
                <a16:creationId xmlns:a16="http://schemas.microsoft.com/office/drawing/2014/main" id="{8DE6CD62-A5CF-42EF-B6BB-0447C20B7252}"/>
              </a:ext>
            </a:extLst>
          </p:cNvPr>
          <p:cNvSpPr txBox="1"/>
          <p:nvPr/>
        </p:nvSpPr>
        <p:spPr>
          <a:xfrm>
            <a:off x="8402373" y="245662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推广计划二</a:t>
            </a:r>
          </a:p>
        </p:txBody>
      </p:sp>
      <p:grpSp>
        <p:nvGrpSpPr>
          <p:cNvPr id="14" name="组合 13"/>
          <p:cNvGrpSpPr/>
          <p:nvPr/>
        </p:nvGrpSpPr>
        <p:grpSpPr>
          <a:xfrm>
            <a:off x="481368" y="440281"/>
            <a:ext cx="2007509" cy="671167"/>
            <a:chOff x="481368" y="440281"/>
            <a:chExt cx="2007509" cy="671167"/>
          </a:xfrm>
        </p:grpSpPr>
        <p:sp>
          <p:nvSpPr>
            <p:cNvPr id="1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1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推广计划</a:t>
              </a:r>
            </a:p>
          </p:txBody>
        </p:sp>
        <p:sp>
          <p:nvSpPr>
            <p:cNvPr id="17" name="矩形 16"/>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4696146" y="2082443"/>
            <a:ext cx="2826708" cy="3406892"/>
            <a:chOff x="4696146" y="2082443"/>
            <a:chExt cx="2826708" cy="3406892"/>
          </a:xfrm>
        </p:grpSpPr>
        <p:sp>
          <p:nvSpPr>
            <p:cNvPr id="3" name="矩形 2"/>
            <p:cNvSpPr/>
            <p:nvPr/>
          </p:nvSpPr>
          <p:spPr>
            <a:xfrm rot="2700000">
              <a:off x="4696146" y="2372536"/>
              <a:ext cx="2826708" cy="2826708"/>
            </a:xfrm>
            <a:prstGeom prst="rect">
              <a:avLst/>
            </a:prstGeom>
            <a:blipFill dpi="0" rotWithShape="0">
              <a:blip r:embed="rId3">
                <a:extLst>
                  <a:ext uri="{28A0092B-C50C-407E-A947-70E740481C1C}">
                    <a14:useLocalDpi val="0"/>
                  </a:ext>
                </a:extLst>
              </a:blip>
              <a:stretch>
                <a:fillRect l="-24962" r="-24962"/>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700000">
              <a:off x="5403908" y="2082443"/>
              <a:ext cx="1411181" cy="1411181"/>
            </a:xfrm>
            <a:prstGeom prst="rect">
              <a:avLst/>
            </a:prstGeom>
            <a:solidFill>
              <a:srgbClr val="4F4D50">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2700000">
              <a:off x="5403908" y="4078154"/>
              <a:ext cx="1411181" cy="1411181"/>
            </a:xfrm>
            <a:prstGeom prst="rect">
              <a:avLst/>
            </a:prstGeom>
            <a:solidFill>
              <a:srgbClr val="4F4D50">
                <a:alpha val="90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936268" y="2270022"/>
              <a:ext cx="308804" cy="310171"/>
              <a:chOff x="5394325" y="3578225"/>
              <a:chExt cx="358775" cy="360363"/>
            </a:xfrm>
            <a:solidFill>
              <a:schemeClr val="bg1"/>
            </a:solidFill>
          </p:grpSpPr>
          <p:sp>
            <p:nvSpPr>
              <p:cNvPr id="19"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0"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1"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2"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3"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4"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5"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6"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7"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28"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29" name="Group 85"/>
            <p:cNvGrpSpPr/>
            <p:nvPr/>
          </p:nvGrpSpPr>
          <p:grpSpPr>
            <a:xfrm>
              <a:off x="5918964" y="4492239"/>
              <a:ext cx="343412" cy="343412"/>
              <a:chOff x="1200150" y="3768725"/>
              <a:chExt cx="446088" cy="446088"/>
            </a:xfrm>
            <a:solidFill>
              <a:schemeClr val="bg1"/>
            </a:solidFill>
          </p:grpSpPr>
          <p:sp>
            <p:nvSpPr>
              <p:cNvPr id="30"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1"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32"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sp>
          <p:nvSpPr>
            <p:cNvPr id="33" name="TextBox 7">
              <a:extLst>
                <a:ext uri="{FF2B5EF4-FFF2-40B4-BE49-F238E27FC236}">
                  <a16:creationId xmlns:a16="http://schemas.microsoft.com/office/drawing/2014/main" id="{8DE6CD62-A5CF-42EF-B6BB-0447C20B7252}"/>
                </a:ext>
              </a:extLst>
            </p:cNvPr>
            <p:cNvSpPr txBox="1"/>
            <p:nvPr/>
          </p:nvSpPr>
          <p:spPr>
            <a:xfrm>
              <a:off x="5428951" y="2742820"/>
              <a:ext cx="1323439" cy="289560"/>
            </a:xfrm>
            <a:prstGeom prst="rect">
              <a:avLst/>
            </a:prstGeom>
            <a:noFill/>
          </p:spPr>
          <p:txBody>
            <a:bodyPr rtlCol="0" wrap="square">
              <a:spAutoFit/>
            </a:bodyPr>
            <a:lstStyle/>
            <a:p>
              <a:pPr algn="ctr">
                <a:lnSpc>
                  <a:spcPct val="130000"/>
                </a:lnSpc>
              </a:pPr>
              <a:r>
                <a:rPr altLang="en-US" lang="zh-CN" smtClean="0" sz="1000">
                  <a:solidFill>
                    <a:schemeClr val="bg1"/>
                  </a:solidFill>
                  <a:latin charset="-122" panose="02010601030101010101" pitchFamily="2" typeface="方正黑体简体"/>
                  <a:ea charset="-122" panose="02010601030101010101" pitchFamily="2" typeface="方正黑体简体"/>
                  <a:cs typeface="+mn-ea"/>
                  <a:sym typeface="+mn-lt"/>
                </a:rPr>
                <a:t>推广方案计划</a:t>
              </a:r>
            </a:p>
          </p:txBody>
        </p:sp>
        <p:sp>
          <p:nvSpPr>
            <p:cNvPr id="34" name="TextBox 7">
              <a:extLst>
                <a:ext uri="{FF2B5EF4-FFF2-40B4-BE49-F238E27FC236}">
                  <a16:creationId xmlns:a16="http://schemas.microsoft.com/office/drawing/2014/main" id="{8DE6CD62-A5CF-42EF-B6BB-0447C20B7252}"/>
                </a:ext>
              </a:extLst>
            </p:cNvPr>
            <p:cNvSpPr txBox="1"/>
            <p:nvPr/>
          </p:nvSpPr>
          <p:spPr>
            <a:xfrm>
              <a:off x="5428951" y="4906533"/>
              <a:ext cx="1323439" cy="289560"/>
            </a:xfrm>
            <a:prstGeom prst="rect">
              <a:avLst/>
            </a:prstGeom>
            <a:noFill/>
          </p:spPr>
          <p:txBody>
            <a:bodyPr rtlCol="0" wrap="square">
              <a:spAutoFit/>
            </a:bodyPr>
            <a:lstStyle/>
            <a:p>
              <a:pPr algn="ctr">
                <a:lnSpc>
                  <a:spcPct val="130000"/>
                </a:lnSpc>
              </a:pPr>
              <a:r>
                <a:rPr altLang="en-US" lang="zh-CN" smtClean="0" sz="1000">
                  <a:solidFill>
                    <a:schemeClr val="bg1"/>
                  </a:solidFill>
                  <a:latin charset="-122" panose="02010601030101010101" pitchFamily="2" typeface="方正黑体简体"/>
                  <a:ea charset="-122" panose="02010601030101010101" pitchFamily="2" typeface="方正黑体简体"/>
                  <a:cs typeface="+mn-ea"/>
                  <a:sym typeface="+mn-lt"/>
                </a:rPr>
                <a:t>推广方案计划</a:t>
              </a:r>
            </a:p>
          </p:txBody>
        </p:sp>
      </p:grpSp>
      <p:cxnSp>
        <p:nvCxnSpPr>
          <p:cNvPr id="36" name="直接连接符 35"/>
          <p:cNvCxnSpPr/>
          <p:nvPr/>
        </p:nvCxnSpPr>
        <p:spPr>
          <a:xfrm>
            <a:off x="1000897" y="2929666"/>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01448" y="2929666"/>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2971425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 presetSubtype="4">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ppt_x"/>
                                          </p:val>
                                        </p:tav>
                                        <p:tav tm="100000">
                                          <p:val>
                                            <p:strVal val="#ppt_x"/>
                                          </p:val>
                                        </p:tav>
                                      </p:tavLst>
                                    </p:anim>
                                    <p:anim calcmode="lin" valueType="num">
                                      <p:cBhvr additive="base">
                                        <p:cTn dur="500" fill="hold" id="15"/>
                                        <p:tgtEl>
                                          <p:spTgt spid="6"/>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500" fill="hold" id="18"/>
                                        <p:tgtEl>
                                          <p:spTgt spid="7"/>
                                        </p:tgtEl>
                                        <p:attrNameLst>
                                          <p:attrName>ppt_x</p:attrName>
                                        </p:attrNameLst>
                                      </p:cBhvr>
                                      <p:tavLst>
                                        <p:tav tm="0">
                                          <p:val>
                                            <p:strVal val="#ppt_x"/>
                                          </p:val>
                                        </p:tav>
                                        <p:tav tm="100000">
                                          <p:val>
                                            <p:strVal val="#ppt_x"/>
                                          </p:val>
                                        </p:tav>
                                      </p:tavLst>
                                    </p:anim>
                                    <p:anim calcmode="lin" valueType="num">
                                      <p:cBhvr additive="base">
                                        <p:cTn dur="500" fill="hold" id="19"/>
                                        <p:tgtEl>
                                          <p:spTgt spid="7"/>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36"/>
                                        </p:tgtEl>
                                        <p:attrNameLst>
                                          <p:attrName>style.visibility</p:attrName>
                                        </p:attrNameLst>
                                      </p:cBhvr>
                                      <p:to>
                                        <p:strVal val="visible"/>
                                      </p:to>
                                    </p:set>
                                    <p:anim calcmode="lin" valueType="num">
                                      <p:cBhvr additive="base">
                                        <p:cTn dur="500" fill="hold" id="22"/>
                                        <p:tgtEl>
                                          <p:spTgt spid="36"/>
                                        </p:tgtEl>
                                        <p:attrNameLst>
                                          <p:attrName>ppt_x</p:attrName>
                                        </p:attrNameLst>
                                      </p:cBhvr>
                                      <p:tavLst>
                                        <p:tav tm="0">
                                          <p:val>
                                            <p:strVal val="#ppt_x"/>
                                          </p:val>
                                        </p:tav>
                                        <p:tav tm="100000">
                                          <p:val>
                                            <p:strVal val="#ppt_x"/>
                                          </p:val>
                                        </p:tav>
                                      </p:tavLst>
                                    </p:anim>
                                    <p:anim calcmode="lin" valueType="num">
                                      <p:cBhvr additive="base">
                                        <p:cTn dur="500" fill="hold" id="23"/>
                                        <p:tgtEl>
                                          <p:spTgt spid="36"/>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fill="hold" id="26"/>
                                        <p:tgtEl>
                                          <p:spTgt spid="8"/>
                                        </p:tgtEl>
                                        <p:attrNameLst>
                                          <p:attrName>ppt_x</p:attrName>
                                        </p:attrNameLst>
                                      </p:cBhvr>
                                      <p:tavLst>
                                        <p:tav tm="0">
                                          <p:val>
                                            <p:strVal val="#ppt_x"/>
                                          </p:val>
                                        </p:tav>
                                        <p:tav tm="100000">
                                          <p:val>
                                            <p:strVal val="#ppt_x"/>
                                          </p:val>
                                        </p:tav>
                                      </p:tavLst>
                                    </p:anim>
                                    <p:anim calcmode="lin" valueType="num">
                                      <p:cBhvr additive="base">
                                        <p:cTn dur="500" fill="hold" id="27"/>
                                        <p:tgtEl>
                                          <p:spTgt spid="8"/>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ppt_x"/>
                                          </p:val>
                                        </p:tav>
                                        <p:tav tm="100000">
                                          <p:val>
                                            <p:strVal val="#ppt_x"/>
                                          </p:val>
                                        </p:tav>
                                      </p:tavLst>
                                    </p:anim>
                                    <p:anim calcmode="lin" valueType="num">
                                      <p:cBhvr additive="base">
                                        <p:cTn dur="500" fill="hold" id="31"/>
                                        <p:tgtEl>
                                          <p:spTgt spid="9"/>
                                        </p:tgtEl>
                                        <p:attrNameLst>
                                          <p:attrName>ppt_y</p:attrName>
                                        </p:attrNameLst>
                                      </p:cBhvr>
                                      <p:tavLst>
                                        <p:tav tm="0">
                                          <p:val>
                                            <p:strVal val="1+#ppt_h/2"/>
                                          </p:val>
                                        </p:tav>
                                        <p:tav tm="100000">
                                          <p:val>
                                            <p:strVal val="#ppt_y"/>
                                          </p:val>
                                        </p:tav>
                                      </p:tavLst>
                                    </p:anim>
                                  </p:childTnLst>
                                </p:cTn>
                              </p:par>
                              <p:par>
                                <p:cTn fill="hold" id="32" nodeType="withEffect" presetClass="entr" presetID="2" presetSubtype="4">
                                  <p:stCondLst>
                                    <p:cond delay="0"/>
                                  </p:stCondLst>
                                  <p:childTnLst>
                                    <p:set>
                                      <p:cBhvr>
                                        <p:cTn dur="1" fill="hold" id="33">
                                          <p:stCondLst>
                                            <p:cond delay="0"/>
                                          </p:stCondLst>
                                        </p:cTn>
                                        <p:tgtEl>
                                          <p:spTgt spid="37"/>
                                        </p:tgtEl>
                                        <p:attrNameLst>
                                          <p:attrName>style.visibility</p:attrName>
                                        </p:attrNameLst>
                                      </p:cBhvr>
                                      <p:to>
                                        <p:strVal val="visible"/>
                                      </p:to>
                                    </p:set>
                                    <p:anim calcmode="lin" valueType="num">
                                      <p:cBhvr additive="base">
                                        <p:cTn dur="500" fill="hold" id="34"/>
                                        <p:tgtEl>
                                          <p:spTgt spid="37"/>
                                        </p:tgtEl>
                                        <p:attrNameLst>
                                          <p:attrName>ppt_x</p:attrName>
                                        </p:attrNameLst>
                                      </p:cBhvr>
                                      <p:tavLst>
                                        <p:tav tm="0">
                                          <p:val>
                                            <p:strVal val="#ppt_x"/>
                                          </p:val>
                                        </p:tav>
                                        <p:tav tm="100000">
                                          <p:val>
                                            <p:strVal val="#ppt_x"/>
                                          </p:val>
                                        </p:tav>
                                      </p:tavLst>
                                    </p:anim>
                                    <p:anim calcmode="lin" valueType="num">
                                      <p:cBhvr additive="base">
                                        <p:cTn dur="500" fill="hold" id="35"/>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p:cNvGrpSpPr/>
          <p:nvPr/>
        </p:nvGrpSpPr>
        <p:grpSpPr>
          <a:xfrm>
            <a:off x="481368" y="440281"/>
            <a:ext cx="2007509" cy="671167"/>
            <a:chOff x="481368" y="440281"/>
            <a:chExt cx="2007509" cy="671167"/>
          </a:xfrm>
        </p:grpSpPr>
        <p:sp>
          <p:nvSpPr>
            <p:cNvPr id="41"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03</a:t>
              </a:r>
            </a:p>
          </p:txBody>
        </p:sp>
        <p:sp>
          <p:nvSpPr>
            <p:cNvPr id="42"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执行方式</a:t>
              </a:r>
            </a:p>
          </p:txBody>
        </p:sp>
        <p:sp>
          <p:nvSpPr>
            <p:cNvPr id="43" name="矩形 4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4592131" y="1593668"/>
            <a:ext cx="3157857" cy="4402183"/>
            <a:chOff x="4496977" y="1528353"/>
            <a:chExt cx="3157857" cy="4402183"/>
          </a:xfrm>
        </p:grpSpPr>
        <p:sp>
          <p:nvSpPr>
            <p:cNvPr id="45" name="矩形 44"/>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4496977" y="1528353"/>
              <a:ext cx="3157857" cy="219456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TextBox 21"/>
            <p:cNvSpPr txBox="1"/>
            <p:nvPr/>
          </p:nvSpPr>
          <p:spPr>
            <a:xfrm>
              <a:off x="5021527" y="4327471"/>
              <a:ext cx="2206076" cy="792480"/>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48"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执行方式二</a:t>
              </a:r>
            </a:p>
          </p:txBody>
        </p:sp>
        <p:cxnSp>
          <p:nvCxnSpPr>
            <p:cNvPr id="49" name="直接连接符 48"/>
            <p:cNvCxnSpPr/>
            <p:nvPr/>
          </p:nvCxnSpPr>
          <p:spPr>
            <a:xfrm>
              <a:off x="5799909" y="5499463"/>
              <a:ext cx="535577" cy="0"/>
            </a:xfrm>
            <a:prstGeom prst="line">
              <a:avLst/>
            </a:prstGeom>
            <a:ln w="38100">
              <a:solidFill>
                <a:srgbClr val="4F4D50"/>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1335767" y="1951490"/>
            <a:ext cx="2870473" cy="4001558"/>
            <a:chOff x="4496977" y="1528353"/>
            <a:chExt cx="3157857" cy="4402183"/>
          </a:xfrm>
          <a:scene3d>
            <a:camera prst="perspectiveRight"/>
            <a:lightRig dir="t" rig="threePt"/>
          </a:scene3d>
        </p:grpSpPr>
        <p:sp>
          <p:nvSpPr>
            <p:cNvPr id="51" name="矩形 50"/>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4496977" y="1528353"/>
              <a:ext cx="3157857" cy="219456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TextBox 21"/>
            <p:cNvSpPr txBox="1"/>
            <p:nvPr/>
          </p:nvSpPr>
          <p:spPr>
            <a:xfrm>
              <a:off x="5021527" y="4327471"/>
              <a:ext cx="2206076" cy="871821"/>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54"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mtClean="0"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执行方式一</a:t>
              </a:r>
            </a:p>
          </p:txBody>
        </p:sp>
        <p:cxnSp>
          <p:nvCxnSpPr>
            <p:cNvPr id="55" name="直接连接符 54"/>
            <p:cNvCxnSpPr/>
            <p:nvPr/>
          </p:nvCxnSpPr>
          <p:spPr>
            <a:xfrm>
              <a:off x="5799909" y="5499463"/>
              <a:ext cx="535577" cy="0"/>
            </a:xfrm>
            <a:prstGeom prst="line">
              <a:avLst/>
            </a:prstGeom>
            <a:ln w="38100">
              <a:solidFill>
                <a:srgbClr val="4F4D50"/>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8135878" y="1951490"/>
            <a:ext cx="2870473" cy="4001558"/>
            <a:chOff x="4496977" y="1528353"/>
            <a:chExt cx="3157857" cy="4402183"/>
          </a:xfrm>
          <a:scene3d>
            <a:camera prst="perspectiveLeft"/>
            <a:lightRig dir="t" rig="threePt"/>
          </a:scene3d>
        </p:grpSpPr>
        <p:sp>
          <p:nvSpPr>
            <p:cNvPr id="57" name="矩形 56"/>
            <p:cNvSpPr/>
            <p:nvPr/>
          </p:nvSpPr>
          <p:spPr>
            <a:xfrm>
              <a:off x="4496977" y="1528353"/>
              <a:ext cx="3157857" cy="4402183"/>
            </a:xfrm>
            <a:prstGeom prst="rect">
              <a:avLst/>
            </a:prstGeom>
            <a:solidFill>
              <a:schemeClr val="bg1"/>
            </a:solidFill>
            <a:ln>
              <a:noFill/>
            </a:ln>
            <a:effectLst>
              <a:outerShdw algn="ctr" blurRad="2540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4496977" y="1528353"/>
              <a:ext cx="3157857" cy="2194562"/>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TextBox 21"/>
            <p:cNvSpPr txBox="1"/>
            <p:nvPr/>
          </p:nvSpPr>
          <p:spPr>
            <a:xfrm>
              <a:off x="5021527" y="4327471"/>
              <a:ext cx="2206076" cy="871821"/>
            </a:xfrm>
            <a:prstGeom prst="rect">
              <a:avLst/>
            </a:prstGeom>
            <a:noFill/>
          </p:spPr>
          <p:txBody>
            <a:bodyPr bIns="0" lIns="0" rIns="0" rtlCol="0" tIns="0" wrap="square">
              <a:spAutoFit/>
            </a:bodyPr>
            <a:lstStyle/>
            <a:p>
              <a:pPr algn="ctr">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您的内容打在这里，或者通过复制您的文本后，在此框中选择粘贴并选择只保留文字。您的内容打在这里中选择粘贴并选择只保留文字</a:t>
              </a:r>
            </a:p>
          </p:txBody>
        </p:sp>
        <p:sp>
          <p:nvSpPr>
            <p:cNvPr id="60" name="Subtitle 2">
              <a:extLst>
                <a:ext uri="{FF2B5EF4-FFF2-40B4-BE49-F238E27FC236}">
                  <a16:creationId xmlns:a16="http://schemas.microsoft.com/office/drawing/2014/main" id="{360062CF-4239-4286-B703-132EC1F0E32B}"/>
                </a:ext>
              </a:extLst>
            </p:cNvPr>
            <p:cNvSpPr txBox="1"/>
            <p:nvPr/>
          </p:nvSpPr>
          <p:spPr>
            <a:xfrm>
              <a:off x="5215197" y="3886954"/>
              <a:ext cx="1818736"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nSpc>
                  <a:spcPct val="130000"/>
                </a:lnSpc>
                <a:spcBef>
                  <a:spcPct val="0"/>
                </a:spcBef>
                <a:defRPr/>
              </a:pPr>
              <a:r>
                <a:rPr altLang="en-US" lang="zh-CN" sz="1400">
                  <a:solidFill>
                    <a:srgbClr val="4F4D50"/>
                  </a:solidFill>
                  <a:latin charset="-122" panose="020b0503020204020204" pitchFamily="34" typeface="微软雅黑"/>
                  <a:ea charset="-122" panose="020b0503020204020204" pitchFamily="34" typeface="微软雅黑"/>
                  <a:cs charset="0" panose="020f0502020204030203" pitchFamily="34" typeface="Lato"/>
                </a:rPr>
                <a:t>执行方式三</a:t>
              </a:r>
            </a:p>
          </p:txBody>
        </p:sp>
        <p:cxnSp>
          <p:nvCxnSpPr>
            <p:cNvPr id="61" name="直接连接符 60"/>
            <p:cNvCxnSpPr/>
            <p:nvPr/>
          </p:nvCxnSpPr>
          <p:spPr>
            <a:xfrm>
              <a:off x="5799909" y="5499463"/>
              <a:ext cx="535577" cy="0"/>
            </a:xfrm>
            <a:prstGeom prst="line">
              <a:avLst/>
            </a:prstGeom>
            <a:ln w="38100">
              <a:solidFill>
                <a:srgbClr val="4F4D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12168632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0-#ppt_w/2"/>
                                          </p:val>
                                        </p:tav>
                                        <p:tav tm="100000">
                                          <p:val>
                                            <p:strVal val="#ppt_x"/>
                                          </p:val>
                                        </p:tav>
                                      </p:tavLst>
                                    </p:anim>
                                    <p:anim calcmode="lin" valueType="num">
                                      <p:cBhvr additive="base">
                                        <p:cTn dur="500" fill="hold" id="8"/>
                                        <p:tgtEl>
                                          <p:spTgt spid="50"/>
                                        </p:tgtEl>
                                        <p:attrNameLst>
                                          <p:attrName>ppt_y</p:attrName>
                                        </p:attrNameLst>
                                      </p:cBhvr>
                                      <p:tavLst>
                                        <p:tav tm="0">
                                          <p:val>
                                            <p:strVal val="#ppt_y"/>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44"/>
                                        </p:tgtEl>
                                        <p:attrNameLst>
                                          <p:attrName>style.visibility</p:attrName>
                                        </p:attrNameLst>
                                      </p:cBhvr>
                                      <p:to>
                                        <p:strVal val="visible"/>
                                      </p:to>
                                    </p:set>
                                    <p:anim calcmode="lin" valueType="num">
                                      <p:cBhvr additive="base">
                                        <p:cTn dur="500" fill="hold" id="11"/>
                                        <p:tgtEl>
                                          <p:spTgt spid="44"/>
                                        </p:tgtEl>
                                        <p:attrNameLst>
                                          <p:attrName>ppt_x</p:attrName>
                                        </p:attrNameLst>
                                      </p:cBhvr>
                                      <p:tavLst>
                                        <p:tav tm="0">
                                          <p:val>
                                            <p:strVal val="#ppt_x"/>
                                          </p:val>
                                        </p:tav>
                                        <p:tav tm="100000">
                                          <p:val>
                                            <p:strVal val="#ppt_x"/>
                                          </p:val>
                                        </p:tav>
                                      </p:tavLst>
                                    </p:anim>
                                    <p:anim calcmode="lin" valueType="num">
                                      <p:cBhvr additive="base">
                                        <p:cTn dur="500" fill="hold" id="12"/>
                                        <p:tgtEl>
                                          <p:spTgt spid="4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56"/>
                                        </p:tgtEl>
                                        <p:attrNameLst>
                                          <p:attrName>style.visibility</p:attrName>
                                        </p:attrNameLst>
                                      </p:cBhvr>
                                      <p:to>
                                        <p:strVal val="visible"/>
                                      </p:to>
                                    </p:set>
                                    <p:anim calcmode="lin" valueType="num">
                                      <p:cBhvr additive="base">
                                        <p:cTn dur="500" fill="hold" id="15"/>
                                        <p:tgtEl>
                                          <p:spTgt spid="56"/>
                                        </p:tgtEl>
                                        <p:attrNameLst>
                                          <p:attrName>ppt_x</p:attrName>
                                        </p:attrNameLst>
                                      </p:cBhvr>
                                      <p:tavLst>
                                        <p:tav tm="0">
                                          <p:val>
                                            <p:strVal val="1+#ppt_w/2"/>
                                          </p:val>
                                        </p:tav>
                                        <p:tav tm="100000">
                                          <p:val>
                                            <p:strVal val="#ppt_x"/>
                                          </p:val>
                                        </p:tav>
                                      </p:tavLst>
                                    </p:anim>
                                    <p:anim calcmode="lin" valueType="num">
                                      <p:cBhvr additive="base">
                                        <p:cTn dur="500" fill="hold" id="16"/>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88020" y="-2244971"/>
            <a:ext cx="4630615" cy="4630615"/>
          </a:xfrm>
          <a:prstGeom prst="ellipse">
            <a:avLst/>
          </a:prstGeom>
          <a:blipFill dpi="0" rotWithShape="1">
            <a:blip r:embed="rId3">
              <a:extLst>
                <a:ext uri="{28A0092B-C50C-407E-A947-70E740481C1C}">
                  <a14:useLocalDpi val="0"/>
                </a:ext>
              </a:extLst>
            </a:blip>
            <a:stretch>
              <a:fillRect l="-24963" r="-2496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椭圆 4"/>
          <p:cNvSpPr/>
          <p:nvPr/>
        </p:nvSpPr>
        <p:spPr>
          <a:xfrm>
            <a:off x="2910254" y="-3122737"/>
            <a:ext cx="6386147" cy="6386147"/>
          </a:xfrm>
          <a:prstGeom prst="ellipse">
            <a:avLst/>
          </a:prstGeom>
          <a:noFill/>
          <a:ln w="5715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文本框 5"/>
          <p:cNvSpPr txBox="1"/>
          <p:nvPr/>
        </p:nvSpPr>
        <p:spPr>
          <a:xfrm>
            <a:off x="5274311" y="2355832"/>
            <a:ext cx="1643380" cy="2369820"/>
          </a:xfrm>
          <a:prstGeom prst="rect">
            <a:avLst/>
          </a:prstGeom>
          <a:noFill/>
          <a:ln>
            <a:noFill/>
          </a:ln>
          <a:effectLst>
            <a:outerShdw algn="tl" blurRad="254000" dir="2700000" dist="63500" rotWithShape="0">
              <a:prstClr val="black">
                <a:alpha val="30000"/>
              </a:prstClr>
            </a:outerShdw>
          </a:effectLst>
        </p:spPr>
        <p:txBody>
          <a:bodyPr rtlCol="0" wrap="none">
            <a:spAutoFit/>
          </a:bodyPr>
          <a:lstStyle/>
          <a:p>
            <a:pPr algn="ctr">
              <a:lnSpc>
                <a:spcPct val="130000"/>
              </a:lnSpc>
            </a:pPr>
            <a:r>
              <a:rPr altLang="zh-CN" lang="en-US" smtClean="0" sz="11500">
                <a:solidFill>
                  <a:schemeClr val="tx1">
                    <a:lumMod val="75000"/>
                    <a:lumOff val="25000"/>
                  </a:schemeClr>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04</a:t>
            </a:r>
          </a:p>
        </p:txBody>
      </p:sp>
      <p:sp>
        <p:nvSpPr>
          <p:cNvPr id="7" name="椭圆 6"/>
          <p:cNvSpPr/>
          <p:nvPr/>
        </p:nvSpPr>
        <p:spPr>
          <a:xfrm>
            <a:off x="2157116" y="2233244"/>
            <a:ext cx="890953" cy="890953"/>
          </a:xfrm>
          <a:prstGeom prst="ellipse">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a:off x="8886611" y="2799399"/>
            <a:ext cx="257320" cy="257320"/>
          </a:xfrm>
          <a:prstGeom prst="ellipse">
            <a:avLst/>
          </a:prstGeom>
          <a:solidFill>
            <a:srgbClr val="EFEFE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椭圆 8"/>
          <p:cNvSpPr/>
          <p:nvPr/>
        </p:nvSpPr>
        <p:spPr>
          <a:xfrm>
            <a:off x="9547433" y="1731138"/>
            <a:ext cx="502106" cy="502106"/>
          </a:xfrm>
          <a:prstGeom prst="ellipse">
            <a:avLst/>
          </a:prstGeom>
          <a:solidFill>
            <a:srgbClr val="9FB8D6">
              <a:alpha val="45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4462096" y="4186515"/>
            <a:ext cx="3267808" cy="725424"/>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lnSpc>
                <a:spcPct val="130000"/>
              </a:lnSpc>
            </a:pPr>
            <a:r>
              <a:rPr altLang="en-US" b="1" lang="zh-CN" smtClean="0" spc="300" sz="32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市场分析</a:t>
            </a:r>
          </a:p>
        </p:txBody>
      </p:sp>
      <p:sp>
        <p:nvSpPr>
          <p:cNvPr id="12" name="TextBox 11"/>
          <p:cNvSpPr txBox="1"/>
          <p:nvPr/>
        </p:nvSpPr>
        <p:spPr>
          <a:xfrm>
            <a:off x="3414186" y="4811813"/>
            <a:ext cx="5363628" cy="685800"/>
          </a:xfrm>
          <a:prstGeom prst="rect">
            <a:avLst/>
          </a:prstGeom>
          <a:noFill/>
        </p:spPr>
        <p:txBody>
          <a:bodyPr rtlCol="0" wrap="square">
            <a:spAutoFit/>
          </a:bodyPr>
          <a:lstStyle/>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您的内容打在这里，或者通过复制您的文本后，在此框中选择粘贴，并选择只保留文字您的内容打在这里，或者通过通过复制您的文本或者通过复制您的文本后</a:t>
            </a:r>
          </a:p>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在此框中选择粘贴保留文字您的内容打在这</a:t>
            </a:r>
          </a:p>
        </p:txBody>
      </p:sp>
    </p:spTree>
    <p:extLst>
      <p:ext uri="{BB962C8B-B14F-4D97-AF65-F5344CB8AC3E}">
        <p14:creationId val="377521444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10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2" presetSubtype="1">
                                  <p:stCondLst>
                                    <p:cond delay="5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750" fill="hold" id="30"/>
                                        <p:tgtEl>
                                          <p:spTgt spid="6"/>
                                        </p:tgtEl>
                                        <p:attrNameLst>
                                          <p:attrName>ppt_x</p:attrName>
                                        </p:attrNameLst>
                                      </p:cBhvr>
                                      <p:tavLst>
                                        <p:tav tm="0">
                                          <p:val>
                                            <p:strVal val="#ppt_x"/>
                                          </p:val>
                                        </p:tav>
                                        <p:tav tm="100000">
                                          <p:val>
                                            <p:strVal val="#ppt_x"/>
                                          </p:val>
                                        </p:tav>
                                      </p:tavLst>
                                    </p:anim>
                                    <p:anim calcmode="lin" valueType="num">
                                      <p:cBhvr additive="base">
                                        <p:cTn dur="75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2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75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1"/>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0" y="3449034"/>
            <a:ext cx="12192000" cy="3429082"/>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endParaRPr>
          </a:p>
        </p:txBody>
      </p:sp>
      <p:grpSp>
        <p:nvGrpSpPr>
          <p:cNvPr id="46" name="组合 45"/>
          <p:cNvGrpSpPr/>
          <p:nvPr/>
        </p:nvGrpSpPr>
        <p:grpSpPr>
          <a:xfrm>
            <a:off x="1724561" y="1691790"/>
            <a:ext cx="9090212" cy="4047565"/>
            <a:chOff x="1724561" y="1358153"/>
            <a:chExt cx="9090212" cy="4047565"/>
          </a:xfrm>
        </p:grpSpPr>
        <p:grpSp>
          <p:nvGrpSpPr>
            <p:cNvPr id="47" name="组合 46"/>
            <p:cNvGrpSpPr/>
            <p:nvPr/>
          </p:nvGrpSpPr>
          <p:grpSpPr>
            <a:xfrm>
              <a:off x="1724561" y="1358153"/>
              <a:ext cx="9090212" cy="4047565"/>
              <a:chOff x="1724561" y="1358153"/>
              <a:chExt cx="9090212" cy="4047565"/>
            </a:xfrm>
            <a:effectLst>
              <a:outerShdw algn="tl" blurRad="254000" dir="2700000" dist="63500" rotWithShape="0">
                <a:prstClr val="black">
                  <a:alpha val="30000"/>
                </a:prstClr>
              </a:outerShdw>
            </a:effectLst>
          </p:grpSpPr>
          <p:sp>
            <p:nvSpPr>
              <p:cNvPr id="52" name="矩形 51"/>
              <p:cNvSpPr/>
              <p:nvPr/>
            </p:nvSpPr>
            <p:spPr>
              <a:xfrm>
                <a:off x="1724561" y="1358153"/>
                <a:ext cx="4545106" cy="404756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53" name="矩形 52"/>
              <p:cNvSpPr/>
              <p:nvPr/>
            </p:nvSpPr>
            <p:spPr>
              <a:xfrm>
                <a:off x="6269667" y="1358153"/>
                <a:ext cx="4545106" cy="404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sp>
          <p:nvSpPr>
            <p:cNvPr id="48" name="TextBox 21"/>
            <p:cNvSpPr txBox="1"/>
            <p:nvPr/>
          </p:nvSpPr>
          <p:spPr>
            <a:xfrm>
              <a:off x="6585110" y="2673784"/>
              <a:ext cx="3836361" cy="16002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您的内容打在这里，或者通过复制您的文本后，在此框中选择粘贴并选择只保留文字您的内容的文本后在此。</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a:t>
              </a:r>
            </a:p>
          </p:txBody>
        </p:sp>
        <p:sp>
          <p:nvSpPr>
            <p:cNvPr id="49" name="Subtitle 2">
              <a:extLst>
                <a:ext uri="{FF2B5EF4-FFF2-40B4-BE49-F238E27FC236}">
                  <a16:creationId xmlns:a16="http://schemas.microsoft.com/office/drawing/2014/main" id="{360062CF-4239-4286-B703-132EC1F0E32B}"/>
                </a:ext>
              </a:extLst>
            </p:cNvPr>
            <p:cNvSpPr txBox="1"/>
            <p:nvPr/>
          </p:nvSpPr>
          <p:spPr>
            <a:xfrm>
              <a:off x="6489271" y="1956672"/>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mtClean="0" sz="14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市场概述</a:t>
              </a:r>
            </a:p>
          </p:txBody>
        </p:sp>
        <p:cxnSp>
          <p:nvCxnSpPr>
            <p:cNvPr id="50" name="直接连接符 49"/>
            <p:cNvCxnSpPr/>
            <p:nvPr/>
          </p:nvCxnSpPr>
          <p:spPr>
            <a:xfrm>
              <a:off x="6585110" y="2476395"/>
              <a:ext cx="55527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6585110" y="4648201"/>
              <a:ext cx="972137" cy="233082"/>
            </a:xfrm>
            <a:prstGeom prst="roundRect">
              <a:avLst>
                <a:gd fmla="val 50000" name="adj"/>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sz="1000">
                  <a:solidFill>
                    <a:schemeClr val="bg1"/>
                  </a:solidFill>
                  <a:latin charset="-122" panose="02010601030101010101" pitchFamily="2" typeface="方正黑体简体"/>
                  <a:ea charset="-122" panose="02010601030101010101" pitchFamily="2" typeface="方正黑体简体"/>
                </a:rPr>
                <a:t>添加标题</a:t>
              </a:r>
            </a:p>
          </p:txBody>
        </p:sp>
      </p:grpSp>
      <p:grpSp>
        <p:nvGrpSpPr>
          <p:cNvPr id="54" name="组合 53"/>
          <p:cNvGrpSpPr/>
          <p:nvPr/>
        </p:nvGrpSpPr>
        <p:grpSpPr>
          <a:xfrm>
            <a:off x="481368" y="440281"/>
            <a:ext cx="2007509" cy="671167"/>
            <a:chOff x="481368" y="440281"/>
            <a:chExt cx="2007509" cy="671167"/>
          </a:xfrm>
        </p:grpSpPr>
        <p:sp>
          <p:nvSpPr>
            <p:cNvPr id="5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04</a:t>
              </a:r>
            </a:p>
          </p:txBody>
        </p:sp>
        <p:sp>
          <p:nvSpPr>
            <p:cNvPr id="5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57" name="矩形 56"/>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0250093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38"/>
                                        </p:tgtEl>
                                        <p:attrNameLst>
                                          <p:attrName>style.visibility</p:attrName>
                                        </p:attrNameLst>
                                      </p:cBhvr>
                                      <p:to>
                                        <p:strVal val="visible"/>
                                      </p:to>
                                    </p:set>
                                    <p:animEffect filter="randombar(horizontal)" transition="in">
                                      <p:cBhvr>
                                        <p:cTn dur="500" id="7"/>
                                        <p:tgtEl>
                                          <p:spTgt spid="38"/>
                                        </p:tgtEl>
                                      </p:cBhvr>
                                    </p:animEffect>
                                  </p:childTnLst>
                                </p:cTn>
                              </p:par>
                              <p:par>
                                <p:cTn fill="hold" id="8" nodeType="withEffect" presetClass="entr" presetID="2" presetSubtype="4">
                                  <p:stCondLst>
                                    <p:cond delay="0"/>
                                  </p:stCondLst>
                                  <p:childTnLst>
                                    <p:set>
                                      <p:cBhvr>
                                        <p:cTn dur="1" fill="hold" id="9">
                                          <p:stCondLst>
                                            <p:cond delay="0"/>
                                          </p:stCondLst>
                                        </p:cTn>
                                        <p:tgtEl>
                                          <p:spTgt spid="46"/>
                                        </p:tgtEl>
                                        <p:attrNameLst>
                                          <p:attrName>style.visibility</p:attrName>
                                        </p:attrNameLst>
                                      </p:cBhvr>
                                      <p:to>
                                        <p:strVal val="visible"/>
                                      </p:to>
                                    </p:set>
                                    <p:anim calcmode="lin" valueType="num">
                                      <p:cBhvr additive="base">
                                        <p:cTn dur="500" fill="hold" id="10"/>
                                        <p:tgtEl>
                                          <p:spTgt spid="46"/>
                                        </p:tgtEl>
                                        <p:attrNameLst>
                                          <p:attrName>ppt_x</p:attrName>
                                        </p:attrNameLst>
                                      </p:cBhvr>
                                      <p:tavLst>
                                        <p:tav tm="0">
                                          <p:val>
                                            <p:strVal val="#ppt_x"/>
                                          </p:val>
                                        </p:tav>
                                        <p:tav tm="100000">
                                          <p:val>
                                            <p:strVal val="#ppt_x"/>
                                          </p:val>
                                        </p:tav>
                                      </p:tavLst>
                                    </p:anim>
                                    <p:anim calcmode="lin" valueType="num">
                                      <p:cBhvr additive="base">
                                        <p:cTn dur="500" fill="hold" id="11"/>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4"/>
          <p:cNvSpPr/>
          <p:nvPr/>
        </p:nvSpPr>
        <p:spPr>
          <a:xfrm>
            <a:off x="4498889" y="2384293"/>
            <a:ext cx="3194219" cy="3194219"/>
          </a:xfrm>
          <a:prstGeom prst="blockArc">
            <a:avLst>
              <a:gd fmla="val 10800000" name="adj1"/>
              <a:gd fmla="val 162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空心弧 5"/>
          <p:cNvSpPr/>
          <p:nvPr/>
        </p:nvSpPr>
        <p:spPr>
          <a:xfrm>
            <a:off x="4498889" y="2384293"/>
            <a:ext cx="3194219" cy="3194219"/>
          </a:xfrm>
          <a:prstGeom prst="blockArc">
            <a:avLst>
              <a:gd fmla="val 5400000" name="adj1"/>
              <a:gd fmla="val 108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空心弧 6"/>
          <p:cNvSpPr/>
          <p:nvPr/>
        </p:nvSpPr>
        <p:spPr>
          <a:xfrm>
            <a:off x="4498889" y="2384293"/>
            <a:ext cx="3194219" cy="3194219"/>
          </a:xfrm>
          <a:prstGeom prst="blockArc">
            <a:avLst>
              <a:gd fmla="val 0" name="adj1"/>
              <a:gd fmla="val 540000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空心弧 7"/>
          <p:cNvSpPr/>
          <p:nvPr/>
        </p:nvSpPr>
        <p:spPr>
          <a:xfrm>
            <a:off x="4498889" y="2384293"/>
            <a:ext cx="3194219" cy="3194219"/>
          </a:xfrm>
          <a:prstGeom prst="blockArc">
            <a:avLst>
              <a:gd fmla="val 16200000" name="adj1"/>
              <a:gd fmla="val 0" name="adj2"/>
              <a:gd fmla="val 4642" name="adj3"/>
            </a:avLst>
          </a:prstGeom>
          <a:solidFill>
            <a:schemeClr val="bg1">
              <a:lumMod val="8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任意多边形 8"/>
          <p:cNvSpPr/>
          <p:nvPr/>
        </p:nvSpPr>
        <p:spPr>
          <a:xfrm>
            <a:off x="5360577" y="3245981"/>
            <a:ext cx="1470843" cy="1470843"/>
          </a:xfrm>
          <a:custGeom>
            <a:gdLst>
              <a:gd fmla="*/ 0 w 1439167" name="connsiteX0"/>
              <a:gd fmla="*/ 719584 h 1439167" name="connsiteY0"/>
              <a:gd fmla="*/ 719584 w 1439167" name="connsiteX1"/>
              <a:gd fmla="*/ 0 h 1439167" name="connsiteY1"/>
              <a:gd fmla="*/ 1439168 w 1439167" name="connsiteX2"/>
              <a:gd fmla="*/ 719584 h 1439167" name="connsiteY2"/>
              <a:gd fmla="*/ 719584 w 1439167" name="connsiteX3"/>
              <a:gd fmla="*/ 1439168 h 1439167" name="connsiteY3"/>
              <a:gd fmla="*/ 0 w 1439167" name="connsiteX4"/>
              <a:gd fmla="*/ 719584 h 143916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39167" w="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2" name="任意多边形 11"/>
          <p:cNvSpPr/>
          <p:nvPr/>
        </p:nvSpPr>
        <p:spPr>
          <a:xfrm>
            <a:off x="5581205" y="1906563"/>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rPr>
              <a:t>S</a:t>
            </a:r>
          </a:p>
        </p:txBody>
      </p:sp>
      <p:sp>
        <p:nvSpPr>
          <p:cNvPr id="14" name="任意多边形 13"/>
          <p:cNvSpPr/>
          <p:nvPr/>
        </p:nvSpPr>
        <p:spPr>
          <a:xfrm>
            <a:off x="7141247"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rPr>
              <a:t>W</a:t>
            </a:r>
          </a:p>
        </p:txBody>
      </p:sp>
      <p:sp>
        <p:nvSpPr>
          <p:cNvPr id="15" name="任意多边形 14"/>
          <p:cNvSpPr/>
          <p:nvPr/>
        </p:nvSpPr>
        <p:spPr>
          <a:xfrm>
            <a:off x="5581205" y="5026651"/>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rPr>
              <a:t>O</a:t>
            </a:r>
          </a:p>
        </p:txBody>
      </p:sp>
      <p:sp>
        <p:nvSpPr>
          <p:cNvPr id="16" name="任意多边形 15"/>
          <p:cNvSpPr/>
          <p:nvPr/>
        </p:nvSpPr>
        <p:spPr>
          <a:xfrm>
            <a:off x="4021159" y="3466609"/>
            <a:ext cx="1029591" cy="1029591"/>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4F4D50"/>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solidFill>
                  <a:prstClr val="white"/>
                </a:solidFill>
              </a:rPr>
              <a:t>T</a:t>
            </a:r>
          </a:p>
        </p:txBody>
      </p:sp>
      <p:sp>
        <p:nvSpPr>
          <p:cNvPr id="89" name="任意多边形 88"/>
          <p:cNvSpPr/>
          <p:nvPr/>
        </p:nvSpPr>
        <p:spPr>
          <a:xfrm>
            <a:off x="3952036" y="2108026"/>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90" name="任意多边形 89"/>
          <p:cNvSpPr/>
          <p:nvPr/>
        </p:nvSpPr>
        <p:spPr>
          <a:xfrm>
            <a:off x="7854949" y="2089118"/>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91" name="任意多边形 90"/>
          <p:cNvSpPr/>
          <p:nvPr/>
        </p:nvSpPr>
        <p:spPr>
          <a:xfrm>
            <a:off x="7864417" y="4844503"/>
            <a:ext cx="334835" cy="334834"/>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sp>
        <p:nvSpPr>
          <p:cNvPr id="110" name="任意多边形 109"/>
          <p:cNvSpPr/>
          <p:nvPr/>
        </p:nvSpPr>
        <p:spPr>
          <a:xfrm>
            <a:off x="4002228" y="4790700"/>
            <a:ext cx="334835" cy="334835"/>
          </a:xfrm>
          <a:custGeom>
            <a:gdLst>
              <a:gd fmla="*/ 0 w 1007417" name="connsiteX0"/>
              <a:gd fmla="*/ 503709 h 1007417" name="connsiteY0"/>
              <a:gd fmla="*/ 503709 w 1007417" name="connsiteX1"/>
              <a:gd fmla="*/ 0 h 1007417" name="connsiteY1"/>
              <a:gd fmla="*/ 1007418 w 1007417" name="connsiteX2"/>
              <a:gd fmla="*/ 503709 h 1007417" name="connsiteY2"/>
              <a:gd fmla="*/ 503709 w 1007417" name="connsiteX3"/>
              <a:gd fmla="*/ 1007418 h 1007417" name="connsiteY3"/>
              <a:gd fmla="*/ 0 w 1007417" name="connsiteX4"/>
              <a:gd fmla="*/ 503709 h 10074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7417" w="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rgbClr val="9FB8D6"/>
          </a:solidFill>
          <a:ln>
            <a:noFill/>
          </a:ln>
          <a:effectLst>
            <a:outerShdw algn="t" blurRad="139700" dir="54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50000"/>
                  <a:lumOff val="50000"/>
                </a:schemeClr>
              </a:solidFill>
            </a:endParaRPr>
          </a:p>
        </p:txBody>
      </p:sp>
      <p:grpSp>
        <p:nvGrpSpPr>
          <p:cNvPr id="31" name="组合 30"/>
          <p:cNvGrpSpPr/>
          <p:nvPr/>
        </p:nvGrpSpPr>
        <p:grpSpPr>
          <a:xfrm>
            <a:off x="5748357" y="3633761"/>
            <a:ext cx="695283" cy="695283"/>
            <a:chOff x="2473104" y="2145028"/>
            <a:chExt cx="359165" cy="359165"/>
          </a:xfrm>
          <a:solidFill>
            <a:schemeClr val="bg1"/>
          </a:solidFill>
        </p:grpSpPr>
        <p:sp>
          <p:nvSpPr>
            <p:cNvPr id="32" name="AutoShape 126"/>
            <p:cNvSpPr/>
            <p:nvPr/>
          </p:nvSpPr>
          <p:spPr bwMode="auto">
            <a:xfrm>
              <a:off x="247310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sp>
          <p:nvSpPr>
            <p:cNvPr id="33" name="AutoShape 127"/>
            <p:cNvSpPr/>
            <p:nvPr/>
          </p:nvSpPr>
          <p:spPr bwMode="auto">
            <a:xfrm>
              <a:off x="2618611" y="2200897"/>
              <a:ext cx="84727" cy="8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anchor="ctr" bIns="25400" lIns="25400" rIns="25400" tIns="25400"/>
            <a:lstStyle/>
            <a:p>
              <a:pPr algn="ctr" defTabSz="304792" fontAlgn="base" hangingPunct="0">
                <a:spcBef>
                  <a:spcPct val="0"/>
                </a:spcBef>
                <a:spcAft>
                  <a:spcPct val="0"/>
                </a:spcAft>
                <a:defRPr/>
              </a:pPr>
              <a:endParaRPr kern="0" lang="en-US" sz="2000">
                <a:solidFill>
                  <a:srgbClr val="FFFFFF"/>
                </a:solidFill>
                <a:effectLst>
                  <a:outerShdw algn="tl" blurRad="38100" dir="2700000" dist="38100">
                    <a:srgbClr val="000000"/>
                  </a:outerShdw>
                </a:effectLst>
                <a:latin charset="0" typeface="Gill Sans"/>
                <a:sym charset="0" typeface="Gill Sans"/>
              </a:endParaRPr>
            </a:p>
          </p:txBody>
        </p:sp>
      </p:grpSp>
      <p:grpSp>
        <p:nvGrpSpPr>
          <p:cNvPr id="37" name="组合 36"/>
          <p:cNvGrpSpPr/>
          <p:nvPr/>
        </p:nvGrpSpPr>
        <p:grpSpPr>
          <a:xfrm>
            <a:off x="481368" y="440281"/>
            <a:ext cx="2007509" cy="721887"/>
            <a:chOff x="481368" y="440281"/>
            <a:chExt cx="2007509" cy="721887"/>
          </a:xfrm>
        </p:grpSpPr>
        <p:sp>
          <p:nvSpPr>
            <p:cNvPr id="41"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04</a:t>
              </a:r>
            </a:p>
          </p:txBody>
        </p:sp>
        <p:sp>
          <p:nvSpPr>
            <p:cNvPr id="42"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43" name="矩形 4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8351625" y="1941894"/>
            <a:ext cx="2619991" cy="1074063"/>
            <a:chOff x="2447595" y="6261353"/>
            <a:chExt cx="2619991" cy="1074063"/>
          </a:xfrm>
        </p:grpSpPr>
        <p:sp>
          <p:nvSpPr>
            <p:cNvPr id="39" name="TextBox 7">
              <a:extLst>
                <a:ext uri="{FF2B5EF4-FFF2-40B4-BE49-F238E27FC236}">
                  <a16:creationId xmlns:a16="http://schemas.microsoft.com/office/drawing/2014/main" id="{8DE6CD62-A5CF-42EF-B6BB-0447C20B7252}"/>
                </a:ext>
              </a:extLst>
            </p:cNvPr>
            <p:cNvSpPr txBox="1"/>
            <p:nvPr/>
          </p:nvSpPr>
          <p:spPr>
            <a:xfrm>
              <a:off x="2447594"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40" name="文本框 39">
              <a:extLst>
                <a:ext uri="{FF2B5EF4-FFF2-40B4-BE49-F238E27FC236}">
                  <a16:creationId xmlns:a16="http://schemas.microsoft.com/office/drawing/2014/main" id="{503E0C68-DA60-417A-94AF-3E2A39D1D51A}"/>
                </a:ext>
              </a:extLst>
            </p:cNvPr>
            <p:cNvSpPr txBox="1"/>
            <p:nvPr/>
          </p:nvSpPr>
          <p:spPr>
            <a:xfrm>
              <a:off x="2447594" y="6623041"/>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44" name="直接连接符 43">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189017" y="1941894"/>
            <a:ext cx="2619991" cy="1054185"/>
            <a:chOff x="1029142" y="1981311"/>
            <a:chExt cx="2619991" cy="1054185"/>
          </a:xfrm>
        </p:grpSpPr>
        <p:sp>
          <p:nvSpPr>
            <p:cNvPr id="45" name="TextBox 7">
              <a:extLst>
                <a:ext uri="{FF2B5EF4-FFF2-40B4-BE49-F238E27FC236}">
                  <a16:creationId xmlns:a16="http://schemas.microsoft.com/office/drawing/2014/main" id="{7EDD08F6-A35B-435F-80F7-8B9C718A93F5}"/>
                </a:ext>
              </a:extLst>
            </p:cNvPr>
            <p:cNvSpPr txBox="1"/>
            <p:nvPr/>
          </p:nvSpPr>
          <p:spPr>
            <a:xfrm>
              <a:off x="2325694" y="1981311"/>
              <a:ext cx="1323439" cy="368808"/>
            </a:xfrm>
            <a:prstGeom prst="rect">
              <a:avLst/>
            </a:prstGeom>
            <a:noFill/>
          </p:spPr>
          <p:txBody>
            <a:bodyPr rtlCol="0" wrap="square">
              <a:spAutoFit/>
            </a:bodyPr>
            <a:lstStyle/>
            <a:p>
              <a:pPr algn="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46" name="文本框 45">
              <a:extLst>
                <a:ext uri="{FF2B5EF4-FFF2-40B4-BE49-F238E27FC236}">
                  <a16:creationId xmlns:a16="http://schemas.microsoft.com/office/drawing/2014/main" id="{1861DAE6-B03A-420F-AF13-68B60159014D}"/>
                </a:ext>
              </a:extLst>
            </p:cNvPr>
            <p:cNvSpPr txBox="1"/>
            <p:nvPr/>
          </p:nvSpPr>
          <p:spPr>
            <a:xfrm>
              <a:off x="1029142" y="2342999"/>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47" name="直接连接符 46">
              <a:extLst>
                <a:ext uri="{FF2B5EF4-FFF2-40B4-BE49-F238E27FC236}">
                  <a16:creationId xmlns:a16="http://schemas.microsoft.com/office/drawing/2014/main" id="{C7E79A2B-FE5F-4394-8BD4-0ADA1E32D424}"/>
                </a:ext>
              </a:extLst>
            </p:cNvPr>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351625" y="4725077"/>
            <a:ext cx="2619991" cy="1074063"/>
            <a:chOff x="2447595" y="6261353"/>
            <a:chExt cx="2619991" cy="1074063"/>
          </a:xfrm>
        </p:grpSpPr>
        <p:sp>
          <p:nvSpPr>
            <p:cNvPr id="49" name="TextBox 7">
              <a:extLst>
                <a:ext uri="{FF2B5EF4-FFF2-40B4-BE49-F238E27FC236}">
                  <a16:creationId xmlns:a16="http://schemas.microsoft.com/office/drawing/2014/main" id="{8DE6CD62-A5CF-42EF-B6BB-0447C20B7252}"/>
                </a:ext>
              </a:extLst>
            </p:cNvPr>
            <p:cNvSpPr txBox="1"/>
            <p:nvPr/>
          </p:nvSpPr>
          <p:spPr>
            <a:xfrm>
              <a:off x="2447594" y="6261353"/>
              <a:ext cx="1323439" cy="368808"/>
            </a:xfrm>
            <a:prstGeom prst="rect">
              <a:avLst/>
            </a:prstGeom>
            <a:noFill/>
          </p:spPr>
          <p:txBody>
            <a:bodyPr rtlCol="0" wrap="square">
              <a:spAutoFit/>
            </a:bodyPr>
            <a:lstStyle/>
            <a:p>
              <a:pP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50" name="文本框 49">
              <a:extLst>
                <a:ext uri="{FF2B5EF4-FFF2-40B4-BE49-F238E27FC236}">
                  <a16:creationId xmlns:a16="http://schemas.microsoft.com/office/drawing/2014/main" id="{503E0C68-DA60-417A-94AF-3E2A39D1D51A}"/>
                </a:ext>
              </a:extLst>
            </p:cNvPr>
            <p:cNvSpPr txBox="1"/>
            <p:nvPr/>
          </p:nvSpPr>
          <p:spPr>
            <a:xfrm>
              <a:off x="2447594" y="6623041"/>
              <a:ext cx="2619991" cy="685800"/>
            </a:xfrm>
            <a:prstGeom prst="rect">
              <a:avLst/>
            </a:prstGeom>
            <a:noFill/>
          </p:spPr>
          <p:txBody>
            <a:bodyPr rtlCol="0" wrap="square">
              <a:spAutoFit/>
            </a:bodyPr>
            <a:lstStyle/>
            <a:p>
              <a:pP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a:t>
              </a:r>
            </a:p>
          </p:txBody>
        </p:sp>
        <p:cxnSp>
          <p:nvCxnSpPr>
            <p:cNvPr id="51" name="直接连接符 50">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189017" y="4725077"/>
            <a:ext cx="2619991" cy="1054185"/>
            <a:chOff x="1029142" y="1981311"/>
            <a:chExt cx="2619991" cy="1054185"/>
          </a:xfrm>
        </p:grpSpPr>
        <p:sp>
          <p:nvSpPr>
            <p:cNvPr id="53" name="TextBox 7">
              <a:extLst>
                <a:ext uri="{FF2B5EF4-FFF2-40B4-BE49-F238E27FC236}">
                  <a16:creationId xmlns:a16="http://schemas.microsoft.com/office/drawing/2014/main" id="{7EDD08F6-A35B-435F-80F7-8B9C718A93F5}"/>
                </a:ext>
              </a:extLst>
            </p:cNvPr>
            <p:cNvSpPr txBox="1"/>
            <p:nvPr/>
          </p:nvSpPr>
          <p:spPr>
            <a:xfrm>
              <a:off x="2325694" y="1981310"/>
              <a:ext cx="1323439" cy="368808"/>
            </a:xfrm>
            <a:prstGeom prst="rect">
              <a:avLst/>
            </a:prstGeom>
            <a:noFill/>
          </p:spPr>
          <p:txBody>
            <a:bodyPr rtlCol="0" wrap="square">
              <a:spAutoFit/>
            </a:bodyPr>
            <a:lstStyle/>
            <a:p>
              <a:pPr algn="r">
                <a:lnSpc>
                  <a:spcPct val="130000"/>
                </a:lnSpc>
              </a:pPr>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市场分析</a:t>
              </a:r>
            </a:p>
          </p:txBody>
        </p:sp>
        <p:sp>
          <p:nvSpPr>
            <p:cNvPr id="54" name="文本框 53">
              <a:extLst>
                <a:ext uri="{FF2B5EF4-FFF2-40B4-BE49-F238E27FC236}">
                  <a16:creationId xmlns:a16="http://schemas.microsoft.com/office/drawing/2014/main" id="{1861DAE6-B03A-420F-AF13-68B60159014D}"/>
                </a:ext>
              </a:extLst>
            </p:cNvPr>
            <p:cNvSpPr txBox="1"/>
            <p:nvPr/>
          </p:nvSpPr>
          <p:spPr>
            <a:xfrm>
              <a:off x="1029142" y="2342998"/>
              <a:ext cx="2619991"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点击输入简要文字解说，解说文字尽量概括精炼，不用多余的文字修饰，简洁精准的解说所提炼的核心概念</a:t>
              </a:r>
            </a:p>
          </p:txBody>
        </p:sp>
        <p:cxnSp>
          <p:nvCxnSpPr>
            <p:cNvPr id="55" name="直接连接符 54">
              <a:extLst>
                <a:ext uri="{FF2B5EF4-FFF2-40B4-BE49-F238E27FC236}">
                  <a16:creationId xmlns:a16="http://schemas.microsoft.com/office/drawing/2014/main" id="{C7E79A2B-FE5F-4394-8BD4-0ADA1E32D424}"/>
                </a:ext>
              </a:extLst>
            </p:cNvPr>
            <p:cNvCxnSpPr/>
            <p:nvPr/>
          </p:nvCxnSpPr>
          <p:spPr>
            <a:xfrm>
              <a:off x="3119172" y="2319865"/>
              <a:ext cx="37370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15749594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500" fill="hold" id="37"/>
                                        <p:tgtEl>
                                          <p:spTgt spid="14"/>
                                        </p:tgtEl>
                                        <p:attrNameLst>
                                          <p:attrName>ppt_w</p:attrName>
                                        </p:attrNameLst>
                                      </p:cBhvr>
                                      <p:tavLst>
                                        <p:tav tm="0">
                                          <p:val>
                                            <p:fltVal val="0"/>
                                          </p:val>
                                        </p:tav>
                                        <p:tav tm="100000">
                                          <p:val>
                                            <p:strVal val="#ppt_w"/>
                                          </p:val>
                                        </p:tav>
                                      </p:tavLst>
                                    </p:anim>
                                    <p:anim calcmode="lin" valueType="num">
                                      <p:cBhvr>
                                        <p:cTn dur="500" fill="hold" id="38"/>
                                        <p:tgtEl>
                                          <p:spTgt spid="14"/>
                                        </p:tgtEl>
                                        <p:attrNameLst>
                                          <p:attrName>ppt_h</p:attrName>
                                        </p:attrNameLst>
                                      </p:cBhvr>
                                      <p:tavLst>
                                        <p:tav tm="0">
                                          <p:val>
                                            <p:fltVal val="0"/>
                                          </p:val>
                                        </p:tav>
                                        <p:tav tm="100000">
                                          <p:val>
                                            <p:strVal val="#ppt_h"/>
                                          </p:val>
                                        </p:tav>
                                      </p:tavLst>
                                    </p:anim>
                                    <p:animEffect filter="fade" transition="in">
                                      <p:cBhvr>
                                        <p:cTn dur="500" id="39"/>
                                        <p:tgtEl>
                                          <p:spTgt spid="1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500" fill="hold" id="42"/>
                                        <p:tgtEl>
                                          <p:spTgt spid="15"/>
                                        </p:tgtEl>
                                        <p:attrNameLst>
                                          <p:attrName>ppt_w</p:attrName>
                                        </p:attrNameLst>
                                      </p:cBhvr>
                                      <p:tavLst>
                                        <p:tav tm="0">
                                          <p:val>
                                            <p:fltVal val="0"/>
                                          </p:val>
                                        </p:tav>
                                        <p:tav tm="100000">
                                          <p:val>
                                            <p:strVal val="#ppt_w"/>
                                          </p:val>
                                        </p:tav>
                                      </p:tavLst>
                                    </p:anim>
                                    <p:anim calcmode="lin" valueType="num">
                                      <p:cBhvr>
                                        <p:cTn dur="500" fill="hold" id="43"/>
                                        <p:tgtEl>
                                          <p:spTgt spid="15"/>
                                        </p:tgtEl>
                                        <p:attrNameLst>
                                          <p:attrName>ppt_h</p:attrName>
                                        </p:attrNameLst>
                                      </p:cBhvr>
                                      <p:tavLst>
                                        <p:tav tm="0">
                                          <p:val>
                                            <p:fltVal val="0"/>
                                          </p:val>
                                        </p:tav>
                                        <p:tav tm="100000">
                                          <p:val>
                                            <p:strVal val="#ppt_h"/>
                                          </p:val>
                                        </p:tav>
                                      </p:tavLst>
                                    </p:anim>
                                    <p:animEffect filter="fade" transition="in">
                                      <p:cBhvr>
                                        <p:cTn dur="500" id="44"/>
                                        <p:tgtEl>
                                          <p:spTgt spid="1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Effect filter="fade" transition="in">
                                      <p:cBhvr>
                                        <p:cTn dur="500" id="49"/>
                                        <p:tgtEl>
                                          <p:spTgt spid="16"/>
                                        </p:tgtEl>
                                      </p:cBhvr>
                                    </p:animEffect>
                                  </p:childTnLst>
                                </p:cTn>
                              </p:par>
                              <p:par>
                                <p:cTn fill="hold" id="50" nodeType="withEffect" presetClass="entr" presetID="53"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500" fill="hold" id="52"/>
                                        <p:tgtEl>
                                          <p:spTgt spid="31"/>
                                        </p:tgtEl>
                                        <p:attrNameLst>
                                          <p:attrName>ppt_w</p:attrName>
                                        </p:attrNameLst>
                                      </p:cBhvr>
                                      <p:tavLst>
                                        <p:tav tm="0">
                                          <p:val>
                                            <p:fltVal val="0"/>
                                          </p:val>
                                        </p:tav>
                                        <p:tav tm="100000">
                                          <p:val>
                                            <p:strVal val="#ppt_w"/>
                                          </p:val>
                                        </p:tav>
                                      </p:tavLst>
                                    </p:anim>
                                    <p:anim calcmode="lin" valueType="num">
                                      <p:cBhvr>
                                        <p:cTn dur="500" fill="hold" id="53"/>
                                        <p:tgtEl>
                                          <p:spTgt spid="31"/>
                                        </p:tgtEl>
                                        <p:attrNameLst>
                                          <p:attrName>ppt_h</p:attrName>
                                        </p:attrNameLst>
                                      </p:cBhvr>
                                      <p:tavLst>
                                        <p:tav tm="0">
                                          <p:val>
                                            <p:fltVal val="0"/>
                                          </p:val>
                                        </p:tav>
                                        <p:tav tm="100000">
                                          <p:val>
                                            <p:strVal val="#ppt_h"/>
                                          </p:val>
                                        </p:tav>
                                      </p:tavLst>
                                    </p:anim>
                                    <p:animEffect filter="fade" transition="in">
                                      <p:cBhvr>
                                        <p:cTn dur="500" id="54"/>
                                        <p:tgtEl>
                                          <p:spTgt spid="31"/>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53" presetSubtype="0">
                                  <p:stCondLst>
                                    <p:cond delay="0"/>
                                  </p:stCondLst>
                                  <p:childTnLst>
                                    <p:set>
                                      <p:cBhvr>
                                        <p:cTn dur="1" fill="hold" id="58">
                                          <p:stCondLst>
                                            <p:cond delay="0"/>
                                          </p:stCondLst>
                                        </p:cTn>
                                        <p:tgtEl>
                                          <p:spTgt spid="89"/>
                                        </p:tgtEl>
                                        <p:attrNameLst>
                                          <p:attrName>style.visibility</p:attrName>
                                        </p:attrNameLst>
                                      </p:cBhvr>
                                      <p:to>
                                        <p:strVal val="visible"/>
                                      </p:to>
                                    </p:set>
                                    <p:anim calcmode="lin" valueType="num">
                                      <p:cBhvr>
                                        <p:cTn dur="500" fill="hold" id="59"/>
                                        <p:tgtEl>
                                          <p:spTgt spid="89"/>
                                        </p:tgtEl>
                                        <p:attrNameLst>
                                          <p:attrName>ppt_w</p:attrName>
                                        </p:attrNameLst>
                                      </p:cBhvr>
                                      <p:tavLst>
                                        <p:tav tm="0">
                                          <p:val>
                                            <p:fltVal val="0"/>
                                          </p:val>
                                        </p:tav>
                                        <p:tav tm="100000">
                                          <p:val>
                                            <p:strVal val="#ppt_w"/>
                                          </p:val>
                                        </p:tav>
                                      </p:tavLst>
                                    </p:anim>
                                    <p:anim calcmode="lin" valueType="num">
                                      <p:cBhvr>
                                        <p:cTn dur="500" fill="hold" id="60"/>
                                        <p:tgtEl>
                                          <p:spTgt spid="89"/>
                                        </p:tgtEl>
                                        <p:attrNameLst>
                                          <p:attrName>ppt_h</p:attrName>
                                        </p:attrNameLst>
                                      </p:cBhvr>
                                      <p:tavLst>
                                        <p:tav tm="0">
                                          <p:val>
                                            <p:fltVal val="0"/>
                                          </p:val>
                                        </p:tav>
                                        <p:tav tm="100000">
                                          <p:val>
                                            <p:strVal val="#ppt_h"/>
                                          </p:val>
                                        </p:tav>
                                      </p:tavLst>
                                    </p:anim>
                                    <p:animEffect filter="fade" transition="in">
                                      <p:cBhvr>
                                        <p:cTn dur="500" id="61"/>
                                        <p:tgtEl>
                                          <p:spTgt spid="89"/>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90"/>
                                        </p:tgtEl>
                                        <p:attrNameLst>
                                          <p:attrName>style.visibility</p:attrName>
                                        </p:attrNameLst>
                                      </p:cBhvr>
                                      <p:to>
                                        <p:strVal val="visible"/>
                                      </p:to>
                                    </p:set>
                                    <p:anim calcmode="lin" valueType="num">
                                      <p:cBhvr>
                                        <p:cTn dur="500" fill="hold" id="64"/>
                                        <p:tgtEl>
                                          <p:spTgt spid="90"/>
                                        </p:tgtEl>
                                        <p:attrNameLst>
                                          <p:attrName>ppt_w</p:attrName>
                                        </p:attrNameLst>
                                      </p:cBhvr>
                                      <p:tavLst>
                                        <p:tav tm="0">
                                          <p:val>
                                            <p:fltVal val="0"/>
                                          </p:val>
                                        </p:tav>
                                        <p:tav tm="100000">
                                          <p:val>
                                            <p:strVal val="#ppt_w"/>
                                          </p:val>
                                        </p:tav>
                                      </p:tavLst>
                                    </p:anim>
                                    <p:anim calcmode="lin" valueType="num">
                                      <p:cBhvr>
                                        <p:cTn dur="500" fill="hold" id="65"/>
                                        <p:tgtEl>
                                          <p:spTgt spid="90"/>
                                        </p:tgtEl>
                                        <p:attrNameLst>
                                          <p:attrName>ppt_h</p:attrName>
                                        </p:attrNameLst>
                                      </p:cBhvr>
                                      <p:tavLst>
                                        <p:tav tm="0">
                                          <p:val>
                                            <p:fltVal val="0"/>
                                          </p:val>
                                        </p:tav>
                                        <p:tav tm="100000">
                                          <p:val>
                                            <p:strVal val="#ppt_h"/>
                                          </p:val>
                                        </p:tav>
                                      </p:tavLst>
                                    </p:anim>
                                    <p:animEffect filter="fade" transition="in">
                                      <p:cBhvr>
                                        <p:cTn dur="500" id="66"/>
                                        <p:tgtEl>
                                          <p:spTgt spid="90"/>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91"/>
                                        </p:tgtEl>
                                        <p:attrNameLst>
                                          <p:attrName>style.visibility</p:attrName>
                                        </p:attrNameLst>
                                      </p:cBhvr>
                                      <p:to>
                                        <p:strVal val="visible"/>
                                      </p:to>
                                    </p:set>
                                    <p:anim calcmode="lin" valueType="num">
                                      <p:cBhvr>
                                        <p:cTn dur="500" fill="hold" id="69"/>
                                        <p:tgtEl>
                                          <p:spTgt spid="91"/>
                                        </p:tgtEl>
                                        <p:attrNameLst>
                                          <p:attrName>ppt_w</p:attrName>
                                        </p:attrNameLst>
                                      </p:cBhvr>
                                      <p:tavLst>
                                        <p:tav tm="0">
                                          <p:val>
                                            <p:fltVal val="0"/>
                                          </p:val>
                                        </p:tav>
                                        <p:tav tm="100000">
                                          <p:val>
                                            <p:strVal val="#ppt_w"/>
                                          </p:val>
                                        </p:tav>
                                      </p:tavLst>
                                    </p:anim>
                                    <p:anim calcmode="lin" valueType="num">
                                      <p:cBhvr>
                                        <p:cTn dur="500" fill="hold" id="70"/>
                                        <p:tgtEl>
                                          <p:spTgt spid="91"/>
                                        </p:tgtEl>
                                        <p:attrNameLst>
                                          <p:attrName>ppt_h</p:attrName>
                                        </p:attrNameLst>
                                      </p:cBhvr>
                                      <p:tavLst>
                                        <p:tav tm="0">
                                          <p:val>
                                            <p:fltVal val="0"/>
                                          </p:val>
                                        </p:tav>
                                        <p:tav tm="100000">
                                          <p:val>
                                            <p:strVal val="#ppt_h"/>
                                          </p:val>
                                        </p:tav>
                                      </p:tavLst>
                                    </p:anim>
                                    <p:animEffect filter="fade" transition="in">
                                      <p:cBhvr>
                                        <p:cTn dur="500" id="71"/>
                                        <p:tgtEl>
                                          <p:spTgt spid="91"/>
                                        </p:tgtEl>
                                      </p:cBhvr>
                                    </p:animEffect>
                                  </p:childTnLst>
                                </p:cTn>
                              </p:par>
                              <p:par>
                                <p:cTn fill="hold" grpId="0" id="72" nodeType="withEffect" presetClass="entr" presetID="53" presetSubtype="0">
                                  <p:stCondLst>
                                    <p:cond delay="0"/>
                                  </p:stCondLst>
                                  <p:childTnLst>
                                    <p:set>
                                      <p:cBhvr>
                                        <p:cTn dur="1" fill="hold" id="73">
                                          <p:stCondLst>
                                            <p:cond delay="0"/>
                                          </p:stCondLst>
                                        </p:cTn>
                                        <p:tgtEl>
                                          <p:spTgt spid="110"/>
                                        </p:tgtEl>
                                        <p:attrNameLst>
                                          <p:attrName>style.visibility</p:attrName>
                                        </p:attrNameLst>
                                      </p:cBhvr>
                                      <p:to>
                                        <p:strVal val="visible"/>
                                      </p:to>
                                    </p:set>
                                    <p:anim calcmode="lin" valueType="num">
                                      <p:cBhvr>
                                        <p:cTn dur="500" fill="hold" id="74"/>
                                        <p:tgtEl>
                                          <p:spTgt spid="110"/>
                                        </p:tgtEl>
                                        <p:attrNameLst>
                                          <p:attrName>ppt_w</p:attrName>
                                        </p:attrNameLst>
                                      </p:cBhvr>
                                      <p:tavLst>
                                        <p:tav tm="0">
                                          <p:val>
                                            <p:fltVal val="0"/>
                                          </p:val>
                                        </p:tav>
                                        <p:tav tm="100000">
                                          <p:val>
                                            <p:strVal val="#ppt_w"/>
                                          </p:val>
                                        </p:tav>
                                      </p:tavLst>
                                    </p:anim>
                                    <p:anim calcmode="lin" valueType="num">
                                      <p:cBhvr>
                                        <p:cTn dur="500" fill="hold" id="75"/>
                                        <p:tgtEl>
                                          <p:spTgt spid="110"/>
                                        </p:tgtEl>
                                        <p:attrNameLst>
                                          <p:attrName>ppt_h</p:attrName>
                                        </p:attrNameLst>
                                      </p:cBhvr>
                                      <p:tavLst>
                                        <p:tav tm="0">
                                          <p:val>
                                            <p:fltVal val="0"/>
                                          </p:val>
                                        </p:tav>
                                        <p:tav tm="100000">
                                          <p:val>
                                            <p:strVal val="#ppt_h"/>
                                          </p:val>
                                        </p:tav>
                                      </p:tavLst>
                                    </p:anim>
                                    <p:animEffect filter="fade" transition="in">
                                      <p:cBhvr>
                                        <p:cTn dur="500" id="76"/>
                                        <p:tgtEl>
                                          <p:spTgt spid="110"/>
                                        </p:tgtEl>
                                      </p:cBhvr>
                                    </p:animEffect>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id="79" nodeType="clickEffect" presetClass="entr" presetID="2" presetSubtype="2">
                                  <p:stCondLst>
                                    <p:cond delay="0"/>
                                  </p:stCondLst>
                                  <p:childTnLst>
                                    <p:set>
                                      <p:cBhvr>
                                        <p:cTn dur="1" fill="hold" id="80">
                                          <p:stCondLst>
                                            <p:cond delay="0"/>
                                          </p:stCondLst>
                                        </p:cTn>
                                        <p:tgtEl>
                                          <p:spTgt spid="11"/>
                                        </p:tgtEl>
                                        <p:attrNameLst>
                                          <p:attrName>style.visibility</p:attrName>
                                        </p:attrNameLst>
                                      </p:cBhvr>
                                      <p:to>
                                        <p:strVal val="visible"/>
                                      </p:to>
                                    </p:set>
                                    <p:anim calcmode="lin" valueType="num">
                                      <p:cBhvr additive="base">
                                        <p:cTn dur="500" fill="hold" id="81"/>
                                        <p:tgtEl>
                                          <p:spTgt spid="11"/>
                                        </p:tgtEl>
                                        <p:attrNameLst>
                                          <p:attrName>ppt_x</p:attrName>
                                        </p:attrNameLst>
                                      </p:cBhvr>
                                      <p:tavLst>
                                        <p:tav tm="0">
                                          <p:val>
                                            <p:strVal val="1+#ppt_w/2"/>
                                          </p:val>
                                        </p:tav>
                                        <p:tav tm="100000">
                                          <p:val>
                                            <p:strVal val="#ppt_x"/>
                                          </p:val>
                                        </p:tav>
                                      </p:tavLst>
                                    </p:anim>
                                    <p:anim calcmode="lin" valueType="num">
                                      <p:cBhvr additive="base">
                                        <p:cTn dur="500" fill="hold" id="82"/>
                                        <p:tgtEl>
                                          <p:spTgt spid="11"/>
                                        </p:tgtEl>
                                        <p:attrNameLst>
                                          <p:attrName>ppt_y</p:attrName>
                                        </p:attrNameLst>
                                      </p:cBhvr>
                                      <p:tavLst>
                                        <p:tav tm="0">
                                          <p:val>
                                            <p:strVal val="#ppt_y"/>
                                          </p:val>
                                        </p:tav>
                                        <p:tav tm="100000">
                                          <p:val>
                                            <p:strVal val="#ppt_y"/>
                                          </p:val>
                                        </p:tav>
                                      </p:tavLst>
                                    </p:anim>
                                  </p:childTnLst>
                                </p:cTn>
                              </p:par>
                              <p:par>
                                <p:cTn fill="hold" id="83" nodeType="withEffect" presetClass="entr" presetID="2" presetSubtype="2">
                                  <p:stCondLst>
                                    <p:cond delay="0"/>
                                  </p:stCondLst>
                                  <p:childTnLst>
                                    <p:set>
                                      <p:cBhvr>
                                        <p:cTn dur="1" fill="hold" id="84">
                                          <p:stCondLst>
                                            <p:cond delay="0"/>
                                          </p:stCondLst>
                                        </p:cTn>
                                        <p:tgtEl>
                                          <p:spTgt spid="48"/>
                                        </p:tgtEl>
                                        <p:attrNameLst>
                                          <p:attrName>style.visibility</p:attrName>
                                        </p:attrNameLst>
                                      </p:cBhvr>
                                      <p:to>
                                        <p:strVal val="visible"/>
                                      </p:to>
                                    </p:set>
                                    <p:anim calcmode="lin" valueType="num">
                                      <p:cBhvr additive="base">
                                        <p:cTn dur="500" fill="hold" id="85"/>
                                        <p:tgtEl>
                                          <p:spTgt spid="48"/>
                                        </p:tgtEl>
                                        <p:attrNameLst>
                                          <p:attrName>ppt_x</p:attrName>
                                        </p:attrNameLst>
                                      </p:cBhvr>
                                      <p:tavLst>
                                        <p:tav tm="0">
                                          <p:val>
                                            <p:strVal val="1+#ppt_w/2"/>
                                          </p:val>
                                        </p:tav>
                                        <p:tav tm="100000">
                                          <p:val>
                                            <p:strVal val="#ppt_x"/>
                                          </p:val>
                                        </p:tav>
                                      </p:tavLst>
                                    </p:anim>
                                    <p:anim calcmode="lin" valueType="num">
                                      <p:cBhvr additive="base">
                                        <p:cTn dur="500" fill="hold" id="86"/>
                                        <p:tgtEl>
                                          <p:spTgt spid="48"/>
                                        </p:tgtEl>
                                        <p:attrNameLst>
                                          <p:attrName>ppt_y</p:attrName>
                                        </p:attrNameLst>
                                      </p:cBhvr>
                                      <p:tavLst>
                                        <p:tav tm="0">
                                          <p:val>
                                            <p:strVal val="#ppt_y"/>
                                          </p:val>
                                        </p:tav>
                                        <p:tav tm="100000">
                                          <p:val>
                                            <p:strVal val="#ppt_y"/>
                                          </p:val>
                                        </p:tav>
                                      </p:tavLst>
                                    </p:anim>
                                  </p:childTnLst>
                                </p:cTn>
                              </p:par>
                              <p:par>
                                <p:cTn fill="hold" id="87" nodeType="withEffect" presetClass="entr" presetID="2" presetSubtype="8">
                                  <p:stCondLst>
                                    <p:cond delay="0"/>
                                  </p:stCondLst>
                                  <p:childTnLst>
                                    <p:set>
                                      <p:cBhvr>
                                        <p:cTn dur="1" fill="hold" id="88">
                                          <p:stCondLst>
                                            <p:cond delay="0"/>
                                          </p:stCondLst>
                                        </p:cTn>
                                        <p:tgtEl>
                                          <p:spTgt spid="52"/>
                                        </p:tgtEl>
                                        <p:attrNameLst>
                                          <p:attrName>style.visibility</p:attrName>
                                        </p:attrNameLst>
                                      </p:cBhvr>
                                      <p:to>
                                        <p:strVal val="visible"/>
                                      </p:to>
                                    </p:set>
                                    <p:anim calcmode="lin" valueType="num">
                                      <p:cBhvr additive="base">
                                        <p:cTn dur="500" fill="hold" id="89"/>
                                        <p:tgtEl>
                                          <p:spTgt spid="52"/>
                                        </p:tgtEl>
                                        <p:attrNameLst>
                                          <p:attrName>ppt_x</p:attrName>
                                        </p:attrNameLst>
                                      </p:cBhvr>
                                      <p:tavLst>
                                        <p:tav tm="0">
                                          <p:val>
                                            <p:strVal val="0-#ppt_w/2"/>
                                          </p:val>
                                        </p:tav>
                                        <p:tav tm="100000">
                                          <p:val>
                                            <p:strVal val="#ppt_x"/>
                                          </p:val>
                                        </p:tav>
                                      </p:tavLst>
                                    </p:anim>
                                    <p:anim calcmode="lin" valueType="num">
                                      <p:cBhvr additive="base">
                                        <p:cTn dur="500" fill="hold" id="90"/>
                                        <p:tgtEl>
                                          <p:spTgt spid="52"/>
                                        </p:tgtEl>
                                        <p:attrNameLst>
                                          <p:attrName>ppt_y</p:attrName>
                                        </p:attrNameLst>
                                      </p:cBhvr>
                                      <p:tavLst>
                                        <p:tav tm="0">
                                          <p:val>
                                            <p:strVal val="#ppt_y"/>
                                          </p:val>
                                        </p:tav>
                                        <p:tav tm="100000">
                                          <p:val>
                                            <p:strVal val="#ppt_y"/>
                                          </p:val>
                                        </p:tav>
                                      </p:tavLst>
                                    </p:anim>
                                  </p:childTnLst>
                                </p:cTn>
                              </p:par>
                              <p:par>
                                <p:cTn fill="hold" id="91" nodeType="withEffect" presetClass="entr" presetID="2" presetSubtype="8">
                                  <p:stCondLst>
                                    <p:cond delay="0"/>
                                  </p:stCondLst>
                                  <p:childTnLst>
                                    <p:set>
                                      <p:cBhvr>
                                        <p:cTn dur="1" fill="hold" id="92">
                                          <p:stCondLst>
                                            <p:cond delay="0"/>
                                          </p:stCondLst>
                                        </p:cTn>
                                        <p:tgtEl>
                                          <p:spTgt spid="13"/>
                                        </p:tgtEl>
                                        <p:attrNameLst>
                                          <p:attrName>style.visibility</p:attrName>
                                        </p:attrNameLst>
                                      </p:cBhvr>
                                      <p:to>
                                        <p:strVal val="visible"/>
                                      </p:to>
                                    </p:set>
                                    <p:anim calcmode="lin" valueType="num">
                                      <p:cBhvr additive="base">
                                        <p:cTn dur="500" fill="hold" id="93"/>
                                        <p:tgtEl>
                                          <p:spTgt spid="13"/>
                                        </p:tgtEl>
                                        <p:attrNameLst>
                                          <p:attrName>ppt_x</p:attrName>
                                        </p:attrNameLst>
                                      </p:cBhvr>
                                      <p:tavLst>
                                        <p:tav tm="0">
                                          <p:val>
                                            <p:strVal val="0-#ppt_w/2"/>
                                          </p:val>
                                        </p:tav>
                                        <p:tav tm="100000">
                                          <p:val>
                                            <p:strVal val="#ppt_x"/>
                                          </p:val>
                                        </p:tav>
                                      </p:tavLst>
                                    </p:anim>
                                    <p:anim calcmode="lin" valueType="num">
                                      <p:cBhvr additive="base">
                                        <p:cTn dur="500" fill="hold" id="94"/>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4"/>
      <p:bldP grpId="0" spid="15"/>
      <p:bldP grpId="0" spid="16"/>
      <p:bldP grpId="0" spid="89"/>
      <p:bldP grpId="0" spid="90"/>
      <p:bldP grpId="0" spid="91"/>
      <p:bldP grpId="0" spid="11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Group 18"/>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01253" y="1863647"/>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38324"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2087545"/>
            <a:ext cx="0" cy="47704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4" name="图片占位符 3"/>
          <p:cNvPicPr>
            <a:picLocks noChangeAspect="1" noGrp="1"/>
          </p:cNvPicPr>
          <p:nvPr>
            <p:ph idx="11" sz="quarter" type="pic"/>
          </p:nvPr>
        </p:nvPicPr>
        <p:blipFill>
          <a:blip r:embed="rId3">
            <a:extLst>
              <a:ext uri="{28A0092B-C50C-407E-A947-70E740481C1C}">
                <a14:useLocalDpi val="0"/>
              </a:ext>
            </a:extLst>
          </a:blip>
          <a:srcRect l="24402" r="24402"/>
          <a:stretch>
            <a:fillRect/>
          </a:stretch>
        </p:blipFill>
        <p:spPr/>
      </p:pic>
    </p:spTree>
    <p:extLst>
      <p:ext uri="{BB962C8B-B14F-4D97-AF65-F5344CB8AC3E}">
        <p14:creationId val="371364513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with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2000" fill="hold" id="7"/>
                                        <p:tgtEl>
                                          <p:spTgt spid="19"/>
                                        </p:tgtEl>
                                        <p:attrNameLst>
                                          <p:attrName>ppt_x</p:attrName>
                                        </p:attrNameLst>
                                      </p:cBhvr>
                                      <p:tavLst>
                                        <p:tav tm="0">
                                          <p:val>
                                            <p:strVal val="0-#ppt_w/2"/>
                                          </p:val>
                                        </p:tav>
                                        <p:tav tm="100000">
                                          <p:val>
                                            <p:strVal val="#ppt_x"/>
                                          </p:val>
                                        </p:tav>
                                      </p:tavLst>
                                    </p:anim>
                                    <p:anim calcmode="lin" valueType="num">
                                      <p:cBhvr additive="base">
                                        <p:cTn dur="2000" fill="hold" id="8"/>
                                        <p:tgtEl>
                                          <p:spTgt spid="19"/>
                                        </p:tgtEl>
                                        <p:attrNameLst>
                                          <p:attrName>ppt_y</p:attrName>
                                        </p:attrNameLst>
                                      </p:cBhvr>
                                      <p:tavLst>
                                        <p:tav tm="0">
                                          <p:val>
                                            <p:strVal val="#ppt_y"/>
                                          </p:val>
                                        </p:tav>
                                        <p:tav tm="100000">
                                          <p:val>
                                            <p:strVal val="#ppt_y"/>
                                          </p:val>
                                        </p:tav>
                                      </p:tavLst>
                                    </p:anim>
                                  </p:childTnLst>
                                </p:cTn>
                              </p:par>
                              <p:par>
                                <p:cTn fill="hold" id="9" nodeType="withEffect" presetClass="entr" presetID="14" presetSubtype="10">
                                  <p:stCondLst>
                                    <p:cond delay="0"/>
                                  </p:stCondLst>
                                  <p:childTnLst>
                                    <p:set>
                                      <p:cBhvr>
                                        <p:cTn dur="1" fill="hold" id="10">
                                          <p:stCondLst>
                                            <p:cond delay="0"/>
                                          </p:stCondLst>
                                        </p:cTn>
                                        <p:tgtEl>
                                          <p:spTgt spid="4"/>
                                        </p:tgtEl>
                                        <p:attrNameLst>
                                          <p:attrName>style.visibility</p:attrName>
                                        </p:attrNameLst>
                                      </p:cBhvr>
                                      <p:to>
                                        <p:strVal val="visible"/>
                                      </p:to>
                                    </p:set>
                                    <p:animEffect filter="randombar(horizontal)" transition="in">
                                      <p:cBhvr>
                                        <p:cTn dur="500" id="11"/>
                                        <p:tgtEl>
                                          <p:spTgt spid="4"/>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53" presetSubtype="0">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p:cTn dur="500" fill="hold" id="16"/>
                                        <p:tgtEl>
                                          <p:spTgt spid="16"/>
                                        </p:tgtEl>
                                        <p:attrNameLst>
                                          <p:attrName>ppt_w</p:attrName>
                                        </p:attrNameLst>
                                      </p:cBhvr>
                                      <p:tavLst>
                                        <p:tav tm="0">
                                          <p:val>
                                            <p:fltVal val="0"/>
                                          </p:val>
                                        </p:tav>
                                        <p:tav tm="100000">
                                          <p:val>
                                            <p:strVal val="#ppt_w"/>
                                          </p:val>
                                        </p:tav>
                                      </p:tavLst>
                                    </p:anim>
                                    <p:anim calcmode="lin" valueType="num">
                                      <p:cBhvr>
                                        <p:cTn dur="500" fill="hold" id="17"/>
                                        <p:tgtEl>
                                          <p:spTgt spid="16"/>
                                        </p:tgtEl>
                                        <p:attrNameLst>
                                          <p:attrName>ppt_h</p:attrName>
                                        </p:attrNameLst>
                                      </p:cBhvr>
                                      <p:tavLst>
                                        <p:tav tm="0">
                                          <p:val>
                                            <p:fltVal val="0"/>
                                          </p:val>
                                        </p:tav>
                                        <p:tav tm="100000">
                                          <p:val>
                                            <p:strVal val="#ppt_h"/>
                                          </p:val>
                                        </p:tav>
                                      </p:tavLst>
                                    </p:anim>
                                    <p:animEffect filter="fade" transition="in">
                                      <p:cBhvr>
                                        <p:cTn dur="500" id="18"/>
                                        <p:tgtEl>
                                          <p:spTgt spid="1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22" presetSubtype="1">
                                  <p:stCondLst>
                                    <p:cond delay="0"/>
                                  </p:stCondLst>
                                  <p:childTnLst>
                                    <p:set>
                                      <p:cBhvr>
                                        <p:cTn dur="1" fill="hold" id="22">
                                          <p:stCondLst>
                                            <p:cond delay="0"/>
                                          </p:stCondLst>
                                        </p:cTn>
                                        <p:tgtEl>
                                          <p:spTgt spid="15"/>
                                        </p:tgtEl>
                                        <p:attrNameLst>
                                          <p:attrName>style.visibility</p:attrName>
                                        </p:attrNameLst>
                                      </p:cBhvr>
                                      <p:to>
                                        <p:strVal val="visible"/>
                                      </p:to>
                                    </p:set>
                                    <p:animEffect filter="wipe(up)"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5" name="Straight Connector 14"/>
          <p:cNvCxnSpPr/>
          <p:nvPr/>
        </p:nvCxnSpPr>
        <p:spPr>
          <a:xfrm flipH="1">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grpSp>
        <p:nvGrpSpPr>
          <p:cNvPr id="9" name="Group 8"/>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5" name="Title 3"/>
            <p:cNvSpPr txBox="1"/>
            <p:nvPr/>
          </p:nvSpPr>
          <p:spPr>
            <a:xfrm>
              <a:off x="6703141" y="1900718"/>
              <a:ext cx="2623738"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751663" y="2264055"/>
              <a:ext cx="2623738"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703142" y="2736477"/>
              <a:ext cx="2623738"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grpSp>
      <p:pic>
        <p:nvPicPr>
          <p:cNvPr id="3" name="图片占位符 2"/>
          <p:cNvPicPr>
            <a:picLocks noChangeAspect="1" noGrp="1"/>
          </p:cNvPicPr>
          <p:nvPr>
            <p:ph idx="11" sz="quarter" type="pic"/>
          </p:nvPr>
        </p:nvPicPr>
        <p:blipFill>
          <a:blip r:embed="rId3">
            <a:extLst>
              <a:ext uri="{28A0092B-C50C-407E-A947-70E740481C1C}">
                <a14:useLocalDpi val="0"/>
              </a:ext>
            </a:extLst>
          </a:blip>
          <a:stretch>
            <a:fillRect/>
          </a:stretch>
        </p:blipFill>
        <p:spPr/>
      </p:pic>
    </p:spTree>
    <p:extLst>
      <p:ext uri="{BB962C8B-B14F-4D97-AF65-F5344CB8AC3E}">
        <p14:creationId val="42121201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2000" fill="hold" id="22"/>
                                        <p:tgtEl>
                                          <p:spTgt spid="9"/>
                                        </p:tgtEl>
                                        <p:attrNameLst>
                                          <p:attrName>ppt_x</p:attrName>
                                        </p:attrNameLst>
                                      </p:cBhvr>
                                      <p:tavLst>
                                        <p:tav tm="0">
                                          <p:val>
                                            <p:strVal val="0-#ppt_w/2"/>
                                          </p:val>
                                        </p:tav>
                                        <p:tav tm="100000">
                                          <p:val>
                                            <p:strVal val="#ppt_x"/>
                                          </p:val>
                                        </p:tav>
                                      </p:tavLst>
                                    </p:anim>
                                    <p:anim calcmode="lin" valueType="num">
                                      <p:cBhvr additive="base">
                                        <p:cTn dur="2000" fill="hold" id="23"/>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88020" y="-2244971"/>
            <a:ext cx="4630615" cy="4630615"/>
          </a:xfrm>
          <a:prstGeom prst="ellipse">
            <a:avLst/>
          </a:prstGeom>
          <a:blipFill dpi="0" rotWithShape="1">
            <a:blip r:embed="rId3">
              <a:extLst>
                <a:ext uri="{28A0092B-C50C-407E-A947-70E740481C1C}">
                  <a14:useLocalDpi val="0"/>
                </a:ext>
              </a:extLst>
            </a:blip>
            <a:stretch>
              <a:fillRect l="-24963" r="-2496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椭圆 4"/>
          <p:cNvSpPr/>
          <p:nvPr/>
        </p:nvSpPr>
        <p:spPr>
          <a:xfrm>
            <a:off x="2910254" y="-3122737"/>
            <a:ext cx="6386147" cy="6386147"/>
          </a:xfrm>
          <a:prstGeom prst="ellipse">
            <a:avLst/>
          </a:prstGeom>
          <a:noFill/>
          <a:ln w="5715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文本框 5"/>
          <p:cNvSpPr txBox="1"/>
          <p:nvPr/>
        </p:nvSpPr>
        <p:spPr>
          <a:xfrm>
            <a:off x="5274311" y="2355832"/>
            <a:ext cx="1643380" cy="2369820"/>
          </a:xfrm>
          <a:prstGeom prst="rect">
            <a:avLst/>
          </a:prstGeom>
          <a:noFill/>
          <a:ln>
            <a:noFill/>
          </a:ln>
          <a:effectLst>
            <a:outerShdw algn="tl" blurRad="254000" dir="2700000" dist="63500" rotWithShape="0">
              <a:prstClr val="black">
                <a:alpha val="30000"/>
              </a:prstClr>
            </a:outerShdw>
          </a:effectLst>
        </p:spPr>
        <p:txBody>
          <a:bodyPr rtlCol="0" wrap="none">
            <a:spAutoFit/>
          </a:bodyPr>
          <a:lstStyle/>
          <a:p>
            <a:pPr algn="ctr">
              <a:lnSpc>
                <a:spcPct val="130000"/>
              </a:lnSpc>
            </a:pPr>
            <a:r>
              <a:rPr altLang="zh-CN" lang="en-US" smtClean="0" sz="11500">
                <a:solidFill>
                  <a:schemeClr val="tx1">
                    <a:lumMod val="75000"/>
                    <a:lumOff val="25000"/>
                  </a:schemeClr>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01</a:t>
            </a:r>
          </a:p>
        </p:txBody>
      </p:sp>
      <p:sp>
        <p:nvSpPr>
          <p:cNvPr id="7" name="椭圆 6"/>
          <p:cNvSpPr/>
          <p:nvPr/>
        </p:nvSpPr>
        <p:spPr>
          <a:xfrm>
            <a:off x="2157116" y="2233244"/>
            <a:ext cx="890953" cy="890953"/>
          </a:xfrm>
          <a:prstGeom prst="ellipse">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a:off x="8886611" y="2799399"/>
            <a:ext cx="257320" cy="257320"/>
          </a:xfrm>
          <a:prstGeom prst="ellipse">
            <a:avLst/>
          </a:prstGeom>
          <a:solidFill>
            <a:srgbClr val="EFEFE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椭圆 8"/>
          <p:cNvSpPr/>
          <p:nvPr/>
        </p:nvSpPr>
        <p:spPr>
          <a:xfrm>
            <a:off x="9547433" y="1731138"/>
            <a:ext cx="502106" cy="502106"/>
          </a:xfrm>
          <a:prstGeom prst="ellipse">
            <a:avLst/>
          </a:prstGeom>
          <a:solidFill>
            <a:srgbClr val="9FB8D6">
              <a:alpha val="45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4462096" y="4186515"/>
            <a:ext cx="3267808" cy="725424"/>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lnSpc>
                <a:spcPct val="130000"/>
              </a:lnSpc>
            </a:pPr>
            <a:r>
              <a:rPr altLang="en-US" b="1" lang="zh-CN" smtClean="0" spc="300" sz="32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企业介绍</a:t>
            </a:r>
          </a:p>
        </p:txBody>
      </p:sp>
      <p:sp>
        <p:nvSpPr>
          <p:cNvPr id="12" name="TextBox 11"/>
          <p:cNvSpPr txBox="1"/>
          <p:nvPr/>
        </p:nvSpPr>
        <p:spPr>
          <a:xfrm>
            <a:off x="3414186" y="4811813"/>
            <a:ext cx="5363628" cy="685800"/>
          </a:xfrm>
          <a:prstGeom prst="rect">
            <a:avLst/>
          </a:prstGeom>
          <a:noFill/>
        </p:spPr>
        <p:txBody>
          <a:bodyPr rtlCol="0" wrap="square">
            <a:spAutoFit/>
          </a:bodyPr>
          <a:lstStyle/>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您的内容打在这里，或者通过复制您的文本后，在此框中选择粘贴，并选择只保留文字您的内容打在这里，或者通过通过复制您的文本或者通过复制您的文本后</a:t>
            </a:r>
          </a:p>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在此框中选择粘贴保留文字您的内容打在这</a:t>
            </a:r>
          </a:p>
        </p:txBody>
      </p:sp>
    </p:spTree>
    <p:extLst>
      <p:ext uri="{BB962C8B-B14F-4D97-AF65-F5344CB8AC3E}">
        <p14:creationId val="150242131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10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2" presetSubtype="1">
                                  <p:stCondLst>
                                    <p:cond delay="5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750" fill="hold" id="30"/>
                                        <p:tgtEl>
                                          <p:spTgt spid="6"/>
                                        </p:tgtEl>
                                        <p:attrNameLst>
                                          <p:attrName>ppt_x</p:attrName>
                                        </p:attrNameLst>
                                      </p:cBhvr>
                                      <p:tavLst>
                                        <p:tav tm="0">
                                          <p:val>
                                            <p:strVal val="#ppt_x"/>
                                          </p:val>
                                        </p:tav>
                                        <p:tav tm="100000">
                                          <p:val>
                                            <p:strVal val="#ppt_x"/>
                                          </p:val>
                                        </p:tav>
                                      </p:tavLst>
                                    </p:anim>
                                    <p:anim calcmode="lin" valueType="num">
                                      <p:cBhvr additive="base">
                                        <p:cTn dur="75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2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75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1"/>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9"/>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63038"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0"/>
            <a:ext cx="0" cy="68580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4" name="图片占位符 3"/>
          <p:cNvPicPr>
            <a:picLocks noChangeAspect="1" noGrp="1"/>
          </p:cNvPicPr>
          <p:nvPr>
            <p:ph idx="11" sz="quarter" type="pic"/>
          </p:nvPr>
        </p:nvPicPr>
        <p:blipFill>
          <a:blip r:embed="rId3">
            <a:extLst>
              <a:ext uri="{28A0092B-C50C-407E-A947-70E740481C1C}">
                <a14:useLocalDpi val="0"/>
              </a:ext>
            </a:extLst>
          </a:blip>
          <a:srcRect l="21596" r="21596"/>
          <a:stretch>
            <a:fillRect/>
          </a:stretch>
        </p:blipFill>
        <p:spPr/>
      </p:pic>
    </p:spTree>
    <p:extLst>
      <p:ext uri="{BB962C8B-B14F-4D97-AF65-F5344CB8AC3E}">
        <p14:creationId val="315170710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5"/>
                                        </p:tgtEl>
                                        <p:attrNameLst>
                                          <p:attrName>style.visibility</p:attrName>
                                        </p:attrNameLst>
                                      </p:cBhvr>
                                      <p:to>
                                        <p:strVal val="visible"/>
                                      </p:to>
                                    </p:set>
                                    <p:animEffect filter="wipe(up)"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4"/>
                                        </p:tgtEl>
                                        <p:attrNameLst>
                                          <p:attrName>style.visibility</p:attrName>
                                        </p:attrNameLst>
                                      </p:cBhvr>
                                      <p:to>
                                        <p:strVal val="visible"/>
                                      </p:to>
                                    </p:set>
                                    <p:animEffect filter="randombar(horizontal)" transition="in">
                                      <p:cBhvr>
                                        <p:cTn dur="500" id="19"/>
                                        <p:tgtEl>
                                          <p:spTgt spid="4"/>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2000" fill="hold" id="22"/>
                                        <p:tgtEl>
                                          <p:spTgt spid="10"/>
                                        </p:tgtEl>
                                        <p:attrNameLst>
                                          <p:attrName>ppt_x</p:attrName>
                                        </p:attrNameLst>
                                      </p:cBhvr>
                                      <p:tavLst>
                                        <p:tav tm="0">
                                          <p:val>
                                            <p:strVal val="0-#ppt_w/2"/>
                                          </p:val>
                                        </p:tav>
                                        <p:tav tm="100000">
                                          <p:val>
                                            <p:strVal val="#ppt_x"/>
                                          </p:val>
                                        </p:tav>
                                      </p:tavLst>
                                    </p:anim>
                                    <p:anim calcmode="lin" valueType="num">
                                      <p:cBhvr additive="base">
                                        <p:cTn dur="2000" fill="hold" id="23"/>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Group 20"/>
          <p:cNvGrpSpPr/>
          <p:nvPr/>
        </p:nvGrpSpPr>
        <p:grpSpPr>
          <a:xfrm>
            <a:off x="982979" y="1217873"/>
            <a:ext cx="8946866" cy="4646849"/>
            <a:chOff x="982979" y="1217873"/>
            <a:chExt cx="8946866" cy="4646849"/>
          </a:xfrm>
          <a:effectLst>
            <a:outerShdw algn="tl" blurRad="254000" dir="2700000" dist="63500" rotWithShape="0">
              <a:prstClr val="black">
                <a:alpha val="30000"/>
              </a:prstClr>
            </a:outerShdw>
          </a:effectLst>
        </p:grpSpPr>
        <p:sp>
          <p:nvSpPr>
            <p:cNvPr id="14" name="Freeform 13"/>
            <p:cNvSpPr/>
            <p:nvPr/>
          </p:nvSpPr>
          <p:spPr>
            <a:xfrm>
              <a:off x="982979" y="1217873"/>
              <a:ext cx="8946866" cy="4646849"/>
            </a:xfrm>
            <a:custGeom>
              <a:gdLst>
                <a:gd fmla="*/ 57203 w 8946866" name="connsiteX0"/>
                <a:gd fmla="*/ 0 h 4646849" name="connsiteY0"/>
                <a:gd fmla="*/ 8742674 w 8946866" name="connsiteX1"/>
                <a:gd fmla="*/ 0 h 4646849" name="connsiteY1"/>
                <a:gd fmla="*/ 8799877 w 8946866" name="connsiteX2"/>
                <a:gd fmla="*/ 57203 h 4646849" name="connsiteY2"/>
                <a:gd fmla="*/ 8799877 w 8946866" name="connsiteX3"/>
                <a:gd fmla="*/ 728281 h 4646849" name="connsiteY3"/>
                <a:gd fmla="*/ 8946866 w 8946866" name="connsiteX4"/>
                <a:gd fmla="*/ 875270 h 4646849" name="connsiteY4"/>
                <a:gd fmla="*/ 8799877 w 8946866" name="connsiteX5"/>
                <a:gd fmla="*/ 1022259 h 4646849" name="connsiteY5"/>
                <a:gd fmla="*/ 8799877 w 8946866" name="connsiteX6"/>
                <a:gd fmla="*/ 4589646 h 4646849" name="connsiteY6"/>
                <a:gd fmla="*/ 8742674 w 8946866" name="connsiteX7"/>
                <a:gd fmla="*/ 4646849 h 4646849" name="connsiteY7"/>
                <a:gd fmla="*/ 57203 w 8946866" name="connsiteX8"/>
                <a:gd fmla="*/ 4646849 h 4646849" name="connsiteY8"/>
                <a:gd fmla="*/ 0 w 8946866" name="connsiteX9"/>
                <a:gd fmla="*/ 4589646 h 4646849" name="connsiteY9"/>
                <a:gd fmla="*/ 0 w 8946866" name="connsiteX10"/>
                <a:gd fmla="*/ 57203 h 4646849" name="connsiteY10"/>
                <a:gd fmla="*/ 57203 w 8946866" name="connsiteX11"/>
                <a:gd fmla="*/ 0 h 464684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646849" w="8946866">
                  <a:moveTo>
                    <a:pt x="57203" y="0"/>
                  </a:moveTo>
                  <a:lnTo>
                    <a:pt x="8742674" y="0"/>
                  </a:lnTo>
                  <a:cubicBezTo>
                    <a:pt x="8774266" y="0"/>
                    <a:pt x="8799877" y="25611"/>
                    <a:pt x="8799877" y="57203"/>
                  </a:cubicBezTo>
                  <a:lnTo>
                    <a:pt x="8799877" y="728281"/>
                  </a:lnTo>
                  <a:lnTo>
                    <a:pt x="8946866" y="875270"/>
                  </a:lnTo>
                  <a:lnTo>
                    <a:pt x="8799877" y="1022259"/>
                  </a:lnTo>
                  <a:lnTo>
                    <a:pt x="8799877" y="4589646"/>
                  </a:lnTo>
                  <a:cubicBezTo>
                    <a:pt x="8799877" y="4621238"/>
                    <a:pt x="8774266" y="4646849"/>
                    <a:pt x="8742674" y="4646849"/>
                  </a:cubicBezTo>
                  <a:lnTo>
                    <a:pt x="57203" y="4646849"/>
                  </a:lnTo>
                  <a:cubicBezTo>
                    <a:pt x="25611" y="4646849"/>
                    <a:pt x="0" y="4621238"/>
                    <a:pt x="0" y="4589646"/>
                  </a:cubicBezTo>
                  <a:lnTo>
                    <a:pt x="0" y="57203"/>
                  </a:lnTo>
                  <a:cubicBezTo>
                    <a:pt x="0" y="25611"/>
                    <a:pt x="25611" y="0"/>
                    <a:pt x="57203" y="0"/>
                  </a:cubicBezTo>
                  <a:close/>
                </a:path>
              </a:pathLst>
            </a:cu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6025967" y="1876004"/>
              <a:ext cx="3288555" cy="582563"/>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市场分析数据</a:t>
              </a:r>
            </a:p>
          </p:txBody>
        </p:sp>
        <p:sp>
          <p:nvSpPr>
            <p:cNvPr id="6" name="Title 3"/>
            <p:cNvSpPr txBox="1"/>
            <p:nvPr/>
          </p:nvSpPr>
          <p:spPr>
            <a:xfrm>
              <a:off x="6038324" y="2252404"/>
              <a:ext cx="32885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pPr>
              <a:r>
                <a:rPr b="0" lang="en-US" sz="1100">
                  <a:solidFill>
                    <a:schemeClr val="tx1">
                      <a:alpha val="50000"/>
                    </a:schemeClr>
                  </a:solidFill>
                  <a:latin charset="-122" panose="02010601030101010101" pitchFamily="2" typeface="方正黑体简体"/>
                  <a:ea charset="-122" panose="02010601030101010101" pitchFamily="2" typeface="方正黑体简体"/>
                  <a:cs typeface="+mn-ea"/>
                  <a:sym typeface="+mn-lt"/>
                </a:rPr>
                <a:t>Sample text here</a:t>
              </a:r>
            </a:p>
          </p:txBody>
        </p:sp>
        <p:sp>
          <p:nvSpPr>
            <p:cNvPr id="7" name="Title 3"/>
            <p:cNvSpPr txBox="1"/>
            <p:nvPr/>
          </p:nvSpPr>
          <p:spPr>
            <a:xfrm>
              <a:off x="6038325" y="2736477"/>
              <a:ext cx="3288555" cy="2908214"/>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您的内容打在这里，或者通过复制您的文本后，在此框中选择粘贴并选择只保此框中选择粘贴并选择只保留文字您的内容</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您的内容打在这里，或者通过复制您的文本后，在此框中选择粘贴并选择只保留文字您的内容的文本后在此。</a:t>
              </a:r>
            </a:p>
            <a:p>
              <a:pPr indent="-171450" marL="171450">
                <a:lnSpc>
                  <a:spcPct val="130000"/>
                </a:lnSpc>
                <a:spcBef>
                  <a:spcPct val="0"/>
                </a:spcBef>
                <a:spcAft>
                  <a:spcPts val="600"/>
                </a:spcAft>
                <a:buClr>
                  <a:schemeClr val="accent1"/>
                </a:buClr>
                <a:buSzPct val="150000"/>
                <a:buFont charset="0" typeface="Courier New"/>
                <a:buChar char="o"/>
              </a:pPr>
              <a:r>
                <a:rPr altLang="en-US" b="0" lang="zh-CN" sz="1000">
                  <a:solidFill>
                    <a:srgbClr val="4F4D50">
                      <a:alpha val="70000"/>
                    </a:srgb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a:t>
              </a:r>
            </a:p>
          </p:txBody>
        </p:sp>
        <p:cxnSp>
          <p:nvCxnSpPr>
            <p:cNvPr id="8" name="Straight Connector 7"/>
            <p:cNvCxnSpPr/>
            <p:nvPr/>
          </p:nvCxnSpPr>
          <p:spPr>
            <a:xfrm flipH="1">
              <a:off x="6178931" y="1217873"/>
              <a:ext cx="0" cy="435999"/>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10147835" y="-73742"/>
            <a:ext cx="0" cy="220980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10099313" y="2039023"/>
            <a:ext cx="97043" cy="97043"/>
          </a:xfrm>
          <a:prstGeom prst="ellipse">
            <a:avLst/>
          </a:prstGeom>
          <a:solidFill>
            <a:schemeClr val="bg1"/>
          </a:solidFill>
          <a:ln w="12700">
            <a:solidFill>
              <a:srgbClr val="9FB8D6"/>
            </a:solidFill>
          </a:ln>
          <a:effectLst>
            <a:outerShdw algn="t" blurRad="88900" dir="5400000" dist="38100"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a:lnSpc>
                <a:spcPct val="130000"/>
              </a:lnSpc>
            </a:pPr>
            <a:endParaRPr lang="en-US" sz="2400">
              <a:latin charset="-122" panose="02010601030101010101" pitchFamily="2" typeface="方正黑体简体"/>
              <a:ea charset="-122" panose="02010601030101010101" pitchFamily="2" typeface="方正黑体简体"/>
              <a:cs typeface="+mn-ea"/>
              <a:sym typeface="+mn-lt"/>
            </a:endParaRPr>
          </a:p>
        </p:txBody>
      </p:sp>
      <p:pic>
        <p:nvPicPr>
          <p:cNvPr id="3" name="图片占位符 2"/>
          <p:cNvPicPr>
            <a:picLocks noChangeAspect="1" noGrp="1"/>
          </p:cNvPicPr>
          <p:nvPr>
            <p:ph idx="11" sz="quarter" type="pic"/>
          </p:nvPr>
        </p:nvPicPr>
        <p:blipFill>
          <a:blip r:embed="rId3">
            <a:extLst>
              <a:ext uri="{28A0092B-C50C-407E-A947-70E740481C1C}">
                <a14:useLocalDpi val="0"/>
              </a:ext>
            </a:extLst>
          </a:blip>
          <a:srcRect l="24162" r="24162"/>
          <a:stretch>
            <a:fillRect/>
          </a:stretch>
        </p:blipFill>
        <p:spPr/>
      </p:pic>
    </p:spTree>
    <p:extLst>
      <p:ext uri="{BB962C8B-B14F-4D97-AF65-F5344CB8AC3E}">
        <p14:creationId val="34254296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5"/>
                                        </p:tgtEl>
                                        <p:attrNameLst>
                                          <p:attrName>style.visibility</p:attrName>
                                        </p:attrNameLst>
                                      </p:cBhvr>
                                      <p:to>
                                        <p:strVal val="visible"/>
                                      </p:to>
                                    </p:set>
                                    <p:animEffect filter="wipe(down)"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4" presetSubtype="10">
                                  <p:stCondLst>
                                    <p:cond delay="0"/>
                                  </p:stCondLst>
                                  <p:childTnLst>
                                    <p:set>
                                      <p:cBhvr>
                                        <p:cTn dur="1" fill="hold" id="18">
                                          <p:stCondLst>
                                            <p:cond delay="0"/>
                                          </p:stCondLst>
                                        </p:cTn>
                                        <p:tgtEl>
                                          <p:spTgt spid="3"/>
                                        </p:tgtEl>
                                        <p:attrNameLst>
                                          <p:attrName>style.visibility</p:attrName>
                                        </p:attrNameLst>
                                      </p:cBhvr>
                                      <p:to>
                                        <p:strVal val="visible"/>
                                      </p:to>
                                    </p:set>
                                    <p:animEffect filter="randombar(horizontal)" transition="in">
                                      <p:cBhvr>
                                        <p:cTn dur="500" id="19"/>
                                        <p:tgtEl>
                                          <p:spTgt spid="3"/>
                                        </p:tgtEl>
                                      </p:cBhvr>
                                    </p:animEffect>
                                  </p:childTnLst>
                                </p:cTn>
                              </p:par>
                              <p:par>
                                <p:cTn decel="50000" fill="hold" id="20" nodeType="withEffect" presetClass="entr" presetID="2" presetSubtype="8">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2000" fill="hold" id="22"/>
                                        <p:tgtEl>
                                          <p:spTgt spid="21"/>
                                        </p:tgtEl>
                                        <p:attrNameLst>
                                          <p:attrName>ppt_x</p:attrName>
                                        </p:attrNameLst>
                                      </p:cBhvr>
                                      <p:tavLst>
                                        <p:tav tm="0">
                                          <p:val>
                                            <p:strVal val="0-#ppt_w/2"/>
                                          </p:val>
                                        </p:tav>
                                        <p:tav tm="100000">
                                          <p:val>
                                            <p:strVal val="#ppt_x"/>
                                          </p:val>
                                        </p:tav>
                                      </p:tavLst>
                                    </p:anim>
                                    <p:anim calcmode="lin" valueType="num">
                                      <p:cBhvr additive="base">
                                        <p:cTn dur="2000" fill="hold" id="23"/>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flipV="1">
            <a:off x="5943600" y="1677138"/>
            <a:ext cx="4489938" cy="3819115"/>
          </a:xfrm>
          <a:prstGeom prst="triangle">
            <a:avLst/>
          </a:prstGeom>
          <a:blipFill dpi="0" rotWithShape="0">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503E0C68-DA60-417A-94AF-3E2A39D1D51A}"/>
              </a:ext>
            </a:extLst>
          </p:cNvPr>
          <p:cNvSpPr txBox="1"/>
          <p:nvPr/>
        </p:nvSpPr>
        <p:spPr>
          <a:xfrm>
            <a:off x="1261485" y="2419469"/>
            <a:ext cx="2956237" cy="207264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6" name="TextBox 7">
            <a:extLst>
              <a:ext uri="{FF2B5EF4-FFF2-40B4-BE49-F238E27FC236}">
                <a16:creationId xmlns:a16="http://schemas.microsoft.com/office/drawing/2014/main" id="{8DE6CD62-A5CF-42EF-B6BB-0447C20B7252}"/>
              </a:ext>
            </a:extLst>
          </p:cNvPr>
          <p:cNvSpPr txBox="1"/>
          <p:nvPr/>
        </p:nvSpPr>
        <p:spPr>
          <a:xfrm>
            <a:off x="1261484" y="1627110"/>
            <a:ext cx="191126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企业业务的定位</a:t>
            </a:r>
          </a:p>
        </p:txBody>
      </p:sp>
      <p:grpSp>
        <p:nvGrpSpPr>
          <p:cNvPr id="7" name="组合 6"/>
          <p:cNvGrpSpPr/>
          <p:nvPr/>
        </p:nvGrpSpPr>
        <p:grpSpPr>
          <a:xfrm>
            <a:off x="481368" y="440281"/>
            <a:ext cx="2007509" cy="721887"/>
            <a:chOff x="481368" y="440281"/>
            <a:chExt cx="2007509" cy="721887"/>
          </a:xfrm>
        </p:grpSpPr>
        <p:sp>
          <p:nvSpPr>
            <p:cNvPr id="8"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04</a:t>
              </a:r>
            </a:p>
          </p:txBody>
        </p:sp>
        <p:sp>
          <p:nvSpPr>
            <p:cNvPr id="9"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市场定位</a:t>
              </a:r>
            </a:p>
          </p:txBody>
        </p:sp>
        <p:sp>
          <p:nvSpPr>
            <p:cNvPr id="10" name="矩形 9"/>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7303475" y="2570260"/>
            <a:ext cx="3001109" cy="2552726"/>
            <a:chOff x="7303475" y="2570260"/>
            <a:chExt cx="3001109" cy="2552726"/>
          </a:xfrm>
        </p:grpSpPr>
        <p:sp>
          <p:nvSpPr>
            <p:cNvPr id="3" name="等腰三角形 2"/>
            <p:cNvSpPr/>
            <p:nvPr/>
          </p:nvSpPr>
          <p:spPr>
            <a:xfrm>
              <a:off x="7303475" y="2570260"/>
              <a:ext cx="3001109" cy="2552726"/>
            </a:xfrm>
            <a:prstGeom prst="triangle">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AutoShape 59"/>
            <p:cNvSpPr/>
            <p:nvPr/>
          </p:nvSpPr>
          <p:spPr bwMode="auto">
            <a:xfrm>
              <a:off x="8617772" y="3559922"/>
              <a:ext cx="372839" cy="371197"/>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12" name="TextBox 7">
              <a:extLst>
                <a:ext uri="{FF2B5EF4-FFF2-40B4-BE49-F238E27FC236}">
                  <a16:creationId xmlns:a16="http://schemas.microsoft.com/office/drawing/2014/main" id="{8DE6CD62-A5CF-42EF-B6BB-0447C20B7252}"/>
                </a:ext>
              </a:extLst>
            </p:cNvPr>
            <p:cNvSpPr txBox="1"/>
            <p:nvPr/>
          </p:nvSpPr>
          <p:spPr>
            <a:xfrm>
              <a:off x="8142473" y="4062179"/>
              <a:ext cx="1323439" cy="289560"/>
            </a:xfrm>
            <a:prstGeom prst="rect">
              <a:avLst/>
            </a:prstGeom>
            <a:noFill/>
          </p:spPr>
          <p:txBody>
            <a:bodyPr rtlCol="0" wrap="square">
              <a:spAutoFit/>
            </a:bodyPr>
            <a:lstStyle/>
            <a:p>
              <a:pPr algn="ctr">
                <a:lnSpc>
                  <a:spcPct val="130000"/>
                </a:lnSpc>
              </a:pPr>
              <a:r>
                <a:rPr altLang="en-US" lang="zh-CN" smtClean="0" sz="1000">
                  <a:solidFill>
                    <a:schemeClr val="bg1"/>
                  </a:solidFill>
                  <a:latin charset="-122" panose="02010601030101010101" pitchFamily="2" typeface="方正黑体简体"/>
                  <a:ea charset="-122" panose="02010601030101010101" pitchFamily="2" typeface="方正黑体简体"/>
                  <a:cs typeface="+mn-ea"/>
                  <a:sym typeface="+mn-lt"/>
                </a:rPr>
                <a:t>推广方案计划</a:t>
              </a:r>
            </a:p>
          </p:txBody>
        </p:sp>
        <p:sp>
          <p:nvSpPr>
            <p:cNvPr id="13" name="TextBox 7">
              <a:extLst>
                <a:ext uri="{FF2B5EF4-FFF2-40B4-BE49-F238E27FC236}">
                  <a16:creationId xmlns:a16="http://schemas.microsoft.com/office/drawing/2014/main" id="{8DE6CD62-A5CF-42EF-B6BB-0447C20B7252}"/>
                </a:ext>
              </a:extLst>
            </p:cNvPr>
            <p:cNvSpPr txBox="1"/>
            <p:nvPr/>
          </p:nvSpPr>
          <p:spPr>
            <a:xfrm>
              <a:off x="7846544" y="4352770"/>
              <a:ext cx="1915297" cy="626364"/>
            </a:xfrm>
            <a:prstGeom prst="rect">
              <a:avLst/>
            </a:prstGeom>
            <a:noFill/>
          </p:spPr>
          <p:txBody>
            <a:bodyPr rtlCol="0" wrap="square">
              <a:spAutoFit/>
            </a:bodyPr>
            <a:lstStyle/>
            <a:p>
              <a:pPr algn="ctr">
                <a:lnSpc>
                  <a:spcPct val="130000"/>
                </a:lnSpc>
              </a:pPr>
              <a:r>
                <a:rPr altLang="en-US" lang="zh-CN" sz="900">
                  <a:solidFill>
                    <a:schemeClr val="bg1"/>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a:t>
              </a:r>
            </a:p>
          </p:txBody>
        </p:sp>
      </p:grpSp>
      <p:cxnSp>
        <p:nvCxnSpPr>
          <p:cNvPr id="14" name="直接连接符 13"/>
          <p:cNvCxnSpPr/>
          <p:nvPr/>
        </p:nvCxnSpPr>
        <p:spPr>
          <a:xfrm>
            <a:off x="1368666" y="2111874"/>
            <a:ext cx="395416" cy="0"/>
          </a:xfrm>
          <a:prstGeom prst="line">
            <a:avLst/>
          </a:prstGeom>
          <a:ln w="12700">
            <a:solidFill>
              <a:srgbClr val="4F4D5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351759" y="4520455"/>
            <a:ext cx="1039318" cy="1071914"/>
            <a:chOff x="2933518" y="2584938"/>
            <a:chExt cx="1438646" cy="1483766"/>
          </a:xfrm>
        </p:grpSpPr>
        <p:graphicFrame>
          <p:nvGraphicFramePr>
            <p:cNvPr id="16" name="图表 15"/>
            <p:cNvGraphicFramePr/>
            <p:nvPr>
              <p:extLst>
                <p:ext uri="{D42A27DB-BD31-4B8C-83A1-F6EECF244321}">
                  <p14:modId val="3232021984"/>
                </p:ext>
              </p:extLst>
            </p:nvPr>
          </p:nvGraphicFramePr>
          <p:xfrm>
            <a:off x="2933518" y="2584938"/>
            <a:ext cx="1438646" cy="1483766"/>
          </p:xfrm>
          <a:graphic>
            <a:graphicData uri="http://schemas.openxmlformats.org/drawingml/2006/chart">
              <c:chart xmlns:c="http://schemas.openxmlformats.org/drawingml/2006/chart" r:id="rId4"/>
            </a:graphicData>
          </a:graphic>
        </p:graphicFrame>
        <p:sp>
          <p:nvSpPr>
            <p:cNvPr id="17" name="TextBox 17"/>
            <p:cNvSpPr txBox="1"/>
            <p:nvPr/>
          </p:nvSpPr>
          <p:spPr>
            <a:xfrm>
              <a:off x="3368053" y="3136962"/>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82%</a:t>
              </a:r>
            </a:p>
          </p:txBody>
        </p:sp>
      </p:grpSp>
      <p:grpSp>
        <p:nvGrpSpPr>
          <p:cNvPr id="24" name="组合 23"/>
          <p:cNvGrpSpPr/>
          <p:nvPr/>
        </p:nvGrpSpPr>
        <p:grpSpPr>
          <a:xfrm>
            <a:off x="1199638" y="4520455"/>
            <a:ext cx="1039318" cy="1071914"/>
            <a:chOff x="1086911" y="1827484"/>
            <a:chExt cx="1438646" cy="1483766"/>
          </a:xfrm>
        </p:grpSpPr>
        <p:graphicFrame>
          <p:nvGraphicFramePr>
            <p:cNvPr id="25" name="图表 24"/>
            <p:cNvGraphicFramePr/>
            <p:nvPr>
              <p:extLst>
                <p:ext uri="{D42A27DB-BD31-4B8C-83A1-F6EECF244321}">
                  <p14:modId val="1836762676"/>
                </p:ext>
              </p:extLst>
            </p:nvPr>
          </p:nvGraphicFramePr>
          <p:xfrm>
            <a:off x="1086911" y="1827484"/>
            <a:ext cx="1438646" cy="1483766"/>
          </p:xfrm>
          <a:graphic>
            <a:graphicData uri="http://schemas.openxmlformats.org/drawingml/2006/chart">
              <c:chart xmlns:c="http://schemas.openxmlformats.org/drawingml/2006/chart" r:id="rId5"/>
            </a:graphicData>
          </a:graphic>
        </p:graphicFrame>
        <p:sp>
          <p:nvSpPr>
            <p:cNvPr id="26" name="TextBox 16"/>
            <p:cNvSpPr txBox="1"/>
            <p:nvPr/>
          </p:nvSpPr>
          <p:spPr>
            <a:xfrm>
              <a:off x="1521445"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
        <p:nvSpPr>
          <p:cNvPr id="27" name="TextBox 7">
            <a:extLst>
              <a:ext uri="{FF2B5EF4-FFF2-40B4-BE49-F238E27FC236}">
                <a16:creationId xmlns:a16="http://schemas.microsoft.com/office/drawing/2014/main" id="{8DE6CD62-A5CF-42EF-B6BB-0447C20B7252}"/>
              </a:ext>
            </a:extLst>
          </p:cNvPr>
          <p:cNvSpPr txBox="1"/>
          <p:nvPr/>
        </p:nvSpPr>
        <p:spPr>
          <a:xfrm>
            <a:off x="1303062" y="5592370"/>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28" name="TextBox 7">
            <a:extLst>
              <a:ext uri="{FF2B5EF4-FFF2-40B4-BE49-F238E27FC236}">
                <a16:creationId xmlns:a16="http://schemas.microsoft.com/office/drawing/2014/main" id="{8DE6CD62-A5CF-42EF-B6BB-0447C20B7252}"/>
              </a:ext>
            </a:extLst>
          </p:cNvPr>
          <p:cNvSpPr txBox="1"/>
          <p:nvPr/>
        </p:nvSpPr>
        <p:spPr>
          <a:xfrm>
            <a:off x="2437353" y="5592370"/>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Tree>
    <p:extLst>
      <p:ext uri="{BB962C8B-B14F-4D97-AF65-F5344CB8AC3E}">
        <p14:creationId val="19138696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ppt_x"/>
                                          </p:val>
                                        </p:tav>
                                        <p:tav tm="100000">
                                          <p:val>
                                            <p:strVal val="#ppt_x"/>
                                          </p:val>
                                        </p:tav>
                                      </p:tavLst>
                                    </p:anim>
                                    <p:anim calcmode="lin" valueType="num">
                                      <p:cBhvr additive="base">
                                        <p:cTn dur="500" fill="hold" id="18"/>
                                        <p:tgtEl>
                                          <p:spTgt spid="5"/>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ppt_x"/>
                                          </p:val>
                                        </p:tav>
                                        <p:tav tm="100000">
                                          <p:val>
                                            <p:strVal val="#ppt_x"/>
                                          </p:val>
                                        </p:tav>
                                      </p:tavLst>
                                    </p:anim>
                                    <p:anim calcmode="lin" valueType="num">
                                      <p:cBhvr additive="base">
                                        <p:cTn dur="500" fill="hold" id="22"/>
                                        <p:tgtEl>
                                          <p:spTgt spid="6"/>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ppt_x"/>
                                          </p:val>
                                        </p:tav>
                                        <p:tav tm="100000">
                                          <p:val>
                                            <p:strVal val="#ppt_x"/>
                                          </p:val>
                                        </p:tav>
                                      </p:tavLst>
                                    </p:anim>
                                    <p:anim calcmode="lin" valueType="num">
                                      <p:cBhvr additive="base">
                                        <p:cTn dur="500" fill="hold" id="26"/>
                                        <p:tgtEl>
                                          <p:spTgt spid="14"/>
                                        </p:tgtEl>
                                        <p:attrNameLst>
                                          <p:attrName>ppt_y</p:attrName>
                                        </p:attrNameLst>
                                      </p:cBhvr>
                                      <p:tavLst>
                                        <p:tav tm="0">
                                          <p:val>
                                            <p:strVal val="1+#ppt_h/2"/>
                                          </p:val>
                                        </p:tav>
                                        <p:tav tm="100000">
                                          <p:val>
                                            <p:strVal val="#ppt_y"/>
                                          </p:val>
                                        </p:tav>
                                      </p:tavLst>
                                    </p:anim>
                                  </p:childTnLst>
                                </p:cTn>
                              </p:par>
                              <p:par>
                                <p:cTn fill="hold" id="27" nodeType="withEffect" presetClass="entr" presetID="2" presetSubtype="4">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500" fill="hold" id="29"/>
                                        <p:tgtEl>
                                          <p:spTgt spid="15"/>
                                        </p:tgtEl>
                                        <p:attrNameLst>
                                          <p:attrName>ppt_x</p:attrName>
                                        </p:attrNameLst>
                                      </p:cBhvr>
                                      <p:tavLst>
                                        <p:tav tm="0">
                                          <p:val>
                                            <p:strVal val="#ppt_x"/>
                                          </p:val>
                                        </p:tav>
                                        <p:tav tm="100000">
                                          <p:val>
                                            <p:strVal val="#ppt_x"/>
                                          </p:val>
                                        </p:tav>
                                      </p:tavLst>
                                    </p:anim>
                                    <p:anim calcmode="lin" valueType="num">
                                      <p:cBhvr additive="base">
                                        <p:cTn dur="500" fill="hold" id="30"/>
                                        <p:tgtEl>
                                          <p:spTgt spid="15"/>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4">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fill="hold" id="33"/>
                                        <p:tgtEl>
                                          <p:spTgt spid="24"/>
                                        </p:tgtEl>
                                        <p:attrNameLst>
                                          <p:attrName>ppt_x</p:attrName>
                                        </p:attrNameLst>
                                      </p:cBhvr>
                                      <p:tavLst>
                                        <p:tav tm="0">
                                          <p:val>
                                            <p:strVal val="#ppt_x"/>
                                          </p:val>
                                        </p:tav>
                                        <p:tav tm="100000">
                                          <p:val>
                                            <p:strVal val="#ppt_x"/>
                                          </p:val>
                                        </p:tav>
                                      </p:tavLst>
                                    </p:anim>
                                    <p:anim calcmode="lin" valueType="num">
                                      <p:cBhvr additive="base">
                                        <p:cTn dur="500" fill="hold" id="34"/>
                                        <p:tgtEl>
                                          <p:spTgt spid="24"/>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500" fill="hold" id="37"/>
                                        <p:tgtEl>
                                          <p:spTgt spid="27"/>
                                        </p:tgtEl>
                                        <p:attrNameLst>
                                          <p:attrName>ppt_x</p:attrName>
                                        </p:attrNameLst>
                                      </p:cBhvr>
                                      <p:tavLst>
                                        <p:tav tm="0">
                                          <p:val>
                                            <p:strVal val="#ppt_x"/>
                                          </p:val>
                                        </p:tav>
                                        <p:tav tm="100000">
                                          <p:val>
                                            <p:strVal val="#ppt_x"/>
                                          </p:val>
                                        </p:tav>
                                      </p:tavLst>
                                    </p:anim>
                                    <p:anim calcmode="lin" valueType="num">
                                      <p:cBhvr additive="base">
                                        <p:cTn dur="500" fill="hold" id="38"/>
                                        <p:tgtEl>
                                          <p:spTgt spid="27"/>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28"/>
                                        </p:tgtEl>
                                        <p:attrNameLst>
                                          <p:attrName>style.visibility</p:attrName>
                                        </p:attrNameLst>
                                      </p:cBhvr>
                                      <p:to>
                                        <p:strVal val="visible"/>
                                      </p:to>
                                    </p:set>
                                    <p:anim calcmode="lin" valueType="num">
                                      <p:cBhvr additive="base">
                                        <p:cTn dur="500" fill="hold" id="41"/>
                                        <p:tgtEl>
                                          <p:spTgt spid="28"/>
                                        </p:tgtEl>
                                        <p:attrNameLst>
                                          <p:attrName>ppt_x</p:attrName>
                                        </p:attrNameLst>
                                      </p:cBhvr>
                                      <p:tavLst>
                                        <p:tav tm="0">
                                          <p:val>
                                            <p:strVal val="#ppt_x"/>
                                          </p:val>
                                        </p:tav>
                                        <p:tav tm="100000">
                                          <p:val>
                                            <p:strVal val="#ppt_x"/>
                                          </p:val>
                                        </p:tav>
                                      </p:tavLst>
                                    </p:anim>
                                    <p:anim calcmode="lin" valueType="num">
                                      <p:cBhvr additive="base">
                                        <p:cTn dur="500" fill="hold" id="42"/>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27"/>
      <p:bldP grpId="0" spid="2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81368" y="440281"/>
            <a:ext cx="2007509" cy="721887"/>
            <a:chOff x="481368" y="440281"/>
            <a:chExt cx="2007509" cy="721887"/>
          </a:xfrm>
        </p:grpSpPr>
        <p:sp>
          <p:nvSpPr>
            <p:cNvPr id="8"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04</a:t>
              </a:r>
            </a:p>
          </p:txBody>
        </p:sp>
        <p:sp>
          <p:nvSpPr>
            <p:cNvPr id="9"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市场定位</a:t>
              </a:r>
            </a:p>
          </p:txBody>
        </p:sp>
        <p:sp>
          <p:nvSpPr>
            <p:cNvPr id="10" name="矩形 9"/>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8851102" y="1881491"/>
            <a:ext cx="2676870" cy="3585611"/>
            <a:chOff x="8851102" y="1881491"/>
            <a:chExt cx="2676870" cy="3585611"/>
          </a:xfrm>
        </p:grpSpPr>
        <p:sp>
          <p:nvSpPr>
            <p:cNvPr id="23" name="TextBox 21"/>
            <p:cNvSpPr txBox="1"/>
            <p:nvPr/>
          </p:nvSpPr>
          <p:spPr>
            <a:xfrm>
              <a:off x="8946942" y="2598604"/>
              <a:ext cx="2581030" cy="18288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您的内容打在这里，或者通过复制您的文本在此框中选择粘贴并选择只保留文字您的您的内容打在这里，或者通过复制您的文本后，在此框中选择粘贴并选择只保此您的内容</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在此框中选择粘贴并选择只保留文字您的内容的文本后在此。</a:t>
              </a:r>
            </a:p>
            <a:p>
              <a:pPr algn="just">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a:t>
              </a:r>
            </a:p>
          </p:txBody>
        </p:sp>
        <p:sp>
          <p:nvSpPr>
            <p:cNvPr id="29" name="Subtitle 2">
              <a:extLst>
                <a:ext uri="{FF2B5EF4-FFF2-40B4-BE49-F238E27FC236}">
                  <a16:creationId xmlns:a16="http://schemas.microsoft.com/office/drawing/2014/main" id="{360062CF-4239-4286-B703-132EC1F0E32B}"/>
                </a:ext>
              </a:extLst>
            </p:cNvPr>
            <p:cNvSpPr txBox="1"/>
            <p:nvPr/>
          </p:nvSpPr>
          <p:spPr>
            <a:xfrm>
              <a:off x="8851102" y="1881491"/>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lang="zh-CN" smtClean="0" sz="14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企业定位</a:t>
              </a:r>
            </a:p>
          </p:txBody>
        </p:sp>
        <p:cxnSp>
          <p:nvCxnSpPr>
            <p:cNvPr id="30" name="直接连接符 29"/>
            <p:cNvCxnSpPr/>
            <p:nvPr/>
          </p:nvCxnSpPr>
          <p:spPr>
            <a:xfrm>
              <a:off x="8946941" y="2433872"/>
              <a:ext cx="6705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8946941" y="5234020"/>
              <a:ext cx="972137" cy="233082"/>
            </a:xfrm>
            <a:prstGeom prst="roundRect">
              <a:avLst>
                <a:gd fmla="val 50000" name="adj"/>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sz="1000">
                  <a:solidFill>
                    <a:schemeClr val="bg1"/>
                  </a:solidFill>
                  <a:latin charset="-122" panose="02010601030101010101" pitchFamily="2" typeface="方正黑体简体"/>
                  <a:ea charset="-122" panose="02010601030101010101" pitchFamily="2" typeface="方正黑体简体"/>
                </a:rPr>
                <a:t>添加标题</a:t>
              </a:r>
            </a:p>
          </p:txBody>
        </p:sp>
      </p:grpSp>
      <p:sp>
        <p:nvSpPr>
          <p:cNvPr id="32" name="矩形 31"/>
          <p:cNvSpPr/>
          <p:nvPr/>
        </p:nvSpPr>
        <p:spPr>
          <a:xfrm>
            <a:off x="2106384" y="1518559"/>
            <a:ext cx="2367643" cy="4229100"/>
          </a:xfrm>
          <a:prstGeom prst="rect">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nvGrpSpPr>
          <p:cNvPr id="33" name="组合 32"/>
          <p:cNvGrpSpPr/>
          <p:nvPr/>
        </p:nvGrpSpPr>
        <p:grpSpPr>
          <a:xfrm>
            <a:off x="718455" y="2841174"/>
            <a:ext cx="2334986" cy="3282042"/>
            <a:chOff x="816428" y="2759529"/>
            <a:chExt cx="2334986" cy="3282042"/>
          </a:xfrm>
        </p:grpSpPr>
        <p:sp>
          <p:nvSpPr>
            <p:cNvPr id="34" name="矩形 33"/>
            <p:cNvSpPr/>
            <p:nvPr/>
          </p:nvSpPr>
          <p:spPr>
            <a:xfrm>
              <a:off x="816428" y="2759529"/>
              <a:ext cx="2334986" cy="3282042"/>
            </a:xfrm>
            <a:prstGeom prst="rect">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35" name="TextBox 21"/>
            <p:cNvSpPr txBox="1"/>
            <p:nvPr/>
          </p:nvSpPr>
          <p:spPr>
            <a:xfrm>
              <a:off x="1059646" y="3800387"/>
              <a:ext cx="1797854" cy="2057400"/>
            </a:xfrm>
            <a:prstGeom prst="rect">
              <a:avLst/>
            </a:prstGeom>
            <a:noFill/>
          </p:spPr>
          <p:txBody>
            <a:bodyPr bIns="0" lIns="0" rIns="0" rtlCol="0" tIns="0" wrap="square">
              <a:spAutoFit/>
            </a:bodyPr>
            <a:lstStyle/>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endParaRPr>
            </a:p>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后在此框</a:t>
              </a:r>
            </a:p>
            <a:p>
              <a:pPr>
                <a:lnSpc>
                  <a:spcPct val="150000"/>
                </a:lnSpc>
              </a:pPr>
              <a:r>
                <a:rPr altLang="en-US" lang="zh-CN" sz="1000">
                  <a:solidFill>
                    <a:schemeClr val="tx1">
                      <a:lumMod val="50000"/>
                      <a:lumOff val="50000"/>
                    </a:schemeClr>
                  </a:solidFill>
                  <a:latin charset="-122" panose="02010601030101010101" pitchFamily="2" typeface="方正黑体简体"/>
                  <a:ea charset="-122" panose="02010601030101010101" pitchFamily="2" typeface="方正黑体简体"/>
                </a:rPr>
                <a:t>中选择粘贴并选择</a:t>
              </a:r>
            </a:p>
          </p:txBody>
        </p:sp>
        <p:sp>
          <p:nvSpPr>
            <p:cNvPr id="36"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mtClean="0" sz="1800">
                  <a:solidFill>
                    <a:srgbClr val="4F4D50"/>
                  </a:solidFill>
                  <a:latin charset="-122" panose="02010601030101010101" pitchFamily="2" typeface="方正黑体简体"/>
                  <a:ea charset="-122" panose="02010601030101010101" pitchFamily="2" typeface="方正黑体简体"/>
                  <a:cs charset="0" panose="020f0502020204030203" pitchFamily="34" typeface="Lato"/>
                </a:rPr>
                <a:t>1280,000</a:t>
              </a:r>
            </a:p>
          </p:txBody>
        </p:sp>
      </p:grpSp>
      <p:sp>
        <p:nvSpPr>
          <p:cNvPr id="37" name="矩形 36"/>
          <p:cNvSpPr/>
          <p:nvPr/>
        </p:nvSpPr>
        <p:spPr>
          <a:xfrm>
            <a:off x="6130835" y="1518559"/>
            <a:ext cx="2367643" cy="4229100"/>
          </a:xfrm>
          <a:prstGeom prst="rect">
            <a:avLst/>
          </a:prstGeom>
          <a:blipFill dpi="0" rotWithShape="1">
            <a:blip r:embed="rId4">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grpSp>
        <p:nvGrpSpPr>
          <p:cNvPr id="38" name="组合 37"/>
          <p:cNvGrpSpPr/>
          <p:nvPr/>
        </p:nvGrpSpPr>
        <p:grpSpPr>
          <a:xfrm>
            <a:off x="4742906" y="2841174"/>
            <a:ext cx="2334986" cy="3282042"/>
            <a:chOff x="816428" y="2759529"/>
            <a:chExt cx="2334986" cy="3282042"/>
          </a:xfrm>
        </p:grpSpPr>
        <p:sp>
          <p:nvSpPr>
            <p:cNvPr id="39" name="矩形 38"/>
            <p:cNvSpPr/>
            <p:nvPr/>
          </p:nvSpPr>
          <p:spPr>
            <a:xfrm>
              <a:off x="816428" y="2759529"/>
              <a:ext cx="2334986" cy="3282042"/>
            </a:xfrm>
            <a:prstGeom prst="rect">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10601030101010101" pitchFamily="2" typeface="方正黑体简体"/>
                <a:ea charset="-122" panose="02010601030101010101" pitchFamily="2" typeface="方正黑体简体"/>
              </a:endParaRPr>
            </a:p>
          </p:txBody>
        </p:sp>
        <p:sp>
          <p:nvSpPr>
            <p:cNvPr id="40" name="TextBox 21"/>
            <p:cNvSpPr txBox="1"/>
            <p:nvPr/>
          </p:nvSpPr>
          <p:spPr>
            <a:xfrm>
              <a:off x="1059646" y="3800387"/>
              <a:ext cx="1797854" cy="2057400"/>
            </a:xfrm>
            <a:prstGeom prst="rect">
              <a:avLst/>
            </a:prstGeom>
            <a:noFill/>
          </p:spPr>
          <p:txBody>
            <a:bodyPr bIns="0" lIns="0" rIns="0" rtlCol="0" tIns="0" wrap="square">
              <a:spAutoFit/>
            </a:bodyPr>
            <a:lstStyle/>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您的内容打在这里或者通过复制您的文本后在此框中选择粘贴并选择您的内容打在这里或者通过复制您的中选粘贴并选择</a:t>
              </a: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endParaRPr altLang="en-US" lang="zh-CN" sz="1000">
                <a:solidFill>
                  <a:schemeClr val="bg1"/>
                </a:solidFill>
                <a:latin charset="-122" panose="02010601030101010101" pitchFamily="2" typeface="方正黑体简体"/>
                <a:ea charset="-122" panose="02010601030101010101" pitchFamily="2" typeface="方正黑体简体"/>
              </a:endParaRPr>
            </a:p>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后在此框</a:t>
              </a:r>
            </a:p>
            <a:p>
              <a:pPr>
                <a:lnSpc>
                  <a:spcPct val="150000"/>
                </a:lnSpc>
              </a:pPr>
              <a:r>
                <a:rPr altLang="en-US" lang="zh-CN" sz="1000">
                  <a:solidFill>
                    <a:schemeClr val="bg1"/>
                  </a:solidFill>
                  <a:latin charset="-122" panose="02010601030101010101" pitchFamily="2" typeface="方正黑体简体"/>
                  <a:ea charset="-122" panose="02010601030101010101" pitchFamily="2" typeface="方正黑体简体"/>
                </a:rPr>
                <a:t>中选择粘贴并选择</a:t>
              </a:r>
            </a:p>
          </p:txBody>
        </p:sp>
        <p:sp>
          <p:nvSpPr>
            <p:cNvPr id="41" name="Subtitle 2">
              <a:extLst>
                <a:ext uri="{FF2B5EF4-FFF2-40B4-BE49-F238E27FC236}">
                  <a16:creationId xmlns:a16="http://schemas.microsoft.com/office/drawing/2014/main" id="{360062CF-4239-4286-B703-132EC1F0E32B}"/>
                </a:ext>
              </a:extLst>
            </p:cNvPr>
            <p:cNvSpPr txBox="1"/>
            <p:nvPr/>
          </p:nvSpPr>
          <p:spPr>
            <a:xfrm>
              <a:off x="979149" y="3260126"/>
              <a:ext cx="171725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zh-CN" b="1" lang="en-US" smtClean="0" sz="1800">
                  <a:solidFill>
                    <a:schemeClr val="bg1"/>
                  </a:solidFill>
                  <a:latin charset="-122" panose="02010601030101010101" pitchFamily="2" typeface="方正黑体简体"/>
                  <a:ea charset="-122" panose="02010601030101010101" pitchFamily="2" typeface="方正黑体简体"/>
                  <a:cs charset="0" panose="020f0502020204030203" pitchFamily="34" typeface="Lato"/>
                </a:rPr>
                <a:t>5180,000</a:t>
              </a:r>
            </a:p>
          </p:txBody>
        </p:sp>
      </p:grpSp>
    </p:spTree>
    <p:extLst>
      <p:ext uri="{BB962C8B-B14F-4D97-AF65-F5344CB8AC3E}">
        <p14:creationId val="225667435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animEffect filter="fade" transition="in">
                                      <p:cBhvr>
                                        <p:cTn dur="500" id="14"/>
                                        <p:tgtEl>
                                          <p:spTgt spid="37"/>
                                        </p:tgtEl>
                                      </p:cBhvr>
                                    </p:animEffect>
                                  </p:childTnLst>
                                </p:cTn>
                              </p:par>
                            </p:childTnLst>
                          </p:cTn>
                        </p:par>
                        <p:par>
                          <p:cTn fill="hold" id="15" nodeType="afterGroup">
                            <p:stCondLst>
                              <p:cond delay="500"/>
                            </p:stCondLst>
                            <p:childTnLst>
                              <p:par>
                                <p:cTn fill="hold" id="16" nodeType="afterEffect" presetClass="entr" presetID="2" presetSubtype="4">
                                  <p:stCondLst>
                                    <p:cond delay="0"/>
                                  </p:stCondLst>
                                  <p:childTnLst>
                                    <p:set>
                                      <p:cBhvr>
                                        <p:cTn dur="1" fill="hold" id="17">
                                          <p:stCondLst>
                                            <p:cond delay="0"/>
                                          </p:stCondLst>
                                        </p:cTn>
                                        <p:tgtEl>
                                          <p:spTgt spid="33"/>
                                        </p:tgtEl>
                                        <p:attrNameLst>
                                          <p:attrName>style.visibility</p:attrName>
                                        </p:attrNameLst>
                                      </p:cBhvr>
                                      <p:to>
                                        <p:strVal val="visible"/>
                                      </p:to>
                                    </p:set>
                                    <p:anim calcmode="lin" valueType="num">
                                      <p:cBhvr additive="base">
                                        <p:cTn dur="500" fill="hold" id="18"/>
                                        <p:tgtEl>
                                          <p:spTgt spid="33"/>
                                        </p:tgtEl>
                                        <p:attrNameLst>
                                          <p:attrName>ppt_x</p:attrName>
                                        </p:attrNameLst>
                                      </p:cBhvr>
                                      <p:tavLst>
                                        <p:tav tm="0">
                                          <p:val>
                                            <p:strVal val="#ppt_x"/>
                                          </p:val>
                                        </p:tav>
                                        <p:tav tm="100000">
                                          <p:val>
                                            <p:strVal val="#ppt_x"/>
                                          </p:val>
                                        </p:tav>
                                      </p:tavLst>
                                    </p:anim>
                                    <p:anim calcmode="lin" valueType="num">
                                      <p:cBhvr additive="base">
                                        <p:cTn dur="500" fill="hold" id="19"/>
                                        <p:tgtEl>
                                          <p:spTgt spid="33"/>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25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500" fill="hold" id="22"/>
                                        <p:tgtEl>
                                          <p:spTgt spid="38"/>
                                        </p:tgtEl>
                                        <p:attrNameLst>
                                          <p:attrName>ppt_x</p:attrName>
                                        </p:attrNameLst>
                                      </p:cBhvr>
                                      <p:tavLst>
                                        <p:tav tm="0">
                                          <p:val>
                                            <p:strVal val="#ppt_x"/>
                                          </p:val>
                                        </p:tav>
                                        <p:tav tm="100000">
                                          <p:val>
                                            <p:strVal val="#ppt_x"/>
                                          </p:val>
                                        </p:tav>
                                      </p:tavLst>
                                    </p:anim>
                                    <p:anim calcmode="lin" valueType="num">
                                      <p:cBhvr additive="base">
                                        <p:cTn dur="500" fill="hold" id="23"/>
                                        <p:tgtEl>
                                          <p:spTgt spid="38"/>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250"/>
                            </p:stCondLst>
                            <p:childTnLst>
                              <p:par>
                                <p:cTn fill="hold" id="25" nodeType="afterEffect" presetClass="entr" presetID="2" presetSubtype="2">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fill="hold" id="27"/>
                                        <p:tgtEl>
                                          <p:spTgt spid="22"/>
                                        </p:tgtEl>
                                        <p:attrNameLst>
                                          <p:attrName>ppt_x</p:attrName>
                                        </p:attrNameLst>
                                      </p:cBhvr>
                                      <p:tavLst>
                                        <p:tav tm="0">
                                          <p:val>
                                            <p:strVal val="1+#ppt_w/2"/>
                                          </p:val>
                                        </p:tav>
                                        <p:tav tm="100000">
                                          <p:val>
                                            <p:strVal val="#ppt_x"/>
                                          </p:val>
                                        </p:tav>
                                      </p:tavLst>
                                    </p:anim>
                                    <p:anim calcmode="lin" valueType="num">
                                      <p:cBhvr additive="base">
                                        <p:cTn dur="500" fill="hold" id="28"/>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88020" y="-2244971"/>
            <a:ext cx="4630615" cy="4630615"/>
          </a:xfrm>
          <a:prstGeom prst="ellipse">
            <a:avLst/>
          </a:prstGeom>
          <a:blipFill dpi="0" rotWithShape="1">
            <a:blip r:embed="rId3">
              <a:extLst>
                <a:ext uri="{28A0092B-C50C-407E-A947-70E740481C1C}">
                  <a14:useLocalDpi val="0"/>
                </a:ext>
              </a:extLst>
            </a:blip>
            <a:stretch>
              <a:fillRect l="-24963" r="-2496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5" name="椭圆 4"/>
          <p:cNvSpPr/>
          <p:nvPr/>
        </p:nvSpPr>
        <p:spPr>
          <a:xfrm>
            <a:off x="2910254" y="-3122737"/>
            <a:ext cx="6386147" cy="6386147"/>
          </a:xfrm>
          <a:prstGeom prst="ellipse">
            <a:avLst/>
          </a:prstGeom>
          <a:noFill/>
          <a:ln w="5715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6" name="文本框 5"/>
          <p:cNvSpPr txBox="1"/>
          <p:nvPr/>
        </p:nvSpPr>
        <p:spPr>
          <a:xfrm>
            <a:off x="5274311" y="2355832"/>
            <a:ext cx="1643380" cy="2369820"/>
          </a:xfrm>
          <a:prstGeom prst="rect">
            <a:avLst/>
          </a:prstGeom>
          <a:noFill/>
          <a:ln>
            <a:noFill/>
          </a:ln>
          <a:effectLst>
            <a:outerShdw algn="tl" blurRad="254000" dir="2700000" dist="63500" rotWithShape="0">
              <a:prstClr val="black">
                <a:alpha val="30000"/>
              </a:prstClr>
            </a:outerShdw>
          </a:effectLst>
        </p:spPr>
        <p:txBody>
          <a:bodyPr rtlCol="0" wrap="none">
            <a:spAutoFit/>
          </a:bodyPr>
          <a:lstStyle/>
          <a:p>
            <a:pPr algn="ctr">
              <a:lnSpc>
                <a:spcPct val="130000"/>
              </a:lnSpc>
            </a:pPr>
            <a:r>
              <a:rPr altLang="zh-CN" lang="en-US" smtClean="0" sz="11500">
                <a:solidFill>
                  <a:schemeClr val="tx1">
                    <a:lumMod val="75000"/>
                    <a:lumOff val="25000"/>
                  </a:schemeClr>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05</a:t>
            </a:r>
          </a:p>
        </p:txBody>
      </p:sp>
      <p:sp>
        <p:nvSpPr>
          <p:cNvPr id="7" name="椭圆 6"/>
          <p:cNvSpPr/>
          <p:nvPr/>
        </p:nvSpPr>
        <p:spPr>
          <a:xfrm>
            <a:off x="2157116" y="2233244"/>
            <a:ext cx="890953" cy="890953"/>
          </a:xfrm>
          <a:prstGeom prst="ellipse">
            <a:avLst/>
          </a:prstGeom>
          <a:solidFill>
            <a:srgbClr val="9FB8D6"/>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8" name="椭圆 7"/>
          <p:cNvSpPr/>
          <p:nvPr/>
        </p:nvSpPr>
        <p:spPr>
          <a:xfrm>
            <a:off x="8886611" y="2799399"/>
            <a:ext cx="257320" cy="257320"/>
          </a:xfrm>
          <a:prstGeom prst="ellipse">
            <a:avLst/>
          </a:prstGeom>
          <a:solidFill>
            <a:srgbClr val="EFEFEF"/>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9" name="椭圆 8"/>
          <p:cNvSpPr/>
          <p:nvPr/>
        </p:nvSpPr>
        <p:spPr>
          <a:xfrm>
            <a:off x="9547433" y="1731138"/>
            <a:ext cx="502106" cy="502106"/>
          </a:xfrm>
          <a:prstGeom prst="ellipse">
            <a:avLst/>
          </a:prstGeom>
          <a:solidFill>
            <a:srgbClr val="9FB8D6">
              <a:alpha val="45000"/>
            </a:srgbClr>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11" name="文本框 10"/>
          <p:cNvSpPr txBox="1"/>
          <p:nvPr/>
        </p:nvSpPr>
        <p:spPr>
          <a:xfrm>
            <a:off x="4462096" y="4186515"/>
            <a:ext cx="3267808" cy="725424"/>
          </a:xfrm>
          <a:prstGeom prst="rect">
            <a:avLst/>
          </a:prstGeom>
          <a:noFill/>
          <a:effectLst>
            <a:outerShdw algn="tl" blurRad="254000" dir="2700000" dist="63500" rotWithShape="0">
              <a:prstClr val="black">
                <a:alpha val="30000"/>
              </a:prstClr>
            </a:outerShdw>
          </a:effectLst>
        </p:spPr>
        <p:txBody>
          <a:bodyPr rtlCol="0" wrap="square">
            <a:spAutoFit/>
          </a:bodyPr>
          <a:lstStyle/>
          <a:p>
            <a:pPr algn="ctr">
              <a:lnSpc>
                <a:spcPct val="130000"/>
              </a:lnSpc>
            </a:pPr>
            <a:r>
              <a:rPr altLang="en-US" b="1" lang="zh-CN" smtClean="0" spc="300" sz="3200">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财务融资</a:t>
            </a:r>
          </a:p>
        </p:txBody>
      </p:sp>
      <p:sp>
        <p:nvSpPr>
          <p:cNvPr id="12" name="TextBox 11"/>
          <p:cNvSpPr txBox="1"/>
          <p:nvPr/>
        </p:nvSpPr>
        <p:spPr>
          <a:xfrm>
            <a:off x="3414186" y="4811813"/>
            <a:ext cx="5363628" cy="685800"/>
          </a:xfrm>
          <a:prstGeom prst="rect">
            <a:avLst/>
          </a:prstGeom>
          <a:noFill/>
        </p:spPr>
        <p:txBody>
          <a:bodyPr rtlCol="0" wrap="square">
            <a:spAutoFit/>
          </a:bodyPr>
          <a:lstStyle/>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您的内容打在这里，或者通过复制您的文本后，在此框中选择粘贴，并选择只保留文字您的内容打在这里，或者通过通过复制您的文本或者通过复制您的文本后</a:t>
            </a:r>
          </a:p>
          <a:p>
            <a:pPr algn="ctr">
              <a:lnSpc>
                <a:spcPct val="130000"/>
              </a:lnSpc>
            </a:pPr>
            <a:r>
              <a:rPr altLang="en-US" lang="zh-CN" sz="1000">
                <a:solidFill>
                  <a:prstClr val="black">
                    <a:lumMod val="50000"/>
                    <a:lumOff val="50000"/>
                  </a:prstClr>
                </a:solidFill>
                <a:latin charset="-122" panose="02010601030101010101" pitchFamily="2" typeface="方正黑体简体"/>
                <a:ea charset="-122" panose="02010601030101010101" pitchFamily="2" typeface="方正黑体简体"/>
                <a:cs typeface="+mn-ea"/>
                <a:sym typeface="+mn-lt"/>
              </a:rPr>
              <a:t>在此框中选择粘贴保留文字您的内容打在这</a:t>
            </a:r>
          </a:p>
        </p:txBody>
      </p:sp>
    </p:spTree>
    <p:extLst>
      <p:ext uri="{BB962C8B-B14F-4D97-AF65-F5344CB8AC3E}">
        <p14:creationId val="121463276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1000" id="12"/>
                                        <p:tgtEl>
                                          <p:spTgt spid="5"/>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par>
                                <p:cTn fill="hold" grpId="0" id="18" nodeType="withEffect" presetClass="entr" presetID="53" presetSubtype="0">
                                  <p:stCondLst>
                                    <p:cond delay="25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grpId="0" id="28" nodeType="withEffect" presetClass="entr" presetID="2" presetSubtype="1">
                                  <p:stCondLst>
                                    <p:cond delay="5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750" fill="hold" id="30"/>
                                        <p:tgtEl>
                                          <p:spTgt spid="6"/>
                                        </p:tgtEl>
                                        <p:attrNameLst>
                                          <p:attrName>ppt_x</p:attrName>
                                        </p:attrNameLst>
                                      </p:cBhvr>
                                      <p:tavLst>
                                        <p:tav tm="0">
                                          <p:val>
                                            <p:strVal val="#ppt_x"/>
                                          </p:val>
                                        </p:tav>
                                        <p:tav tm="100000">
                                          <p:val>
                                            <p:strVal val="#ppt_x"/>
                                          </p:val>
                                        </p:tav>
                                      </p:tavLst>
                                    </p:anim>
                                    <p:anim calcmode="lin" valueType="num">
                                      <p:cBhvr additive="base">
                                        <p:cTn dur="750" fill="hold" id="31"/>
                                        <p:tgtEl>
                                          <p:spTgt spid="6"/>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250"/>
                            </p:stCondLst>
                            <p:childTnLst>
                              <p:par>
                                <p:cTn fill="hold" grpId="0" id="33" nodeType="afterEffect" presetClass="entr" presetID="41" presetSubtype="0">
                                  <p:stCondLst>
                                    <p:cond delay="0"/>
                                  </p:stCondLst>
                                  <p:iterate type="lt">
                                    <p:tmPct val="10000"/>
                                  </p:iterate>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6"/>
                                        <p:tgtEl>
                                          <p:spTgt spid="11"/>
                                        </p:tgtEl>
                                        <p:attrNameLst>
                                          <p:attrName>ppt_y</p:attrName>
                                        </p:attrNameLst>
                                      </p:cBhvr>
                                      <p:tavLst>
                                        <p:tav tm="0">
                                          <p:val>
                                            <p:strVal val="#ppt_y"/>
                                          </p:val>
                                        </p:tav>
                                        <p:tav tm="100000">
                                          <p:val>
                                            <p:strVal val="#ppt_y"/>
                                          </p:val>
                                        </p:tav>
                                      </p:tavLst>
                                    </p:anim>
                                    <p:anim calcmode="lin" valueType="num">
                                      <p:cBhvr>
                                        <p:cTn dur="500" fill="hold" id="3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9" tmFilter="0,0; .5, 1; 1, 1"/>
                                        <p:tgtEl>
                                          <p:spTgt spid="11"/>
                                        </p:tgtEl>
                                      </p:cBhvr>
                                    </p:animEffect>
                                  </p:childTnLst>
                                </p:cTn>
                              </p:par>
                            </p:childTnLst>
                          </p:cTn>
                        </p:par>
                        <p:par>
                          <p:cTn fill="hold" id="40" nodeType="afterGroup">
                            <p:stCondLst>
                              <p:cond delay="175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1"/>
      <p:bldP grpId="0" spid="1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91440"/>
            <a:ext cx="6893169"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5709137" y="715108"/>
            <a:ext cx="5603631" cy="5451230"/>
          </a:xfrm>
          <a:prstGeom prst="roundRect">
            <a:avLst>
              <a:gd fmla="val 1282" name="adj"/>
            </a:avLst>
          </a:prstGeom>
          <a:blipFill dpi="0" rotWithShape="1">
            <a:blip r:embed="rId3">
              <a:extLst>
                <a:ext uri="{28A0092B-C50C-407E-A947-70E740481C1C}">
                  <a14:useLocalDpi val="0"/>
                </a:ext>
              </a:extLst>
            </a:blip>
            <a:stretch>
              <a:fillRect l="-22924" r="-22924"/>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2726316" y="2616364"/>
            <a:ext cx="1883313" cy="1392477"/>
            <a:chOff x="2726316" y="2616364"/>
            <a:chExt cx="1883313" cy="1392477"/>
          </a:xfrm>
        </p:grpSpPr>
        <p:grpSp>
          <p:nvGrpSpPr>
            <p:cNvPr id="18" name="组合 17"/>
            <p:cNvGrpSpPr/>
            <p:nvPr/>
          </p:nvGrpSpPr>
          <p:grpSpPr>
            <a:xfrm>
              <a:off x="2726316" y="2954656"/>
              <a:ext cx="1883313" cy="1054185"/>
              <a:chOff x="2447595" y="6261353"/>
              <a:chExt cx="1883313" cy="1054185"/>
            </a:xfrm>
          </p:grpSpPr>
          <p:sp>
            <p:nvSpPr>
              <p:cNvPr id="19"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0" name="文本框 19">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1" name="直接连接符 20">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0" name="Freeform 204"/>
            <p:cNvSpPr>
              <a:spLocks noEditPoints="1"/>
            </p:cNvSpPr>
            <p:nvPr/>
          </p:nvSpPr>
          <p:spPr bwMode="auto">
            <a:xfrm>
              <a:off x="2845312" y="2616364"/>
              <a:ext cx="295350" cy="276828"/>
            </a:xfrm>
            <a:custGeom>
              <a:gdLst>
                <a:gd fmla="*/ 112 w 128" name="T0"/>
                <a:gd fmla="*/ 16 h 120" name="T1"/>
                <a:gd fmla="*/ 88 w 128" name="T2"/>
                <a:gd fmla="*/ 16 h 120" name="T3"/>
                <a:gd fmla="*/ 88 w 128" name="T4"/>
                <a:gd fmla="*/ 8 h 120" name="T5"/>
                <a:gd fmla="*/ 80 w 128" name="T6"/>
                <a:gd fmla="*/ 0 h 120" name="T7"/>
                <a:gd fmla="*/ 48 w 128" name="T8"/>
                <a:gd fmla="*/ 0 h 120" name="T9"/>
                <a:gd fmla="*/ 40 w 128" name="T10"/>
                <a:gd fmla="*/ 8 h 120" name="T11"/>
                <a:gd fmla="*/ 40 w 128" name="T12"/>
                <a:gd fmla="*/ 16 h 120" name="T13"/>
                <a:gd fmla="*/ 16 w 128" name="T14"/>
                <a:gd fmla="*/ 16 h 120" name="T15"/>
                <a:gd fmla="*/ 0 w 128" name="T16"/>
                <a:gd fmla="*/ 32 h 120" name="T17"/>
                <a:gd fmla="*/ 0 w 128" name="T18"/>
                <a:gd fmla="*/ 104 h 120" name="T19"/>
                <a:gd fmla="*/ 16 w 128" name="T20"/>
                <a:gd fmla="*/ 120 h 120" name="T21"/>
                <a:gd fmla="*/ 112 w 128" name="T22"/>
                <a:gd fmla="*/ 120 h 120" name="T23"/>
                <a:gd fmla="*/ 128 w 128" name="T24"/>
                <a:gd fmla="*/ 104 h 120" name="T25"/>
                <a:gd fmla="*/ 128 w 128" name="T26"/>
                <a:gd fmla="*/ 32 h 120" name="T27"/>
                <a:gd fmla="*/ 112 w 128" name="T28"/>
                <a:gd fmla="*/ 16 h 120" name="T29"/>
                <a:gd fmla="*/ 48 w 128" name="T30"/>
                <a:gd fmla="*/ 12 h 120" name="T31"/>
                <a:gd fmla="*/ 52 w 128" name="T32"/>
                <a:gd fmla="*/ 8 h 120" name="T33"/>
                <a:gd fmla="*/ 76 w 128" name="T34"/>
                <a:gd fmla="*/ 8 h 120" name="T35"/>
                <a:gd fmla="*/ 80 w 128" name="T36"/>
                <a:gd fmla="*/ 12 h 120" name="T37"/>
                <a:gd fmla="*/ 80 w 128" name="T38"/>
                <a:gd fmla="*/ 16 h 120" name="T39"/>
                <a:gd fmla="*/ 76 w 128" name="T40"/>
                <a:gd fmla="*/ 16 h 120" name="T41"/>
                <a:gd fmla="*/ 52 w 128" name="T42"/>
                <a:gd fmla="*/ 16 h 120" name="T43"/>
                <a:gd fmla="*/ 48 w 128" name="T44"/>
                <a:gd fmla="*/ 16 h 120" name="T45"/>
                <a:gd fmla="*/ 48 w 128" name="T46"/>
                <a:gd fmla="*/ 12 h 120" name="T47"/>
                <a:gd fmla="*/ 120 w 128" name="T48"/>
                <a:gd fmla="*/ 104 h 120" name="T49"/>
                <a:gd fmla="*/ 112 w 128" name="T50"/>
                <a:gd fmla="*/ 112 h 120" name="T51"/>
                <a:gd fmla="*/ 16 w 128" name="T52"/>
                <a:gd fmla="*/ 112 h 120" name="T53"/>
                <a:gd fmla="*/ 8 w 128" name="T54"/>
                <a:gd fmla="*/ 104 h 120" name="T55"/>
                <a:gd fmla="*/ 8 w 128" name="T56"/>
                <a:gd fmla="*/ 60 h 120" name="T57"/>
                <a:gd fmla="*/ 49 w 128" name="T58"/>
                <a:gd fmla="*/ 60 h 120" name="T59"/>
                <a:gd fmla="*/ 48 w 128" name="T60"/>
                <a:gd fmla="*/ 64 h 120" name="T61"/>
                <a:gd fmla="*/ 64 w 128" name="T62"/>
                <a:gd fmla="*/ 80 h 120" name="T63"/>
                <a:gd fmla="*/ 80 w 128" name="T64"/>
                <a:gd fmla="*/ 64 h 120" name="T65"/>
                <a:gd fmla="*/ 79 w 128" name="T66"/>
                <a:gd fmla="*/ 60 h 120" name="T67"/>
                <a:gd fmla="*/ 120 w 128" name="T68"/>
                <a:gd fmla="*/ 60 h 120" name="T69"/>
                <a:gd fmla="*/ 120 w 128" name="T70"/>
                <a:gd fmla="*/ 104 h 120" name="T71"/>
                <a:gd fmla="*/ 56 w 128" name="T72"/>
                <a:gd fmla="*/ 64 h 120" name="T73"/>
                <a:gd fmla="*/ 57 w 128" name="T74"/>
                <a:gd fmla="*/ 60 h 120" name="T75"/>
                <a:gd fmla="*/ 71 w 128" name="T76"/>
                <a:gd fmla="*/ 60 h 120" name="T77"/>
                <a:gd fmla="*/ 72 w 128" name="T78"/>
                <a:gd fmla="*/ 64 h 120" name="T79"/>
                <a:gd fmla="*/ 64 w 128" name="T80"/>
                <a:gd fmla="*/ 72 h 120" name="T81"/>
                <a:gd fmla="*/ 56 w 128" name="T82"/>
                <a:gd fmla="*/ 64 h 120" name="T83"/>
                <a:gd fmla="*/ 120 w 128" name="T84"/>
                <a:gd fmla="*/ 52 h 120" name="T85"/>
                <a:gd fmla="*/ 8 w 128" name="T86"/>
                <a:gd fmla="*/ 52 h 120" name="T87"/>
                <a:gd fmla="*/ 8 w 128" name="T88"/>
                <a:gd fmla="*/ 32 h 120" name="T89"/>
                <a:gd fmla="*/ 16 w 128" name="T90"/>
                <a:gd fmla="*/ 24 h 120" name="T91"/>
                <a:gd fmla="*/ 112 w 128" name="T92"/>
                <a:gd fmla="*/ 24 h 120" name="T93"/>
                <a:gd fmla="*/ 120 w 128" name="T94"/>
                <a:gd fmla="*/ 32 h 120" name="T95"/>
                <a:gd fmla="*/ 120 w 128" name="T96"/>
                <a:gd fmla="*/ 52 h 12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0" w="128">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rgbClr val="4F4D50"/>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lumMod val="75000"/>
                    <a:lumOff val="25000"/>
                  </a:prstClr>
                </a:solidFill>
                <a:latin charset="0" pitchFamily="2" typeface="Bebas"/>
                <a:ea charset="-122" panose="020b0503020204020204" pitchFamily="34" typeface="微软雅黑"/>
                <a:sym charset="0" pitchFamily="2" typeface="Bebas"/>
              </a:endParaRPr>
            </a:p>
          </p:txBody>
        </p:sp>
      </p:grpSp>
      <p:grpSp>
        <p:nvGrpSpPr>
          <p:cNvPr id="2" name="组合 1"/>
          <p:cNvGrpSpPr/>
          <p:nvPr/>
        </p:nvGrpSpPr>
        <p:grpSpPr>
          <a:xfrm>
            <a:off x="562708" y="2625624"/>
            <a:ext cx="1883313" cy="1383217"/>
            <a:chOff x="562708" y="2625624"/>
            <a:chExt cx="1883313" cy="1383217"/>
          </a:xfrm>
        </p:grpSpPr>
        <p:grpSp>
          <p:nvGrpSpPr>
            <p:cNvPr id="14" name="组合 13"/>
            <p:cNvGrpSpPr/>
            <p:nvPr/>
          </p:nvGrpSpPr>
          <p:grpSpPr>
            <a:xfrm>
              <a:off x="562708" y="2954656"/>
              <a:ext cx="1883313" cy="1054185"/>
              <a:chOff x="2447595" y="6261353"/>
              <a:chExt cx="1883313" cy="1054185"/>
            </a:xfrm>
          </p:grpSpPr>
          <p:sp>
            <p:nvSpPr>
              <p:cNvPr id="15"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16" name="文本框 15">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17" name="直接连接符 16">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 name="Freeform 207"/>
            <p:cNvSpPr>
              <a:spLocks noEditPoints="1"/>
            </p:cNvSpPr>
            <p:nvPr/>
          </p:nvSpPr>
          <p:spPr bwMode="auto">
            <a:xfrm>
              <a:off x="675033" y="2625624"/>
              <a:ext cx="295350" cy="258308"/>
            </a:xfrm>
            <a:custGeom>
              <a:gdLst>
                <a:gd fmla="*/ 112 w 128" name="T0"/>
                <a:gd fmla="*/ 60 h 112" name="T1"/>
                <a:gd fmla="*/ 104 w 128" name="T2"/>
                <a:gd fmla="*/ 60 h 112" name="T3"/>
                <a:gd fmla="*/ 104 w 128" name="T4"/>
                <a:gd fmla="*/ 16 h 112" name="T5"/>
                <a:gd fmla="*/ 88 w 128" name="T6"/>
                <a:gd fmla="*/ 0 h 112" name="T7"/>
                <a:gd fmla="*/ 40 w 128" name="T8"/>
                <a:gd fmla="*/ 0 h 112" name="T9"/>
                <a:gd fmla="*/ 24 w 128" name="T10"/>
                <a:gd fmla="*/ 16 h 112" name="T11"/>
                <a:gd fmla="*/ 24 w 128" name="T12"/>
                <a:gd fmla="*/ 52 h 112" name="T13"/>
                <a:gd fmla="*/ 24 w 128" name="T14"/>
                <a:gd fmla="*/ 56 h 112" name="T15"/>
                <a:gd fmla="*/ 24 w 128" name="T16"/>
                <a:gd fmla="*/ 56 h 112" name="T17"/>
                <a:gd fmla="*/ 24 w 128" name="T18"/>
                <a:gd fmla="*/ 60 h 112" name="T19"/>
                <a:gd fmla="*/ 16 w 128" name="T20"/>
                <a:gd fmla="*/ 60 h 112" name="T21"/>
                <a:gd fmla="*/ 0 w 128" name="T22"/>
                <a:gd fmla="*/ 76 h 112" name="T23"/>
                <a:gd fmla="*/ 0 w 128" name="T24"/>
                <a:gd fmla="*/ 84 h 112" name="T25"/>
                <a:gd fmla="*/ 16 w 128" name="T26"/>
                <a:gd fmla="*/ 100 h 112" name="T27"/>
                <a:gd fmla="*/ 25 w 128" name="T28"/>
                <a:gd fmla="*/ 100 h 112" name="T29"/>
                <a:gd fmla="*/ 40 w 128" name="T30"/>
                <a:gd fmla="*/ 112 h 112" name="T31"/>
                <a:gd fmla="*/ 88 w 128" name="T32"/>
                <a:gd fmla="*/ 112 h 112" name="T33"/>
                <a:gd fmla="*/ 103 w 128" name="T34"/>
                <a:gd fmla="*/ 100 h 112" name="T35"/>
                <a:gd fmla="*/ 112 w 128" name="T36"/>
                <a:gd fmla="*/ 100 h 112" name="T37"/>
                <a:gd fmla="*/ 128 w 128" name="T38"/>
                <a:gd fmla="*/ 84 h 112" name="T39"/>
                <a:gd fmla="*/ 128 w 128" name="T40"/>
                <a:gd fmla="*/ 76 h 112" name="T41"/>
                <a:gd fmla="*/ 112 w 128" name="T42"/>
                <a:gd fmla="*/ 60 h 112" name="T43"/>
                <a:gd fmla="*/ 32 w 128" name="T44"/>
                <a:gd fmla="*/ 16 h 112" name="T45"/>
                <a:gd fmla="*/ 40 w 128" name="T46"/>
                <a:gd fmla="*/ 8 h 112" name="T47"/>
                <a:gd fmla="*/ 88 w 128" name="T48"/>
                <a:gd fmla="*/ 8 h 112" name="T49"/>
                <a:gd fmla="*/ 96 w 128" name="T50"/>
                <a:gd fmla="*/ 16 h 112" name="T51"/>
                <a:gd fmla="*/ 96 w 128" name="T52"/>
                <a:gd fmla="*/ 60 h 112" name="T53"/>
                <a:gd fmla="*/ 32 w 128" name="T54"/>
                <a:gd fmla="*/ 60 h 112" name="T55"/>
                <a:gd fmla="*/ 32 w 128" name="T56"/>
                <a:gd fmla="*/ 16 h 112" name="T57"/>
                <a:gd fmla="*/ 88 w 128" name="T58"/>
                <a:gd fmla="*/ 104 h 112" name="T59"/>
                <a:gd fmla="*/ 40 w 128" name="T60"/>
                <a:gd fmla="*/ 104 h 112" name="T61"/>
                <a:gd fmla="*/ 32 w 128" name="T62"/>
                <a:gd fmla="*/ 96 h 112" name="T63"/>
                <a:gd fmla="*/ 40 w 128" name="T64"/>
                <a:gd fmla="*/ 88 h 112" name="T65"/>
                <a:gd fmla="*/ 88 w 128" name="T66"/>
                <a:gd fmla="*/ 88 h 112" name="T67"/>
                <a:gd fmla="*/ 96 w 128" name="T68"/>
                <a:gd fmla="*/ 96 h 112" name="T69"/>
                <a:gd fmla="*/ 88 w 128" name="T70"/>
                <a:gd fmla="*/ 104 h 112" name="T71"/>
                <a:gd fmla="*/ 120 w 128" name="T72"/>
                <a:gd fmla="*/ 84 h 112" name="T73"/>
                <a:gd fmla="*/ 112 w 128" name="T74"/>
                <a:gd fmla="*/ 92 h 112" name="T75"/>
                <a:gd fmla="*/ 103 w 128" name="T76"/>
                <a:gd fmla="*/ 92 h 112" name="T77"/>
                <a:gd fmla="*/ 88 w 128" name="T78"/>
                <a:gd fmla="*/ 80 h 112" name="T79"/>
                <a:gd fmla="*/ 40 w 128" name="T80"/>
                <a:gd fmla="*/ 80 h 112" name="T81"/>
                <a:gd fmla="*/ 25 w 128" name="T82"/>
                <a:gd fmla="*/ 92 h 112" name="T83"/>
                <a:gd fmla="*/ 16 w 128" name="T84"/>
                <a:gd fmla="*/ 92 h 112" name="T85"/>
                <a:gd fmla="*/ 8 w 128" name="T86"/>
                <a:gd fmla="*/ 84 h 112" name="T87"/>
                <a:gd fmla="*/ 8 w 128" name="T88"/>
                <a:gd fmla="*/ 76 h 112" name="T89"/>
                <a:gd fmla="*/ 16 w 128" name="T90"/>
                <a:gd fmla="*/ 68 h 112" name="T91"/>
                <a:gd fmla="*/ 112 w 128" name="T92"/>
                <a:gd fmla="*/ 68 h 112" name="T93"/>
                <a:gd fmla="*/ 120 w 128" name="T94"/>
                <a:gd fmla="*/ 76 h 112" name="T95"/>
                <a:gd fmla="*/ 120 w 128" name="T96"/>
                <a:gd fmla="*/ 84 h 11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2" w="128">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rgbClr val="4F4D50"/>
            </a:solidFill>
            <a:ln>
              <a:noFill/>
            </a:ln>
          </p:spPr>
          <p:txBody>
            <a:bodyPr anchor="t" anchorCtr="0" bIns="34290" compatLnSpc="1" lIns="68580" numCol="1" rIns="68580" tIns="34290" vert="horz" wrap="square">
              <a:prstTxWarp prst="textNoShape">
                <a:avLst/>
              </a:prstTxWarp>
            </a:bodyPr>
            <a:lstStyle/>
            <a:p>
              <a:endParaRPr altLang="en-US" lang="zh-CN">
                <a:solidFill>
                  <a:prstClr val="black">
                    <a:lumMod val="75000"/>
                    <a:lumOff val="25000"/>
                  </a:prstClr>
                </a:solidFill>
                <a:latin charset="0" pitchFamily="2" typeface="Bebas"/>
                <a:ea charset="-122" panose="020b0503020204020204" pitchFamily="34" typeface="微软雅黑"/>
                <a:sym charset="0" pitchFamily="2" typeface="Bebas"/>
              </a:endParaRPr>
            </a:p>
          </p:txBody>
        </p:sp>
      </p:grpSp>
      <p:grpSp>
        <p:nvGrpSpPr>
          <p:cNvPr id="4" name="组合 3"/>
          <p:cNvGrpSpPr/>
          <p:nvPr/>
        </p:nvGrpSpPr>
        <p:grpSpPr>
          <a:xfrm>
            <a:off x="562708" y="4507006"/>
            <a:ext cx="1883313" cy="1423544"/>
            <a:chOff x="562708" y="4507006"/>
            <a:chExt cx="1883313" cy="1423544"/>
          </a:xfrm>
        </p:grpSpPr>
        <p:grpSp>
          <p:nvGrpSpPr>
            <p:cNvPr id="22" name="组合 21"/>
            <p:cNvGrpSpPr/>
            <p:nvPr/>
          </p:nvGrpSpPr>
          <p:grpSpPr>
            <a:xfrm>
              <a:off x="562708" y="4876365"/>
              <a:ext cx="1883313" cy="1054185"/>
              <a:chOff x="2447595" y="6261353"/>
              <a:chExt cx="1883313" cy="1054185"/>
            </a:xfrm>
          </p:grpSpPr>
          <p:sp>
            <p:nvSpPr>
              <p:cNvPr id="23"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4" name="文本框 23">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5" name="直接连接符 24">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81812" y="4507006"/>
              <a:ext cx="281793" cy="283040"/>
              <a:chOff x="5394325" y="3578225"/>
              <a:chExt cx="358775" cy="360363"/>
            </a:xfrm>
            <a:solidFill>
              <a:srgbClr val="4F4D50"/>
            </a:solidFill>
          </p:grpSpPr>
          <p:sp>
            <p:nvSpPr>
              <p:cNvPr id="33" name="AutoShape 18"/>
              <p:cNvSpPr/>
              <p:nvPr/>
            </p:nvSpPr>
            <p:spPr bwMode="auto">
              <a:xfrm>
                <a:off x="5394325" y="3578225"/>
                <a:ext cx="358775" cy="360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4" name="AutoShape 19"/>
              <p:cNvSpPr/>
              <p:nvPr/>
            </p:nvSpPr>
            <p:spPr bwMode="auto">
              <a:xfrm>
                <a:off x="5472113" y="3713163"/>
                <a:ext cx="46037"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5" name="AutoShape 20"/>
              <p:cNvSpPr/>
              <p:nvPr/>
            </p:nvSpPr>
            <p:spPr bwMode="auto">
              <a:xfrm>
                <a:off x="5472113" y="3770313"/>
                <a:ext cx="46037"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6" name="AutoShape 21"/>
              <p:cNvSpPr/>
              <p:nvPr/>
            </p:nvSpPr>
            <p:spPr bwMode="auto">
              <a:xfrm>
                <a:off x="5472113" y="3825875"/>
                <a:ext cx="46037"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7" name="AutoShape 22"/>
              <p:cNvSpPr/>
              <p:nvPr/>
            </p:nvSpPr>
            <p:spPr bwMode="auto">
              <a:xfrm>
                <a:off x="5551488"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8" name="AutoShape 23"/>
              <p:cNvSpPr/>
              <p:nvPr/>
            </p:nvSpPr>
            <p:spPr bwMode="auto">
              <a:xfrm>
                <a:off x="5551488"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39" name="AutoShape 24"/>
              <p:cNvSpPr/>
              <p:nvPr/>
            </p:nvSpPr>
            <p:spPr bwMode="auto">
              <a:xfrm>
                <a:off x="5551488"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0" name="AutoShape 25"/>
              <p:cNvSpPr/>
              <p:nvPr/>
            </p:nvSpPr>
            <p:spPr bwMode="auto">
              <a:xfrm>
                <a:off x="5630863" y="3825875"/>
                <a:ext cx="44450" cy="333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1" name="AutoShape 26"/>
              <p:cNvSpPr/>
              <p:nvPr/>
            </p:nvSpPr>
            <p:spPr bwMode="auto">
              <a:xfrm>
                <a:off x="5630863" y="3770313"/>
                <a:ext cx="44450" cy="333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2" name="AutoShape 27"/>
              <p:cNvSpPr/>
              <p:nvPr/>
            </p:nvSpPr>
            <p:spPr bwMode="auto">
              <a:xfrm>
                <a:off x="5630863" y="3713163"/>
                <a:ext cx="44450" cy="34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grpSp>
        <p:nvGrpSpPr>
          <p:cNvPr id="6" name="组合 5"/>
          <p:cNvGrpSpPr/>
          <p:nvPr/>
        </p:nvGrpSpPr>
        <p:grpSpPr>
          <a:xfrm>
            <a:off x="2726316" y="4485251"/>
            <a:ext cx="1883313" cy="1445299"/>
            <a:chOff x="2726316" y="4485251"/>
            <a:chExt cx="1883313" cy="1445299"/>
          </a:xfrm>
        </p:grpSpPr>
        <p:grpSp>
          <p:nvGrpSpPr>
            <p:cNvPr id="26" name="组合 25"/>
            <p:cNvGrpSpPr/>
            <p:nvPr/>
          </p:nvGrpSpPr>
          <p:grpSpPr>
            <a:xfrm>
              <a:off x="2726316" y="4876365"/>
              <a:ext cx="1883313" cy="1054185"/>
              <a:chOff x="2447595" y="6261353"/>
              <a:chExt cx="1883313" cy="1054185"/>
            </a:xfrm>
          </p:grpSpPr>
          <p:sp>
            <p:nvSpPr>
              <p:cNvPr id="27" name="TextBox 7">
                <a:extLst>
                  <a:ext uri="{FF2B5EF4-FFF2-40B4-BE49-F238E27FC236}">
                    <a16:creationId xmlns:a16="http://schemas.microsoft.com/office/drawing/2014/main" id="{8DE6CD62-A5CF-42EF-B6BB-0447C20B7252}"/>
                  </a:ext>
                </a:extLst>
              </p:cNvPr>
              <p:cNvSpPr txBox="1"/>
              <p:nvPr/>
            </p:nvSpPr>
            <p:spPr>
              <a:xfrm>
                <a:off x="2447595" y="6261353"/>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财务分析</a:t>
                </a:r>
              </a:p>
            </p:txBody>
          </p:sp>
          <p:sp>
            <p:nvSpPr>
              <p:cNvPr id="28" name="文本框 27">
                <a:extLst>
                  <a:ext uri="{FF2B5EF4-FFF2-40B4-BE49-F238E27FC236}">
                    <a16:creationId xmlns:a16="http://schemas.microsoft.com/office/drawing/2014/main" id="{503E0C68-DA60-417A-94AF-3E2A39D1D51A}"/>
                  </a:ext>
                </a:extLst>
              </p:cNvPr>
              <p:cNvSpPr txBox="1"/>
              <p:nvPr/>
            </p:nvSpPr>
            <p:spPr>
              <a:xfrm>
                <a:off x="2447596" y="6623041"/>
                <a:ext cx="1883312"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cxnSp>
            <p:nvCxnSpPr>
              <p:cNvPr id="29" name="直接连接符 28">
                <a:extLst>
                  <a:ext uri="{FF2B5EF4-FFF2-40B4-BE49-F238E27FC236}">
                    <a16:creationId xmlns:a16="http://schemas.microsoft.com/office/drawing/2014/main" id="{B019FF47-DDC2-457A-8DCF-2CF80481F7B7}"/>
                  </a:ext>
                </a:extLst>
              </p:cNvPr>
              <p:cNvCxnSpPr/>
              <p:nvPr/>
            </p:nvCxnSpPr>
            <p:spPr>
              <a:xfrm>
                <a:off x="2545662" y="6599907"/>
                <a:ext cx="373701"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2829712" y="4485251"/>
              <a:ext cx="326550" cy="326550"/>
              <a:chOff x="3191434" y="2145028"/>
              <a:chExt cx="359165" cy="359165"/>
            </a:xfrm>
            <a:solidFill>
              <a:srgbClr val="4F4D50"/>
            </a:solidFill>
          </p:grpSpPr>
          <p:sp>
            <p:nvSpPr>
              <p:cNvPr id="44" name="AutoShape 123"/>
              <p:cNvSpPr/>
              <p:nvPr/>
            </p:nvSpPr>
            <p:spPr bwMode="auto">
              <a:xfrm>
                <a:off x="3191434" y="2145028"/>
                <a:ext cx="359165" cy="3591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5" name="AutoShape 124"/>
              <p:cNvSpPr/>
              <p:nvPr/>
            </p:nvSpPr>
            <p:spPr bwMode="auto">
              <a:xfrm>
                <a:off x="3292736" y="2245717"/>
                <a:ext cx="157173" cy="1571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sp>
            <p:nvSpPr>
              <p:cNvPr id="46" name="AutoShape 125"/>
              <p:cNvSpPr/>
              <p:nvPr/>
            </p:nvSpPr>
            <p:spPr bwMode="auto">
              <a:xfrm>
                <a:off x="3325891" y="2279484"/>
                <a:ext cx="90253" cy="9025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sp>
        <p:nvSpPr>
          <p:cNvPr id="47" name="文本框 46">
            <a:extLst>
              <a:ext uri="{FF2B5EF4-FFF2-40B4-BE49-F238E27FC236}">
                <a16:creationId xmlns:a16="http://schemas.microsoft.com/office/drawing/2014/main" id="{503E0C68-DA60-417A-94AF-3E2A39D1D51A}"/>
              </a:ext>
            </a:extLst>
          </p:cNvPr>
          <p:cNvSpPr txBox="1"/>
          <p:nvPr/>
        </p:nvSpPr>
        <p:spPr>
          <a:xfrm>
            <a:off x="562709" y="1360361"/>
            <a:ext cx="4046920"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grpSp>
        <p:nvGrpSpPr>
          <p:cNvPr id="49" name="组合 48"/>
          <p:cNvGrpSpPr/>
          <p:nvPr/>
        </p:nvGrpSpPr>
        <p:grpSpPr>
          <a:xfrm>
            <a:off x="481368" y="440281"/>
            <a:ext cx="2007509" cy="721887"/>
            <a:chOff x="481368" y="440281"/>
            <a:chExt cx="2007509" cy="721887"/>
          </a:xfrm>
        </p:grpSpPr>
        <p:sp>
          <p:nvSpPr>
            <p:cNvPr id="50"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51"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成本分析</a:t>
              </a:r>
            </a:p>
          </p:txBody>
        </p:sp>
        <p:sp>
          <p:nvSpPr>
            <p:cNvPr id="52" name="矩形 51"/>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830957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
                                        </p:tgtEl>
                                        <p:attrNameLst>
                                          <p:attrName>style.visibility</p:attrName>
                                        </p:attrNameLst>
                                      </p:cBhvr>
                                      <p:to>
                                        <p:strVal val="visible"/>
                                      </p:to>
                                    </p:set>
                                    <p:animEffect filter="randombar(horizontal)" transition="in">
                                      <p:cBhvr>
                                        <p:cTn dur="500" id="10"/>
                                        <p:tgtEl>
                                          <p:spTgt spid="5"/>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0" id="13" nodeType="clickEffect" presetClass="entr" presetID="22" presetSubtype="8">
                                  <p:stCondLst>
                                    <p:cond delay="0"/>
                                  </p:stCondLst>
                                  <p:childTnLst>
                                    <p:set>
                                      <p:cBhvr>
                                        <p:cTn dur="1" fill="hold" id="14">
                                          <p:stCondLst>
                                            <p:cond delay="0"/>
                                          </p:stCondLst>
                                        </p:cTn>
                                        <p:tgtEl>
                                          <p:spTgt spid="47"/>
                                        </p:tgtEl>
                                        <p:attrNameLst>
                                          <p:attrName>style.visibility</p:attrName>
                                        </p:attrNameLst>
                                      </p:cBhvr>
                                      <p:to>
                                        <p:strVal val="visible"/>
                                      </p:to>
                                    </p:set>
                                    <p:animEffect filter="wipe(left)" transition="in">
                                      <p:cBhvr>
                                        <p:cTn dur="500" id="15"/>
                                        <p:tgtEl>
                                          <p:spTgt spid="47"/>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2" presetSubtype="4">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500" fill="hold" id="20"/>
                                        <p:tgtEl>
                                          <p:spTgt spid="7"/>
                                        </p:tgtEl>
                                        <p:attrNameLst>
                                          <p:attrName>ppt_x</p:attrName>
                                        </p:attrNameLst>
                                      </p:cBhvr>
                                      <p:tavLst>
                                        <p:tav tm="0">
                                          <p:val>
                                            <p:strVal val="#ppt_x"/>
                                          </p:val>
                                        </p:tav>
                                        <p:tav tm="100000">
                                          <p:val>
                                            <p:strVal val="#ppt_x"/>
                                          </p:val>
                                        </p:tav>
                                      </p:tavLst>
                                    </p:anim>
                                    <p:anim calcmode="lin" valueType="num">
                                      <p:cBhvr additive="base">
                                        <p:cTn dur="500" fill="hold" id="21"/>
                                        <p:tgtEl>
                                          <p:spTgt spid="7"/>
                                        </p:tgtEl>
                                        <p:attrNameLst>
                                          <p:attrName>ppt_y</p:attrName>
                                        </p:attrNameLst>
                                      </p:cBhvr>
                                      <p:tavLst>
                                        <p:tav tm="0">
                                          <p:val>
                                            <p:strVal val="1+#ppt_h/2"/>
                                          </p:val>
                                        </p:tav>
                                        <p:tav tm="100000">
                                          <p:val>
                                            <p:strVal val="#ppt_y"/>
                                          </p:val>
                                        </p:tav>
                                      </p:tavLst>
                                    </p:anim>
                                  </p:childTnLst>
                                </p:cTn>
                              </p:par>
                              <p:par>
                                <p:cTn fill="hold" id="22" nodeType="withEffect" presetClass="entr" presetID="2" presetSubtype="4">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500" fill="hold" id="24"/>
                                        <p:tgtEl>
                                          <p:spTgt spid="2"/>
                                        </p:tgtEl>
                                        <p:attrNameLst>
                                          <p:attrName>ppt_x</p:attrName>
                                        </p:attrNameLst>
                                      </p:cBhvr>
                                      <p:tavLst>
                                        <p:tav tm="0">
                                          <p:val>
                                            <p:strVal val="#ppt_x"/>
                                          </p:val>
                                        </p:tav>
                                        <p:tav tm="100000">
                                          <p:val>
                                            <p:strVal val="#ppt_x"/>
                                          </p:val>
                                        </p:tav>
                                      </p:tavLst>
                                    </p:anim>
                                    <p:anim calcmode="lin" valueType="num">
                                      <p:cBhvr additive="base">
                                        <p:cTn dur="500" fill="hold" id="25"/>
                                        <p:tgtEl>
                                          <p:spTgt spid="2"/>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ppt_x"/>
                                          </p:val>
                                        </p:tav>
                                        <p:tav tm="100000">
                                          <p:val>
                                            <p:strVal val="#ppt_x"/>
                                          </p:val>
                                        </p:tav>
                                      </p:tavLst>
                                    </p:anim>
                                    <p:anim calcmode="lin" valueType="num">
                                      <p:cBhvr additive="base">
                                        <p:cTn dur="500" fill="hold" id="29"/>
                                        <p:tgtEl>
                                          <p:spTgt spid="4"/>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4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81368" y="440281"/>
            <a:ext cx="2007509" cy="721887"/>
            <a:chOff x="481368" y="440281"/>
            <a:chExt cx="2007509" cy="721887"/>
          </a:xfrm>
        </p:grpSpPr>
        <p:sp>
          <p:nvSpPr>
            <p:cNvPr id="1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0"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成本分析</a:t>
              </a:r>
            </a:p>
          </p:txBody>
        </p:sp>
        <p:sp>
          <p:nvSpPr>
            <p:cNvPr id="21" name="矩形 20"/>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36" name="图表 35"/>
          <p:cNvGraphicFramePr/>
          <p:nvPr>
            <p:extLst>
              <p:ext uri="{D42A27DB-BD31-4B8C-83A1-F6EECF244321}">
                <p14:modId val="2113515952"/>
              </p:ext>
            </p:extLst>
          </p:nvPr>
        </p:nvGraphicFramePr>
        <p:xfrm>
          <a:off x="7321272" y="1837968"/>
          <a:ext cx="3664039" cy="3878683"/>
        </p:xfrm>
        <a:graphic>
          <a:graphicData uri="http://schemas.openxmlformats.org/drawingml/2006/chart">
            <c:chart xmlns:c="http://schemas.openxmlformats.org/drawingml/2006/chart" r:id="rId3"/>
          </a:graphicData>
        </a:graphic>
      </p:graphicFrame>
      <p:sp>
        <p:nvSpPr>
          <p:cNvPr id="37" name="矩形 36"/>
          <p:cNvSpPr/>
          <p:nvPr/>
        </p:nvSpPr>
        <p:spPr>
          <a:xfrm>
            <a:off x="1777394" y="2499316"/>
            <a:ext cx="397704" cy="213360"/>
          </a:xfrm>
          <a:prstGeom prst="rect">
            <a:avLst/>
          </a:prstGeom>
        </p:spPr>
        <p:txBody>
          <a:bodyPr bIns="0" lIns="0" rIns="0" tIns="0" wrap="square">
            <a:spAutoFit/>
          </a:bodyPr>
          <a:lstStyle/>
          <a:p>
            <a:pPr algn="ctr"/>
            <a:r>
              <a:rPr altLang="zh-CN" lang="en-US" smtClean="0" spc="300" sz="1400">
                <a:solidFill>
                  <a:srgbClr val="4F4D50"/>
                </a:solidFill>
                <a:latin charset="-122" panose="02010601030101010101" pitchFamily="2" typeface="方正黑体简体"/>
                <a:ea charset="-122" panose="02010601030101010101" pitchFamily="2" typeface="方正黑体简体"/>
              </a:rPr>
              <a:t>A.</a:t>
            </a:r>
          </a:p>
        </p:txBody>
      </p:sp>
      <p:sp>
        <p:nvSpPr>
          <p:cNvPr id="38" name="TextBox 5"/>
          <p:cNvSpPr txBox="1"/>
          <p:nvPr/>
        </p:nvSpPr>
        <p:spPr>
          <a:xfrm>
            <a:off x="1834544" y="273614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39" name="TextBox 6"/>
          <p:cNvSpPr txBox="1"/>
          <p:nvPr/>
        </p:nvSpPr>
        <p:spPr>
          <a:xfrm>
            <a:off x="2184004" y="2499316"/>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40" name="任意多边形 39"/>
          <p:cNvSpPr/>
          <p:nvPr/>
        </p:nvSpPr>
        <p:spPr>
          <a:xfrm>
            <a:off x="825351" y="229173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solidFill>
              <a:srgbClr val="4F4D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41" name="TextBox 27"/>
          <p:cNvSpPr txBox="1"/>
          <p:nvPr/>
        </p:nvSpPr>
        <p:spPr>
          <a:xfrm>
            <a:off x="1004794" y="2596093"/>
            <a:ext cx="342900" cy="274320"/>
          </a:xfrm>
          <a:prstGeom prst="rect">
            <a:avLst/>
          </a:prstGeom>
          <a:noFill/>
        </p:spPr>
        <p:txBody>
          <a:bodyPr bIns="0" lIns="0" rIns="0" rtlCol="0" tIns="0" wrap="none">
            <a:spAutoFit/>
          </a:bodyPr>
          <a:lstStyle/>
          <a:p>
            <a:r>
              <a:rPr altLang="zh-CN" lang="en-US" smtClean="0">
                <a:solidFill>
                  <a:srgbClr val="4F4D50"/>
                </a:solidFill>
                <a:latin charset="-122" panose="02010601030101010101" pitchFamily="2" typeface="方正黑体简体"/>
                <a:ea charset="-122" panose="02010601030101010101" pitchFamily="2" typeface="方正黑体简体"/>
              </a:rPr>
              <a:t>10%</a:t>
            </a:r>
          </a:p>
        </p:txBody>
      </p:sp>
      <p:sp>
        <p:nvSpPr>
          <p:cNvPr id="42" name="矩形 41"/>
          <p:cNvSpPr/>
          <p:nvPr/>
        </p:nvSpPr>
        <p:spPr>
          <a:xfrm>
            <a:off x="5057011" y="2499316"/>
            <a:ext cx="397704" cy="213360"/>
          </a:xfrm>
          <a:prstGeom prst="rect">
            <a:avLst/>
          </a:prstGeom>
        </p:spPr>
        <p:txBody>
          <a:bodyPr bIns="0" lIns="0" rIns="0" tIns="0" wrap="square">
            <a:spAutoFit/>
          </a:bodyPr>
          <a:lstStyle/>
          <a:p>
            <a:pPr algn="ctr"/>
            <a:r>
              <a:rPr altLang="zh-CN" lang="en-US" smtClean="0" spc="300" sz="1400">
                <a:solidFill>
                  <a:srgbClr val="4F4D50"/>
                </a:solidFill>
                <a:latin charset="-122" panose="02010601030101010101" pitchFamily="2" typeface="方正黑体简体"/>
                <a:ea charset="-122" panose="02010601030101010101" pitchFamily="2" typeface="方正黑体简体"/>
              </a:rPr>
              <a:t>B.</a:t>
            </a:r>
          </a:p>
        </p:txBody>
      </p:sp>
      <p:sp>
        <p:nvSpPr>
          <p:cNvPr id="43" name="TextBox 5"/>
          <p:cNvSpPr txBox="1"/>
          <p:nvPr/>
        </p:nvSpPr>
        <p:spPr>
          <a:xfrm>
            <a:off x="5114161" y="273614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44" name="TextBox 6"/>
          <p:cNvSpPr txBox="1"/>
          <p:nvPr/>
        </p:nvSpPr>
        <p:spPr>
          <a:xfrm>
            <a:off x="5463621" y="2499316"/>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45" name="任意多边形 44"/>
          <p:cNvSpPr/>
          <p:nvPr/>
        </p:nvSpPr>
        <p:spPr>
          <a:xfrm>
            <a:off x="4104968" y="229173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solidFill>
              <a:srgbClr val="4F4D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46" name="TextBox 27"/>
          <p:cNvSpPr txBox="1"/>
          <p:nvPr/>
        </p:nvSpPr>
        <p:spPr>
          <a:xfrm>
            <a:off x="4284411" y="2596093"/>
            <a:ext cx="342900" cy="274320"/>
          </a:xfrm>
          <a:prstGeom prst="rect">
            <a:avLst/>
          </a:prstGeom>
          <a:noFill/>
        </p:spPr>
        <p:txBody>
          <a:bodyPr bIns="0" lIns="0" rIns="0" rtlCol="0" tIns="0" wrap="none">
            <a:spAutoFit/>
          </a:bodyPr>
          <a:lstStyle/>
          <a:p>
            <a:r>
              <a:rPr altLang="zh-CN" lang="en-US" smtClean="0">
                <a:solidFill>
                  <a:srgbClr val="4F4D50"/>
                </a:solidFill>
                <a:latin charset="-122" panose="02010601030101010101" pitchFamily="2" typeface="方正黑体简体"/>
                <a:ea charset="-122" panose="02010601030101010101" pitchFamily="2" typeface="方正黑体简体"/>
              </a:rPr>
              <a:t>15%</a:t>
            </a:r>
          </a:p>
        </p:txBody>
      </p:sp>
      <p:sp>
        <p:nvSpPr>
          <p:cNvPr id="47" name="矩形 46"/>
          <p:cNvSpPr/>
          <p:nvPr/>
        </p:nvSpPr>
        <p:spPr>
          <a:xfrm>
            <a:off x="1788824" y="4608631"/>
            <a:ext cx="397704" cy="213360"/>
          </a:xfrm>
          <a:prstGeom prst="rect">
            <a:avLst/>
          </a:prstGeom>
        </p:spPr>
        <p:txBody>
          <a:bodyPr bIns="0" lIns="0" rIns="0" tIns="0" wrap="square">
            <a:spAutoFit/>
          </a:bodyPr>
          <a:lstStyle/>
          <a:p>
            <a:pPr algn="ctr"/>
            <a:r>
              <a:rPr altLang="zh-CN" lang="en-US" smtClean="0" spc="300" sz="1400">
                <a:solidFill>
                  <a:srgbClr val="4F4D50"/>
                </a:solidFill>
                <a:latin charset="-122" panose="02010601030101010101" pitchFamily="2" typeface="方正黑体简体"/>
                <a:ea charset="-122" panose="02010601030101010101" pitchFamily="2" typeface="方正黑体简体"/>
              </a:rPr>
              <a:t>C.</a:t>
            </a:r>
          </a:p>
        </p:txBody>
      </p:sp>
      <p:sp>
        <p:nvSpPr>
          <p:cNvPr id="48" name="TextBox 5"/>
          <p:cNvSpPr txBox="1"/>
          <p:nvPr/>
        </p:nvSpPr>
        <p:spPr>
          <a:xfrm>
            <a:off x="1834544" y="486720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49" name="TextBox 6"/>
          <p:cNvSpPr txBox="1"/>
          <p:nvPr/>
        </p:nvSpPr>
        <p:spPr>
          <a:xfrm>
            <a:off x="2195434" y="4608631"/>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50" name="任意多边形 49"/>
          <p:cNvSpPr/>
          <p:nvPr/>
        </p:nvSpPr>
        <p:spPr>
          <a:xfrm>
            <a:off x="825351" y="442279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solidFill>
              <a:srgbClr val="4F4D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51" name="TextBox 27"/>
          <p:cNvSpPr txBox="1"/>
          <p:nvPr/>
        </p:nvSpPr>
        <p:spPr>
          <a:xfrm>
            <a:off x="1004794" y="4727153"/>
            <a:ext cx="342900" cy="274320"/>
          </a:xfrm>
          <a:prstGeom prst="rect">
            <a:avLst/>
          </a:prstGeom>
          <a:noFill/>
        </p:spPr>
        <p:txBody>
          <a:bodyPr bIns="0" lIns="0" rIns="0" rtlCol="0" tIns="0" wrap="none">
            <a:spAutoFit/>
          </a:bodyPr>
          <a:lstStyle/>
          <a:p>
            <a:r>
              <a:rPr altLang="zh-CN" lang="en-US" smtClean="0">
                <a:solidFill>
                  <a:srgbClr val="4F4D50"/>
                </a:solidFill>
                <a:latin charset="-122" panose="02010601030101010101" pitchFamily="2" typeface="方正黑体简体"/>
                <a:ea charset="-122" panose="02010601030101010101" pitchFamily="2" typeface="方正黑体简体"/>
              </a:rPr>
              <a:t>30%</a:t>
            </a:r>
          </a:p>
        </p:txBody>
      </p:sp>
      <p:sp>
        <p:nvSpPr>
          <p:cNvPr id="52" name="矩形 51"/>
          <p:cNvSpPr/>
          <p:nvPr/>
        </p:nvSpPr>
        <p:spPr>
          <a:xfrm>
            <a:off x="5068441" y="4608631"/>
            <a:ext cx="397704" cy="213360"/>
          </a:xfrm>
          <a:prstGeom prst="rect">
            <a:avLst/>
          </a:prstGeom>
        </p:spPr>
        <p:txBody>
          <a:bodyPr bIns="0" lIns="0" rIns="0" tIns="0" wrap="square">
            <a:spAutoFit/>
          </a:bodyPr>
          <a:lstStyle/>
          <a:p>
            <a:pPr algn="ctr"/>
            <a:r>
              <a:rPr altLang="zh-CN" b="1" lang="en-US" smtClean="0" spc="300" sz="1400">
                <a:solidFill>
                  <a:srgbClr val="4F4D50"/>
                </a:solidFill>
                <a:latin charset="-122" panose="02010601030101010101" pitchFamily="2" typeface="方正黑体简体"/>
                <a:ea charset="-122" panose="02010601030101010101" pitchFamily="2" typeface="方正黑体简体"/>
              </a:rPr>
              <a:t>D.</a:t>
            </a:r>
          </a:p>
        </p:txBody>
      </p:sp>
      <p:sp>
        <p:nvSpPr>
          <p:cNvPr id="53" name="TextBox 5"/>
          <p:cNvSpPr txBox="1"/>
          <p:nvPr/>
        </p:nvSpPr>
        <p:spPr>
          <a:xfrm>
            <a:off x="5114161" y="4867200"/>
            <a:ext cx="1885192" cy="762000"/>
          </a:xfrm>
          <a:prstGeom prst="rect">
            <a:avLst/>
          </a:prstGeom>
          <a:noFill/>
        </p:spPr>
        <p:txBody>
          <a:bodyPr bIns="0" lIns="0" rIns="0" rtlCol="0" tIns="0" wrap="square">
            <a:spAutoFit/>
          </a:bodyPr>
          <a:lstStyle>
            <a:defPPr>
              <a:defRPr lang="zh-CN"/>
            </a:defPPr>
            <a:lvl1pPr algn="just">
              <a:lnSpc>
                <a:spcPts val="1800"/>
              </a:lnSpc>
              <a:defRPr sz="1200">
                <a:solidFill>
                  <a:schemeClr val="bg1"/>
                </a:solidFill>
                <a:latin charset="-122" panose="020b0502040204020203" pitchFamily="34" typeface="微软雅黑 Light"/>
                <a:ea charset="-122" panose="020b0502040204020203" pitchFamily="34" typeface="微软雅黑 Light"/>
              </a:defRPr>
            </a:lvl1pPr>
          </a:lstStyle>
          <a:p>
            <a:pPr>
              <a:lnSpc>
                <a:spcPts val="2000"/>
              </a:lnSpc>
            </a:pPr>
            <a:r>
              <a:rPr altLang="en-US" lang="zh-CN" sz="1000">
                <a:solidFill>
                  <a:srgbClr val="4F4D50"/>
                </a:solidFill>
                <a:latin charset="-122" panose="02010601030101010101" pitchFamily="2" typeface="方正黑体简体"/>
                <a:ea charset="-122" panose="02010601030101010101" pitchFamily="2" typeface="方正黑体简体"/>
              </a:rPr>
              <a:t>点击输入简要文字内容，文字内容需概括精炼，不用多余的文字修饰，言简意赅的说明该项内容。</a:t>
            </a:r>
          </a:p>
        </p:txBody>
      </p:sp>
      <p:sp>
        <p:nvSpPr>
          <p:cNvPr id="54" name="TextBox 6"/>
          <p:cNvSpPr txBox="1"/>
          <p:nvPr/>
        </p:nvSpPr>
        <p:spPr>
          <a:xfrm>
            <a:off x="5475051" y="4608631"/>
            <a:ext cx="1473025" cy="213360"/>
          </a:xfrm>
          <a:prstGeom prst="rect">
            <a:avLst/>
          </a:prstGeom>
          <a:noFill/>
        </p:spPr>
        <p:txBody>
          <a:bodyPr bIns="0" lIns="0" rIns="0" rtlCol="0" tIns="0" wrap="square">
            <a:spAutoFit/>
          </a:bodyPr>
          <a:lstStyle/>
          <a:p>
            <a:r>
              <a:rPr altLang="en-US" lang="zh-CN" sz="1400">
                <a:solidFill>
                  <a:srgbClr val="4F4D50"/>
                </a:solidFill>
                <a:latin charset="-122" panose="02010601030101010101" pitchFamily="2" typeface="方正黑体简体"/>
                <a:ea charset="-122" panose="02010601030101010101" pitchFamily="2" typeface="方正黑体简体"/>
              </a:rPr>
              <a:t>标题关键字</a:t>
            </a:r>
          </a:p>
        </p:txBody>
      </p:sp>
      <p:sp>
        <p:nvSpPr>
          <p:cNvPr id="55" name="任意多边形 54"/>
          <p:cNvSpPr/>
          <p:nvPr/>
        </p:nvSpPr>
        <p:spPr>
          <a:xfrm>
            <a:off x="4104968" y="4422792"/>
            <a:ext cx="778714" cy="864350"/>
          </a:xfrm>
          <a:custGeom>
            <a:gdLst>
              <a:gd fmla="*/ 1460180 w 2920360" name="connsiteX0"/>
              <a:gd fmla="*/ 0 h 3241526" name="connsiteY0"/>
              <a:gd fmla="*/ 1620290 w 2920360" name="connsiteX1"/>
              <a:gd fmla="*/ 42589 h 3241526" name="connsiteY1"/>
              <a:gd fmla="*/ 2760176 w 2920360" name="connsiteX2"/>
              <a:gd fmla="*/ 694444 h 3241526" name="connsiteY2"/>
              <a:gd fmla="*/ 2877272 w 2920360" name="connsiteX3"/>
              <a:gd fmla="*/ 810381 h 3241526" name="connsiteY3"/>
              <a:gd fmla="*/ 2920286 w 2920360" name="connsiteX4"/>
              <a:gd fmla="*/ 958261 h 3241526" name="connsiteY4"/>
              <a:gd fmla="*/ 2920286 w 2920360" name="connsiteX5"/>
              <a:gd fmla="*/ 2266702 h 3241526" name="connsiteY5"/>
              <a:gd fmla="*/ 2877272 w 2920360" name="connsiteX6"/>
              <a:gd fmla="*/ 2431145 h 3241526" name="connsiteY6"/>
              <a:gd fmla="*/ 2763761 w 2920360" name="connsiteX7"/>
              <a:gd fmla="*/ 2544716 h 3241526" name="connsiteY7"/>
              <a:gd fmla="*/ 1623875 w 2920360" name="connsiteX8"/>
              <a:gd fmla="*/ 3196571 h 3241526" name="connsiteY8"/>
              <a:gd fmla="*/ 1460180 w 2920360" name="connsiteX9"/>
              <a:gd fmla="*/ 3241526 h 3241526" name="connsiteY9"/>
              <a:gd fmla="*/ 1295291 w 2920360" name="connsiteX10"/>
              <a:gd fmla="*/ 3195388 h 3241526" name="connsiteY10"/>
              <a:gd fmla="*/ 155404 w 2920360" name="connsiteX11"/>
              <a:gd fmla="*/ 2544716 h 3241526" name="connsiteY11"/>
              <a:gd fmla="*/ 41893 w 2920360" name="connsiteX12"/>
              <a:gd fmla="*/ 2431145 h 3241526" name="connsiteY12"/>
              <a:gd fmla="*/ 74 w 2920360" name="connsiteX13"/>
              <a:gd fmla="*/ 2269068 h 3241526" name="connsiteY13"/>
              <a:gd fmla="*/ 74 w 2920360" name="connsiteX14"/>
              <a:gd fmla="*/ 965359 h 3241526" name="connsiteY14"/>
              <a:gd fmla="*/ 41893 w 2920360" name="connsiteX15"/>
              <a:gd fmla="*/ 810381 h 3241526" name="connsiteY15"/>
              <a:gd fmla="*/ 156599 w 2920360" name="connsiteX16"/>
              <a:gd fmla="*/ 696810 h 3241526" name="connsiteY16"/>
              <a:gd fmla="*/ 1301265 w 2920360" name="connsiteX17"/>
              <a:gd fmla="*/ 42589 h 3241526" name="connsiteY17"/>
              <a:gd fmla="*/ 1460180 w 2920360" name="connsiteX18"/>
              <a:gd fmla="*/ 0 h 3241526"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241526" w="2920360">
                <a:moveTo>
                  <a:pt x="1460180" y="0"/>
                </a:moveTo>
                <a:cubicBezTo>
                  <a:pt x="1518728" y="0"/>
                  <a:pt x="1572496" y="15379"/>
                  <a:pt x="1620290" y="42589"/>
                </a:cubicBezTo>
                <a:lnTo>
                  <a:pt x="2760176" y="694444"/>
                </a:lnTo>
                <a:cubicBezTo>
                  <a:pt x="2806776" y="721653"/>
                  <a:pt x="2848595" y="760694"/>
                  <a:pt x="2877272" y="810381"/>
                </a:cubicBezTo>
                <a:cubicBezTo>
                  <a:pt x="2904753" y="856520"/>
                  <a:pt x="2919091" y="907391"/>
                  <a:pt x="2920286" y="958261"/>
                </a:cubicBezTo>
                <a:lnTo>
                  <a:pt x="2920286" y="2266702"/>
                </a:lnTo>
                <a:cubicBezTo>
                  <a:pt x="2921481" y="2322305"/>
                  <a:pt x="2908338" y="2379091"/>
                  <a:pt x="2877272" y="2431145"/>
                </a:cubicBezTo>
                <a:cubicBezTo>
                  <a:pt x="2849790" y="2479649"/>
                  <a:pt x="2810360" y="2518689"/>
                  <a:pt x="2763761" y="2544716"/>
                </a:cubicBezTo>
                <a:lnTo>
                  <a:pt x="1623875" y="3196571"/>
                </a:lnTo>
                <a:cubicBezTo>
                  <a:pt x="1576081" y="3224964"/>
                  <a:pt x="1519923" y="3241526"/>
                  <a:pt x="1460180" y="3241526"/>
                </a:cubicBezTo>
                <a:cubicBezTo>
                  <a:pt x="1399243" y="3241526"/>
                  <a:pt x="1343085" y="3224964"/>
                  <a:pt x="1295291" y="3195388"/>
                </a:cubicBezTo>
                <a:lnTo>
                  <a:pt x="155404" y="2544716"/>
                </a:lnTo>
                <a:cubicBezTo>
                  <a:pt x="110000" y="2517506"/>
                  <a:pt x="70570" y="2479649"/>
                  <a:pt x="41893" y="2431145"/>
                </a:cubicBezTo>
                <a:cubicBezTo>
                  <a:pt x="12022" y="2380274"/>
                  <a:pt x="-1121" y="2324671"/>
                  <a:pt x="74" y="2269068"/>
                </a:cubicBezTo>
                <a:lnTo>
                  <a:pt x="74" y="965359"/>
                </a:lnTo>
                <a:cubicBezTo>
                  <a:pt x="74" y="913306"/>
                  <a:pt x="13217" y="858886"/>
                  <a:pt x="41893" y="810381"/>
                </a:cubicBezTo>
                <a:cubicBezTo>
                  <a:pt x="70570" y="761877"/>
                  <a:pt x="110000" y="722836"/>
                  <a:pt x="156599" y="696810"/>
                </a:cubicBezTo>
                <a:lnTo>
                  <a:pt x="1301265" y="42589"/>
                </a:lnTo>
                <a:cubicBezTo>
                  <a:pt x="1347864" y="15379"/>
                  <a:pt x="1401633" y="0"/>
                  <a:pt x="1460180" y="0"/>
                </a:cubicBezTo>
                <a:close/>
              </a:path>
            </a:pathLst>
          </a:custGeom>
          <a:noFill/>
          <a:ln w="9525">
            <a:solidFill>
              <a:srgbClr val="4F4D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56" name="TextBox 27"/>
          <p:cNvSpPr txBox="1"/>
          <p:nvPr/>
        </p:nvSpPr>
        <p:spPr>
          <a:xfrm>
            <a:off x="4284411" y="4727153"/>
            <a:ext cx="342900" cy="274320"/>
          </a:xfrm>
          <a:prstGeom prst="rect">
            <a:avLst/>
          </a:prstGeom>
          <a:noFill/>
        </p:spPr>
        <p:txBody>
          <a:bodyPr bIns="0" lIns="0" rIns="0" rtlCol="0" tIns="0" wrap="none">
            <a:spAutoFit/>
          </a:bodyPr>
          <a:lstStyle/>
          <a:p>
            <a:r>
              <a:rPr altLang="zh-CN" lang="en-US" smtClean="0">
                <a:solidFill>
                  <a:srgbClr val="4F4D50"/>
                </a:solidFill>
                <a:latin charset="-122" panose="02010601030101010101" pitchFamily="2" typeface="方正黑体简体"/>
                <a:ea charset="-122" panose="02010601030101010101" pitchFamily="2" typeface="方正黑体简体"/>
              </a:rPr>
              <a:t>55%</a:t>
            </a:r>
          </a:p>
        </p:txBody>
      </p:sp>
      <p:sp>
        <p:nvSpPr>
          <p:cNvPr id="57" name="KSO_Shape"/>
          <p:cNvSpPr/>
          <p:nvPr/>
        </p:nvSpPr>
        <p:spPr bwMode="auto">
          <a:xfrm>
            <a:off x="8828677" y="3351736"/>
            <a:ext cx="665416" cy="638797"/>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4F4D5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latin charset="-122" panose="02010601030101010101" pitchFamily="2" typeface="方正黑体简体"/>
              <a:ea charset="-122" panose="02010601030101010101" pitchFamily="2" typeface="方正黑体简体"/>
            </a:endParaRPr>
          </a:p>
        </p:txBody>
      </p:sp>
    </p:spTree>
    <p:extLst>
      <p:ext uri="{BB962C8B-B14F-4D97-AF65-F5344CB8AC3E}">
        <p14:creationId val="30827480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8"/>
                                        </p:tgtEl>
                                        <p:attrNameLst>
                                          <p:attrName>style.visibility</p:attrName>
                                        </p:attrNameLst>
                                      </p:cBhvr>
                                      <p:to>
                                        <p:strVal val="visible"/>
                                      </p:to>
                                    </p:set>
                                    <p:animEffect filter="fade" transition="in">
                                      <p:cBhvr>
                                        <p:cTn dur="500" id="10"/>
                                        <p:tgtEl>
                                          <p:spTgt spid="3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grpId="0" id="14" nodeType="withEffect" presetClass="entr" presetID="10" presetSubtype="0">
                                  <p:stCondLst>
                                    <p:cond delay="200"/>
                                  </p:stCondLst>
                                  <p:childTnLst>
                                    <p:set>
                                      <p:cBhvr>
                                        <p:cTn dur="1" fill="hold" id="15">
                                          <p:stCondLst>
                                            <p:cond delay="0"/>
                                          </p:stCondLst>
                                        </p:cTn>
                                        <p:tgtEl>
                                          <p:spTgt spid="42"/>
                                        </p:tgtEl>
                                        <p:attrNameLst>
                                          <p:attrName>style.visibility</p:attrName>
                                        </p:attrNameLst>
                                      </p:cBhvr>
                                      <p:to>
                                        <p:strVal val="visible"/>
                                      </p:to>
                                    </p:set>
                                    <p:animEffect filter="fade" transition="in">
                                      <p:cBhvr>
                                        <p:cTn dur="500" id="16"/>
                                        <p:tgtEl>
                                          <p:spTgt spid="42"/>
                                        </p:tgtEl>
                                      </p:cBhvr>
                                    </p:animEffect>
                                  </p:childTnLst>
                                </p:cTn>
                              </p:par>
                              <p:par>
                                <p:cTn fill="hold" grpId="0" id="17" nodeType="withEffect" presetClass="entr" presetID="10" presetSubtype="0">
                                  <p:stCondLst>
                                    <p:cond delay="200"/>
                                  </p:stCondLst>
                                  <p:childTnLst>
                                    <p:set>
                                      <p:cBhvr>
                                        <p:cTn dur="1" fill="hold" id="18">
                                          <p:stCondLst>
                                            <p:cond delay="0"/>
                                          </p:stCondLst>
                                        </p:cTn>
                                        <p:tgtEl>
                                          <p:spTgt spid="43"/>
                                        </p:tgtEl>
                                        <p:attrNameLst>
                                          <p:attrName>style.visibility</p:attrName>
                                        </p:attrNameLst>
                                      </p:cBhvr>
                                      <p:to>
                                        <p:strVal val="visible"/>
                                      </p:to>
                                    </p:set>
                                    <p:animEffect filter="fade" transition="in">
                                      <p:cBhvr>
                                        <p:cTn dur="500" id="19"/>
                                        <p:tgtEl>
                                          <p:spTgt spid="43"/>
                                        </p:tgtEl>
                                      </p:cBhvr>
                                    </p:animEffect>
                                  </p:childTnLst>
                                </p:cTn>
                              </p:par>
                              <p:par>
                                <p:cTn fill="hold" grpId="0" id="20" nodeType="withEffect" presetClass="entr" presetID="10" presetSubtype="0">
                                  <p:stCondLst>
                                    <p:cond delay="200"/>
                                  </p:stCondLst>
                                  <p:childTnLst>
                                    <p:set>
                                      <p:cBhvr>
                                        <p:cTn dur="1" fill="hold" id="21">
                                          <p:stCondLst>
                                            <p:cond delay="0"/>
                                          </p:stCondLst>
                                        </p:cTn>
                                        <p:tgtEl>
                                          <p:spTgt spid="44"/>
                                        </p:tgtEl>
                                        <p:attrNameLst>
                                          <p:attrName>style.visibility</p:attrName>
                                        </p:attrNameLst>
                                      </p:cBhvr>
                                      <p:to>
                                        <p:strVal val="visible"/>
                                      </p:to>
                                    </p:set>
                                    <p:animEffect filter="fade" transition="in">
                                      <p:cBhvr>
                                        <p:cTn dur="500" id="22"/>
                                        <p:tgtEl>
                                          <p:spTgt spid="44"/>
                                        </p:tgtEl>
                                      </p:cBhvr>
                                    </p:animEffect>
                                  </p:childTnLst>
                                </p:cTn>
                              </p:par>
                              <p:par>
                                <p:cTn fill="hold" grpId="0" id="23" nodeType="withEffect" presetClass="entr" presetID="10" presetSubtype="0">
                                  <p:stCondLst>
                                    <p:cond delay="400"/>
                                  </p:stCondLst>
                                  <p:childTnLst>
                                    <p:set>
                                      <p:cBhvr>
                                        <p:cTn dur="1" fill="hold" id="24">
                                          <p:stCondLst>
                                            <p:cond delay="0"/>
                                          </p:stCondLst>
                                        </p:cTn>
                                        <p:tgtEl>
                                          <p:spTgt spid="47"/>
                                        </p:tgtEl>
                                        <p:attrNameLst>
                                          <p:attrName>style.visibility</p:attrName>
                                        </p:attrNameLst>
                                      </p:cBhvr>
                                      <p:to>
                                        <p:strVal val="visible"/>
                                      </p:to>
                                    </p:set>
                                    <p:animEffect filter="fade" transition="in">
                                      <p:cBhvr>
                                        <p:cTn dur="500" id="25"/>
                                        <p:tgtEl>
                                          <p:spTgt spid="47"/>
                                        </p:tgtEl>
                                      </p:cBhvr>
                                    </p:animEffect>
                                  </p:childTnLst>
                                </p:cTn>
                              </p:par>
                              <p:par>
                                <p:cTn fill="hold" grpId="0" id="26" nodeType="withEffect" presetClass="entr" presetID="10" presetSubtype="0">
                                  <p:stCondLst>
                                    <p:cond delay="400"/>
                                  </p:stCondLst>
                                  <p:childTnLst>
                                    <p:set>
                                      <p:cBhvr>
                                        <p:cTn dur="1" fill="hold" id="27">
                                          <p:stCondLst>
                                            <p:cond delay="0"/>
                                          </p:stCondLst>
                                        </p:cTn>
                                        <p:tgtEl>
                                          <p:spTgt spid="48"/>
                                        </p:tgtEl>
                                        <p:attrNameLst>
                                          <p:attrName>style.visibility</p:attrName>
                                        </p:attrNameLst>
                                      </p:cBhvr>
                                      <p:to>
                                        <p:strVal val="visible"/>
                                      </p:to>
                                    </p:set>
                                    <p:animEffect filter="fade" transition="in">
                                      <p:cBhvr>
                                        <p:cTn dur="500" id="28"/>
                                        <p:tgtEl>
                                          <p:spTgt spid="48"/>
                                        </p:tgtEl>
                                      </p:cBhvr>
                                    </p:animEffect>
                                  </p:childTnLst>
                                </p:cTn>
                              </p:par>
                              <p:par>
                                <p:cTn fill="hold" grpId="0" id="29" nodeType="withEffect" presetClass="entr" presetID="10" presetSubtype="0">
                                  <p:stCondLst>
                                    <p:cond delay="400"/>
                                  </p:stCondLst>
                                  <p:childTnLst>
                                    <p:set>
                                      <p:cBhvr>
                                        <p:cTn dur="1" fill="hold" id="30">
                                          <p:stCondLst>
                                            <p:cond delay="0"/>
                                          </p:stCondLst>
                                        </p:cTn>
                                        <p:tgtEl>
                                          <p:spTgt spid="49"/>
                                        </p:tgtEl>
                                        <p:attrNameLst>
                                          <p:attrName>style.visibility</p:attrName>
                                        </p:attrNameLst>
                                      </p:cBhvr>
                                      <p:to>
                                        <p:strVal val="visible"/>
                                      </p:to>
                                    </p:set>
                                    <p:animEffect filter="fade" transition="in">
                                      <p:cBhvr>
                                        <p:cTn dur="500" id="31"/>
                                        <p:tgtEl>
                                          <p:spTgt spid="49"/>
                                        </p:tgtEl>
                                      </p:cBhvr>
                                    </p:animEffect>
                                  </p:childTnLst>
                                </p:cTn>
                              </p:par>
                              <p:par>
                                <p:cTn fill="hold" grpId="0" id="32" nodeType="withEffect" presetClass="entr" presetID="10" presetSubtype="0">
                                  <p:stCondLst>
                                    <p:cond delay="600"/>
                                  </p:stCondLst>
                                  <p:childTnLst>
                                    <p:set>
                                      <p:cBhvr>
                                        <p:cTn dur="1" fill="hold" id="33">
                                          <p:stCondLst>
                                            <p:cond delay="0"/>
                                          </p:stCondLst>
                                        </p:cTn>
                                        <p:tgtEl>
                                          <p:spTgt spid="52"/>
                                        </p:tgtEl>
                                        <p:attrNameLst>
                                          <p:attrName>style.visibility</p:attrName>
                                        </p:attrNameLst>
                                      </p:cBhvr>
                                      <p:to>
                                        <p:strVal val="visible"/>
                                      </p:to>
                                    </p:set>
                                    <p:animEffect filter="fade" transition="in">
                                      <p:cBhvr>
                                        <p:cTn dur="500" id="34"/>
                                        <p:tgtEl>
                                          <p:spTgt spid="52"/>
                                        </p:tgtEl>
                                      </p:cBhvr>
                                    </p:animEffect>
                                  </p:childTnLst>
                                </p:cTn>
                              </p:par>
                              <p:par>
                                <p:cTn fill="hold" grpId="0" id="35" nodeType="withEffect" presetClass="entr" presetID="10" presetSubtype="0">
                                  <p:stCondLst>
                                    <p:cond delay="600"/>
                                  </p:stCondLst>
                                  <p:childTnLst>
                                    <p:set>
                                      <p:cBhvr>
                                        <p:cTn dur="1" fill="hold" id="36">
                                          <p:stCondLst>
                                            <p:cond delay="0"/>
                                          </p:stCondLst>
                                        </p:cTn>
                                        <p:tgtEl>
                                          <p:spTgt spid="53"/>
                                        </p:tgtEl>
                                        <p:attrNameLst>
                                          <p:attrName>style.visibility</p:attrName>
                                        </p:attrNameLst>
                                      </p:cBhvr>
                                      <p:to>
                                        <p:strVal val="visible"/>
                                      </p:to>
                                    </p:set>
                                    <p:animEffect filter="fade" transition="in">
                                      <p:cBhvr>
                                        <p:cTn dur="500" id="37"/>
                                        <p:tgtEl>
                                          <p:spTgt spid="53"/>
                                        </p:tgtEl>
                                      </p:cBhvr>
                                    </p:animEffect>
                                  </p:childTnLst>
                                </p:cTn>
                              </p:par>
                              <p:par>
                                <p:cTn fill="hold" grpId="0" id="38" nodeType="withEffect" presetClass="entr" presetID="10" presetSubtype="0">
                                  <p:stCondLst>
                                    <p:cond delay="600"/>
                                  </p:stCondLst>
                                  <p:childTnLst>
                                    <p:set>
                                      <p:cBhvr>
                                        <p:cTn dur="1" fill="hold" id="39">
                                          <p:stCondLst>
                                            <p:cond delay="0"/>
                                          </p:stCondLst>
                                        </p:cTn>
                                        <p:tgtEl>
                                          <p:spTgt spid="54"/>
                                        </p:tgtEl>
                                        <p:attrNameLst>
                                          <p:attrName>style.visibility</p:attrName>
                                        </p:attrNameLst>
                                      </p:cBhvr>
                                      <p:to>
                                        <p:strVal val="visible"/>
                                      </p:to>
                                    </p:set>
                                    <p:animEffect filter="fade" transition="in">
                                      <p:cBhvr>
                                        <p:cTn dur="500" id="40"/>
                                        <p:tgtEl>
                                          <p:spTgt spid="54"/>
                                        </p:tgtEl>
                                      </p:cBhvr>
                                    </p:animEffect>
                                  </p:childTnLst>
                                </p:cTn>
                              </p:par>
                            </p:childTnLst>
                          </p:cTn>
                        </p:par>
                        <p:par>
                          <p:cTn fill="hold" id="41" nodeType="afterGroup">
                            <p:stCondLst>
                              <p:cond delay="1100"/>
                            </p:stCondLst>
                            <p:childTnLst>
                              <p:par>
                                <p:cTn fill="hold" grpId="0" id="42" nodeType="afterEffect" presetClass="entr" presetID="37" presetSubtype="0">
                                  <p:stCondLst>
                                    <p:cond delay="0"/>
                                  </p:stCondLst>
                                  <p:childTnLst>
                                    <p:set>
                                      <p:cBhvr>
                                        <p:cTn dur="1" fill="hold" id="43">
                                          <p:stCondLst>
                                            <p:cond delay="0"/>
                                          </p:stCondLst>
                                        </p:cTn>
                                        <p:tgtEl>
                                          <p:spTgt spid="40"/>
                                        </p:tgtEl>
                                        <p:attrNameLst>
                                          <p:attrName>style.visibility</p:attrName>
                                        </p:attrNameLst>
                                      </p:cBhvr>
                                      <p:to>
                                        <p:strVal val="visible"/>
                                      </p:to>
                                    </p:set>
                                    <p:animEffect filter="fade" transition="in">
                                      <p:cBhvr>
                                        <p:cTn dur="1000" id="44"/>
                                        <p:tgtEl>
                                          <p:spTgt spid="40"/>
                                        </p:tgtEl>
                                      </p:cBhvr>
                                    </p:animEffect>
                                    <p:anim calcmode="lin" valueType="num">
                                      <p:cBhvr>
                                        <p:cTn dur="1000" fill="hold" id="45"/>
                                        <p:tgtEl>
                                          <p:spTgt spid="40"/>
                                        </p:tgtEl>
                                        <p:attrNameLst>
                                          <p:attrName>ppt_x</p:attrName>
                                        </p:attrNameLst>
                                      </p:cBhvr>
                                      <p:tavLst>
                                        <p:tav tm="0">
                                          <p:val>
                                            <p:strVal val="#ppt_x"/>
                                          </p:val>
                                        </p:tav>
                                        <p:tav tm="100000">
                                          <p:val>
                                            <p:strVal val="#ppt_x"/>
                                          </p:val>
                                        </p:tav>
                                      </p:tavLst>
                                    </p:anim>
                                    <p:anim calcmode="lin" valueType="num">
                                      <p:cBhvr>
                                        <p:cTn decel="100000" dur="900" fill="hold" id="46"/>
                                        <p:tgtEl>
                                          <p:spTgt spid="40"/>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grpId="0" id="48" nodeType="withEffect" presetClass="entr" presetID="37" presetSubtype="0">
                                  <p:stCondLst>
                                    <p:cond delay="0"/>
                                  </p:stCondLst>
                                  <p:childTnLst>
                                    <p:set>
                                      <p:cBhvr>
                                        <p:cTn dur="1" fill="hold" id="49">
                                          <p:stCondLst>
                                            <p:cond delay="0"/>
                                          </p:stCondLst>
                                        </p:cTn>
                                        <p:tgtEl>
                                          <p:spTgt spid="41"/>
                                        </p:tgtEl>
                                        <p:attrNameLst>
                                          <p:attrName>style.visibility</p:attrName>
                                        </p:attrNameLst>
                                      </p:cBhvr>
                                      <p:to>
                                        <p:strVal val="visible"/>
                                      </p:to>
                                    </p:set>
                                    <p:animEffect filter="fade" transition="in">
                                      <p:cBhvr>
                                        <p:cTn dur="1000" id="50"/>
                                        <p:tgtEl>
                                          <p:spTgt spid="41"/>
                                        </p:tgtEl>
                                      </p:cBhvr>
                                    </p:animEffect>
                                    <p:anim calcmode="lin" valueType="num">
                                      <p:cBhvr>
                                        <p:cTn dur="1000" fill="hold" id="51"/>
                                        <p:tgtEl>
                                          <p:spTgt spid="41"/>
                                        </p:tgtEl>
                                        <p:attrNameLst>
                                          <p:attrName>ppt_x</p:attrName>
                                        </p:attrNameLst>
                                      </p:cBhvr>
                                      <p:tavLst>
                                        <p:tav tm="0">
                                          <p:val>
                                            <p:strVal val="#ppt_x"/>
                                          </p:val>
                                        </p:tav>
                                        <p:tav tm="100000">
                                          <p:val>
                                            <p:strVal val="#ppt_x"/>
                                          </p:val>
                                        </p:tav>
                                      </p:tavLst>
                                    </p:anim>
                                    <p:anim calcmode="lin" valueType="num">
                                      <p:cBhvr>
                                        <p:cTn decel="100000" dur="900" fill="hold" id="52"/>
                                        <p:tgtEl>
                                          <p:spTgt spid="41"/>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41"/>
                                        </p:tgtEl>
                                        <p:attrNameLst>
                                          <p:attrName>ppt_y</p:attrName>
                                        </p:attrNameLst>
                                      </p:cBhvr>
                                      <p:tavLst>
                                        <p:tav tm="0">
                                          <p:val>
                                            <p:strVal val="#ppt_y-.03"/>
                                          </p:val>
                                        </p:tav>
                                        <p:tav tm="100000">
                                          <p:val>
                                            <p:strVal val="#ppt_y"/>
                                          </p:val>
                                        </p:tav>
                                      </p:tavLst>
                                    </p:anim>
                                  </p:childTnLst>
                                </p:cTn>
                              </p:par>
                              <p:par>
                                <p:cTn fill="hold" grpId="0" id="54" nodeType="withEffect" presetClass="entr" presetID="37" presetSubtype="0">
                                  <p:stCondLst>
                                    <p:cond delay="300"/>
                                  </p:stCondLst>
                                  <p:childTnLst>
                                    <p:set>
                                      <p:cBhvr>
                                        <p:cTn dur="1" fill="hold" id="55">
                                          <p:stCondLst>
                                            <p:cond delay="0"/>
                                          </p:stCondLst>
                                        </p:cTn>
                                        <p:tgtEl>
                                          <p:spTgt spid="45"/>
                                        </p:tgtEl>
                                        <p:attrNameLst>
                                          <p:attrName>style.visibility</p:attrName>
                                        </p:attrNameLst>
                                      </p:cBhvr>
                                      <p:to>
                                        <p:strVal val="visible"/>
                                      </p:to>
                                    </p:set>
                                    <p:animEffect filter="fade" transition="in">
                                      <p:cBhvr>
                                        <p:cTn dur="1000" id="56"/>
                                        <p:tgtEl>
                                          <p:spTgt spid="45"/>
                                        </p:tgtEl>
                                      </p:cBhvr>
                                    </p:animEffect>
                                    <p:anim calcmode="lin" valueType="num">
                                      <p:cBhvr>
                                        <p:cTn dur="1000" fill="hold" id="57"/>
                                        <p:tgtEl>
                                          <p:spTgt spid="45"/>
                                        </p:tgtEl>
                                        <p:attrNameLst>
                                          <p:attrName>ppt_x</p:attrName>
                                        </p:attrNameLst>
                                      </p:cBhvr>
                                      <p:tavLst>
                                        <p:tav tm="0">
                                          <p:val>
                                            <p:strVal val="#ppt_x"/>
                                          </p:val>
                                        </p:tav>
                                        <p:tav tm="100000">
                                          <p:val>
                                            <p:strVal val="#ppt_x"/>
                                          </p:val>
                                        </p:tav>
                                      </p:tavLst>
                                    </p:anim>
                                    <p:anim calcmode="lin" valueType="num">
                                      <p:cBhvr>
                                        <p:cTn decel="100000" dur="900" fill="hold" id="58"/>
                                        <p:tgtEl>
                                          <p:spTgt spid="45"/>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45"/>
                                        </p:tgtEl>
                                        <p:attrNameLst>
                                          <p:attrName>ppt_y</p:attrName>
                                        </p:attrNameLst>
                                      </p:cBhvr>
                                      <p:tavLst>
                                        <p:tav tm="0">
                                          <p:val>
                                            <p:strVal val="#ppt_y-.03"/>
                                          </p:val>
                                        </p:tav>
                                        <p:tav tm="100000">
                                          <p:val>
                                            <p:strVal val="#ppt_y"/>
                                          </p:val>
                                        </p:tav>
                                      </p:tavLst>
                                    </p:anim>
                                  </p:childTnLst>
                                </p:cTn>
                              </p:par>
                              <p:par>
                                <p:cTn fill="hold" grpId="0" id="60" nodeType="withEffect" presetClass="entr" presetID="37" presetSubtype="0">
                                  <p:stCondLst>
                                    <p:cond delay="300"/>
                                  </p:stCondLst>
                                  <p:childTnLst>
                                    <p:set>
                                      <p:cBhvr>
                                        <p:cTn dur="1" fill="hold" id="61">
                                          <p:stCondLst>
                                            <p:cond delay="0"/>
                                          </p:stCondLst>
                                        </p:cTn>
                                        <p:tgtEl>
                                          <p:spTgt spid="46"/>
                                        </p:tgtEl>
                                        <p:attrNameLst>
                                          <p:attrName>style.visibility</p:attrName>
                                        </p:attrNameLst>
                                      </p:cBhvr>
                                      <p:to>
                                        <p:strVal val="visible"/>
                                      </p:to>
                                    </p:set>
                                    <p:animEffect filter="fade" transition="in">
                                      <p:cBhvr>
                                        <p:cTn dur="1000" id="62"/>
                                        <p:tgtEl>
                                          <p:spTgt spid="46"/>
                                        </p:tgtEl>
                                      </p:cBhvr>
                                    </p:animEffect>
                                    <p:anim calcmode="lin" valueType="num">
                                      <p:cBhvr>
                                        <p:cTn dur="1000" fill="hold" id="63"/>
                                        <p:tgtEl>
                                          <p:spTgt spid="46"/>
                                        </p:tgtEl>
                                        <p:attrNameLst>
                                          <p:attrName>ppt_x</p:attrName>
                                        </p:attrNameLst>
                                      </p:cBhvr>
                                      <p:tavLst>
                                        <p:tav tm="0">
                                          <p:val>
                                            <p:strVal val="#ppt_x"/>
                                          </p:val>
                                        </p:tav>
                                        <p:tav tm="100000">
                                          <p:val>
                                            <p:strVal val="#ppt_x"/>
                                          </p:val>
                                        </p:tav>
                                      </p:tavLst>
                                    </p:anim>
                                    <p:anim calcmode="lin" valueType="num">
                                      <p:cBhvr>
                                        <p:cTn decel="100000" dur="900" fill="hold" id="64"/>
                                        <p:tgtEl>
                                          <p:spTgt spid="46"/>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46"/>
                                        </p:tgtEl>
                                        <p:attrNameLst>
                                          <p:attrName>ppt_y</p:attrName>
                                        </p:attrNameLst>
                                      </p:cBhvr>
                                      <p:tavLst>
                                        <p:tav tm="0">
                                          <p:val>
                                            <p:strVal val="#ppt_y-.03"/>
                                          </p:val>
                                        </p:tav>
                                        <p:tav tm="100000">
                                          <p:val>
                                            <p:strVal val="#ppt_y"/>
                                          </p:val>
                                        </p:tav>
                                      </p:tavLst>
                                    </p:anim>
                                  </p:childTnLst>
                                </p:cTn>
                              </p:par>
                              <p:par>
                                <p:cTn fill="hold" grpId="0" id="66" nodeType="withEffect" presetClass="entr" presetID="37" presetSubtype="0">
                                  <p:stCondLst>
                                    <p:cond delay="600"/>
                                  </p:stCondLst>
                                  <p:childTnLst>
                                    <p:set>
                                      <p:cBhvr>
                                        <p:cTn dur="1" fill="hold" id="67">
                                          <p:stCondLst>
                                            <p:cond delay="0"/>
                                          </p:stCondLst>
                                        </p:cTn>
                                        <p:tgtEl>
                                          <p:spTgt spid="50"/>
                                        </p:tgtEl>
                                        <p:attrNameLst>
                                          <p:attrName>style.visibility</p:attrName>
                                        </p:attrNameLst>
                                      </p:cBhvr>
                                      <p:to>
                                        <p:strVal val="visible"/>
                                      </p:to>
                                    </p:set>
                                    <p:animEffect filter="fade" transition="in">
                                      <p:cBhvr>
                                        <p:cTn dur="1000" id="68"/>
                                        <p:tgtEl>
                                          <p:spTgt spid="50"/>
                                        </p:tgtEl>
                                      </p:cBhvr>
                                    </p:animEffect>
                                    <p:anim calcmode="lin" valueType="num">
                                      <p:cBhvr>
                                        <p:cTn dur="1000" fill="hold" id="69"/>
                                        <p:tgtEl>
                                          <p:spTgt spid="50"/>
                                        </p:tgtEl>
                                        <p:attrNameLst>
                                          <p:attrName>ppt_x</p:attrName>
                                        </p:attrNameLst>
                                      </p:cBhvr>
                                      <p:tavLst>
                                        <p:tav tm="0">
                                          <p:val>
                                            <p:strVal val="#ppt_x"/>
                                          </p:val>
                                        </p:tav>
                                        <p:tav tm="100000">
                                          <p:val>
                                            <p:strVal val="#ppt_x"/>
                                          </p:val>
                                        </p:tav>
                                      </p:tavLst>
                                    </p:anim>
                                    <p:anim calcmode="lin" valueType="num">
                                      <p:cBhvr>
                                        <p:cTn decel="100000" dur="900" fill="hold" id="70"/>
                                        <p:tgtEl>
                                          <p:spTgt spid="50"/>
                                        </p:tgtEl>
                                        <p:attrNameLst>
                                          <p:attrName>ppt_y</p:attrName>
                                        </p:attrNameLst>
                                      </p:cBhvr>
                                      <p:tavLst>
                                        <p:tav tm="0">
                                          <p:val>
                                            <p:strVal val="#ppt_y+1"/>
                                          </p:val>
                                        </p:tav>
                                        <p:tav tm="100000">
                                          <p:val>
                                            <p:strVal val="#ppt_y-.03"/>
                                          </p:val>
                                        </p:tav>
                                      </p:tavLst>
                                    </p:anim>
                                    <p:anim calcmode="lin" valueType="num">
                                      <p:cBhvr>
                                        <p:cTn accel="100000" dur="100" fill="hold" id="71">
                                          <p:stCondLst>
                                            <p:cond delay="900"/>
                                          </p:stCondLst>
                                        </p:cTn>
                                        <p:tgtEl>
                                          <p:spTgt spid="50"/>
                                        </p:tgtEl>
                                        <p:attrNameLst>
                                          <p:attrName>ppt_y</p:attrName>
                                        </p:attrNameLst>
                                      </p:cBhvr>
                                      <p:tavLst>
                                        <p:tav tm="0">
                                          <p:val>
                                            <p:strVal val="#ppt_y-.03"/>
                                          </p:val>
                                        </p:tav>
                                        <p:tav tm="100000">
                                          <p:val>
                                            <p:strVal val="#ppt_y"/>
                                          </p:val>
                                        </p:tav>
                                      </p:tavLst>
                                    </p:anim>
                                  </p:childTnLst>
                                </p:cTn>
                              </p:par>
                              <p:par>
                                <p:cTn fill="hold" grpId="0" id="72" nodeType="withEffect" presetClass="entr" presetID="37" presetSubtype="0">
                                  <p:stCondLst>
                                    <p:cond delay="600"/>
                                  </p:stCondLst>
                                  <p:childTnLst>
                                    <p:set>
                                      <p:cBhvr>
                                        <p:cTn dur="1" fill="hold" id="73">
                                          <p:stCondLst>
                                            <p:cond delay="0"/>
                                          </p:stCondLst>
                                        </p:cTn>
                                        <p:tgtEl>
                                          <p:spTgt spid="51"/>
                                        </p:tgtEl>
                                        <p:attrNameLst>
                                          <p:attrName>style.visibility</p:attrName>
                                        </p:attrNameLst>
                                      </p:cBhvr>
                                      <p:to>
                                        <p:strVal val="visible"/>
                                      </p:to>
                                    </p:set>
                                    <p:animEffect filter="fade" transition="in">
                                      <p:cBhvr>
                                        <p:cTn dur="1000" id="74"/>
                                        <p:tgtEl>
                                          <p:spTgt spid="51"/>
                                        </p:tgtEl>
                                      </p:cBhvr>
                                    </p:animEffect>
                                    <p:anim calcmode="lin" valueType="num">
                                      <p:cBhvr>
                                        <p:cTn dur="1000" fill="hold" id="75"/>
                                        <p:tgtEl>
                                          <p:spTgt spid="51"/>
                                        </p:tgtEl>
                                        <p:attrNameLst>
                                          <p:attrName>ppt_x</p:attrName>
                                        </p:attrNameLst>
                                      </p:cBhvr>
                                      <p:tavLst>
                                        <p:tav tm="0">
                                          <p:val>
                                            <p:strVal val="#ppt_x"/>
                                          </p:val>
                                        </p:tav>
                                        <p:tav tm="100000">
                                          <p:val>
                                            <p:strVal val="#ppt_x"/>
                                          </p:val>
                                        </p:tav>
                                      </p:tavLst>
                                    </p:anim>
                                    <p:anim calcmode="lin" valueType="num">
                                      <p:cBhvr>
                                        <p:cTn decel="100000" dur="900" fill="hold" id="76"/>
                                        <p:tgtEl>
                                          <p:spTgt spid="51"/>
                                        </p:tgtEl>
                                        <p:attrNameLst>
                                          <p:attrName>ppt_y</p:attrName>
                                        </p:attrNameLst>
                                      </p:cBhvr>
                                      <p:tavLst>
                                        <p:tav tm="0">
                                          <p:val>
                                            <p:strVal val="#ppt_y+1"/>
                                          </p:val>
                                        </p:tav>
                                        <p:tav tm="100000">
                                          <p:val>
                                            <p:strVal val="#ppt_y-.03"/>
                                          </p:val>
                                        </p:tav>
                                      </p:tavLst>
                                    </p:anim>
                                    <p:anim calcmode="lin" valueType="num">
                                      <p:cBhvr>
                                        <p:cTn accel="100000" dur="100" fill="hold" id="77">
                                          <p:stCondLst>
                                            <p:cond delay="900"/>
                                          </p:stCondLst>
                                        </p:cTn>
                                        <p:tgtEl>
                                          <p:spTgt spid="51"/>
                                        </p:tgtEl>
                                        <p:attrNameLst>
                                          <p:attrName>ppt_y</p:attrName>
                                        </p:attrNameLst>
                                      </p:cBhvr>
                                      <p:tavLst>
                                        <p:tav tm="0">
                                          <p:val>
                                            <p:strVal val="#ppt_y-.03"/>
                                          </p:val>
                                        </p:tav>
                                        <p:tav tm="100000">
                                          <p:val>
                                            <p:strVal val="#ppt_y"/>
                                          </p:val>
                                        </p:tav>
                                      </p:tavLst>
                                    </p:anim>
                                  </p:childTnLst>
                                </p:cTn>
                              </p:par>
                              <p:par>
                                <p:cTn fill="hold" grpId="0" id="78" nodeType="withEffect" presetClass="entr" presetID="37" presetSubtype="0">
                                  <p:stCondLst>
                                    <p:cond delay="900"/>
                                  </p:stCondLst>
                                  <p:childTnLst>
                                    <p:set>
                                      <p:cBhvr>
                                        <p:cTn dur="1" fill="hold" id="79">
                                          <p:stCondLst>
                                            <p:cond delay="0"/>
                                          </p:stCondLst>
                                        </p:cTn>
                                        <p:tgtEl>
                                          <p:spTgt spid="55"/>
                                        </p:tgtEl>
                                        <p:attrNameLst>
                                          <p:attrName>style.visibility</p:attrName>
                                        </p:attrNameLst>
                                      </p:cBhvr>
                                      <p:to>
                                        <p:strVal val="visible"/>
                                      </p:to>
                                    </p:set>
                                    <p:animEffect filter="fade" transition="in">
                                      <p:cBhvr>
                                        <p:cTn dur="1000" id="80"/>
                                        <p:tgtEl>
                                          <p:spTgt spid="55"/>
                                        </p:tgtEl>
                                      </p:cBhvr>
                                    </p:animEffect>
                                    <p:anim calcmode="lin" valueType="num">
                                      <p:cBhvr>
                                        <p:cTn dur="1000" fill="hold" id="81"/>
                                        <p:tgtEl>
                                          <p:spTgt spid="55"/>
                                        </p:tgtEl>
                                        <p:attrNameLst>
                                          <p:attrName>ppt_x</p:attrName>
                                        </p:attrNameLst>
                                      </p:cBhvr>
                                      <p:tavLst>
                                        <p:tav tm="0">
                                          <p:val>
                                            <p:strVal val="#ppt_x"/>
                                          </p:val>
                                        </p:tav>
                                        <p:tav tm="100000">
                                          <p:val>
                                            <p:strVal val="#ppt_x"/>
                                          </p:val>
                                        </p:tav>
                                      </p:tavLst>
                                    </p:anim>
                                    <p:anim calcmode="lin" valueType="num">
                                      <p:cBhvr>
                                        <p:cTn decel="100000" dur="900" fill="hold" id="82"/>
                                        <p:tgtEl>
                                          <p:spTgt spid="55"/>
                                        </p:tgtEl>
                                        <p:attrNameLst>
                                          <p:attrName>ppt_y</p:attrName>
                                        </p:attrNameLst>
                                      </p:cBhvr>
                                      <p:tavLst>
                                        <p:tav tm="0">
                                          <p:val>
                                            <p:strVal val="#ppt_y+1"/>
                                          </p:val>
                                        </p:tav>
                                        <p:tav tm="100000">
                                          <p:val>
                                            <p:strVal val="#ppt_y-.03"/>
                                          </p:val>
                                        </p:tav>
                                      </p:tavLst>
                                    </p:anim>
                                    <p:anim calcmode="lin" valueType="num">
                                      <p:cBhvr>
                                        <p:cTn accel="100000" dur="100" fill="hold" id="83">
                                          <p:stCondLst>
                                            <p:cond delay="900"/>
                                          </p:stCondLst>
                                        </p:cTn>
                                        <p:tgtEl>
                                          <p:spTgt spid="55"/>
                                        </p:tgtEl>
                                        <p:attrNameLst>
                                          <p:attrName>ppt_y</p:attrName>
                                        </p:attrNameLst>
                                      </p:cBhvr>
                                      <p:tavLst>
                                        <p:tav tm="0">
                                          <p:val>
                                            <p:strVal val="#ppt_y-.03"/>
                                          </p:val>
                                        </p:tav>
                                        <p:tav tm="100000">
                                          <p:val>
                                            <p:strVal val="#ppt_y"/>
                                          </p:val>
                                        </p:tav>
                                      </p:tavLst>
                                    </p:anim>
                                  </p:childTnLst>
                                </p:cTn>
                              </p:par>
                              <p:par>
                                <p:cTn fill="hold" grpId="0" id="84" nodeType="withEffect" presetClass="entr" presetID="37" presetSubtype="0">
                                  <p:stCondLst>
                                    <p:cond delay="900"/>
                                  </p:stCondLst>
                                  <p:childTnLst>
                                    <p:set>
                                      <p:cBhvr>
                                        <p:cTn dur="1" fill="hold" id="85">
                                          <p:stCondLst>
                                            <p:cond delay="0"/>
                                          </p:stCondLst>
                                        </p:cTn>
                                        <p:tgtEl>
                                          <p:spTgt spid="56"/>
                                        </p:tgtEl>
                                        <p:attrNameLst>
                                          <p:attrName>style.visibility</p:attrName>
                                        </p:attrNameLst>
                                      </p:cBhvr>
                                      <p:to>
                                        <p:strVal val="visible"/>
                                      </p:to>
                                    </p:set>
                                    <p:animEffect filter="fade" transition="in">
                                      <p:cBhvr>
                                        <p:cTn dur="1000" id="86"/>
                                        <p:tgtEl>
                                          <p:spTgt spid="56"/>
                                        </p:tgtEl>
                                      </p:cBhvr>
                                    </p:animEffect>
                                    <p:anim calcmode="lin" valueType="num">
                                      <p:cBhvr>
                                        <p:cTn dur="1000" fill="hold" id="87"/>
                                        <p:tgtEl>
                                          <p:spTgt spid="56"/>
                                        </p:tgtEl>
                                        <p:attrNameLst>
                                          <p:attrName>ppt_x</p:attrName>
                                        </p:attrNameLst>
                                      </p:cBhvr>
                                      <p:tavLst>
                                        <p:tav tm="0">
                                          <p:val>
                                            <p:strVal val="#ppt_x"/>
                                          </p:val>
                                        </p:tav>
                                        <p:tav tm="100000">
                                          <p:val>
                                            <p:strVal val="#ppt_x"/>
                                          </p:val>
                                        </p:tav>
                                      </p:tavLst>
                                    </p:anim>
                                    <p:anim calcmode="lin" valueType="num">
                                      <p:cBhvr>
                                        <p:cTn decel="100000" dur="900" fill="hold" id="88"/>
                                        <p:tgtEl>
                                          <p:spTgt spid="56"/>
                                        </p:tgtEl>
                                        <p:attrNameLst>
                                          <p:attrName>ppt_y</p:attrName>
                                        </p:attrNameLst>
                                      </p:cBhvr>
                                      <p:tavLst>
                                        <p:tav tm="0">
                                          <p:val>
                                            <p:strVal val="#ppt_y+1"/>
                                          </p:val>
                                        </p:tav>
                                        <p:tav tm="100000">
                                          <p:val>
                                            <p:strVal val="#ppt_y-.03"/>
                                          </p:val>
                                        </p:tav>
                                      </p:tavLst>
                                    </p:anim>
                                    <p:anim calcmode="lin" valueType="num">
                                      <p:cBhvr>
                                        <p:cTn accel="100000" dur="100" fill="hold" id="89">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fill="hold" id="90" nodeType="afterGroup">
                            <p:stCondLst>
                              <p:cond delay="3000"/>
                            </p:stCondLst>
                            <p:childTnLst>
                              <p:par>
                                <p:cTn fill="hold" grpId="0" id="91" nodeType="afterEffect" presetClass="entr" presetID="21" presetSubtype="1">
                                  <p:stCondLst>
                                    <p:cond delay="0"/>
                                  </p:stCondLst>
                                  <p:childTnLst>
                                    <p:set>
                                      <p:cBhvr>
                                        <p:cTn dur="1" fill="hold" id="92">
                                          <p:stCondLst>
                                            <p:cond delay="0"/>
                                          </p:stCondLst>
                                        </p:cTn>
                                        <p:tgtEl>
                                          <p:spTgt spid="36"/>
                                        </p:tgtEl>
                                        <p:attrNameLst>
                                          <p:attrName>style.visibility</p:attrName>
                                        </p:attrNameLst>
                                      </p:cBhvr>
                                      <p:to>
                                        <p:strVal val="visible"/>
                                      </p:to>
                                    </p:set>
                                    <p:animEffect filter="wheel(1)" transition="in">
                                      <p:cBhvr>
                                        <p:cTn dur="2000" id="93"/>
                                        <p:tgtEl>
                                          <p:spTgt spid="36"/>
                                        </p:tgtEl>
                                      </p:cBhvr>
                                    </p:animEffect>
                                  </p:childTnLst>
                                </p:cTn>
                              </p:par>
                              <p:par>
                                <p:cTn fill="hold" grpId="0" id="94" nodeType="withEffect" presetClass="entr" presetID="10" presetSubtype="0">
                                  <p:stCondLst>
                                    <p:cond delay="1000"/>
                                  </p:stCondLst>
                                  <p:childTnLst>
                                    <p:set>
                                      <p:cBhvr>
                                        <p:cTn dur="1" fill="hold" id="95">
                                          <p:stCondLst>
                                            <p:cond delay="0"/>
                                          </p:stCondLst>
                                        </p:cTn>
                                        <p:tgtEl>
                                          <p:spTgt spid="57"/>
                                        </p:tgtEl>
                                        <p:attrNameLst>
                                          <p:attrName>style.visibility</p:attrName>
                                        </p:attrNameLst>
                                      </p:cBhvr>
                                      <p:to>
                                        <p:strVal val="visible"/>
                                      </p:to>
                                    </p:set>
                                    <p:animEffect filter="fade" transition="in">
                                      <p:cBhvr>
                                        <p:cTn dur="1000" id="9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Graphic grpId="0" spid="36">
        <p:bldAsOne/>
      </p:bldGraphic>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81368" y="440281"/>
            <a:ext cx="2007509" cy="721887"/>
            <a:chOff x="481368" y="440281"/>
            <a:chExt cx="2007509" cy="721887"/>
          </a:xfrm>
        </p:grpSpPr>
        <p:sp>
          <p:nvSpPr>
            <p:cNvPr id="1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0"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资金预算</a:t>
              </a:r>
            </a:p>
          </p:txBody>
        </p:sp>
        <p:sp>
          <p:nvSpPr>
            <p:cNvPr id="21" name="矩形 20"/>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TextBox 5"/>
          <p:cNvSpPr txBox="1"/>
          <p:nvPr/>
        </p:nvSpPr>
        <p:spPr>
          <a:xfrm>
            <a:off x="2135560" y="2565316"/>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smtClean="0">
                <a:solidFill>
                  <a:srgbClr val="4F4D50"/>
                </a:solidFill>
                <a:latin charset="-122" panose="02010601030101010101" pitchFamily="2" typeface="方正黑体简体"/>
                <a:ea charset="-122" panose="02010601030101010101" pitchFamily="2" typeface="方正黑体简体"/>
              </a:rPr>
              <a:t>推广商业计划，力争200万元机构投资</a:t>
            </a:r>
          </a:p>
        </p:txBody>
      </p:sp>
      <p:sp>
        <p:nvSpPr>
          <p:cNvPr id="23" name="TextBox 6"/>
          <p:cNvSpPr txBox="1"/>
          <p:nvPr/>
        </p:nvSpPr>
        <p:spPr>
          <a:xfrm>
            <a:off x="2135560" y="3183295"/>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solidFill>
                  <a:srgbClr val="4F4D50"/>
                </a:solidFill>
                <a:latin charset="-122" panose="02010601030101010101" pitchFamily="2" typeface="方正黑体简体"/>
                <a:ea charset="-122" panose="02010601030101010101" pitchFamily="2" typeface="方正黑体简体"/>
              </a:rPr>
              <a:t>引入第二战略投资者，融资金额250万元人民币</a:t>
            </a:r>
          </a:p>
        </p:txBody>
      </p:sp>
      <p:sp>
        <p:nvSpPr>
          <p:cNvPr id="24" name="TextBox 8"/>
          <p:cNvSpPr txBox="1"/>
          <p:nvPr/>
        </p:nvSpPr>
        <p:spPr>
          <a:xfrm>
            <a:off x="2135560" y="3781397"/>
            <a:ext cx="4023075" cy="22860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r>
              <a:rPr altLang="en-US" lang="zh-CN">
                <a:solidFill>
                  <a:srgbClr val="4F4D50"/>
                </a:solidFill>
                <a:latin charset="-122" panose="02010601030101010101" pitchFamily="2" typeface="方正黑体简体"/>
                <a:ea charset="-122" panose="02010601030101010101" pitchFamily="2" typeface="方正黑体简体"/>
              </a:rPr>
              <a:t>种子轮融资50万人民币</a:t>
            </a:r>
          </a:p>
        </p:txBody>
      </p:sp>
      <p:sp>
        <p:nvSpPr>
          <p:cNvPr id="25" name="TextBox 38"/>
          <p:cNvSpPr txBox="1"/>
          <p:nvPr/>
        </p:nvSpPr>
        <p:spPr>
          <a:xfrm>
            <a:off x="1205795" y="2570188"/>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rgbClr val="4F4D50"/>
                </a:solidFill>
                <a:latin charset="-122" panose="02010601030101010101" pitchFamily="2" typeface="方正黑体简体"/>
                <a:ea charset="-122" panose="02010601030101010101" pitchFamily="2" typeface="方正黑体简体"/>
              </a:rPr>
              <a:t>第一阶段</a:t>
            </a:r>
          </a:p>
        </p:txBody>
      </p:sp>
      <p:sp>
        <p:nvSpPr>
          <p:cNvPr id="26" name="TextBox 39"/>
          <p:cNvSpPr txBox="1"/>
          <p:nvPr/>
        </p:nvSpPr>
        <p:spPr>
          <a:xfrm>
            <a:off x="1205795" y="3175985"/>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rgbClr val="4F4D50"/>
                </a:solidFill>
                <a:latin charset="-122" panose="02010601030101010101" pitchFamily="2" typeface="方正黑体简体"/>
                <a:ea charset="-122" panose="02010601030101010101" pitchFamily="2" typeface="方正黑体简体"/>
              </a:rPr>
              <a:t>第二阶段</a:t>
            </a:r>
          </a:p>
        </p:txBody>
      </p:sp>
      <p:sp>
        <p:nvSpPr>
          <p:cNvPr id="27" name="TextBox 41"/>
          <p:cNvSpPr txBox="1"/>
          <p:nvPr/>
        </p:nvSpPr>
        <p:spPr>
          <a:xfrm>
            <a:off x="1205795" y="3781780"/>
            <a:ext cx="929765" cy="21336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400">
                <a:solidFill>
                  <a:srgbClr val="4F4D50"/>
                </a:solidFill>
                <a:latin charset="-122" panose="02010601030101010101" pitchFamily="2" typeface="方正黑体简体"/>
                <a:ea charset="-122" panose="02010601030101010101" pitchFamily="2" typeface="方正黑体简体"/>
              </a:rPr>
              <a:t>第三阶段</a:t>
            </a:r>
          </a:p>
        </p:txBody>
      </p:sp>
      <p:graphicFrame>
        <p:nvGraphicFramePr>
          <p:cNvPr id="28" name="图表 27"/>
          <p:cNvGraphicFramePr/>
          <p:nvPr>
            <p:extLst>
              <p:ext uri="{D42A27DB-BD31-4B8C-83A1-F6EECF244321}">
                <p14:modId val="2040856427"/>
              </p:ext>
            </p:extLst>
          </p:nvPr>
        </p:nvGraphicFramePr>
        <p:xfrm>
          <a:off x="6875149" y="1811717"/>
          <a:ext cx="4390626" cy="4277014"/>
        </p:xfrm>
        <a:graphic>
          <a:graphicData uri="http://schemas.openxmlformats.org/drawingml/2006/chart">
            <c:chart xmlns:c="http://schemas.openxmlformats.org/drawingml/2006/chart" r:id="rId3"/>
          </a:graphicData>
        </a:graphic>
      </p:graphicFrame>
      <p:sp>
        <p:nvSpPr>
          <p:cNvPr id="29" name="TextBox 38"/>
          <p:cNvSpPr txBox="1"/>
          <p:nvPr/>
        </p:nvSpPr>
        <p:spPr>
          <a:xfrm>
            <a:off x="1205795" y="2020755"/>
            <a:ext cx="1224136" cy="243840"/>
          </a:xfrm>
          <a:prstGeom prst="rect">
            <a:avLst/>
          </a:prstGeom>
          <a:noFill/>
        </p:spPr>
        <p:txBody>
          <a:bodyPr bIns="0" lIns="0" rIns="0" tIns="0" wrap="square">
            <a:spAutoFit/>
          </a:bodyPr>
          <a:lstStyle/>
          <a:p>
            <a:pPr algn="just" fontAlgn="auto">
              <a:spcBef>
                <a:spcPct val="0"/>
              </a:spcBef>
              <a:spcAft>
                <a:spcPct val="0"/>
              </a:spcAft>
              <a:defRPr/>
            </a:pPr>
            <a:r>
              <a:rPr altLang="en-US" lang="zh-CN" sz="1600">
                <a:solidFill>
                  <a:srgbClr val="4F4D50"/>
                </a:solidFill>
                <a:latin charset="-122" panose="02010601030101010101" pitchFamily="2" typeface="方正黑体简体"/>
                <a:ea charset="-122" panose="02010601030101010101" pitchFamily="2" typeface="方正黑体简体"/>
              </a:rPr>
              <a:t>融资计划</a:t>
            </a:r>
          </a:p>
        </p:txBody>
      </p:sp>
      <p:sp>
        <p:nvSpPr>
          <p:cNvPr id="30" name="圆角矩形 29"/>
          <p:cNvSpPr/>
          <p:nvPr/>
        </p:nvSpPr>
        <p:spPr>
          <a:xfrm>
            <a:off x="1163261"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rgbClr val="4F4D50"/>
                </a:solidFill>
                <a:latin charset="-122" panose="02010601030101010101" pitchFamily="2" typeface="方正黑体简体"/>
                <a:ea charset="-122" panose="02010601030101010101" pitchFamily="2" typeface="方正黑体简体"/>
              </a:rPr>
              <a:t>平台建设</a:t>
            </a:r>
          </a:p>
        </p:txBody>
      </p:sp>
      <p:sp>
        <p:nvSpPr>
          <p:cNvPr id="31" name="圆角矩形 30"/>
          <p:cNvSpPr/>
          <p:nvPr/>
        </p:nvSpPr>
        <p:spPr>
          <a:xfrm>
            <a:off x="2551406"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rgbClr val="4F4D50"/>
                </a:solidFill>
                <a:latin charset="-122" panose="02010601030101010101" pitchFamily="2" typeface="方正黑体简体"/>
                <a:ea charset="-122" panose="02010601030101010101" pitchFamily="2" typeface="方正黑体简体"/>
              </a:rPr>
              <a:t>产品研发</a:t>
            </a:r>
          </a:p>
        </p:txBody>
      </p:sp>
      <p:sp>
        <p:nvSpPr>
          <p:cNvPr id="32" name="圆角矩形 31"/>
          <p:cNvSpPr/>
          <p:nvPr/>
        </p:nvSpPr>
        <p:spPr>
          <a:xfrm>
            <a:off x="3939551"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rgbClr val="4F4D50"/>
                </a:solidFill>
                <a:latin charset="-122" panose="02010601030101010101" pitchFamily="2" typeface="方正黑体简体"/>
                <a:ea charset="-122" panose="02010601030101010101" pitchFamily="2" typeface="方正黑体简体"/>
              </a:rPr>
              <a:t>推广运营</a:t>
            </a:r>
          </a:p>
        </p:txBody>
      </p:sp>
      <p:sp>
        <p:nvSpPr>
          <p:cNvPr id="33" name="圆角矩形 32"/>
          <p:cNvSpPr/>
          <p:nvPr/>
        </p:nvSpPr>
        <p:spPr>
          <a:xfrm>
            <a:off x="5327695" y="5192499"/>
            <a:ext cx="1280475" cy="320736"/>
          </a:xfrm>
          <a:prstGeom prst="roundRect">
            <a:avLst>
              <a:gd fmla="val 50000" name="adj"/>
            </a:avLst>
          </a:prstGeom>
          <a:solidFill>
            <a:schemeClr val="bg1"/>
          </a:solidFill>
          <a:ln w="9525">
            <a:noFill/>
          </a:ln>
          <a:effectLst>
            <a:outerShdw algn="tl" blurRad="889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mtClean="0" sz="1200">
                <a:solidFill>
                  <a:srgbClr val="4F4D50"/>
                </a:solidFill>
                <a:latin charset="-122" panose="02010601030101010101" pitchFamily="2" typeface="方正黑体简体"/>
                <a:ea charset="-122" panose="02010601030101010101" pitchFamily="2" typeface="方正黑体简体"/>
              </a:rPr>
              <a:t>市场拓展</a:t>
            </a:r>
          </a:p>
        </p:txBody>
      </p:sp>
      <p:sp>
        <p:nvSpPr>
          <p:cNvPr id="34" name="TextBox 38"/>
          <p:cNvSpPr txBox="1"/>
          <p:nvPr/>
        </p:nvSpPr>
        <p:spPr>
          <a:xfrm>
            <a:off x="1205795" y="4592505"/>
            <a:ext cx="1224136" cy="243840"/>
          </a:xfrm>
          <a:prstGeom prst="rect">
            <a:avLst/>
          </a:prstGeom>
          <a:noFill/>
        </p:spPr>
        <p:txBody>
          <a:bodyPr bIns="0" lIns="0" rIns="0" tIns="0" wrap="square">
            <a:spAutoFit/>
          </a:bodyPr>
          <a:lstStyle/>
          <a:p>
            <a:pPr algn="just" fontAlgn="auto">
              <a:spcBef>
                <a:spcPct val="0"/>
              </a:spcBef>
              <a:spcAft>
                <a:spcPct val="0"/>
              </a:spcAft>
              <a:defRPr/>
            </a:pPr>
            <a:r>
              <a:rPr altLang="en-US" lang="zh-CN" smtClean="0" sz="1600">
                <a:solidFill>
                  <a:srgbClr val="4F4D50"/>
                </a:solidFill>
                <a:latin charset="-122" panose="02010601030101010101" pitchFamily="2" typeface="方正黑体简体"/>
                <a:ea charset="-122" panose="02010601030101010101" pitchFamily="2" typeface="方正黑体简体"/>
              </a:rPr>
              <a:t>资金用途</a:t>
            </a:r>
          </a:p>
        </p:txBody>
      </p:sp>
    </p:spTree>
    <p:extLst>
      <p:ext uri="{BB962C8B-B14F-4D97-AF65-F5344CB8AC3E}">
        <p14:creationId val="296309308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fill="hold" id="7"/>
                                        <p:tgtEl>
                                          <p:spTgt spid="29"/>
                                        </p:tgtEl>
                                        <p:attrNameLst>
                                          <p:attrName>ppt_x</p:attrName>
                                        </p:attrNameLst>
                                      </p:cBhvr>
                                      <p:tavLst>
                                        <p:tav tm="0">
                                          <p:val>
                                            <p:strVal val="0-#ppt_w/2"/>
                                          </p:val>
                                        </p:tav>
                                        <p:tav tm="100000">
                                          <p:val>
                                            <p:strVal val="#ppt_x"/>
                                          </p:val>
                                        </p:tav>
                                      </p:tavLst>
                                    </p:anim>
                                    <p:anim calcmode="lin" valueType="num">
                                      <p:cBhvr additive="base">
                                        <p:cTn dur="500" fill="hold" id="8"/>
                                        <p:tgtEl>
                                          <p:spTgt spid="2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grpId="0" id="15" nodeType="withEffect" presetClass="entr" presetID="10" presetSubtype="0">
                                  <p:stCondLst>
                                    <p:cond delay="300"/>
                                  </p:stCondLst>
                                  <p:childTnLst>
                                    <p:set>
                                      <p:cBhvr>
                                        <p:cTn dur="1" fill="hold" id="16">
                                          <p:stCondLst>
                                            <p:cond delay="0"/>
                                          </p:stCondLst>
                                        </p:cTn>
                                        <p:tgtEl>
                                          <p:spTgt spid="26"/>
                                        </p:tgtEl>
                                        <p:attrNameLst>
                                          <p:attrName>style.visibility</p:attrName>
                                        </p:attrNameLst>
                                      </p:cBhvr>
                                      <p:to>
                                        <p:strVal val="visible"/>
                                      </p:to>
                                    </p:set>
                                    <p:animEffect filter="fade" transition="in">
                                      <p:cBhvr>
                                        <p:cTn dur="500" id="17"/>
                                        <p:tgtEl>
                                          <p:spTgt spid="26"/>
                                        </p:tgtEl>
                                      </p:cBhvr>
                                    </p:animEffect>
                                  </p:childTnLst>
                                </p:cTn>
                              </p:par>
                              <p:par>
                                <p:cTn fill="hold" grpId="0" id="18" nodeType="withEffect" presetClass="entr" presetID="10" presetSubtype="0">
                                  <p:stCondLst>
                                    <p:cond delay="600"/>
                                  </p:stCondLst>
                                  <p:childTnLst>
                                    <p:set>
                                      <p:cBhvr>
                                        <p:cTn dur="1" fill="hold" id="19">
                                          <p:stCondLst>
                                            <p:cond delay="0"/>
                                          </p:stCondLst>
                                        </p:cTn>
                                        <p:tgtEl>
                                          <p:spTgt spid="27"/>
                                        </p:tgtEl>
                                        <p:attrNameLst>
                                          <p:attrName>style.visibility</p:attrName>
                                        </p:attrNameLst>
                                      </p:cBhvr>
                                      <p:to>
                                        <p:strVal val="visible"/>
                                      </p:to>
                                    </p:set>
                                    <p:animEffect filter="fade" transition="in">
                                      <p:cBhvr>
                                        <p:cTn dur="500" id="20"/>
                                        <p:tgtEl>
                                          <p:spTgt spid="27"/>
                                        </p:tgtEl>
                                      </p:cBhvr>
                                    </p:animEffect>
                                  </p:childTnLst>
                                </p:cTn>
                              </p:par>
                            </p:childTnLst>
                          </p:cTn>
                        </p:par>
                        <p:par>
                          <p:cTn fill="hold" id="21" nodeType="afterGroup">
                            <p:stCondLst>
                              <p:cond delay="1600"/>
                            </p:stCondLst>
                            <p:childTnLst>
                              <p:par>
                                <p:cTn fill="hold" grpId="0" id="22" nodeType="afterEffect" presetClass="entr" presetID="22" presetSubtype="8">
                                  <p:stCondLst>
                                    <p:cond delay="0"/>
                                  </p:stCondLst>
                                  <p:childTnLst>
                                    <p:set>
                                      <p:cBhvr>
                                        <p:cTn dur="1" fill="hold" id="23">
                                          <p:stCondLst>
                                            <p:cond delay="0"/>
                                          </p:stCondLst>
                                        </p:cTn>
                                        <p:tgtEl>
                                          <p:spTgt spid="22"/>
                                        </p:tgtEl>
                                        <p:attrNameLst>
                                          <p:attrName>style.visibility</p:attrName>
                                        </p:attrNameLst>
                                      </p:cBhvr>
                                      <p:to>
                                        <p:strVal val="visible"/>
                                      </p:to>
                                    </p:set>
                                    <p:animEffect filter="wipe(left)" transition="in">
                                      <p:cBhvr>
                                        <p:cTn dur="500" id="24"/>
                                        <p:tgtEl>
                                          <p:spTgt spid="22"/>
                                        </p:tgtEl>
                                      </p:cBhvr>
                                    </p:animEffect>
                                  </p:childTnLst>
                                </p:cTn>
                              </p:par>
                            </p:childTnLst>
                          </p:cTn>
                        </p:par>
                        <p:par>
                          <p:cTn fill="hold" id="25" nodeType="afterGroup">
                            <p:stCondLst>
                              <p:cond delay="2100"/>
                            </p:stCondLst>
                            <p:childTnLst>
                              <p:par>
                                <p:cTn fill="hold" grpId="0" id="26" nodeType="after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childTnLst>
                          </p:cTn>
                        </p:par>
                        <p:par>
                          <p:cTn fill="hold" id="29" nodeType="afterGroup">
                            <p:stCondLst>
                              <p:cond delay="2600"/>
                            </p:stCondLst>
                            <p:childTnLst>
                              <p:par>
                                <p:cTn fill="hold" grpId="0" id="30" nodeType="afterEffect" presetClass="entr" presetID="22" presetSubtype="8">
                                  <p:stCondLst>
                                    <p:cond delay="0"/>
                                  </p:stCondLst>
                                  <p:childTnLst>
                                    <p:set>
                                      <p:cBhvr>
                                        <p:cTn dur="1" fill="hold" id="31">
                                          <p:stCondLst>
                                            <p:cond delay="0"/>
                                          </p:stCondLst>
                                        </p:cTn>
                                        <p:tgtEl>
                                          <p:spTgt spid="24"/>
                                        </p:tgtEl>
                                        <p:attrNameLst>
                                          <p:attrName>style.visibility</p:attrName>
                                        </p:attrNameLst>
                                      </p:cBhvr>
                                      <p:to>
                                        <p:strVal val="visible"/>
                                      </p:to>
                                    </p:set>
                                    <p:animEffect filter="wipe(left)" transition="in">
                                      <p:cBhvr>
                                        <p:cTn dur="500" id="32"/>
                                        <p:tgtEl>
                                          <p:spTgt spid="24"/>
                                        </p:tgtEl>
                                      </p:cBhvr>
                                    </p:animEffect>
                                  </p:childTnLst>
                                </p:cTn>
                              </p:par>
                            </p:childTnLst>
                          </p:cTn>
                        </p:par>
                        <p:par>
                          <p:cTn fill="hold" id="33" nodeType="afterGroup">
                            <p:stCondLst>
                              <p:cond delay="3100"/>
                            </p:stCondLst>
                            <p:childTnLst>
                              <p:par>
                                <p:cTn fill="hold" grpId="0" id="34" nodeType="afterEffect" presetClass="entr" presetID="2" presetSubtype="8">
                                  <p:stCondLst>
                                    <p:cond delay="0"/>
                                  </p:stCondLst>
                                  <p:childTnLst>
                                    <p:set>
                                      <p:cBhvr>
                                        <p:cTn dur="1" fill="hold" id="35">
                                          <p:stCondLst>
                                            <p:cond delay="0"/>
                                          </p:stCondLst>
                                        </p:cTn>
                                        <p:tgtEl>
                                          <p:spTgt spid="34"/>
                                        </p:tgtEl>
                                        <p:attrNameLst>
                                          <p:attrName>style.visibility</p:attrName>
                                        </p:attrNameLst>
                                      </p:cBhvr>
                                      <p:to>
                                        <p:strVal val="visible"/>
                                      </p:to>
                                    </p:set>
                                    <p:anim calcmode="lin" valueType="num">
                                      <p:cBhvr additive="base">
                                        <p:cTn dur="500" fill="hold" id="36"/>
                                        <p:tgtEl>
                                          <p:spTgt spid="34"/>
                                        </p:tgtEl>
                                        <p:attrNameLst>
                                          <p:attrName>ppt_x</p:attrName>
                                        </p:attrNameLst>
                                      </p:cBhvr>
                                      <p:tavLst>
                                        <p:tav tm="0">
                                          <p:val>
                                            <p:strVal val="0-#ppt_w/2"/>
                                          </p:val>
                                        </p:tav>
                                        <p:tav tm="100000">
                                          <p:val>
                                            <p:strVal val="#ppt_x"/>
                                          </p:val>
                                        </p:tav>
                                      </p:tavLst>
                                    </p:anim>
                                    <p:anim calcmode="lin" valueType="num">
                                      <p:cBhvr additive="base">
                                        <p:cTn dur="500" fill="hold" id="37"/>
                                        <p:tgtEl>
                                          <p:spTgt spid="34"/>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600"/>
                            </p:stCondLst>
                            <p:childTnLst>
                              <p:par>
                                <p:cTn fill="hold" grpId="1" id="39" nodeType="afterEffect" presetClass="entr" presetID="1" presetSubtype="0">
                                  <p:stCondLst>
                                    <p:cond delay="0"/>
                                  </p:stCondLst>
                                  <p:childTnLst>
                                    <p:set>
                                      <p:cBhvr>
                                        <p:cTn dur="1" fill="hold" id="40">
                                          <p:stCondLst>
                                            <p:cond delay="0"/>
                                          </p:stCondLst>
                                        </p:cTn>
                                        <p:tgtEl>
                                          <p:spTgt spid="30"/>
                                        </p:tgtEl>
                                        <p:attrNameLst>
                                          <p:attrName>style.visibility</p:attrName>
                                        </p:attrNameLst>
                                      </p:cBhvr>
                                      <p:to>
                                        <p:strVal val="visible"/>
                                      </p:to>
                                    </p:set>
                                  </p:childTnLst>
                                </p:cTn>
                              </p:par>
                              <p:par>
                                <p:cTn accel="50000" decel="50000" fill="hold" grpId="0" id="41" nodeType="withEffect" presetClass="path" presetID="64" presetSubtype="0">
                                  <p:stCondLst>
                                    <p:cond delay="0"/>
                                  </p:stCondLst>
                                  <p:childTnLst>
                                    <p:animMotion origin="layout" path="M 3.33333E-06 0.25439 L 3.33333E-06 4.44444E-06" pathEditMode="relative" ptsTypes="AA" rAng="0">
                                      <p:cBhvr>
                                        <p:cTn dur="500" fill="hold" id="42"/>
                                        <p:tgtEl>
                                          <p:spTgt spid="30"/>
                                        </p:tgtEl>
                                        <p:attrNameLst>
                                          <p:attrName>ppt_x</p:attrName>
                                          <p:attrName>ppt_y</p:attrName>
                                        </p:attrNameLst>
                                      </p:cBhvr>
                                      <p:rCtr x="0" y="-12731"/>
                                    </p:animMotion>
                                  </p:childTnLst>
                                </p:cTn>
                              </p:par>
                            </p:childTnLst>
                          </p:cTn>
                        </p:par>
                        <p:par>
                          <p:cTn fill="hold" id="43" nodeType="afterGroup">
                            <p:stCondLst>
                              <p:cond delay="4100"/>
                            </p:stCondLst>
                            <p:childTnLst>
                              <p:par>
                                <p:cTn fill="hold" grpId="1" id="44" nodeType="afterEffect" presetClass="entr" presetID="1" presetSubtype="0">
                                  <p:stCondLst>
                                    <p:cond delay="0"/>
                                  </p:stCondLst>
                                  <p:childTnLst>
                                    <p:set>
                                      <p:cBhvr>
                                        <p:cTn dur="1" fill="hold" id="45">
                                          <p:stCondLst>
                                            <p:cond delay="0"/>
                                          </p:stCondLst>
                                        </p:cTn>
                                        <p:tgtEl>
                                          <p:spTgt spid="31"/>
                                        </p:tgtEl>
                                        <p:attrNameLst>
                                          <p:attrName>style.visibility</p:attrName>
                                        </p:attrNameLst>
                                      </p:cBhvr>
                                      <p:to>
                                        <p:strVal val="visible"/>
                                      </p:to>
                                    </p:set>
                                  </p:childTnLst>
                                </p:cTn>
                              </p:par>
                              <p:par>
                                <p:cTn accel="50000" decel="50000" fill="hold" grpId="0" id="46" nodeType="withEffect" presetClass="path" presetID="64" presetSubtype="0">
                                  <p:stCondLst>
                                    <p:cond delay="0"/>
                                  </p:stCondLst>
                                  <p:childTnLst>
                                    <p:animMotion origin="layout" path="M 1.25E-06 0.25439 L 1.25E-06 4.44444E-06" pathEditMode="relative" ptsTypes="AA" rAng="0">
                                      <p:cBhvr>
                                        <p:cTn dur="500" fill="hold" id="47"/>
                                        <p:tgtEl>
                                          <p:spTgt spid="31"/>
                                        </p:tgtEl>
                                        <p:attrNameLst>
                                          <p:attrName>ppt_x</p:attrName>
                                          <p:attrName>ppt_y</p:attrName>
                                        </p:attrNameLst>
                                      </p:cBhvr>
                                      <p:rCtr x="0" y="-12731"/>
                                    </p:animMotion>
                                  </p:childTnLst>
                                </p:cTn>
                              </p:par>
                            </p:childTnLst>
                          </p:cTn>
                        </p:par>
                        <p:par>
                          <p:cTn fill="hold" id="48" nodeType="afterGroup">
                            <p:stCondLst>
                              <p:cond delay="4600"/>
                            </p:stCondLst>
                            <p:childTnLst>
                              <p:par>
                                <p:cTn fill="hold" grpId="1" id="49" nodeType="afterEffect" presetClass="entr" presetID="1" presetSubtype="0">
                                  <p:stCondLst>
                                    <p:cond delay="0"/>
                                  </p:stCondLst>
                                  <p:childTnLst>
                                    <p:set>
                                      <p:cBhvr>
                                        <p:cTn dur="1" fill="hold" id="50">
                                          <p:stCondLst>
                                            <p:cond delay="0"/>
                                          </p:stCondLst>
                                        </p:cTn>
                                        <p:tgtEl>
                                          <p:spTgt spid="32"/>
                                        </p:tgtEl>
                                        <p:attrNameLst>
                                          <p:attrName>style.visibility</p:attrName>
                                        </p:attrNameLst>
                                      </p:cBhvr>
                                      <p:to>
                                        <p:strVal val="visible"/>
                                      </p:to>
                                    </p:set>
                                  </p:childTnLst>
                                </p:cTn>
                              </p:par>
                              <p:par>
                                <p:cTn accel="50000" decel="50000" fill="hold" grpId="0" id="51" nodeType="withEffect" presetClass="path" presetID="64" presetSubtype="0">
                                  <p:stCondLst>
                                    <p:cond delay="0"/>
                                  </p:stCondLst>
                                  <p:childTnLst>
                                    <p:animMotion origin="layout" path="M -1.04167E-06 0.25439 L -1.04167E-06 4.44444E-06" pathEditMode="relative" ptsTypes="AA" rAng="0">
                                      <p:cBhvr>
                                        <p:cTn dur="500" fill="hold" id="52"/>
                                        <p:tgtEl>
                                          <p:spTgt spid="32"/>
                                        </p:tgtEl>
                                        <p:attrNameLst>
                                          <p:attrName>ppt_x</p:attrName>
                                          <p:attrName>ppt_y</p:attrName>
                                        </p:attrNameLst>
                                      </p:cBhvr>
                                      <p:rCtr x="0" y="-12731"/>
                                    </p:animMotion>
                                  </p:childTnLst>
                                </p:cTn>
                              </p:par>
                            </p:childTnLst>
                          </p:cTn>
                        </p:par>
                        <p:par>
                          <p:cTn fill="hold" id="53" nodeType="afterGroup">
                            <p:stCondLst>
                              <p:cond delay="5100"/>
                            </p:stCondLst>
                            <p:childTnLst>
                              <p:par>
                                <p:cTn fill="hold" grpId="1" id="54" nodeType="afterEffect" presetClass="entr" presetID="1" presetSubtype="0">
                                  <p:stCondLst>
                                    <p:cond delay="0"/>
                                  </p:stCondLst>
                                  <p:childTnLst>
                                    <p:set>
                                      <p:cBhvr>
                                        <p:cTn dur="1" fill="hold" id="55">
                                          <p:stCondLst>
                                            <p:cond delay="0"/>
                                          </p:stCondLst>
                                        </p:cTn>
                                        <p:tgtEl>
                                          <p:spTgt spid="33"/>
                                        </p:tgtEl>
                                        <p:attrNameLst>
                                          <p:attrName>style.visibility</p:attrName>
                                        </p:attrNameLst>
                                      </p:cBhvr>
                                      <p:to>
                                        <p:strVal val="visible"/>
                                      </p:to>
                                    </p:set>
                                  </p:childTnLst>
                                </p:cTn>
                              </p:par>
                              <p:par>
                                <p:cTn accel="50000" decel="50000" fill="hold" grpId="0" id="56" nodeType="withEffect" presetClass="path" presetID="64" presetSubtype="0">
                                  <p:stCondLst>
                                    <p:cond delay="0"/>
                                  </p:stCondLst>
                                  <p:childTnLst>
                                    <p:animMotion origin="layout" path="M -3.125E-06 0.25439 L -3.125E-06 4.44444E-06" pathEditMode="relative" ptsTypes="AA" rAng="0">
                                      <p:cBhvr>
                                        <p:cTn dur="500" fill="hold" id="57"/>
                                        <p:tgtEl>
                                          <p:spTgt spid="33"/>
                                        </p:tgtEl>
                                        <p:attrNameLst>
                                          <p:attrName>ppt_x</p:attrName>
                                          <p:attrName>ppt_y</p:attrName>
                                        </p:attrNameLst>
                                      </p:cBhvr>
                                      <p:rCtr x="0" y="-12731"/>
                                    </p:animMotion>
                                  </p:childTnLst>
                                </p:cTn>
                              </p:par>
                            </p:childTnLst>
                          </p:cTn>
                        </p:par>
                        <p:par>
                          <p:cTn fill="hold" id="58" nodeType="afterGroup">
                            <p:stCondLst>
                              <p:cond delay="5600"/>
                            </p:stCondLst>
                            <p:childTnLst>
                              <p:par>
                                <p:cTn fill="hold" grpId="0" id="59" nodeType="afterEffect" presetClass="entr" presetID="10" presetSubtype="0">
                                  <p:stCondLst>
                                    <p:cond delay="0"/>
                                  </p:stCondLst>
                                  <p:childTnLst>
                                    <p:set>
                                      <p:cBhvr>
                                        <p:cTn dur="1" fill="hold" id="60">
                                          <p:stCondLst>
                                            <p:cond delay="0"/>
                                          </p:stCondLst>
                                        </p:cTn>
                                        <p:tgtEl>
                                          <p:spTgt spid="28"/>
                                        </p:tgtEl>
                                        <p:attrNameLst>
                                          <p:attrName>style.visibility</p:attrName>
                                        </p:attrNameLst>
                                      </p:cBhvr>
                                      <p:to>
                                        <p:strVal val="visible"/>
                                      </p:to>
                                    </p:set>
                                    <p:animEffect filter="fade" transition="in">
                                      <p:cBhvr>
                                        <p:cTn dur="1500" id="6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9"/>
      <p:bldP grpId="0" spid="30"/>
      <p:bldP grpId="1" spid="30"/>
      <p:bldP grpId="0" spid="31"/>
      <p:bldP grpId="1" spid="31"/>
      <p:bldP grpId="0" spid="32"/>
      <p:bldP grpId="1" spid="32"/>
      <p:bldP grpId="0" spid="33"/>
      <p:bldP grpId="1" spid="33"/>
      <p:bldP grpId="0" spid="34"/>
      <p:bldGraphic grpId="0" spid="28">
        <p:bldAsOne/>
      </p:bldGraphic>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8" name="图表 7"/>
          <p:cNvGraphicFramePr/>
          <p:nvPr>
            <p:extLst>
              <p:ext uri="{D42A27DB-BD31-4B8C-83A1-F6EECF244321}">
                <p14:modId val="3788769180"/>
              </p:ext>
            </p:extLst>
          </p:nvPr>
        </p:nvGraphicFramePr>
        <p:xfrm>
          <a:off x="-155085" y="1793218"/>
          <a:ext cx="6415884" cy="4277901"/>
        </p:xfrm>
        <a:graphic>
          <a:graphicData uri="http://schemas.openxmlformats.org/drawingml/2006/chart">
            <c:chart xmlns:c="http://schemas.openxmlformats.org/drawingml/2006/chart" r:id="rId3"/>
          </a:graphicData>
        </a:graphic>
      </p:graphicFrame>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9" name="文本框 11"/>
          <p:cNvSpPr txBox="1">
            <a:spLocks noChangeArrowheads="1"/>
          </p:cNvSpPr>
          <p:nvPr/>
        </p:nvSpPr>
        <p:spPr bwMode="auto">
          <a:xfrm>
            <a:off x="922521" y="2458106"/>
            <a:ext cx="2579083" cy="701040"/>
          </a:xfrm>
          <a:prstGeom prst="rect">
            <a:avLst/>
          </a:prstGeom>
          <a:noFill/>
          <a:ln>
            <a:noFill/>
          </a:ln>
        </p:spPr>
        <p:txBody>
          <a:bodyPr wrap="square">
            <a:spAutoFit/>
          </a:bodyPr>
          <a:lstStyle>
            <a:lvl1pPr>
              <a:defRPr sz="1300">
                <a:solidFill>
                  <a:schemeClr val="tx1"/>
                </a:solidFill>
                <a:latin charset="0" panose="020b0604020202020204" pitchFamily="34" typeface="Arial"/>
                <a:ea charset="-122" panose="020b0503020204020204" pitchFamily="34" typeface="微软雅黑"/>
              </a:defRPr>
            </a:lvl1pPr>
            <a:lvl2pPr indent="-285750" marL="742950">
              <a:defRPr sz="1300">
                <a:solidFill>
                  <a:schemeClr val="tx1"/>
                </a:solidFill>
                <a:latin charset="0" panose="020b0604020202020204" pitchFamily="34" typeface="Arial"/>
                <a:ea charset="-122" panose="020b0503020204020204" pitchFamily="34" typeface="微软雅黑"/>
              </a:defRPr>
            </a:lvl2pPr>
            <a:lvl3pPr indent="-228600" marL="1143000">
              <a:defRPr sz="1300">
                <a:solidFill>
                  <a:schemeClr val="tx1"/>
                </a:solidFill>
                <a:latin charset="0" panose="020b0604020202020204" pitchFamily="34" typeface="Arial"/>
                <a:ea charset="-122" panose="020b0503020204020204" pitchFamily="34" typeface="微软雅黑"/>
              </a:defRPr>
            </a:lvl3pPr>
            <a:lvl4pPr indent="-228600" marL="1600200">
              <a:defRPr sz="1300">
                <a:solidFill>
                  <a:schemeClr val="tx1"/>
                </a:solidFill>
                <a:latin charset="0" panose="020b0604020202020204" pitchFamily="34" typeface="Arial"/>
                <a:ea charset="-122" panose="020b0503020204020204" pitchFamily="34" typeface="微软雅黑"/>
              </a:defRPr>
            </a:lvl4pPr>
            <a:lvl5pPr indent="-228600" marL="2057400">
              <a:defRPr sz="1300">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sz="1300">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sz="1300">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sz="1300">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sz="1300">
                <a:solidFill>
                  <a:schemeClr val="tx1"/>
                </a:solidFill>
                <a:latin charset="0" panose="020b0604020202020204" pitchFamily="34" typeface="Arial"/>
                <a:ea charset="-122" panose="020b0503020204020204" pitchFamily="34" typeface="微软雅黑"/>
              </a:defRPr>
            </a:lvl9pPr>
          </a:lstStyle>
          <a:p>
            <a:pPr algn="ctr" defTabSz="685783" fontAlgn="base">
              <a:spcBef>
                <a:spcPct val="0"/>
              </a:spcBef>
              <a:spcAft>
                <a:spcPct val="0"/>
              </a:spcAft>
            </a:pPr>
            <a:r>
              <a:rPr altLang="zh-CN" lang="en-US" sz="4000">
                <a:solidFill>
                  <a:schemeClr val="bg1"/>
                </a:solidFill>
                <a:latin charset="-122" panose="02010601030101010101" pitchFamily="2" typeface="方正黑体简体"/>
                <a:ea charset="-122" panose="02010601030101010101" pitchFamily="2" typeface="方正黑体简体"/>
                <a:sym charset="0" pitchFamily="34" typeface="Calibri"/>
              </a:rPr>
              <a:t>20%</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2" name="矩形 11"/>
          <p:cNvSpPr/>
          <p:nvPr/>
        </p:nvSpPr>
        <p:spPr>
          <a:xfrm>
            <a:off x="8278496" y="2884309"/>
            <a:ext cx="3913505" cy="1879702"/>
          </a:xfrm>
          <a:prstGeom prst="rect">
            <a:avLst/>
          </a:prstGeom>
        </p:spPr>
        <p:txBody>
          <a:bodyPr wrap="none">
            <a:spAutoFit/>
          </a:bodyPr>
          <a:lstStyle/>
          <a:p>
            <a:pPr algn="r"/>
            <a:r>
              <a:rPr altLang="zh-CN" b="1" lang="en-US" sz="5867">
                <a:solidFill>
                  <a:schemeClr val="bg1">
                    <a:lumMod val="85000"/>
                  </a:schemeClr>
                </a:solidFill>
                <a:latin charset="-122" panose="02010601030101010101" pitchFamily="2" typeface="方正黑体简体"/>
                <a:ea charset="-122" panose="02010601030101010101" pitchFamily="2" typeface="方正黑体简体"/>
                <a:sym charset="0" pitchFamily="34" typeface="Calibri"/>
              </a:rPr>
              <a:t>INVESTMENT</a:t>
            </a:r>
          </a:p>
          <a:p>
            <a:pPr algn="r"/>
            <a:r>
              <a:rPr altLang="zh-CN" b="1" lang="en-US" sz="5867">
                <a:solidFill>
                  <a:schemeClr val="bg1">
                    <a:lumMod val="85000"/>
                  </a:schemeClr>
                </a:solidFill>
                <a:latin charset="-122" panose="02010601030101010101" pitchFamily="2" typeface="方正黑体简体"/>
                <a:ea charset="-122" panose="02010601030101010101" pitchFamily="2" typeface="方正黑体简体"/>
                <a:sym charset="0" pitchFamily="34" typeface="Calibri"/>
              </a:rPr>
              <a:t>RETURN</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14" name="矩形 13"/>
          <p:cNvSpPr/>
          <p:nvPr/>
        </p:nvSpPr>
        <p:spPr>
          <a:xfrm>
            <a:off x="5564225" y="3976109"/>
            <a:ext cx="5886729" cy="883920"/>
          </a:xfrm>
          <a:prstGeom prst="rect">
            <a:avLst/>
          </a:prstGeom>
        </p:spPr>
        <p:txBody>
          <a:bodyPr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5" name="文本框 5"/>
          <p:cNvSpPr txBox="1">
            <a:spLocks noChangeArrowheads="1"/>
          </p:cNvSpPr>
          <p:nvPr/>
        </p:nvSpPr>
        <p:spPr bwMode="auto">
          <a:xfrm>
            <a:off x="5800375" y="3316615"/>
            <a:ext cx="44500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fontAlgn="base">
              <a:spcBef>
                <a:spcPct val="0"/>
              </a:spcBef>
              <a:spcAft>
                <a:spcPct val="0"/>
              </a:spcAft>
              <a:defRPr/>
            </a:pPr>
            <a:r>
              <a:rPr altLang="en-US" lang="zh-CN" sz="3200">
                <a:solidFill>
                  <a:srgbClr val="4F4D50"/>
                </a:solidFill>
                <a:latin charset="-122" panose="02010601030101010101" pitchFamily="2" typeface="方正黑体简体"/>
                <a:ea charset="-122" panose="02010601030101010101" pitchFamily="2" typeface="方正黑体简体"/>
              </a:rPr>
              <a:t>融资1000W 出让20%股份</a:t>
            </a:r>
          </a:p>
        </p:txBody>
      </p:sp>
      <p:cxnSp>
        <p:nvCxnSpPr>
          <p:cNvPr id="16" name="直接连接符 15"/>
          <p:cNvCxnSpPr/>
          <p:nvPr/>
        </p:nvCxnSpPr>
        <p:spPr>
          <a:xfrm>
            <a:off x="5682499" y="3971787"/>
            <a:ext cx="41350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81368" y="440281"/>
            <a:ext cx="2007509" cy="721887"/>
            <a:chOff x="481368" y="440281"/>
            <a:chExt cx="2007509" cy="721887"/>
          </a:xfrm>
        </p:grpSpPr>
        <p:sp>
          <p:nvSpPr>
            <p:cNvPr id="1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0"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融资计划</a:t>
              </a:r>
            </a:p>
          </p:txBody>
        </p:sp>
        <p:sp>
          <p:nvSpPr>
            <p:cNvPr id="21" name="矩形 20"/>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9105676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500" id="11"/>
                                        <p:tgtEl>
                                          <p:spTgt spid="12"/>
                                        </p:tgtEl>
                                      </p:cBhvr>
                                    </p:animEffect>
                                  </p:childTnLst>
                                </p:cTn>
                              </p:par>
                              <p:par>
                                <p:cTn fill="hold" grpId="0" id="12" nodeType="withEffect" presetClass="entr" presetID="2" presetSubtype="2">
                                  <p:stCondLst>
                                    <p:cond delay="50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1+#ppt_w/2"/>
                                          </p:val>
                                        </p:tav>
                                        <p:tav tm="100000">
                                          <p:val>
                                            <p:strVal val="#ppt_x"/>
                                          </p:val>
                                        </p:tav>
                                      </p:tavLst>
                                    </p:anim>
                                    <p:anim calcmode="lin" valueType="num">
                                      <p:cBhvr additive="base">
                                        <p:cTn dur="500" fill="hold" id="15"/>
                                        <p:tgtEl>
                                          <p:spTgt spid="14"/>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1+#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500"/>
                                  </p:stCondLst>
                                  <p:childTnLst>
                                    <p:set>
                                      <p:cBhvr>
                                        <p:cTn dur="1" fill="hold" id="21">
                                          <p:stCondLst>
                                            <p:cond delay="0"/>
                                          </p:stCondLst>
                                        </p:cTn>
                                        <p:tgtEl>
                                          <p:spTgt spid="16"/>
                                        </p:tgtEl>
                                        <p:attrNameLst>
                                          <p:attrName>style.visibility</p:attrName>
                                        </p:attrNameLst>
                                      </p:cBhvr>
                                      <p:to>
                                        <p:strVal val="visible"/>
                                      </p:to>
                                    </p:set>
                                    <p:anim calcmode="lin" valueType="num">
                                      <p:cBhvr additive="base">
                                        <p:cTn dur="500" fill="hold" id="22"/>
                                        <p:tgtEl>
                                          <p:spTgt spid="16"/>
                                        </p:tgtEl>
                                        <p:attrNameLst>
                                          <p:attrName>ppt_x</p:attrName>
                                        </p:attrNameLst>
                                      </p:cBhvr>
                                      <p:tavLst>
                                        <p:tav tm="0">
                                          <p:val>
                                            <p:strVal val="1+#ppt_w/2"/>
                                          </p:val>
                                        </p:tav>
                                        <p:tav tm="100000">
                                          <p:val>
                                            <p:strVal val="#ppt_x"/>
                                          </p:val>
                                        </p:tav>
                                      </p:tavLst>
                                    </p:anim>
                                    <p:anim calcmode="lin" valueType="num">
                                      <p:cBhvr additive="base">
                                        <p:cTn dur="500" fill="hold" id="2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5"/>
      <p:bldGraphic grpId="0" spid="8">
        <p:bldAsOne/>
      </p:bldGraphic>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81368" y="440281"/>
            <a:ext cx="2007509" cy="721887"/>
            <a:chOff x="481368" y="440281"/>
            <a:chExt cx="2007509" cy="721887"/>
          </a:xfrm>
        </p:grpSpPr>
        <p:sp>
          <p:nvSpPr>
            <p:cNvPr id="1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0"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未来规划</a:t>
              </a:r>
            </a:p>
          </p:txBody>
        </p:sp>
        <p:sp>
          <p:nvSpPr>
            <p:cNvPr id="21" name="矩形 20"/>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TextBox 10"/>
          <p:cNvSpPr txBox="1"/>
          <p:nvPr/>
        </p:nvSpPr>
        <p:spPr>
          <a:xfrm>
            <a:off x="2046218" y="5253528"/>
            <a:ext cx="2067610"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18" name="TextBox 16"/>
          <p:cNvSpPr txBox="1"/>
          <p:nvPr/>
        </p:nvSpPr>
        <p:spPr>
          <a:xfrm>
            <a:off x="5220945" y="5311380"/>
            <a:ext cx="1899945"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19" name="TextBox 22"/>
          <p:cNvSpPr txBox="1"/>
          <p:nvPr/>
        </p:nvSpPr>
        <p:spPr>
          <a:xfrm>
            <a:off x="8284563" y="5311380"/>
            <a:ext cx="2091731" cy="480060"/>
          </a:xfrm>
          <a:prstGeom prst="rect">
            <a:avLst/>
          </a:prstGeom>
          <a:noFill/>
        </p:spPr>
        <p:txBody>
          <a:bodyPr bIns="0" lIns="0" rIns="0" rtlCol="0" tIns="0" wrap="square">
            <a:spAutoFit/>
          </a:bodyPr>
          <a:lstStyle>
            <a:defPPr>
              <a:defRPr lang="zh-CN"/>
            </a:defPPr>
            <a:lvl1pPr algn="just">
              <a:lnSpc>
                <a:spcPts val="1800"/>
              </a:lnSpc>
              <a:defRPr sz="1200">
                <a:solidFill>
                  <a:schemeClr val="tx1">
                    <a:lumMod val="65000"/>
                    <a:lumOff val="35000"/>
                  </a:schemeClr>
                </a:solidFill>
                <a:latin charset="-122" panose="020b0502040204020203" pitchFamily="34" typeface="微软雅黑 Light"/>
                <a:ea charset="-122" panose="020b0502040204020203" pitchFamily="34" typeface="微软雅黑 Light"/>
              </a:defRPr>
            </a:lvl1pPr>
          </a:lstStyle>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点击输入简要文字内容</a:t>
            </a:r>
          </a:p>
          <a:p>
            <a:pPr algn="ctr">
              <a:lnSpc>
                <a:spcPct val="150000"/>
              </a:lnSpc>
            </a:pPr>
            <a:r>
              <a:rPr altLang="en-US" lang="zh-CN" sz="1050">
                <a:solidFill>
                  <a:srgbClr val="4F4D50"/>
                </a:solidFill>
                <a:latin charset="-122" panose="02010601030101010101" pitchFamily="2" typeface="方正黑体简体"/>
                <a:ea charset="-122" panose="02010601030101010101" pitchFamily="2" typeface="方正黑体简体"/>
              </a:rPr>
              <a:t>文字内容需概括精炼</a:t>
            </a:r>
          </a:p>
        </p:txBody>
      </p:sp>
      <p:sp>
        <p:nvSpPr>
          <p:cNvPr id="22" name="椭圆 21"/>
          <p:cNvSpPr/>
          <p:nvPr/>
        </p:nvSpPr>
        <p:spPr>
          <a:xfrm>
            <a:off x="1854324" y="2679673"/>
            <a:ext cx="2304000" cy="2304000"/>
          </a:xfrm>
          <a:prstGeom prst="ellipse">
            <a:avLst/>
          </a:prstGeom>
          <a:solidFill>
            <a:schemeClr val="bg1"/>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3" name="TextBox 30"/>
          <p:cNvSpPr txBox="1"/>
          <p:nvPr/>
        </p:nvSpPr>
        <p:spPr>
          <a:xfrm>
            <a:off x="1999627" y="3284826"/>
            <a:ext cx="2073468"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solidFill>
                  <a:srgbClr val="4F4D50"/>
                </a:solidFill>
                <a:latin charset="-122" panose="02010601030101010101" pitchFamily="2" typeface="方正黑体简体"/>
                <a:ea charset="-122" panose="02010601030101010101" pitchFamily="2" typeface="方正黑体简体"/>
              </a:rPr>
              <a:t>销售额突破</a:t>
            </a:r>
          </a:p>
          <a:p>
            <a:r>
              <a:rPr altLang="en-US" b="0" lang="zh-CN" sz="2133">
                <a:solidFill>
                  <a:srgbClr val="4F4D50"/>
                </a:solidFill>
                <a:latin charset="-122" panose="02010601030101010101" pitchFamily="2" typeface="方正黑体简体"/>
                <a:ea charset="-122" panose="02010601030101010101" pitchFamily="2" typeface="方正黑体简体"/>
              </a:rPr>
              <a:t>5个亿</a:t>
            </a:r>
          </a:p>
        </p:txBody>
      </p:sp>
      <p:sp>
        <p:nvSpPr>
          <p:cNvPr id="24" name="椭圆 23"/>
          <p:cNvSpPr/>
          <p:nvPr/>
        </p:nvSpPr>
        <p:spPr>
          <a:xfrm>
            <a:off x="4951195" y="2671301"/>
            <a:ext cx="2304000" cy="2304000"/>
          </a:xfrm>
          <a:prstGeom prst="ellipse">
            <a:avLst/>
          </a:prstGeom>
          <a:solidFill>
            <a:schemeClr val="bg1"/>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5" name="TextBox 31"/>
          <p:cNvSpPr txBox="1"/>
          <p:nvPr/>
        </p:nvSpPr>
        <p:spPr>
          <a:xfrm>
            <a:off x="5220944" y="3330858"/>
            <a:ext cx="1764501"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solidFill>
                  <a:srgbClr val="4F4D50"/>
                </a:solidFill>
                <a:latin charset="-122" panose="02010601030101010101" pitchFamily="2" typeface="方正黑体简体"/>
                <a:ea charset="-122" panose="02010601030101010101" pitchFamily="2" typeface="方正黑体简体"/>
              </a:rPr>
              <a:t>加盟店超过</a:t>
            </a:r>
          </a:p>
          <a:p>
            <a:r>
              <a:rPr altLang="en-US" b="0" lang="zh-CN" sz="2133">
                <a:solidFill>
                  <a:srgbClr val="4F4D50"/>
                </a:solidFill>
                <a:latin charset="-122" panose="02010601030101010101" pitchFamily="2" typeface="方正黑体简体"/>
                <a:ea charset="-122" panose="02010601030101010101" pitchFamily="2" typeface="方正黑体简体"/>
              </a:rPr>
              <a:t>5千家</a:t>
            </a:r>
          </a:p>
        </p:txBody>
      </p:sp>
      <p:sp>
        <p:nvSpPr>
          <p:cNvPr id="26" name="椭圆 25"/>
          <p:cNvSpPr/>
          <p:nvPr/>
        </p:nvSpPr>
        <p:spPr>
          <a:xfrm>
            <a:off x="8103870" y="2680575"/>
            <a:ext cx="2304000" cy="2304000"/>
          </a:xfrm>
          <a:prstGeom prst="ellipse">
            <a:avLst/>
          </a:prstGeom>
          <a:solidFill>
            <a:schemeClr val="bg1"/>
          </a:solidFill>
          <a:ln w="12700">
            <a:solidFill>
              <a:schemeClr val="bg1">
                <a:lumMod val="75000"/>
              </a:schemeClr>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4F4D50"/>
              </a:solidFill>
              <a:latin charset="-122" panose="02010601030101010101" pitchFamily="2" typeface="方正黑体简体"/>
              <a:ea charset="-122" panose="02010601030101010101" pitchFamily="2" typeface="方正黑体简体"/>
            </a:endParaRPr>
          </a:p>
        </p:txBody>
      </p:sp>
      <p:sp>
        <p:nvSpPr>
          <p:cNvPr id="27" name="TextBox 32"/>
          <p:cNvSpPr txBox="1"/>
          <p:nvPr/>
        </p:nvSpPr>
        <p:spPr>
          <a:xfrm>
            <a:off x="8369072" y="3352963"/>
            <a:ext cx="1773599" cy="650138"/>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r>
              <a:rPr altLang="en-US" b="0" lang="zh-CN" sz="2133">
                <a:solidFill>
                  <a:srgbClr val="4F4D50"/>
                </a:solidFill>
                <a:latin charset="-122" panose="02010601030101010101" pitchFamily="2" typeface="方正黑体简体"/>
                <a:ea charset="-122" panose="02010601030101010101" pitchFamily="2" typeface="方正黑体简体"/>
              </a:rPr>
              <a:t>产品销售覆盖</a:t>
            </a:r>
          </a:p>
          <a:p>
            <a:r>
              <a:rPr altLang="en-US" b="0" lang="zh-CN" sz="2133">
                <a:solidFill>
                  <a:srgbClr val="4F4D50"/>
                </a:solidFill>
                <a:latin charset="-122" panose="02010601030101010101" pitchFamily="2" typeface="方正黑体简体"/>
                <a:ea charset="-122" panose="02010601030101010101" pitchFamily="2" typeface="方正黑体简体"/>
              </a:rPr>
              <a:t>5大洲</a:t>
            </a:r>
          </a:p>
        </p:txBody>
      </p:sp>
      <p:sp>
        <p:nvSpPr>
          <p:cNvPr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id="28" name="矩形 27"/>
          <p:cNvSpPr/>
          <p:nvPr/>
        </p:nvSpPr>
        <p:spPr>
          <a:xfrm>
            <a:off x="1662640" y="1814705"/>
            <a:ext cx="8881110" cy="548640"/>
          </a:xfrm>
          <a:prstGeom prst="rect">
            <a:avLst/>
          </a:prstGeom>
        </p:spPr>
        <p:txBody>
          <a:bodyPr wrap="square">
            <a:spAutoFit/>
          </a:bodyPr>
          <a:lstStyle/>
          <a:p>
            <a:pPr algn="ctr">
              <a:lnSpc>
                <a:spcPct val="15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解说所提炼的核心概点击输入简要文字解说解说文字尽量概括精炼</a:t>
            </a:r>
          </a:p>
        </p:txBody>
      </p:sp>
    </p:spTree>
    <p:extLst>
      <p:ext uri="{BB962C8B-B14F-4D97-AF65-F5344CB8AC3E}">
        <p14:creationId val="18776576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1000" id="12"/>
                                        <p:tgtEl>
                                          <p:spTgt spid="23"/>
                                        </p:tgtEl>
                                      </p:cBhvr>
                                    </p:animEffect>
                                    <p:anim calcmode="lin" valueType="num">
                                      <p:cBhvr>
                                        <p:cTn dur="1000" fill="hold" id="13"/>
                                        <p:tgtEl>
                                          <p:spTgt spid="23"/>
                                        </p:tgtEl>
                                        <p:attrNameLst>
                                          <p:attrName>ppt_x</p:attrName>
                                        </p:attrNameLst>
                                      </p:cBhvr>
                                      <p:tavLst>
                                        <p:tav tm="0">
                                          <p:val>
                                            <p:strVal val="#ppt_x"/>
                                          </p:val>
                                        </p:tav>
                                        <p:tav tm="100000">
                                          <p:val>
                                            <p:strVal val="#ppt_x"/>
                                          </p:val>
                                        </p:tav>
                                      </p:tavLst>
                                    </p:anim>
                                    <p:anim calcmode="lin" valueType="num">
                                      <p:cBhvr>
                                        <p:cTn dur="1000" fill="hold" id="14"/>
                                        <p:tgtEl>
                                          <p:spTgt spid="2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25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25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anim calcmode="lin" valueType="num">
                                      <p:cBhvr>
                                        <p:cTn dur="1000" fill="hold" id="23"/>
                                        <p:tgtEl>
                                          <p:spTgt spid="25"/>
                                        </p:tgtEl>
                                        <p:attrNameLst>
                                          <p:attrName>ppt_x</p:attrName>
                                        </p:attrNameLst>
                                      </p:cBhvr>
                                      <p:tavLst>
                                        <p:tav tm="0">
                                          <p:val>
                                            <p:strVal val="#ppt_x"/>
                                          </p:val>
                                        </p:tav>
                                        <p:tav tm="100000">
                                          <p:val>
                                            <p:strVal val="#ppt_x"/>
                                          </p:val>
                                        </p:tav>
                                      </p:tavLst>
                                    </p:anim>
                                    <p:anim calcmode="lin" valueType="num">
                                      <p:cBhvr>
                                        <p:cTn dur="1000" fill="hold" id="24"/>
                                        <p:tgtEl>
                                          <p:spTgt spid="2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500"/>
                                  </p:stCondLst>
                                  <p:childTnLst>
                                    <p:set>
                                      <p:cBhvr>
                                        <p:cTn dur="1" fill="hold" id="26">
                                          <p:stCondLst>
                                            <p:cond delay="0"/>
                                          </p:stCondLst>
                                        </p:cTn>
                                        <p:tgtEl>
                                          <p:spTgt spid="26"/>
                                        </p:tgtEl>
                                        <p:attrNameLst>
                                          <p:attrName>style.visibility</p:attrName>
                                        </p:attrNameLst>
                                      </p:cBhvr>
                                      <p:to>
                                        <p:strVal val="visible"/>
                                      </p:to>
                                    </p:set>
                                    <p:animEffect filter="fade" transition="in">
                                      <p:cBhvr>
                                        <p:cTn dur="1000" id="27"/>
                                        <p:tgtEl>
                                          <p:spTgt spid="26"/>
                                        </p:tgtEl>
                                      </p:cBhvr>
                                    </p:animEffect>
                                    <p:anim calcmode="lin" valueType="num">
                                      <p:cBhvr>
                                        <p:cTn dur="1000" fill="hold" id="28"/>
                                        <p:tgtEl>
                                          <p:spTgt spid="26"/>
                                        </p:tgtEl>
                                        <p:attrNameLst>
                                          <p:attrName>ppt_x</p:attrName>
                                        </p:attrNameLst>
                                      </p:cBhvr>
                                      <p:tavLst>
                                        <p:tav tm="0">
                                          <p:val>
                                            <p:strVal val="#ppt_x"/>
                                          </p:val>
                                        </p:tav>
                                        <p:tav tm="100000">
                                          <p:val>
                                            <p:strVal val="#ppt_x"/>
                                          </p:val>
                                        </p:tav>
                                      </p:tavLst>
                                    </p:anim>
                                    <p:anim calcmode="lin" valueType="num">
                                      <p:cBhvr>
                                        <p:cTn dur="1000" fill="hold" id="29"/>
                                        <p:tgtEl>
                                          <p:spTgt spid="2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27"/>
                                        </p:tgtEl>
                                        <p:attrNameLst>
                                          <p:attrName>style.visibility</p:attrName>
                                        </p:attrNameLst>
                                      </p:cBhvr>
                                      <p:to>
                                        <p:strVal val="visible"/>
                                      </p:to>
                                    </p:set>
                                    <p:animEffect filter="fade" transition="in">
                                      <p:cBhvr>
                                        <p:cTn dur="1000" id="32"/>
                                        <p:tgtEl>
                                          <p:spTgt spid="27"/>
                                        </p:tgtEl>
                                      </p:cBhvr>
                                    </p:animEffect>
                                    <p:anim calcmode="lin" valueType="num">
                                      <p:cBhvr>
                                        <p:cTn dur="1000" fill="hold" id="33"/>
                                        <p:tgtEl>
                                          <p:spTgt spid="27"/>
                                        </p:tgtEl>
                                        <p:attrNameLst>
                                          <p:attrName>ppt_x</p:attrName>
                                        </p:attrNameLst>
                                      </p:cBhvr>
                                      <p:tavLst>
                                        <p:tav tm="0">
                                          <p:val>
                                            <p:strVal val="#ppt_x"/>
                                          </p:val>
                                        </p:tav>
                                        <p:tav tm="100000">
                                          <p:val>
                                            <p:strVal val="#ppt_x"/>
                                          </p:val>
                                        </p:tav>
                                      </p:tavLst>
                                    </p:anim>
                                    <p:anim calcmode="lin" valueType="num">
                                      <p:cBhvr>
                                        <p:cTn dur="1000" fill="hold" id="34"/>
                                        <p:tgtEl>
                                          <p:spTgt spid="2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500"/>
                            </p:stCondLst>
                            <p:childTnLst>
                              <p:par>
                                <p:cTn fill="hold" grpId="0" id="36" nodeType="afterEffect" presetClass="entr" presetID="16" presetSubtype="21">
                                  <p:stCondLst>
                                    <p:cond delay="0"/>
                                  </p:stCondLst>
                                  <p:childTnLst>
                                    <p:set>
                                      <p:cBhvr>
                                        <p:cTn dur="1" fill="hold" id="37">
                                          <p:stCondLst>
                                            <p:cond delay="0"/>
                                          </p:stCondLst>
                                        </p:cTn>
                                        <p:tgtEl>
                                          <p:spTgt spid="17"/>
                                        </p:tgtEl>
                                        <p:attrNameLst>
                                          <p:attrName>style.visibility</p:attrName>
                                        </p:attrNameLst>
                                      </p:cBhvr>
                                      <p:to>
                                        <p:strVal val="visible"/>
                                      </p:to>
                                    </p:set>
                                    <p:animEffect filter="barn(inVertical)" transition="in">
                                      <p:cBhvr>
                                        <p:cTn dur="800" id="38"/>
                                        <p:tgtEl>
                                          <p:spTgt spid="17"/>
                                        </p:tgtEl>
                                      </p:cBhvr>
                                    </p:animEffect>
                                  </p:childTnLst>
                                </p:cTn>
                              </p:par>
                              <p:par>
                                <p:cTn fill="hold" grpId="0" id="39" nodeType="withEffect" presetClass="entr" presetID="16" presetSubtype="21">
                                  <p:stCondLst>
                                    <p:cond delay="200"/>
                                  </p:stCondLst>
                                  <p:childTnLst>
                                    <p:set>
                                      <p:cBhvr>
                                        <p:cTn dur="1" fill="hold" id="40">
                                          <p:stCondLst>
                                            <p:cond delay="0"/>
                                          </p:stCondLst>
                                        </p:cTn>
                                        <p:tgtEl>
                                          <p:spTgt spid="18"/>
                                        </p:tgtEl>
                                        <p:attrNameLst>
                                          <p:attrName>style.visibility</p:attrName>
                                        </p:attrNameLst>
                                      </p:cBhvr>
                                      <p:to>
                                        <p:strVal val="visible"/>
                                      </p:to>
                                    </p:set>
                                    <p:animEffect filter="barn(inVertical)" transition="in">
                                      <p:cBhvr>
                                        <p:cTn dur="800" id="41"/>
                                        <p:tgtEl>
                                          <p:spTgt spid="18"/>
                                        </p:tgtEl>
                                      </p:cBhvr>
                                    </p:animEffect>
                                  </p:childTnLst>
                                </p:cTn>
                              </p:par>
                              <p:par>
                                <p:cTn fill="hold" grpId="0" id="42" nodeType="withEffect" presetClass="entr" presetID="16" presetSubtype="21">
                                  <p:stCondLst>
                                    <p:cond delay="400"/>
                                  </p:stCondLst>
                                  <p:childTnLst>
                                    <p:set>
                                      <p:cBhvr>
                                        <p:cTn dur="1" fill="hold" id="43">
                                          <p:stCondLst>
                                            <p:cond delay="0"/>
                                          </p:stCondLst>
                                        </p:cTn>
                                        <p:tgtEl>
                                          <p:spTgt spid="19"/>
                                        </p:tgtEl>
                                        <p:attrNameLst>
                                          <p:attrName>style.visibility</p:attrName>
                                        </p:attrNameLst>
                                      </p:cBhvr>
                                      <p:to>
                                        <p:strVal val="visible"/>
                                      </p:to>
                                    </p:set>
                                    <p:animEffect filter="barn(inVertical)" transition="in">
                                      <p:cBhvr>
                                        <p:cTn dur="800" id="44"/>
                                        <p:tgtEl>
                                          <p:spTgt spid="19"/>
                                        </p:tgtEl>
                                      </p:cBhvr>
                                    </p:animEffect>
                                  </p:childTnLst>
                                </p:cTn>
                              </p:par>
                              <p:par>
                                <p:cTn fill="hold" grpId="0" id="45" nodeType="withEffect" presetClass="entr" presetID="2" presetSubtype="2">
                                  <p:stCondLst>
                                    <p:cond delay="500"/>
                                  </p:stCondLst>
                                  <p:childTnLst>
                                    <p:set>
                                      <p:cBhvr>
                                        <p:cTn dur="1" fill="hold" id="46">
                                          <p:stCondLst>
                                            <p:cond delay="0"/>
                                          </p:stCondLst>
                                        </p:cTn>
                                        <p:tgtEl>
                                          <p:spTgt spid="28"/>
                                        </p:tgtEl>
                                        <p:attrNameLst>
                                          <p:attrName>style.visibility</p:attrName>
                                        </p:attrNameLst>
                                      </p:cBhvr>
                                      <p:to>
                                        <p:strVal val="visible"/>
                                      </p:to>
                                    </p:set>
                                    <p:anim calcmode="lin" valueType="num">
                                      <p:cBhvr additive="base">
                                        <p:cTn dur="500" fill="hold" id="47"/>
                                        <p:tgtEl>
                                          <p:spTgt spid="28"/>
                                        </p:tgtEl>
                                        <p:attrNameLst>
                                          <p:attrName>ppt_x</p:attrName>
                                        </p:attrNameLst>
                                      </p:cBhvr>
                                      <p:tavLst>
                                        <p:tav tm="0">
                                          <p:val>
                                            <p:strVal val="1+#ppt_w/2"/>
                                          </p:val>
                                        </p:tav>
                                        <p:tav tm="100000">
                                          <p:val>
                                            <p:strVal val="#ppt_x"/>
                                          </p:val>
                                        </p:tav>
                                      </p:tavLst>
                                    </p:anim>
                                    <p:anim calcmode="lin" valueType="num">
                                      <p:cBhvr additive="base">
                                        <p:cTn dur="500" fill="hold" id="4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2"/>
      <p:bldP grpId="0" spid="23"/>
      <p:bldP grpId="0" spid="24"/>
      <p:bldP grpId="0" spid="25"/>
      <p:bldP grpId="0" spid="26"/>
      <p:bldP grpId="0" spid="27"/>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3061" y="0"/>
            <a:ext cx="6944988" cy="6103173"/>
          </a:xfrm>
          <a:custGeom>
            <a:gdLst>
              <a:gd fmla="*/ 13063 w 7750337" name="connsiteX0"/>
              <a:gd fmla="*/ 0 h 6414207" name="connsiteY0"/>
              <a:gd fmla="*/ 7341326 w 7750337" name="connsiteX1"/>
              <a:gd fmla="*/ 0 h 6414207" name="connsiteY1"/>
              <a:gd fmla="*/ 5982788 w 7750337" name="connsiteX2"/>
              <a:gd fmla="*/ 2860766 h 6414207" name="connsiteY2"/>
              <a:gd fmla="*/ 4349932 w 7750337" name="connsiteX3"/>
              <a:gd fmla="*/ 4794069 h 6414207" name="connsiteY3"/>
              <a:gd fmla="*/ 2651760 w 7750337" name="connsiteX4"/>
              <a:gd fmla="*/ 6413863 h 6414207" name="connsiteY4"/>
              <a:gd fmla="*/ 0 w 7750337" name="connsiteX5"/>
              <a:gd fmla="*/ 4976949 h 6414207" name="connsiteY5"/>
              <a:gd fmla="*/ 13063 w 7750337" name="connsiteX6"/>
              <a:gd fmla="*/ 0 h 64142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414207" w="7750336">
                <a:moveTo>
                  <a:pt x="13063" y="0"/>
                </a:moveTo>
                <a:lnTo>
                  <a:pt x="7341326" y="0"/>
                </a:lnTo>
                <a:cubicBezTo>
                  <a:pt x="8305800" y="487680"/>
                  <a:pt x="7448005" y="2584269"/>
                  <a:pt x="5982788" y="2860766"/>
                </a:cubicBezTo>
                <a:cubicBezTo>
                  <a:pt x="4517571" y="3137263"/>
                  <a:pt x="4513217" y="3731623"/>
                  <a:pt x="4349932" y="4794069"/>
                </a:cubicBezTo>
                <a:cubicBezTo>
                  <a:pt x="4186647" y="5856515"/>
                  <a:pt x="3376748" y="6396446"/>
                  <a:pt x="2651760" y="6413863"/>
                </a:cubicBezTo>
                <a:cubicBezTo>
                  <a:pt x="1926772" y="6431280"/>
                  <a:pt x="457199" y="5786846"/>
                  <a:pt x="0" y="4976949"/>
                </a:cubicBezTo>
                <a:cubicBezTo>
                  <a:pt x="4354" y="3317966"/>
                  <a:pt x="8709" y="1658983"/>
                  <a:pt x="13063" y="0"/>
                </a:cubicBezTo>
                <a:close/>
              </a:path>
            </a:pathLst>
          </a:custGeom>
          <a:blipFill dpi="0" rotWithShape="1">
            <a:blip r:embed="rId3">
              <a:extLst>
                <a:ext uri="{28A0092B-C50C-407E-A947-70E740481C1C}">
                  <a14:useLocalDpi val="0"/>
                </a:ext>
              </a:extLst>
            </a:blip>
            <a:stretch>
              <a:fillRect l="-69929" r="-5829"/>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TextBox 21"/>
          <p:cNvSpPr txBox="1"/>
          <p:nvPr/>
        </p:nvSpPr>
        <p:spPr>
          <a:xfrm>
            <a:off x="5642105" y="5056223"/>
            <a:ext cx="5396012" cy="685800"/>
          </a:xfrm>
          <a:prstGeom prst="rect">
            <a:avLst/>
          </a:prstGeom>
          <a:noFill/>
        </p:spPr>
        <p:txBody>
          <a:bodyPr bIns="0" lIns="0" rIns="0" rtlCol="0" tIns="0" wrap="square">
            <a:spAutoFit/>
          </a:bodyPr>
          <a:lstStyle/>
          <a:p>
            <a:pPr algn="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您的内容打在这里，或者通过复制您的文本后，在此框中选择粘贴，并选择只保留文字。您的内容打在这里，或者通过复制您的文本后，在此框中选择粘贴，并选择只保留文字选</a:t>
            </a:r>
          </a:p>
          <a:p>
            <a:pPr algn="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择只保留文字您的内容打在这里，或者通过复制您的文本后</a:t>
            </a:r>
          </a:p>
        </p:txBody>
      </p:sp>
      <p:grpSp>
        <p:nvGrpSpPr>
          <p:cNvPr id="5" name="组合 4">
            <a:extLst>
              <a:ext uri="{FF2B5EF4-FFF2-40B4-BE49-F238E27FC236}">
                <a16:creationId xmlns:a16="http://schemas.microsoft.com/office/drawing/2014/main" id="{654CD8C7-E528-4405-A107-271B95FDB584}"/>
              </a:ext>
            </a:extLst>
          </p:cNvPr>
          <p:cNvGrpSpPr/>
          <p:nvPr/>
        </p:nvGrpSpPr>
        <p:grpSpPr>
          <a:xfrm>
            <a:off x="7552696" y="3813640"/>
            <a:ext cx="3641804" cy="1086011"/>
            <a:chOff x="461462" y="2323758"/>
            <a:chExt cx="3641804" cy="1086011"/>
          </a:xfrm>
        </p:grpSpPr>
        <p:sp>
          <p:nvSpPr>
            <p:cNvPr id="6" name="Subtitle 2">
              <a:extLst>
                <a:ext uri="{FF2B5EF4-FFF2-40B4-BE49-F238E27FC236}">
                  <a16:creationId xmlns:a16="http://schemas.microsoft.com/office/drawing/2014/main" id="{360062CF-4239-4286-B703-132EC1F0E32B}"/>
                </a:ext>
              </a:extLst>
            </p:cNvPr>
            <p:cNvSpPr txBox="1"/>
            <p:nvPr/>
          </p:nvSpPr>
          <p:spPr>
            <a:xfrm>
              <a:off x="1069796" y="2323758"/>
              <a:ext cx="3033470" cy="747943"/>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a:lnSpc>
                  <a:spcPct val="130000"/>
                </a:lnSpc>
                <a:spcBef>
                  <a:spcPct val="0"/>
                </a:spcBef>
                <a:defRPr/>
              </a:pPr>
              <a:r>
                <a:rPr altLang="en-US" b="1" lang="zh-CN" smtClean="0" spc="300" sz="2800">
                  <a:solidFill>
                    <a:srgbClr val="4F4D50"/>
                  </a:solidFill>
                  <a:ea charset="0" panose="020f0502020204030203" pitchFamily="34" typeface="Lato"/>
                  <a:cs charset="0" panose="020f0502020204030203" pitchFamily="34" typeface="Lato"/>
                </a:rPr>
                <a:t>公司简介</a:t>
              </a:r>
            </a:p>
          </p:txBody>
        </p:sp>
        <p:sp>
          <p:nvSpPr>
            <p:cNvPr id="7" name="Subtitle 2">
              <a:extLst>
                <a:ext uri="{FF2B5EF4-FFF2-40B4-BE49-F238E27FC236}">
                  <a16:creationId xmlns:a16="http://schemas.microsoft.com/office/drawing/2014/main" id="{06331D2D-8D73-4B13-9708-0E24F960723A}"/>
                </a:ext>
              </a:extLst>
            </p:cNvPr>
            <p:cNvSpPr txBox="1"/>
            <p:nvPr/>
          </p:nvSpPr>
          <p:spPr>
            <a:xfrm>
              <a:off x="461462" y="2830554"/>
              <a:ext cx="3563426" cy="579215"/>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r">
                <a:lnSpc>
                  <a:spcPct val="130000"/>
                </a:lnSpc>
                <a:spcBef>
                  <a:spcPct val="0"/>
                </a:spcBef>
                <a:defRPr/>
              </a:pPr>
              <a:r>
                <a:rPr altLang="zh-CN" lang="en-US" smtClean="0" sz="1200">
                  <a:solidFill>
                    <a:srgbClr val="4F4D50"/>
                  </a:solidFill>
                  <a:latin charset="-122" panose="020b0503020204020204" pitchFamily="34" typeface="微软雅黑"/>
                  <a:ea charset="-122" panose="020b0503020204020204" pitchFamily="34" typeface="微软雅黑"/>
                  <a:cs charset="0" panose="020f0502020204030203" pitchFamily="34" typeface="Lato Light"/>
                </a:rPr>
                <a:t>COMPANY PROFILE</a:t>
              </a:r>
            </a:p>
          </p:txBody>
        </p:sp>
      </p:grpSp>
      <p:cxnSp>
        <p:nvCxnSpPr>
          <p:cNvPr id="8" name="直接连接符 7"/>
          <p:cNvCxnSpPr/>
          <p:nvPr/>
        </p:nvCxnSpPr>
        <p:spPr>
          <a:xfrm>
            <a:off x="10305670" y="4725381"/>
            <a:ext cx="68019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233630" y="648894"/>
            <a:ext cx="571463" cy="544765"/>
            <a:chOff x="1413117" y="4953618"/>
            <a:chExt cx="571463" cy="544765"/>
          </a:xfrm>
        </p:grpSpPr>
        <p:grpSp>
          <p:nvGrpSpPr>
            <p:cNvPr id="10" name="组合 9"/>
            <p:cNvGrpSpPr/>
            <p:nvPr/>
          </p:nvGrpSpPr>
          <p:grpSpPr>
            <a:xfrm>
              <a:off x="1413117" y="4953618"/>
              <a:ext cx="571463" cy="515236"/>
              <a:chOff x="4634991" y="2138335"/>
              <a:chExt cx="428348" cy="386204"/>
            </a:xfrm>
          </p:grpSpPr>
          <p:sp>
            <p:nvSpPr>
              <p:cNvPr id="12"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F4D50"/>
              </a:solidFill>
              <a:ln cap="flat" w="9525">
                <a:noFill/>
                <a:prstDash val="solid"/>
                <a:miter lim="800000"/>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13" name="KSO_Shape"/>
              <p:cNvSpPr/>
              <p:nvPr/>
            </p:nvSpPr>
            <p:spPr bwMode="auto">
              <a:xfrm>
                <a:off x="4758562" y="2206773"/>
                <a:ext cx="188010" cy="129099"/>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fontAlgn="auto">
                  <a:lnSpc>
                    <a:spcPct val="130000"/>
                  </a:lnSpc>
                  <a:buFontTx/>
                  <a:buNone/>
                  <a:defRPr/>
                </a:pPr>
                <a:endParaRPr altLang="en-US" lang="zh-CN">
                  <a:solidFill>
                    <a:srgbClr val="FFFFFF"/>
                  </a:solidFill>
                  <a:latin panose="020f0502020204030204" typeface="Calibri"/>
                  <a:ea charset="-122" panose="020b0503020204020204" pitchFamily="34" typeface="微软雅黑"/>
                </a:endParaRPr>
              </a:p>
            </p:txBody>
          </p:sp>
        </p:grpSp>
        <p:sp>
          <p:nvSpPr>
            <p:cNvPr id="11" name="前言"/>
            <p:cNvSpPr>
              <a:spLocks noChangeArrowheads="1"/>
            </p:cNvSpPr>
            <p:nvPr/>
          </p:nvSpPr>
          <p:spPr bwMode="auto">
            <a:xfrm>
              <a:off x="1436996"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chemeClr val="bg1"/>
                  </a:solidFill>
                  <a:latin charset="-122" panose="02010800040101010101" pitchFamily="2" typeface="华文行楷"/>
                  <a:ea charset="-122" panose="02010800040101010101" pitchFamily="2" typeface="华文行楷"/>
                </a:rPr>
                <a:t>梦想</a:t>
              </a:r>
            </a:p>
          </p:txBody>
        </p:sp>
      </p:grpSp>
      <p:grpSp>
        <p:nvGrpSpPr>
          <p:cNvPr id="14" name="组合 13"/>
          <p:cNvGrpSpPr/>
          <p:nvPr/>
        </p:nvGrpSpPr>
        <p:grpSpPr>
          <a:xfrm>
            <a:off x="8977971" y="648894"/>
            <a:ext cx="571463" cy="544765"/>
            <a:chOff x="2157458" y="4953618"/>
            <a:chExt cx="571463" cy="544765"/>
          </a:xfrm>
        </p:grpSpPr>
        <p:grpSp>
          <p:nvGrpSpPr>
            <p:cNvPr id="15" name="组合 14"/>
            <p:cNvGrpSpPr/>
            <p:nvPr/>
          </p:nvGrpSpPr>
          <p:grpSpPr>
            <a:xfrm>
              <a:off x="2157458" y="4953618"/>
              <a:ext cx="571463" cy="515236"/>
              <a:chOff x="5076056" y="2138335"/>
              <a:chExt cx="428348" cy="386204"/>
            </a:xfrm>
          </p:grpSpPr>
          <p:sp>
            <p:nvSpPr>
              <p:cNvPr id="17"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FB8D6"/>
              </a:solidFill>
              <a:ln cap="flat" w="9525">
                <a:noFill/>
                <a:prstDash val="solid"/>
                <a:miter lim="800000"/>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18" name="KSO_Shape"/>
              <p:cNvSpPr/>
              <p:nvPr/>
            </p:nvSpPr>
            <p:spPr bwMode="auto">
              <a:xfrm>
                <a:off x="5196307" y="2191017"/>
                <a:ext cx="182071" cy="15506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fontAlgn="auto">
                  <a:lnSpc>
                    <a:spcPct val="130000"/>
                  </a:lnSpc>
                  <a:buFontTx/>
                  <a:buNone/>
                  <a:defRPr/>
                </a:pPr>
                <a:endParaRPr altLang="en-US" lang="zh-CN">
                  <a:solidFill>
                    <a:srgbClr val="FFFFFF"/>
                  </a:solidFill>
                  <a:latin panose="020f0502020204030204" typeface="Calibri"/>
                  <a:ea charset="-122" panose="020b0503020204020204" pitchFamily="34" typeface="微软雅黑"/>
                </a:endParaRPr>
              </a:p>
            </p:txBody>
          </p:sp>
        </p:grpSp>
        <p:sp>
          <p:nvSpPr>
            <p:cNvPr id="16" name="前言"/>
            <p:cNvSpPr>
              <a:spLocks noChangeArrowheads="1"/>
            </p:cNvSpPr>
            <p:nvPr/>
          </p:nvSpPr>
          <p:spPr bwMode="auto">
            <a:xfrm>
              <a:off x="2184547"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mtClean="0" sz="1100">
                  <a:solidFill>
                    <a:schemeClr val="bg1"/>
                  </a:solidFill>
                  <a:latin charset="-122" panose="02010800040101010101" pitchFamily="2" typeface="华文行楷"/>
                  <a:ea charset="-122" panose="02010800040101010101" pitchFamily="2" typeface="华文行楷"/>
                  <a:sym charset="0" pitchFamily="34" typeface="Impact"/>
                </a:rPr>
                <a:t>诚信</a:t>
              </a:r>
            </a:p>
          </p:txBody>
        </p:sp>
      </p:grpSp>
      <p:grpSp>
        <p:nvGrpSpPr>
          <p:cNvPr id="19" name="组合 18"/>
          <p:cNvGrpSpPr/>
          <p:nvPr/>
        </p:nvGrpSpPr>
        <p:grpSpPr>
          <a:xfrm>
            <a:off x="9722312" y="648894"/>
            <a:ext cx="571463" cy="544765"/>
            <a:chOff x="2901799" y="4953618"/>
            <a:chExt cx="571463" cy="544765"/>
          </a:xfrm>
        </p:grpSpPr>
        <p:grpSp>
          <p:nvGrpSpPr>
            <p:cNvPr id="20" name="组合 19"/>
            <p:cNvGrpSpPr/>
            <p:nvPr/>
          </p:nvGrpSpPr>
          <p:grpSpPr>
            <a:xfrm>
              <a:off x="2901799" y="4953618"/>
              <a:ext cx="571463" cy="515236"/>
              <a:chOff x="7842587" y="4494001"/>
              <a:chExt cx="343825" cy="309997"/>
            </a:xfrm>
          </p:grpSpPr>
          <p:sp>
            <p:nvSpPr>
              <p:cNvPr id="22" name="Freeform 5"/>
              <p:cNvSpPr/>
              <p:nvPr/>
            </p:nvSpPr>
            <p:spPr bwMode="auto">
              <a:xfrm>
                <a:off x="7842587"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F4D50"/>
              </a:solidFill>
              <a:ln cap="flat" w="9525">
                <a:noFill/>
                <a:prstDash val="solid"/>
                <a:miter lim="800000"/>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srgbClr val="1C2D3D"/>
                  </a:solidFill>
                  <a:latin panose="020f0502020204030204" typeface="Calibri"/>
                  <a:ea charset="-122" panose="020b0503020204020204" pitchFamily="34" typeface="微软雅黑"/>
                </a:endParaRPr>
              </a:p>
            </p:txBody>
          </p:sp>
          <p:sp>
            <p:nvSpPr>
              <p:cNvPr id="23" name="Freeform 12"/>
              <p:cNvSpPr>
                <a:spLocks noEditPoints="1"/>
              </p:cNvSpPr>
              <p:nvPr/>
            </p:nvSpPr>
            <p:spPr bwMode="auto">
              <a:xfrm>
                <a:off x="7948751" y="4540920"/>
                <a:ext cx="126640" cy="126156"/>
              </a:xfrm>
              <a:custGeom>
                <a:gdLst>
                  <a:gd fmla="*/ 862 w 954" name="T0"/>
                  <a:gd fmla="*/ 813 h 944" name="T1"/>
                  <a:gd fmla="*/ 763 w 954" name="T2"/>
                  <a:gd fmla="*/ 813 h 944" name="T3"/>
                  <a:gd fmla="*/ 625 w 954" name="T4"/>
                  <a:gd fmla="*/ 549 h 944" name="T5"/>
                  <a:gd fmla="*/ 611 w 954" name="T6"/>
                  <a:gd fmla="*/ 601 h 944" name="T7"/>
                  <a:gd fmla="*/ 535 w 954" name="T8"/>
                  <a:gd fmla="*/ 658 h 944" name="T9"/>
                  <a:gd fmla="*/ 782 w 954" name="T10"/>
                  <a:gd fmla="*/ 932 h 944" name="T11"/>
                  <a:gd fmla="*/ 941 w 954" name="T12"/>
                  <a:gd fmla="*/ 826 h 944" name="T13"/>
                  <a:gd fmla="*/ 824 w 954" name="T14"/>
                  <a:gd fmla="*/ 704 h 944" name="T15"/>
                  <a:gd fmla="*/ 650 w 954" name="T16"/>
                  <a:gd fmla="*/ 561 h 944" name="T17"/>
                  <a:gd fmla="*/ 345 w 954" name="T18"/>
                  <a:gd fmla="*/ 335 h 944" name="T19"/>
                  <a:gd fmla="*/ 397 w 954" name="T20"/>
                  <a:gd fmla="*/ 321 h 944" name="T21"/>
                  <a:gd fmla="*/ 411 w 954" name="T22"/>
                  <a:gd fmla="*/ 269 h 944" name="T23"/>
                  <a:gd fmla="*/ 423 w 954" name="T24"/>
                  <a:gd fmla="*/ 221 h 944" name="T25"/>
                  <a:gd fmla="*/ 184 w 954" name="T26"/>
                  <a:gd fmla="*/ 21 h 944" name="T27"/>
                  <a:gd fmla="*/ 151 w 954" name="T28"/>
                  <a:gd fmla="*/ 267 h 944" name="T29"/>
                  <a:gd fmla="*/ 1 w 954" name="T30"/>
                  <a:gd fmla="*/ 204 h 944" name="T31"/>
                  <a:gd fmla="*/ 284 w 954" name="T32"/>
                  <a:gd fmla="*/ 406 h 944" name="T33"/>
                  <a:gd fmla="*/ 320 w 954" name="T34"/>
                  <a:gd fmla="*/ 360 h 944" name="T35"/>
                  <a:gd fmla="*/ 920 w 954" name="T36"/>
                  <a:gd fmla="*/ 91 h 944" name="T37"/>
                  <a:gd fmla="*/ 791 w 954" name="T38"/>
                  <a:gd fmla="*/ 0 h 944" name="T39"/>
                  <a:gd fmla="*/ 448 w 954" name="T40"/>
                  <a:gd fmla="*/ 306 h 944" name="T41"/>
                  <a:gd fmla="*/ 399 w 954" name="T42"/>
                  <a:gd fmla="*/ 376 h 944" name="T43"/>
                  <a:gd fmla="*/ 357 w 954" name="T44"/>
                  <a:gd fmla="*/ 397 h 944" name="T45"/>
                  <a:gd fmla="*/ 362 w 954" name="T46"/>
                  <a:gd fmla="*/ 527 h 944" name="T47"/>
                  <a:gd fmla="*/ 85 w 954" name="T48"/>
                  <a:gd fmla="*/ 768 h 944" name="T49"/>
                  <a:gd fmla="*/ 55 w 954" name="T50"/>
                  <a:gd fmla="*/ 944 h 944" name="T51"/>
                  <a:gd fmla="*/ 198 w 954" name="T52"/>
                  <a:gd fmla="*/ 800 h 944" name="T53"/>
                  <a:gd fmla="*/ 423 w 954" name="T54"/>
                  <a:gd fmla="*/ 588 h 944" name="T55"/>
                  <a:gd fmla="*/ 549 w 954" name="T56"/>
                  <a:gd fmla="*/ 588 h 944" name="T57"/>
                  <a:gd fmla="*/ 585 w 954" name="T58"/>
                  <a:gd fmla="*/ 509 h 944" name="T59"/>
                  <a:gd fmla="*/ 639 w 954" name="T60"/>
                  <a:gd fmla="*/ 498 h 944" name="T61"/>
                  <a:gd fmla="*/ 920 w 954" name="T62"/>
                  <a:gd fmla="*/ 91 h 9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44" w="95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sz="1100"/>
              </a:p>
            </p:txBody>
          </p:sp>
        </p:grpSp>
        <p:sp>
          <p:nvSpPr>
            <p:cNvPr id="21" name="前言"/>
            <p:cNvSpPr>
              <a:spLocks noChangeArrowheads="1"/>
            </p:cNvSpPr>
            <p:nvPr/>
          </p:nvSpPr>
          <p:spPr bwMode="auto">
            <a:xfrm>
              <a:off x="2932100"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mtClean="0" sz="1100">
                  <a:solidFill>
                    <a:schemeClr val="bg1"/>
                  </a:solidFill>
                  <a:latin charset="-122" panose="02010800040101010101" pitchFamily="2" typeface="华文行楷"/>
                  <a:ea charset="-122" panose="02010800040101010101" pitchFamily="2" typeface="华文行楷"/>
                  <a:sym charset="0" pitchFamily="34" typeface="Impact"/>
                </a:rPr>
                <a:t>品质</a:t>
              </a:r>
            </a:p>
          </p:txBody>
        </p:sp>
      </p:grpSp>
      <p:grpSp>
        <p:nvGrpSpPr>
          <p:cNvPr id="24" name="组合 23"/>
          <p:cNvGrpSpPr/>
          <p:nvPr/>
        </p:nvGrpSpPr>
        <p:grpSpPr>
          <a:xfrm>
            <a:off x="10466653" y="648894"/>
            <a:ext cx="571463" cy="544765"/>
            <a:chOff x="3646140" y="4953618"/>
            <a:chExt cx="571463" cy="544765"/>
          </a:xfrm>
        </p:grpSpPr>
        <p:grpSp>
          <p:nvGrpSpPr>
            <p:cNvPr id="25" name="组合 24"/>
            <p:cNvGrpSpPr/>
            <p:nvPr/>
          </p:nvGrpSpPr>
          <p:grpSpPr>
            <a:xfrm>
              <a:off x="3646140" y="4953618"/>
              <a:ext cx="571463" cy="515236"/>
              <a:chOff x="8201826" y="4494001"/>
              <a:chExt cx="343825" cy="309997"/>
            </a:xfrm>
          </p:grpSpPr>
          <p:sp>
            <p:nvSpPr>
              <p:cNvPr id="27" name="Freeform 5"/>
              <p:cNvSpPr/>
              <p:nvPr/>
            </p:nvSpPr>
            <p:spPr bwMode="auto">
              <a:xfrm flipV="1">
                <a:off x="8201826" y="4494001"/>
                <a:ext cx="343825" cy="309997"/>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FB8D6"/>
              </a:solidFill>
              <a:ln cap="flat" w="9525">
                <a:noFill/>
                <a:prstDash val="solid"/>
                <a:miter lim="800000"/>
              </a:ln>
              <a:effectLst>
                <a:outerShdw algn="tl" blurRad="254000" dir="2700000" dist="63500" rotWithShape="0">
                  <a:prstClr val="black">
                    <a:alpha val="30000"/>
                  </a:prstClr>
                </a:outerShdw>
              </a:effectLst>
              <a:extLst/>
            </p:spPr>
            <p:txBody>
              <a:bodyPr anchor="t" anchorCtr="0" bIns="45720" compatLnSpc="1" lIns="91440" numCol="1" rIns="91440" tIns="45720" vert="horz" wrap="square">
                <a:prstTxWarp prst="textNoShape">
                  <a:avLst/>
                </a:prstTxWarp>
              </a:bodyPr>
              <a:lstStyle/>
              <a:p>
                <a:pPr fontAlgn="auto">
                  <a:lnSpc>
                    <a:spcPct val="130000"/>
                  </a:lnSpc>
                  <a:buFontTx/>
                  <a:buNone/>
                </a:pPr>
                <a:endParaRPr altLang="en-US" lang="zh-CN">
                  <a:solidFill>
                    <a:prstClr val="black"/>
                  </a:solidFill>
                  <a:latin panose="020f0502020204030204" typeface="Calibri"/>
                  <a:ea charset="-122" panose="020b0503020204020204" pitchFamily="34" typeface="微软雅黑"/>
                </a:endParaRPr>
              </a:p>
            </p:txBody>
          </p:sp>
          <p:sp>
            <p:nvSpPr>
              <p:cNvPr id="28" name="Freeform 13"/>
              <p:cNvSpPr>
                <a:spLocks noEditPoints="1"/>
              </p:cNvSpPr>
              <p:nvPr/>
            </p:nvSpPr>
            <p:spPr bwMode="auto">
              <a:xfrm>
                <a:off x="8315962" y="4536286"/>
                <a:ext cx="126733" cy="136419"/>
              </a:xfrm>
              <a:custGeom>
                <a:gdLst>
                  <a:gd fmla="*/ 255 w 847" name="T0"/>
                  <a:gd fmla="*/ 138 h 903" name="T1"/>
                  <a:gd fmla="*/ 555 w 847" name="T2"/>
                  <a:gd fmla="*/ 100 h 903" name="T3"/>
                  <a:gd fmla="*/ 448 w 847" name="T4"/>
                  <a:gd fmla="*/ 61 h 903" name="T5"/>
                  <a:gd fmla="*/ 324 w 847" name="T6"/>
                  <a:gd fmla="*/ 61 h 903" name="T7"/>
                  <a:gd fmla="*/ 217 w 847" name="T8"/>
                  <a:gd fmla="*/ 100 h 903" name="T9"/>
                  <a:gd fmla="*/ 697 w 847" name="T10"/>
                  <a:gd fmla="*/ 782 h 903" name="T11"/>
                  <a:gd fmla="*/ 709 w 847" name="T12"/>
                  <a:gd fmla="*/ 755 h 903" name="T13"/>
                  <a:gd fmla="*/ 660 w 847" name="T14"/>
                  <a:gd fmla="*/ 586 h 903" name="T15"/>
                  <a:gd fmla="*/ 629 w 847" name="T16"/>
                  <a:gd fmla="*/ 586 h 903" name="T17"/>
                  <a:gd fmla="*/ 629 w 847" name="T18"/>
                  <a:gd fmla="*/ 716 h 903" name="T19"/>
                  <a:gd fmla="*/ 630 w 847" name="T20"/>
                  <a:gd fmla="*/ 719 h 903" name="T21"/>
                  <a:gd fmla="*/ 631 w 847" name="T22"/>
                  <a:gd fmla="*/ 722 h 903" name="T23"/>
                  <a:gd fmla="*/ 633 w 847" name="T24"/>
                  <a:gd fmla="*/ 724 h 903" name="T25"/>
                  <a:gd fmla="*/ 807 w 847" name="T26"/>
                  <a:gd fmla="*/ 596 h 903" name="T27"/>
                  <a:gd fmla="*/ 644 w 847" name="T28"/>
                  <a:gd fmla="*/ 510 h 903" name="T29"/>
                  <a:gd fmla="*/ 607 w 847" name="T30"/>
                  <a:gd fmla="*/ 899 h 903" name="T31"/>
                  <a:gd fmla="*/ 837 w 847" name="T32"/>
                  <a:gd fmla="*/ 743 h 903" name="T33"/>
                  <a:gd fmla="*/ 808 w 847" name="T34"/>
                  <a:gd fmla="*/ 737 h 903" name="T35"/>
                  <a:gd fmla="*/ 645 w 847" name="T36"/>
                  <a:gd fmla="*/ 872 h 903" name="T37"/>
                  <a:gd fmla="*/ 481 w 847" name="T38"/>
                  <a:gd fmla="*/ 675 h 903" name="T39"/>
                  <a:gd fmla="*/ 676 w 847" name="T40"/>
                  <a:gd fmla="*/ 543 h 903" name="T41"/>
                  <a:gd fmla="*/ 808 w 847" name="T42"/>
                  <a:gd fmla="*/ 737 h 903" name="T43"/>
                  <a:gd fmla="*/ 284 w 847" name="T44"/>
                  <a:gd fmla="*/ 736 h 903" name="T45"/>
                  <a:gd fmla="*/ 485 w 847" name="T46"/>
                  <a:gd fmla="*/ 536 h 903" name="T47"/>
                  <a:gd fmla="*/ 526 w 847" name="T48"/>
                  <a:gd fmla="*/ 505 h 903" name="T49"/>
                  <a:gd fmla="*/ 732 w 847" name="T50"/>
                  <a:gd fmla="*/ 306 h 903" name="T51"/>
                  <a:gd fmla="*/ 740 w 847" name="T52"/>
                  <a:gd fmla="*/ 494 h 903" name="T53"/>
                  <a:gd fmla="*/ 772 w 847" name="T54"/>
                  <a:gd fmla="*/ 505 h 903" name="T55"/>
                  <a:gd fmla="*/ 772 w 847" name="T56"/>
                  <a:gd fmla="*/ 208 h 903" name="T57"/>
                  <a:gd fmla="*/ 40 w 847" name="T58"/>
                  <a:gd fmla="*/ 167 h 903" name="T59"/>
                  <a:gd fmla="*/ 0 w 847" name="T60"/>
                  <a:gd fmla="*/ 314 h 903" name="T61"/>
                  <a:gd fmla="*/ 0 w 847" name="T62"/>
                  <a:gd fmla="*/ 536 h 903" name="T63"/>
                  <a:gd fmla="*/ 0 w 847" name="T64"/>
                  <a:gd fmla="*/ 751 h 903" name="T65"/>
                  <a:gd fmla="*/ 427 w 847" name="T66"/>
                  <a:gd fmla="*/ 791 h 903" name="T67"/>
                  <a:gd fmla="*/ 32 w 847" name="T68"/>
                  <a:gd fmla="*/ 314 h 903" name="T69"/>
                  <a:gd fmla="*/ 40 w 847" name="T70"/>
                  <a:gd fmla="*/ 306 h 903" name="T71"/>
                  <a:gd fmla="*/ 252 w 847" name="T72"/>
                  <a:gd fmla="*/ 505 h 903" name="T73"/>
                  <a:gd fmla="*/ 32 w 847" name="T74"/>
                  <a:gd fmla="*/ 314 h 903" name="T75"/>
                  <a:gd fmla="*/ 252 w 847" name="T76"/>
                  <a:gd fmla="*/ 536 h 903" name="T77"/>
                  <a:gd fmla="*/ 40 w 847" name="T78"/>
                  <a:gd fmla="*/ 736 h 903" name="T79"/>
                  <a:gd fmla="*/ 32 w 847" name="T80"/>
                  <a:gd fmla="*/ 536 h 903" name="T81"/>
                  <a:gd fmla="*/ 284 w 847" name="T82"/>
                  <a:gd fmla="*/ 505 h 903" name="T83"/>
                  <a:gd fmla="*/ 284 w 847" name="T84"/>
                  <a:gd fmla="*/ 306 h 903" name="T85"/>
                  <a:gd fmla="*/ 495 w 847" name="T86"/>
                  <a:gd fmla="*/ 505 h 903" name="T87"/>
                  <a:gd fmla="*/ 511 w 847" name="T88"/>
                  <a:gd fmla="*/ 207 h 903" name="T89"/>
                  <a:gd fmla="*/ 538 w 847" name="T90"/>
                  <a:gd fmla="*/ 235 h 903" name="T91"/>
                  <a:gd fmla="*/ 483 w 847" name="T92"/>
                  <a:gd fmla="*/ 235 h 903" name="T93"/>
                  <a:gd fmla="*/ 268 w 847" name="T94"/>
                  <a:gd fmla="*/ 207 h 903" name="T95"/>
                  <a:gd fmla="*/ 295 w 847" name="T96"/>
                  <a:gd fmla="*/ 235 h 903" name="T97"/>
                  <a:gd fmla="*/ 241 w 847" name="T98"/>
                  <a:gd fmla="*/ 235 h 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3" w="846">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nSpc>
                    <a:spcPct val="130000"/>
                  </a:lnSpc>
                </a:pPr>
                <a:endParaRPr altLang="en-US" lang="zh-CN" sz="1100"/>
              </a:p>
            </p:txBody>
          </p:sp>
        </p:grpSp>
        <p:sp>
          <p:nvSpPr>
            <p:cNvPr id="26" name="前言"/>
            <p:cNvSpPr>
              <a:spLocks noChangeArrowheads="1"/>
            </p:cNvSpPr>
            <p:nvPr/>
          </p:nvSpPr>
          <p:spPr bwMode="auto">
            <a:xfrm>
              <a:off x="3679651" y="5167948"/>
              <a:ext cx="523160" cy="339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0" rIns="121880" tIns="60940"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defTabSz="914126">
                <a:lnSpc>
                  <a:spcPct val="130000"/>
                </a:lnSpc>
                <a:spcBef>
                  <a:spcPct val="0"/>
                </a:spcBef>
                <a:buNone/>
              </a:pPr>
              <a:r>
                <a:rPr altLang="en-US" lang="zh-CN" sz="1100">
                  <a:solidFill>
                    <a:schemeClr val="bg1"/>
                  </a:solidFill>
                  <a:latin charset="-122" panose="02010800040101010101" pitchFamily="2" typeface="华文行楷"/>
                  <a:ea charset="-122" panose="02010800040101010101" pitchFamily="2" typeface="华文行楷"/>
                  <a:sym charset="0" pitchFamily="34" typeface="Impact"/>
                </a:rPr>
                <a:t>务实</a:t>
              </a:r>
            </a:p>
          </p:txBody>
        </p:sp>
      </p:grpSp>
    </p:spTree>
    <p:extLst>
      <p:ext uri="{BB962C8B-B14F-4D97-AF65-F5344CB8AC3E}">
        <p14:creationId val="39582646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0-#ppt_w/2"/>
                                          </p:val>
                                        </p:tav>
                                        <p:tav tm="100000">
                                          <p:val>
                                            <p:strVal val="#ppt_x"/>
                                          </p:val>
                                        </p:tav>
                                      </p:tavLst>
                                    </p:anim>
                                    <p:anim calcmode="lin" valueType="num">
                                      <p:cBhvr additive="base">
                                        <p:cTn dur="75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22"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ipe(up)" transition="in">
                                      <p:cBhvr>
                                        <p:cTn dur="500" id="12"/>
                                        <p:tgtEl>
                                          <p:spTgt spid="5"/>
                                        </p:tgtEl>
                                      </p:cBhvr>
                                    </p:animEffect>
                                  </p:childTnLst>
                                </p:cTn>
                              </p:par>
                            </p:childTnLst>
                          </p:cTn>
                        </p:par>
                        <p:par>
                          <p:cTn fill="hold" id="13" nodeType="afterGroup">
                            <p:stCondLst>
                              <p:cond delay="1250"/>
                            </p:stCondLst>
                            <p:childTnLst>
                              <p:par>
                                <p:cTn fill="hold"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750"/>
                            </p:stCondLst>
                            <p:childTnLst>
                              <p:par>
                                <p:cTn fill="hold" grpId="0" id="18" nodeType="afterEffect" presetClass="entr" presetID="41"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3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21"/>
                                        <p:tgtEl>
                                          <p:spTgt spid="4"/>
                                        </p:tgtEl>
                                        <p:attrNameLst>
                                          <p:attrName>ppt_y</p:attrName>
                                        </p:attrNameLst>
                                      </p:cBhvr>
                                      <p:tavLst>
                                        <p:tav tm="0">
                                          <p:val>
                                            <p:strVal val="#ppt_y"/>
                                          </p:val>
                                        </p:tav>
                                        <p:tav tm="100000">
                                          <p:val>
                                            <p:strVal val="#ppt_y"/>
                                          </p:val>
                                        </p:tav>
                                      </p:tavLst>
                                    </p:anim>
                                    <p:anim calcmode="lin" valueType="num">
                                      <p:cBhvr>
                                        <p:cTn dur="3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24" tmFilter="0,0; .5, 1; 1, 1"/>
                                        <p:tgtEl>
                                          <p:spTgt spid="4"/>
                                        </p:tgtEl>
                                      </p:cBhvr>
                                    </p:animEffect>
                                  </p:childTnLst>
                                </p:cTn>
                              </p:par>
                              <p:par>
                                <p:cTn fill="hold" id="25" nodeType="withEffect" presetClass="entr" presetID="2" presetSubtype="2">
                                  <p:stCondLst>
                                    <p:cond delay="25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750" fill="hold" id="27"/>
                                        <p:tgtEl>
                                          <p:spTgt spid="9"/>
                                        </p:tgtEl>
                                        <p:attrNameLst>
                                          <p:attrName>ppt_x</p:attrName>
                                        </p:attrNameLst>
                                      </p:cBhvr>
                                      <p:tavLst>
                                        <p:tav tm="0">
                                          <p:val>
                                            <p:strVal val="1+#ppt_w/2"/>
                                          </p:val>
                                        </p:tav>
                                        <p:tav tm="100000">
                                          <p:val>
                                            <p:strVal val="#ppt_x"/>
                                          </p:val>
                                        </p:tav>
                                      </p:tavLst>
                                    </p:anim>
                                    <p:anim calcmode="lin" valueType="num">
                                      <p:cBhvr additive="base">
                                        <p:cTn dur="750" fill="hold" id="28"/>
                                        <p:tgtEl>
                                          <p:spTgt spid="9"/>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750" fill="hold" id="31"/>
                                        <p:tgtEl>
                                          <p:spTgt spid="14"/>
                                        </p:tgtEl>
                                        <p:attrNameLst>
                                          <p:attrName>ppt_x</p:attrName>
                                        </p:attrNameLst>
                                      </p:cBhvr>
                                      <p:tavLst>
                                        <p:tav tm="0">
                                          <p:val>
                                            <p:strVal val="1+#ppt_w/2"/>
                                          </p:val>
                                        </p:tav>
                                        <p:tav tm="100000">
                                          <p:val>
                                            <p:strVal val="#ppt_x"/>
                                          </p:val>
                                        </p:tav>
                                      </p:tavLst>
                                    </p:anim>
                                    <p:anim calcmode="lin" valueType="num">
                                      <p:cBhvr additive="base">
                                        <p:cTn dur="750" fill="hold" id="32"/>
                                        <p:tgtEl>
                                          <p:spTgt spid="14"/>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750"/>
                                  </p:stCondLst>
                                  <p:childTnLst>
                                    <p:set>
                                      <p:cBhvr>
                                        <p:cTn dur="1" fill="hold" id="34">
                                          <p:stCondLst>
                                            <p:cond delay="0"/>
                                          </p:stCondLst>
                                        </p:cTn>
                                        <p:tgtEl>
                                          <p:spTgt spid="19"/>
                                        </p:tgtEl>
                                        <p:attrNameLst>
                                          <p:attrName>style.visibility</p:attrName>
                                        </p:attrNameLst>
                                      </p:cBhvr>
                                      <p:to>
                                        <p:strVal val="visible"/>
                                      </p:to>
                                    </p:set>
                                    <p:anim calcmode="lin" valueType="num">
                                      <p:cBhvr additive="base">
                                        <p:cTn dur="750" fill="hold" id="35"/>
                                        <p:tgtEl>
                                          <p:spTgt spid="19"/>
                                        </p:tgtEl>
                                        <p:attrNameLst>
                                          <p:attrName>ppt_x</p:attrName>
                                        </p:attrNameLst>
                                      </p:cBhvr>
                                      <p:tavLst>
                                        <p:tav tm="0">
                                          <p:val>
                                            <p:strVal val="1+#ppt_w/2"/>
                                          </p:val>
                                        </p:tav>
                                        <p:tav tm="100000">
                                          <p:val>
                                            <p:strVal val="#ppt_x"/>
                                          </p:val>
                                        </p:tav>
                                      </p:tavLst>
                                    </p:anim>
                                    <p:anim calcmode="lin" valueType="num">
                                      <p:cBhvr additive="base">
                                        <p:cTn dur="750" fill="hold" id="36"/>
                                        <p:tgtEl>
                                          <p:spTgt spid="19"/>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1000"/>
                                  </p:stCondLst>
                                  <p:childTnLst>
                                    <p:set>
                                      <p:cBhvr>
                                        <p:cTn dur="1" fill="hold" id="38">
                                          <p:stCondLst>
                                            <p:cond delay="0"/>
                                          </p:stCondLst>
                                        </p:cTn>
                                        <p:tgtEl>
                                          <p:spTgt spid="24"/>
                                        </p:tgtEl>
                                        <p:attrNameLst>
                                          <p:attrName>style.visibility</p:attrName>
                                        </p:attrNameLst>
                                      </p:cBhvr>
                                      <p:to>
                                        <p:strVal val="visible"/>
                                      </p:to>
                                    </p:set>
                                    <p:anim calcmode="lin" valueType="num">
                                      <p:cBhvr additive="base">
                                        <p:cTn dur="750" fill="hold" id="39"/>
                                        <p:tgtEl>
                                          <p:spTgt spid="24"/>
                                        </p:tgtEl>
                                        <p:attrNameLst>
                                          <p:attrName>ppt_x</p:attrName>
                                        </p:attrNameLst>
                                      </p:cBhvr>
                                      <p:tavLst>
                                        <p:tav tm="0">
                                          <p:val>
                                            <p:strVal val="1+#ppt_w/2"/>
                                          </p:val>
                                        </p:tav>
                                        <p:tav tm="100000">
                                          <p:val>
                                            <p:strVal val="#ppt_x"/>
                                          </p:val>
                                        </p:tav>
                                      </p:tavLst>
                                    </p:anim>
                                    <p:anim calcmode="lin" valueType="num">
                                      <p:cBhvr additive="base">
                                        <p:cTn dur="750" fill="hold" id="40"/>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1325258" y="2736165"/>
            <a:ext cx="2180492" cy="2180492"/>
          </a:xfrm>
          <a:prstGeom prst="ellipse">
            <a:avLst/>
          </a:prstGeom>
          <a:blipFill dpi="0" rotWithShape="1">
            <a:blip r:embed="rId3">
              <a:extLst>
                <a:ext uri="{28A0092B-C50C-407E-A947-70E740481C1C}">
                  <a14:useLocalDpi val="0"/>
                </a:ext>
              </a:extLst>
            </a:blip>
            <a:stretch>
              <a:fillRect/>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732025" y="2378610"/>
            <a:ext cx="2895602" cy="2895602"/>
          </a:xfrm>
          <a:prstGeom prst="ellipse">
            <a:avLst/>
          </a:prstGeom>
          <a:blipFill dpi="0" rotWithShape="1">
            <a:blip r:embed="rId4">
              <a:extLst>
                <a:ext uri="{28A0092B-C50C-407E-A947-70E740481C1C}">
                  <a14:useLocalDpi val="0"/>
                </a:ext>
              </a:extLst>
            </a:blip>
            <a:stretch>
              <a:fillRect l="-24962" r="-24962"/>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7">
            <a:extLst>
              <a:ext uri="{FF2B5EF4-FFF2-40B4-BE49-F238E27FC236}">
                <a16:creationId xmlns:a16="http://schemas.microsoft.com/office/drawing/2014/main" id="{8DE6CD62-A5CF-42EF-B6BB-0447C20B7252}"/>
              </a:ext>
            </a:extLst>
          </p:cNvPr>
          <p:cNvSpPr txBox="1"/>
          <p:nvPr/>
        </p:nvSpPr>
        <p:spPr>
          <a:xfrm>
            <a:off x="6680131" y="2954324"/>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企业规划</a:t>
            </a:r>
          </a:p>
        </p:txBody>
      </p:sp>
      <p:sp>
        <p:nvSpPr>
          <p:cNvPr id="7" name="文本框 6">
            <a:extLst>
              <a:ext uri="{FF2B5EF4-FFF2-40B4-BE49-F238E27FC236}">
                <a16:creationId xmlns:a16="http://schemas.microsoft.com/office/drawing/2014/main" id="{503E0C68-DA60-417A-94AF-3E2A39D1D51A}"/>
              </a:ext>
            </a:extLst>
          </p:cNvPr>
          <p:cNvSpPr txBox="1"/>
          <p:nvPr/>
        </p:nvSpPr>
        <p:spPr>
          <a:xfrm>
            <a:off x="6680133" y="3386024"/>
            <a:ext cx="3823744" cy="18745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8" name="TextBox 7">
            <a:extLst>
              <a:ext uri="{FF2B5EF4-FFF2-40B4-BE49-F238E27FC236}">
                <a16:creationId xmlns:a16="http://schemas.microsoft.com/office/drawing/2014/main" id="{8DE6CD62-A5CF-42EF-B6BB-0447C20B7252}"/>
              </a:ext>
            </a:extLst>
          </p:cNvPr>
          <p:cNvSpPr txBox="1"/>
          <p:nvPr/>
        </p:nvSpPr>
        <p:spPr>
          <a:xfrm>
            <a:off x="6680131" y="1800119"/>
            <a:ext cx="2303848" cy="487680"/>
          </a:xfrm>
          <a:prstGeom prst="rect">
            <a:avLst/>
          </a:prstGeom>
          <a:noFill/>
        </p:spPr>
        <p:txBody>
          <a:bodyPr rtlCol="0" wrap="square">
            <a:spAutoFit/>
          </a:bodyPr>
          <a:lstStyle/>
          <a:p>
            <a:pPr>
              <a:lnSpc>
                <a:spcPct val="130000"/>
              </a:lnSpc>
            </a:pPr>
            <a:r>
              <a:rPr altLang="en-US" lang="zh-CN" smtClean="0" sz="2000">
                <a:solidFill>
                  <a:srgbClr val="4F4D50"/>
                </a:solidFill>
                <a:latin charset="-122" panose="02010601030101010101" pitchFamily="2" typeface="方正黑体简体"/>
                <a:ea charset="-122" panose="02010601030101010101" pitchFamily="2" typeface="方正黑体简体"/>
                <a:cs typeface="+mn-ea"/>
                <a:sym typeface="+mn-lt"/>
              </a:rPr>
              <a:t>企业目标计划建设</a:t>
            </a:r>
          </a:p>
        </p:txBody>
      </p:sp>
      <p:grpSp>
        <p:nvGrpSpPr>
          <p:cNvPr id="2" name="组合 1"/>
          <p:cNvGrpSpPr/>
          <p:nvPr/>
        </p:nvGrpSpPr>
        <p:grpSpPr>
          <a:xfrm>
            <a:off x="4882538" y="2305744"/>
            <a:ext cx="797170" cy="797170"/>
            <a:chOff x="4882538" y="2305744"/>
            <a:chExt cx="797170" cy="797170"/>
          </a:xfrm>
        </p:grpSpPr>
        <p:sp>
          <p:nvSpPr>
            <p:cNvPr id="5" name="椭圆 4"/>
            <p:cNvSpPr/>
            <p:nvPr/>
          </p:nvSpPr>
          <p:spPr>
            <a:xfrm>
              <a:off x="4882538" y="2305744"/>
              <a:ext cx="797170" cy="797170"/>
            </a:xfrm>
            <a:prstGeom prst="ellipse">
              <a:avLst/>
            </a:prstGeom>
            <a:solidFill>
              <a:srgbClr val="4F4D50"/>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129310" y="2479375"/>
              <a:ext cx="303626" cy="449909"/>
              <a:chOff x="1788810" y="2276744"/>
              <a:chExt cx="392113" cy="581026"/>
            </a:xfrm>
            <a:solidFill>
              <a:schemeClr val="bg1"/>
            </a:solidFill>
            <a:effectLst/>
          </p:grpSpPr>
          <p:sp>
            <p:nvSpPr>
              <p:cNvPr id="10"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grpSp>
        <p:nvGrpSpPr>
          <p:cNvPr id="44" name="组合 43"/>
          <p:cNvGrpSpPr/>
          <p:nvPr/>
        </p:nvGrpSpPr>
        <p:grpSpPr>
          <a:xfrm>
            <a:off x="481368" y="440281"/>
            <a:ext cx="2007509" cy="721887"/>
            <a:chOff x="481368" y="440281"/>
            <a:chExt cx="2007509" cy="721887"/>
          </a:xfrm>
        </p:grpSpPr>
        <p:sp>
          <p:nvSpPr>
            <p:cNvPr id="4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4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企业计划</a:t>
              </a:r>
            </a:p>
          </p:txBody>
        </p:sp>
        <p:sp>
          <p:nvSpPr>
            <p:cNvPr id="47" name="矩形 46"/>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TextBox 7">
            <a:extLst>
              <a:ext uri="{FF2B5EF4-FFF2-40B4-BE49-F238E27FC236}">
                <a16:creationId xmlns:a16="http://schemas.microsoft.com/office/drawing/2014/main" id="{8DE6CD62-A5CF-42EF-B6BB-0447C20B7252}"/>
              </a:ext>
            </a:extLst>
          </p:cNvPr>
          <p:cNvSpPr txBox="1"/>
          <p:nvPr/>
        </p:nvSpPr>
        <p:spPr>
          <a:xfrm>
            <a:off x="6691561" y="2170524"/>
            <a:ext cx="3138238" cy="309372"/>
          </a:xfrm>
          <a:prstGeom prst="rect">
            <a:avLst/>
          </a:prstGeom>
          <a:noFill/>
        </p:spPr>
        <p:txBody>
          <a:bodyPr rtlCol="0" wrap="square">
            <a:spAutoFit/>
          </a:bodyPr>
          <a:lstStyle/>
          <a:p>
            <a:pPr>
              <a:lnSpc>
                <a:spcPct val="130000"/>
              </a:lnSpc>
            </a:pPr>
            <a:r>
              <a:rPr altLang="zh-CN" lang="en-US" sz="1100">
                <a:solidFill>
                  <a:schemeClr val="tx1">
                    <a:lumMod val="50000"/>
                    <a:lumOff val="50000"/>
                  </a:schemeClr>
                </a:solidFill>
                <a:latin charset="-122" panose="02010601030101010101" pitchFamily="2" typeface="方正黑体简体"/>
                <a:ea charset="-122" panose="02010601030101010101" pitchFamily="2" typeface="方正黑体简体"/>
                <a:cs typeface="+mn-ea"/>
                <a:sym typeface="+mn-lt"/>
              </a:rPr>
              <a:t>Enterprise target construction</a:t>
            </a:r>
          </a:p>
        </p:txBody>
      </p:sp>
      <p:cxnSp>
        <p:nvCxnSpPr>
          <p:cNvPr id="50" name="直接连接符 49"/>
          <p:cNvCxnSpPr/>
          <p:nvPr/>
        </p:nvCxnSpPr>
        <p:spPr>
          <a:xfrm>
            <a:off x="6789420" y="2586384"/>
            <a:ext cx="457200" cy="0"/>
          </a:xfrm>
          <a:prstGeom prst="line">
            <a:avLst/>
          </a:prstGeom>
          <a:ln>
            <a:solidFill>
              <a:srgbClr val="4F4D50"/>
            </a:solidFill>
          </a:ln>
        </p:spPr>
        <p:style>
          <a:lnRef idx="1">
            <a:schemeClr val="accent1"/>
          </a:lnRef>
          <a:fillRef idx="0">
            <a:schemeClr val="accent1"/>
          </a:fillRef>
          <a:effectRef idx="0">
            <a:schemeClr val="accent1"/>
          </a:effectRef>
          <a:fontRef idx="minor">
            <a:schemeClr val="tx1"/>
          </a:fontRef>
        </p:style>
      </p:cxnSp>
      <p:sp>
        <p:nvSpPr>
          <p:cNvPr id="52" name="TextBox 7">
            <a:extLst>
              <a:ext uri="{FF2B5EF4-FFF2-40B4-BE49-F238E27FC236}">
                <a16:creationId xmlns:a16="http://schemas.microsoft.com/office/drawing/2014/main" id="{8DE6CD62-A5CF-42EF-B6BB-0447C20B7252}"/>
              </a:ext>
            </a:extLst>
          </p:cNvPr>
          <p:cNvSpPr txBox="1"/>
          <p:nvPr/>
        </p:nvSpPr>
        <p:spPr>
          <a:xfrm>
            <a:off x="6680131" y="5419185"/>
            <a:ext cx="2795338"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诚信铸就品质   创新引领未来！</a:t>
            </a:r>
          </a:p>
        </p:txBody>
      </p:sp>
    </p:spTree>
    <p:extLst>
      <p:ext uri="{BB962C8B-B14F-4D97-AF65-F5344CB8AC3E}">
        <p14:creationId val="11290416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 presetSubtype="2">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1+#ppt_w/2"/>
                                          </p:val>
                                        </p:tav>
                                        <p:tav tm="100000">
                                          <p:val>
                                            <p:strVal val="#ppt_x"/>
                                          </p:val>
                                        </p:tav>
                                      </p:tavLst>
                                    </p:anim>
                                    <p:anim calcmode="lin" valueType="num">
                                      <p:cBhvr additive="base">
                                        <p:cTn dur="500" fill="hold" id="25"/>
                                        <p:tgtEl>
                                          <p:spTgt spid="8"/>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48"/>
                                        </p:tgtEl>
                                        <p:attrNameLst>
                                          <p:attrName>style.visibility</p:attrName>
                                        </p:attrNameLst>
                                      </p:cBhvr>
                                      <p:to>
                                        <p:strVal val="visible"/>
                                      </p:to>
                                    </p:set>
                                    <p:anim calcmode="lin" valueType="num">
                                      <p:cBhvr additive="base">
                                        <p:cTn dur="500" fill="hold" id="28"/>
                                        <p:tgtEl>
                                          <p:spTgt spid="48"/>
                                        </p:tgtEl>
                                        <p:attrNameLst>
                                          <p:attrName>ppt_x</p:attrName>
                                        </p:attrNameLst>
                                      </p:cBhvr>
                                      <p:tavLst>
                                        <p:tav tm="0">
                                          <p:val>
                                            <p:strVal val="1+#ppt_w/2"/>
                                          </p:val>
                                        </p:tav>
                                        <p:tav tm="100000">
                                          <p:val>
                                            <p:strVal val="#ppt_x"/>
                                          </p:val>
                                        </p:tav>
                                      </p:tavLst>
                                    </p:anim>
                                    <p:anim calcmode="lin" valueType="num">
                                      <p:cBhvr additive="base">
                                        <p:cTn dur="500" fill="hold" id="29"/>
                                        <p:tgtEl>
                                          <p:spTgt spid="48"/>
                                        </p:tgtEl>
                                        <p:attrNameLst>
                                          <p:attrName>ppt_y</p:attrName>
                                        </p:attrNameLst>
                                      </p:cBhvr>
                                      <p:tavLst>
                                        <p:tav tm="0">
                                          <p:val>
                                            <p:strVal val="#ppt_y"/>
                                          </p:val>
                                        </p:tav>
                                        <p:tav tm="100000">
                                          <p:val>
                                            <p:strVal val="#ppt_y"/>
                                          </p:val>
                                        </p:tav>
                                      </p:tavLst>
                                    </p:anim>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22" presetSubtype="8">
                                  <p:stCondLst>
                                    <p:cond delay="0"/>
                                  </p:stCondLst>
                                  <p:childTnLst>
                                    <p:set>
                                      <p:cBhvr>
                                        <p:cTn dur="1" fill="hold" id="33">
                                          <p:stCondLst>
                                            <p:cond delay="0"/>
                                          </p:stCondLst>
                                        </p:cTn>
                                        <p:tgtEl>
                                          <p:spTgt spid="50"/>
                                        </p:tgtEl>
                                        <p:attrNameLst>
                                          <p:attrName>style.visibility</p:attrName>
                                        </p:attrNameLst>
                                      </p:cBhvr>
                                      <p:to>
                                        <p:strVal val="visible"/>
                                      </p:to>
                                    </p:set>
                                    <p:animEffect filter="wipe(left)" transition="in">
                                      <p:cBhvr>
                                        <p:cTn dur="500" id="34"/>
                                        <p:tgtEl>
                                          <p:spTgt spid="5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42" presetSubtype="0">
                                  <p:stCondLst>
                                    <p:cond delay="0"/>
                                  </p:stCondLst>
                                  <p:childTnLst>
                                    <p:set>
                                      <p:cBhvr>
                                        <p:cTn dur="1" fill="hold" id="38">
                                          <p:stCondLst>
                                            <p:cond delay="0"/>
                                          </p:stCondLst>
                                        </p:cTn>
                                        <p:tgtEl>
                                          <p:spTgt spid="6"/>
                                        </p:tgtEl>
                                        <p:attrNameLst>
                                          <p:attrName>style.visibility</p:attrName>
                                        </p:attrNameLst>
                                      </p:cBhvr>
                                      <p:to>
                                        <p:strVal val="visible"/>
                                      </p:to>
                                    </p:set>
                                    <p:animEffect filter="fade" transition="in">
                                      <p:cBhvr>
                                        <p:cTn dur="1000" id="39"/>
                                        <p:tgtEl>
                                          <p:spTgt spid="6"/>
                                        </p:tgtEl>
                                      </p:cBhvr>
                                    </p:animEffect>
                                    <p:anim calcmode="lin" valueType="num">
                                      <p:cBhvr>
                                        <p:cTn dur="1000" fill="hold" id="40"/>
                                        <p:tgtEl>
                                          <p:spTgt spid="6"/>
                                        </p:tgtEl>
                                        <p:attrNameLst>
                                          <p:attrName>ppt_x</p:attrName>
                                        </p:attrNameLst>
                                      </p:cBhvr>
                                      <p:tavLst>
                                        <p:tav tm="0">
                                          <p:val>
                                            <p:strVal val="#ppt_x"/>
                                          </p:val>
                                        </p:tav>
                                        <p:tav tm="100000">
                                          <p:val>
                                            <p:strVal val="#ppt_x"/>
                                          </p:val>
                                        </p:tav>
                                      </p:tavLst>
                                    </p:anim>
                                    <p:anim calcmode="lin" valueType="num">
                                      <p:cBhvr>
                                        <p:cTn dur="1000" fill="hold" id="41"/>
                                        <p:tgtEl>
                                          <p:spTgt spid="6"/>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7"/>
                                        </p:tgtEl>
                                        <p:attrNameLst>
                                          <p:attrName>style.visibility</p:attrName>
                                        </p:attrNameLst>
                                      </p:cBhvr>
                                      <p:to>
                                        <p:strVal val="visible"/>
                                      </p:to>
                                    </p:set>
                                    <p:animEffect filter="fade" transition="in">
                                      <p:cBhvr>
                                        <p:cTn dur="1000" id="44"/>
                                        <p:tgtEl>
                                          <p:spTgt spid="7"/>
                                        </p:tgtEl>
                                      </p:cBhvr>
                                    </p:animEffect>
                                    <p:anim calcmode="lin" valueType="num">
                                      <p:cBhvr>
                                        <p:cTn dur="1000" fill="hold" id="45"/>
                                        <p:tgtEl>
                                          <p:spTgt spid="7"/>
                                        </p:tgtEl>
                                        <p:attrNameLst>
                                          <p:attrName>ppt_x</p:attrName>
                                        </p:attrNameLst>
                                      </p:cBhvr>
                                      <p:tavLst>
                                        <p:tav tm="0">
                                          <p:val>
                                            <p:strVal val="#ppt_x"/>
                                          </p:val>
                                        </p:tav>
                                        <p:tav tm="100000">
                                          <p:val>
                                            <p:strVal val="#ppt_x"/>
                                          </p:val>
                                        </p:tav>
                                      </p:tavLst>
                                    </p:anim>
                                    <p:anim calcmode="lin" valueType="num">
                                      <p:cBhvr>
                                        <p:cTn dur="1000" fill="hold" id="46"/>
                                        <p:tgtEl>
                                          <p:spTgt spid="7"/>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52"/>
                                        </p:tgtEl>
                                        <p:attrNameLst>
                                          <p:attrName>style.visibility</p:attrName>
                                        </p:attrNameLst>
                                      </p:cBhvr>
                                      <p:to>
                                        <p:strVal val="visible"/>
                                      </p:to>
                                    </p:set>
                                    <p:animEffect filter="fade" transition="in">
                                      <p:cBhvr>
                                        <p:cTn dur="1000" id="49"/>
                                        <p:tgtEl>
                                          <p:spTgt spid="52"/>
                                        </p:tgtEl>
                                      </p:cBhvr>
                                    </p:animEffect>
                                    <p:anim calcmode="lin" valueType="num">
                                      <p:cBhvr>
                                        <p:cTn dur="1000" fill="hold" id="50"/>
                                        <p:tgtEl>
                                          <p:spTgt spid="52"/>
                                        </p:tgtEl>
                                        <p:attrNameLst>
                                          <p:attrName>ppt_x</p:attrName>
                                        </p:attrNameLst>
                                      </p:cBhvr>
                                      <p:tavLst>
                                        <p:tav tm="0">
                                          <p:val>
                                            <p:strVal val="#ppt_x"/>
                                          </p:val>
                                        </p:tav>
                                        <p:tav tm="100000">
                                          <p:val>
                                            <p:strVal val="#ppt_x"/>
                                          </p:val>
                                        </p:tav>
                                      </p:tavLst>
                                    </p:anim>
                                    <p:anim calcmode="lin" valueType="num">
                                      <p:cBhvr>
                                        <p:cTn dur="1000" fill="hold" id="51"/>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48"/>
      <p:bldP grpId="0" spid="5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a:spLocks noEditPoints="1"/>
          </p:cNvSpPr>
          <p:nvPr/>
        </p:nvSpPr>
        <p:spPr bwMode="auto">
          <a:xfrm>
            <a:off x="2231891" y="2566844"/>
            <a:ext cx="828000" cy="828000"/>
          </a:xfrm>
          <a:prstGeom prst="ellipse">
            <a:avLst/>
          </a:prstGeom>
          <a:solidFill>
            <a:srgbClr val="9FB8D6"/>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4" name="Freeform 11"/>
          <p:cNvSpPr>
            <a:spLocks noEditPoints="1"/>
          </p:cNvSpPr>
          <p:nvPr/>
        </p:nvSpPr>
        <p:spPr bwMode="auto">
          <a:xfrm>
            <a:off x="6654528" y="2566844"/>
            <a:ext cx="828000" cy="828000"/>
          </a:xfrm>
          <a:prstGeom prst="ellipse">
            <a:avLst/>
          </a:prstGeom>
          <a:solidFill>
            <a:srgbClr val="4F4D50"/>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5" name="Freeform 6"/>
          <p:cNvSpPr>
            <a:spLocks noEditPoints="1"/>
          </p:cNvSpPr>
          <p:nvPr/>
        </p:nvSpPr>
        <p:spPr bwMode="auto">
          <a:xfrm>
            <a:off x="2103631" y="2150559"/>
            <a:ext cx="180000" cy="180000"/>
          </a:xfrm>
          <a:prstGeom prst="ellipse">
            <a:avLst/>
          </a:prstGeom>
          <a:solidFill>
            <a:srgbClr val="9FB8D6"/>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6" name="Freeform 11"/>
          <p:cNvSpPr>
            <a:spLocks noEditPoints="1"/>
          </p:cNvSpPr>
          <p:nvPr/>
        </p:nvSpPr>
        <p:spPr bwMode="auto">
          <a:xfrm>
            <a:off x="6526268" y="2150559"/>
            <a:ext cx="180000" cy="180000"/>
          </a:xfrm>
          <a:prstGeom prst="ellipse">
            <a:avLst/>
          </a:prstGeom>
          <a:solidFill>
            <a:srgbClr val="4F4D50"/>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7" name="TextBox 6"/>
          <p:cNvSpPr txBox="1"/>
          <p:nvPr/>
        </p:nvSpPr>
        <p:spPr>
          <a:xfrm>
            <a:off x="2334980" y="2090666"/>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p>
        </p:txBody>
      </p:sp>
      <p:sp>
        <p:nvSpPr>
          <p:cNvPr id="9" name="TextBox 8"/>
          <p:cNvSpPr txBox="1"/>
          <p:nvPr/>
        </p:nvSpPr>
        <p:spPr>
          <a:xfrm>
            <a:off x="6757619" y="2090666"/>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p>
        </p:txBody>
      </p:sp>
      <p:sp>
        <p:nvSpPr>
          <p:cNvPr id="11" name="Freeform 96"/>
          <p:cNvSpPr>
            <a:spLocks noEditPoints="1"/>
          </p:cNvSpPr>
          <p:nvPr/>
        </p:nvSpPr>
        <p:spPr bwMode="auto">
          <a:xfrm>
            <a:off x="2480706" y="2766033"/>
            <a:ext cx="398079" cy="464763"/>
          </a:xfrm>
          <a:custGeom>
            <a:gdLst>
              <a:gd fmla="*/ 46 w 55" name="T0"/>
              <a:gd fmla="*/ 24 h 64" name="T1"/>
              <a:gd fmla="*/ 36 w 55" name="T2"/>
              <a:gd fmla="*/ 28 h 64" name="T3"/>
              <a:gd fmla="*/ 36 w 55" name="T4"/>
              <a:gd fmla="*/ 27 h 64" name="T5"/>
              <a:gd fmla="*/ 38 w 55" name="T6"/>
              <a:gd fmla="*/ 12 h 64" name="T7"/>
              <a:gd fmla="*/ 30 w 55" name="T8"/>
              <a:gd fmla="*/ 18 h 64" name="T9"/>
              <a:gd fmla="*/ 30 w 55" name="T10"/>
              <a:gd fmla="*/ 0 h 64" name="T11"/>
              <a:gd fmla="*/ 2 w 55" name="T12"/>
              <a:gd fmla="*/ 42 h 64" name="T13"/>
              <a:gd fmla="*/ 22 w 55" name="T14"/>
              <a:gd fmla="*/ 64 h 64" name="T15"/>
              <a:gd fmla="*/ 46 w 55" name="T16"/>
              <a:gd fmla="*/ 24 h 64" name="T17"/>
              <a:gd fmla="*/ 24 w 55" name="T18"/>
              <a:gd fmla="*/ 58 h 64" name="T19"/>
              <a:gd fmla="*/ 13 w 55" name="T20"/>
              <a:gd fmla="*/ 40 h 64" name="T21"/>
              <a:gd fmla="*/ 20 w 55" name="T22"/>
              <a:gd fmla="*/ 50 h 64" name="T23"/>
              <a:gd fmla="*/ 26 w 55" name="T24"/>
              <a:gd fmla="*/ 36 h 64" name="T25"/>
              <a:gd fmla="*/ 29 w 55" name="T26"/>
              <a:gd fmla="*/ 50 h 64" name="T27"/>
              <a:gd fmla="*/ 37 w 55" name="T28"/>
              <a:gd fmla="*/ 37 h 64" name="T29"/>
              <a:gd fmla="*/ 24 w 55" name="T30"/>
              <a:gd fmla="*/ 58 h 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4" w="55">
                <a:moveTo>
                  <a:pt x="46" y="24"/>
                </a:moveTo>
                <a:cubicBezTo>
                  <a:pt x="46" y="24"/>
                  <a:pt x="43" y="24"/>
                  <a:pt x="36" y="28"/>
                </a:cubicBezTo>
                <a:cubicBezTo>
                  <a:pt x="36" y="27"/>
                  <a:pt x="36" y="27"/>
                  <a:pt x="36" y="27"/>
                </a:cubicBezTo>
                <a:cubicBezTo>
                  <a:pt x="36" y="22"/>
                  <a:pt x="37" y="16"/>
                  <a:pt x="38" y="12"/>
                </a:cubicBezTo>
                <a:cubicBezTo>
                  <a:pt x="37" y="12"/>
                  <a:pt x="34" y="15"/>
                  <a:pt x="30" y="18"/>
                </a:cubicBezTo>
                <a:cubicBezTo>
                  <a:pt x="28" y="13"/>
                  <a:pt x="28" y="5"/>
                  <a:pt x="30" y="0"/>
                </a:cubicBezTo>
                <a:cubicBezTo>
                  <a:pt x="12" y="13"/>
                  <a:pt x="2" y="31"/>
                  <a:pt x="2" y="42"/>
                </a:cubicBezTo>
                <a:cubicBezTo>
                  <a:pt x="2" y="51"/>
                  <a:pt x="1" y="64"/>
                  <a:pt x="22" y="64"/>
                </a:cubicBezTo>
                <a:cubicBezTo>
                  <a:pt x="55" y="64"/>
                  <a:pt x="38" y="40"/>
                  <a:pt x="46" y="24"/>
                </a:cubicBezTo>
                <a:close/>
                <a:moveTo>
                  <a:pt x="24" y="58"/>
                </a:moveTo>
                <a:cubicBezTo>
                  <a:pt x="0" y="58"/>
                  <a:pt x="16" y="35"/>
                  <a:pt x="13" y="40"/>
                </a:cubicBezTo>
                <a:cubicBezTo>
                  <a:pt x="13" y="40"/>
                  <a:pt x="11" y="46"/>
                  <a:pt x="20" y="50"/>
                </a:cubicBezTo>
                <a:cubicBezTo>
                  <a:pt x="15" y="45"/>
                  <a:pt x="23" y="39"/>
                  <a:pt x="26" y="36"/>
                </a:cubicBezTo>
                <a:cubicBezTo>
                  <a:pt x="26" y="43"/>
                  <a:pt x="29" y="50"/>
                  <a:pt x="29" y="50"/>
                </a:cubicBezTo>
                <a:cubicBezTo>
                  <a:pt x="29" y="50"/>
                  <a:pt x="34" y="47"/>
                  <a:pt x="37" y="37"/>
                </a:cubicBezTo>
                <a:cubicBezTo>
                  <a:pt x="40" y="50"/>
                  <a:pt x="38" y="57"/>
                  <a:pt x="24" y="5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12" name="Rectangle 11"/>
          <p:cNvSpPr/>
          <p:nvPr/>
        </p:nvSpPr>
        <p:spPr>
          <a:xfrm>
            <a:off x="2315563" y="3830574"/>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3" name="Rectangle 12"/>
          <p:cNvSpPr/>
          <p:nvPr/>
        </p:nvSpPr>
        <p:spPr>
          <a:xfrm>
            <a:off x="2315564" y="3830574"/>
            <a:ext cx="165229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4" name="Content Placeholder 2"/>
          <p:cNvSpPr txBox="1"/>
          <p:nvPr/>
        </p:nvSpPr>
        <p:spPr>
          <a:xfrm>
            <a:off x="2300703" y="3820927"/>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50%</a:t>
            </a:r>
          </a:p>
        </p:txBody>
      </p:sp>
      <p:sp>
        <p:nvSpPr>
          <p:cNvPr id="15" name="Freeform 5"/>
          <p:cNvSpPr/>
          <p:nvPr/>
        </p:nvSpPr>
        <p:spPr bwMode="auto">
          <a:xfrm>
            <a:off x="2044102" y="3944039"/>
            <a:ext cx="107049" cy="96887"/>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6" name="Freeform 6"/>
          <p:cNvSpPr>
            <a:spLocks noEditPoints="1"/>
          </p:cNvSpPr>
          <p:nvPr/>
        </p:nvSpPr>
        <p:spPr bwMode="auto">
          <a:xfrm>
            <a:off x="2024454" y="3885773"/>
            <a:ext cx="146345" cy="48783"/>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solidFill>
            <a:schemeClr val="tx1">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7" name="Rectangle 16"/>
          <p:cNvSpPr/>
          <p:nvPr/>
        </p:nvSpPr>
        <p:spPr>
          <a:xfrm>
            <a:off x="2315563" y="4229046"/>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8" name="Rectangle 17"/>
          <p:cNvSpPr/>
          <p:nvPr/>
        </p:nvSpPr>
        <p:spPr>
          <a:xfrm>
            <a:off x="2315563" y="4229046"/>
            <a:ext cx="1943883" cy="267753"/>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19" name="Content Placeholder 2"/>
          <p:cNvSpPr txBox="1"/>
          <p:nvPr/>
        </p:nvSpPr>
        <p:spPr>
          <a:xfrm>
            <a:off x="2300703" y="421940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62%</a:t>
            </a:r>
          </a:p>
        </p:txBody>
      </p:sp>
      <p:sp>
        <p:nvSpPr>
          <p:cNvPr id="20" name="Freeform 7"/>
          <p:cNvSpPr/>
          <p:nvPr/>
        </p:nvSpPr>
        <p:spPr bwMode="auto">
          <a:xfrm>
            <a:off x="2044101" y="4311794"/>
            <a:ext cx="107049" cy="136183"/>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1" name="Rectangle 20"/>
          <p:cNvSpPr/>
          <p:nvPr/>
        </p:nvSpPr>
        <p:spPr>
          <a:xfrm>
            <a:off x="2315563" y="4650229"/>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2" name="Rectangle 21"/>
          <p:cNvSpPr/>
          <p:nvPr/>
        </p:nvSpPr>
        <p:spPr>
          <a:xfrm>
            <a:off x="2315564" y="4650229"/>
            <a:ext cx="82614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3" name="Content Placeholder 2"/>
          <p:cNvSpPr txBox="1"/>
          <p:nvPr/>
        </p:nvSpPr>
        <p:spPr>
          <a:xfrm>
            <a:off x="2300703" y="464058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25%</a:t>
            </a:r>
          </a:p>
        </p:txBody>
      </p:sp>
      <p:grpSp>
        <p:nvGrpSpPr>
          <p:cNvPr id="24" name="Group 23"/>
          <p:cNvGrpSpPr/>
          <p:nvPr/>
        </p:nvGrpSpPr>
        <p:grpSpPr>
          <a:xfrm>
            <a:off x="2029574" y="4718845"/>
            <a:ext cx="148377" cy="145668"/>
            <a:chOff x="3294063" y="1474788"/>
            <a:chExt cx="347662" cy="341313"/>
          </a:xfrm>
          <a:solidFill>
            <a:schemeClr val="tx1">
              <a:lumMod val="60000"/>
              <a:lumOff val="40000"/>
            </a:schemeClr>
          </a:solidFill>
        </p:grpSpPr>
        <p:sp>
          <p:nvSpPr>
            <p:cNvPr id="25"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6"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7"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28" name="Rectangle 27"/>
          <p:cNvSpPr/>
          <p:nvPr/>
        </p:nvSpPr>
        <p:spPr>
          <a:xfrm>
            <a:off x="2315563" y="5055445"/>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29" name="Rectangle 28"/>
          <p:cNvSpPr/>
          <p:nvPr/>
        </p:nvSpPr>
        <p:spPr>
          <a:xfrm>
            <a:off x="2315565" y="5055445"/>
            <a:ext cx="2462249" cy="267753"/>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0" name="Content Placeholder 2"/>
          <p:cNvSpPr txBox="1"/>
          <p:nvPr/>
        </p:nvSpPr>
        <p:spPr>
          <a:xfrm>
            <a:off x="2300703" y="5045798"/>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75%</a:t>
            </a:r>
          </a:p>
        </p:txBody>
      </p:sp>
      <p:sp>
        <p:nvSpPr>
          <p:cNvPr id="31" name="Freeform 11"/>
          <p:cNvSpPr/>
          <p:nvPr/>
        </p:nvSpPr>
        <p:spPr bwMode="auto">
          <a:xfrm>
            <a:off x="2024453" y="5158078"/>
            <a:ext cx="172768" cy="148377"/>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2" name="Rectangle 31"/>
          <p:cNvSpPr/>
          <p:nvPr/>
        </p:nvSpPr>
        <p:spPr>
          <a:xfrm>
            <a:off x="2315563" y="5460660"/>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3" name="Rectangle 32"/>
          <p:cNvSpPr/>
          <p:nvPr/>
        </p:nvSpPr>
        <p:spPr>
          <a:xfrm>
            <a:off x="2315563" y="5460660"/>
            <a:ext cx="1360716"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4" name="Content Placeholder 2"/>
          <p:cNvSpPr txBox="1"/>
          <p:nvPr/>
        </p:nvSpPr>
        <p:spPr>
          <a:xfrm>
            <a:off x="2300703" y="5452113"/>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45%</a:t>
            </a:r>
          </a:p>
        </p:txBody>
      </p:sp>
      <p:grpSp>
        <p:nvGrpSpPr>
          <p:cNvPr id="35" name="Group 34"/>
          <p:cNvGrpSpPr/>
          <p:nvPr/>
        </p:nvGrpSpPr>
        <p:grpSpPr>
          <a:xfrm>
            <a:off x="2024453" y="5562757"/>
            <a:ext cx="153120" cy="153120"/>
            <a:chOff x="1839913" y="1474788"/>
            <a:chExt cx="358775" cy="358775"/>
          </a:xfrm>
          <a:solidFill>
            <a:schemeClr val="tx1">
              <a:lumMod val="60000"/>
              <a:lumOff val="40000"/>
            </a:schemeClr>
          </a:solidFill>
        </p:grpSpPr>
        <p:sp>
          <p:nvSpPr>
            <p:cNvPr id="36"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7"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38" name="Rectangle 37"/>
          <p:cNvSpPr/>
          <p:nvPr/>
        </p:nvSpPr>
        <p:spPr>
          <a:xfrm>
            <a:off x="6862950" y="3830574"/>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39" name="Rectangle 38"/>
          <p:cNvSpPr/>
          <p:nvPr/>
        </p:nvSpPr>
        <p:spPr>
          <a:xfrm>
            <a:off x="6862949" y="3830574"/>
            <a:ext cx="1652299" cy="267753"/>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0" name="Content Placeholder 2"/>
          <p:cNvSpPr txBox="1"/>
          <p:nvPr/>
        </p:nvSpPr>
        <p:spPr>
          <a:xfrm>
            <a:off x="6848091" y="3820927"/>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50%</a:t>
            </a:r>
          </a:p>
        </p:txBody>
      </p:sp>
      <p:grpSp>
        <p:nvGrpSpPr>
          <p:cNvPr id="41" name="Group 40"/>
          <p:cNvGrpSpPr/>
          <p:nvPr/>
        </p:nvGrpSpPr>
        <p:grpSpPr>
          <a:xfrm>
            <a:off x="6537478" y="3885773"/>
            <a:ext cx="146345" cy="155153"/>
            <a:chOff x="4775200" y="1474788"/>
            <a:chExt cx="342900" cy="363538"/>
          </a:xfrm>
          <a:solidFill>
            <a:schemeClr val="tx1">
              <a:lumMod val="60000"/>
              <a:lumOff val="40000"/>
            </a:schemeClr>
          </a:solidFill>
        </p:grpSpPr>
        <p:sp>
          <p:nvSpPr>
            <p:cNvPr id="42" name="Freeform 5"/>
            <p:cNvSpPr/>
            <p:nvPr/>
          </p:nvSpPr>
          <p:spPr bwMode="auto">
            <a:xfrm>
              <a:off x="4821238" y="1611313"/>
              <a:ext cx="250825" cy="227013"/>
            </a:xfrm>
            <a:custGeom>
              <a:gdLst>
                <a:gd fmla="*/ 36 w 44" name="T0"/>
                <a:gd fmla="*/ 32 h 40" name="T1"/>
                <a:gd fmla="*/ 32 w 44" name="T2"/>
                <a:gd fmla="*/ 32 h 40" name="T3"/>
                <a:gd fmla="*/ 32 w 44" name="T4"/>
                <a:gd fmla="*/ 0 h 40" name="T5"/>
                <a:gd fmla="*/ 24 w 44" name="T6"/>
                <a:gd fmla="*/ 0 h 40" name="T7"/>
                <a:gd fmla="*/ 24 w 44" name="T8"/>
                <a:gd fmla="*/ 32 h 40" name="T9"/>
                <a:gd fmla="*/ 20 w 44" name="T10"/>
                <a:gd fmla="*/ 32 h 40" name="T11"/>
                <a:gd fmla="*/ 20 w 44" name="T12"/>
                <a:gd fmla="*/ 0 h 40" name="T13"/>
                <a:gd fmla="*/ 12 w 44" name="T14"/>
                <a:gd fmla="*/ 0 h 40" name="T15"/>
                <a:gd fmla="*/ 12 w 44" name="T16"/>
                <a:gd fmla="*/ 32 h 40" name="T17"/>
                <a:gd fmla="*/ 8 w 44" name="T18"/>
                <a:gd fmla="*/ 32 h 40" name="T19"/>
                <a:gd fmla="*/ 8 w 44" name="T20"/>
                <a:gd fmla="*/ 0 h 40" name="T21"/>
                <a:gd fmla="*/ 0 w 44" name="T22"/>
                <a:gd fmla="*/ 0 h 40" name="T23"/>
                <a:gd fmla="*/ 0 w 44" name="T24"/>
                <a:gd fmla="*/ 38 h 40" name="T25"/>
                <a:gd fmla="*/ 2 w 44" name="T26"/>
                <a:gd fmla="*/ 40 h 40" name="T27"/>
                <a:gd fmla="*/ 42 w 44" name="T28"/>
                <a:gd fmla="*/ 40 h 40" name="T29"/>
                <a:gd fmla="*/ 44 w 44" name="T30"/>
                <a:gd fmla="*/ 38 h 40" name="T31"/>
                <a:gd fmla="*/ 44 w 44" name="T32"/>
                <a:gd fmla="*/ 0 h 40" name="T33"/>
                <a:gd fmla="*/ 36 w 44" name="T34"/>
                <a:gd fmla="*/ 0 h 40" name="T35"/>
                <a:gd fmla="*/ 36 w 44" name="T36"/>
                <a:gd fmla="*/ 32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44">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3" name="Freeform 6"/>
            <p:cNvSpPr>
              <a:spLocks noEditPoints="1"/>
            </p:cNvSpPr>
            <p:nvPr/>
          </p:nvSpPr>
          <p:spPr bwMode="auto">
            <a:xfrm>
              <a:off x="4775200" y="1474788"/>
              <a:ext cx="342900" cy="114300"/>
            </a:xfrm>
            <a:custGeom>
              <a:gdLst>
                <a:gd fmla="*/ 56 w 60" name="T0"/>
                <a:gd fmla="*/ 8 h 20" name="T1"/>
                <a:gd fmla="*/ 40 w 60" name="T2"/>
                <a:gd fmla="*/ 8 h 20" name="T3"/>
                <a:gd fmla="*/ 40 w 60" name="T4"/>
                <a:gd fmla="*/ 2 h 20" name="T5"/>
                <a:gd fmla="*/ 38 w 60" name="T6"/>
                <a:gd fmla="*/ 0 h 20" name="T7"/>
                <a:gd fmla="*/ 22 w 60" name="T8"/>
                <a:gd fmla="*/ 0 h 20" name="T9"/>
                <a:gd fmla="*/ 20 w 60" name="T10"/>
                <a:gd fmla="*/ 2 h 20" name="T11"/>
                <a:gd fmla="*/ 20 w 60" name="T12"/>
                <a:gd fmla="*/ 8 h 20" name="T13"/>
                <a:gd fmla="*/ 4 w 60" name="T14"/>
                <a:gd fmla="*/ 8 h 20" name="T15"/>
                <a:gd fmla="*/ 0 w 60" name="T16"/>
                <a:gd fmla="*/ 12 h 20" name="T17"/>
                <a:gd fmla="*/ 0 w 60" name="T18"/>
                <a:gd fmla="*/ 16 h 20" name="T19"/>
                <a:gd fmla="*/ 4 w 60" name="T20"/>
                <a:gd fmla="*/ 20 h 20" name="T21"/>
                <a:gd fmla="*/ 56 w 60" name="T22"/>
                <a:gd fmla="*/ 20 h 20" name="T23"/>
                <a:gd fmla="*/ 60 w 60" name="T24"/>
                <a:gd fmla="*/ 16 h 20" name="T25"/>
                <a:gd fmla="*/ 60 w 60" name="T26"/>
                <a:gd fmla="*/ 12 h 20" name="T27"/>
                <a:gd fmla="*/ 56 w 60" name="T28"/>
                <a:gd fmla="*/ 8 h 20" name="T29"/>
                <a:gd fmla="*/ 24 w 60" name="T30"/>
                <a:gd fmla="*/ 8 h 20" name="T31"/>
                <a:gd fmla="*/ 24 w 60" name="T32"/>
                <a:gd fmla="*/ 4 h 20" name="T33"/>
                <a:gd fmla="*/ 36 w 60" name="T34"/>
                <a:gd fmla="*/ 4 h 20" name="T35"/>
                <a:gd fmla="*/ 36 w 60" name="T36"/>
                <a:gd fmla="*/ 8 h 20" name="T37"/>
                <a:gd fmla="*/ 24 w 60" name="T38"/>
                <a:gd fmla="*/ 8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6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44" name="Rectangle 43"/>
          <p:cNvSpPr/>
          <p:nvPr/>
        </p:nvSpPr>
        <p:spPr>
          <a:xfrm>
            <a:off x="6862950" y="4229046"/>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5" name="Rectangle 44"/>
          <p:cNvSpPr/>
          <p:nvPr/>
        </p:nvSpPr>
        <p:spPr>
          <a:xfrm>
            <a:off x="6862949" y="4229046"/>
            <a:ext cx="1943883"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6" name="Content Placeholder 2"/>
          <p:cNvSpPr txBox="1"/>
          <p:nvPr/>
        </p:nvSpPr>
        <p:spPr>
          <a:xfrm>
            <a:off x="6848091" y="421940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62%</a:t>
            </a:r>
          </a:p>
        </p:txBody>
      </p:sp>
      <p:sp>
        <p:nvSpPr>
          <p:cNvPr id="47" name="Freeform 7"/>
          <p:cNvSpPr/>
          <p:nvPr/>
        </p:nvSpPr>
        <p:spPr bwMode="auto">
          <a:xfrm>
            <a:off x="6557125" y="4311794"/>
            <a:ext cx="107049" cy="136183"/>
          </a:xfrm>
          <a:custGeom>
            <a:gdLst>
              <a:gd fmla="*/ 40 w 44" name="T0"/>
              <a:gd fmla="*/ 24 h 56" name="T1"/>
              <a:gd fmla="*/ 36 w 44" name="T2"/>
              <a:gd fmla="*/ 28 h 56" name="T3"/>
              <a:gd fmla="*/ 36 w 44" name="T4"/>
              <a:gd fmla="*/ 28 h 56" name="T5"/>
              <a:gd fmla="*/ 36 w 44" name="T6"/>
              <a:gd fmla="*/ 24 h 56" name="T7"/>
              <a:gd fmla="*/ 32 w 44" name="T8"/>
              <a:gd fmla="*/ 20 h 56" name="T9"/>
              <a:gd fmla="*/ 28 w 44" name="T10"/>
              <a:gd fmla="*/ 24 h 56" name="T11"/>
              <a:gd fmla="*/ 28 w 44" name="T12"/>
              <a:gd fmla="*/ 20 h 56" name="T13"/>
              <a:gd fmla="*/ 24 w 44" name="T14"/>
              <a:gd fmla="*/ 16 h 56" name="T15"/>
              <a:gd fmla="*/ 20 w 44" name="T16"/>
              <a:gd fmla="*/ 20 h 56" name="T17"/>
              <a:gd fmla="*/ 20 w 44" name="T18"/>
              <a:gd fmla="*/ 4 h 56" name="T19"/>
              <a:gd fmla="*/ 16 w 44" name="T20"/>
              <a:gd fmla="*/ 0 h 56" name="T21"/>
              <a:gd fmla="*/ 12 w 44" name="T22"/>
              <a:gd fmla="*/ 4 h 56" name="T23"/>
              <a:gd fmla="*/ 12 w 44" name="T24"/>
              <a:gd fmla="*/ 7 h 56" name="T25"/>
              <a:gd fmla="*/ 12 w 44" name="T26"/>
              <a:gd fmla="*/ 28 h 56" name="T27"/>
              <a:gd fmla="*/ 12 w 44" name="T28"/>
              <a:gd fmla="*/ 31 h 56" name="T29"/>
              <a:gd fmla="*/ 11 w 44" name="T30"/>
              <a:gd fmla="*/ 32 h 56" name="T31"/>
              <a:gd fmla="*/ 10 w 44" name="T32"/>
              <a:gd fmla="*/ 32 h 56" name="T33"/>
              <a:gd fmla="*/ 3 w 44" name="T34"/>
              <a:gd fmla="*/ 24 h 56" name="T35"/>
              <a:gd fmla="*/ 0 w 44" name="T36"/>
              <a:gd fmla="*/ 25 h 56" name="T37"/>
              <a:gd fmla="*/ 0 w 44" name="T38"/>
              <a:gd fmla="*/ 28 h 56" name="T39"/>
              <a:gd fmla="*/ 13 w 44" name="T40"/>
              <a:gd fmla="*/ 55 h 56" name="T41"/>
              <a:gd fmla="*/ 15 w 44" name="T42"/>
              <a:gd fmla="*/ 56 h 56" name="T43"/>
              <a:gd fmla="*/ 38 w 44" name="T44"/>
              <a:gd fmla="*/ 56 h 56" name="T45"/>
              <a:gd fmla="*/ 44 w 44" name="T46"/>
              <a:gd fmla="*/ 50 h 56" name="T47"/>
              <a:gd fmla="*/ 44 w 44" name="T48"/>
              <a:gd fmla="*/ 28 h 56" name="T49"/>
              <a:gd fmla="*/ 40 w 44" name="T50"/>
              <a:gd fmla="*/ 24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44">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8" name="Rectangle 47"/>
          <p:cNvSpPr/>
          <p:nvPr/>
        </p:nvSpPr>
        <p:spPr>
          <a:xfrm>
            <a:off x="6862950" y="4650229"/>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49" name="Rectangle 48"/>
          <p:cNvSpPr/>
          <p:nvPr/>
        </p:nvSpPr>
        <p:spPr>
          <a:xfrm>
            <a:off x="6862950" y="4650229"/>
            <a:ext cx="826149" cy="267753"/>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0" name="Content Placeholder 2"/>
          <p:cNvSpPr txBox="1"/>
          <p:nvPr/>
        </p:nvSpPr>
        <p:spPr>
          <a:xfrm>
            <a:off x="6848091" y="4640581"/>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25%</a:t>
            </a:r>
          </a:p>
        </p:txBody>
      </p:sp>
      <p:grpSp>
        <p:nvGrpSpPr>
          <p:cNvPr id="51" name="Group 50"/>
          <p:cNvGrpSpPr/>
          <p:nvPr/>
        </p:nvGrpSpPr>
        <p:grpSpPr>
          <a:xfrm>
            <a:off x="6542598" y="4718845"/>
            <a:ext cx="148377" cy="145668"/>
            <a:chOff x="3294063" y="1474788"/>
            <a:chExt cx="347662" cy="341313"/>
          </a:xfrm>
          <a:solidFill>
            <a:schemeClr val="tx1">
              <a:lumMod val="60000"/>
              <a:lumOff val="40000"/>
            </a:schemeClr>
          </a:solidFill>
        </p:grpSpPr>
        <p:sp>
          <p:nvSpPr>
            <p:cNvPr id="52" name="Freeform 8"/>
            <p:cNvSpPr/>
            <p:nvPr/>
          </p:nvSpPr>
          <p:spPr bwMode="auto">
            <a:xfrm>
              <a:off x="3294063" y="1701801"/>
              <a:ext cx="112712" cy="114300"/>
            </a:xfrm>
            <a:custGeom>
              <a:gdLst>
                <a:gd fmla="*/ 10 w 71" name="T0"/>
                <a:gd fmla="*/ 0 h 72" name="T1"/>
                <a:gd fmla="*/ 3 w 71" name="T2"/>
                <a:gd fmla="*/ 36 h 72" name="T3"/>
                <a:gd fmla="*/ 0 w 71" name="T4"/>
                <a:gd fmla="*/ 72 h 72" name="T5"/>
                <a:gd fmla="*/ 35 w 71" name="T6"/>
                <a:gd fmla="*/ 69 h 72" name="T7"/>
                <a:gd fmla="*/ 71 w 71" name="T8"/>
                <a:gd fmla="*/ 61 h 72" name="T9"/>
                <a:gd fmla="*/ 39 w 71" name="T10"/>
                <a:gd fmla="*/ 33 h 72" name="T11"/>
                <a:gd fmla="*/ 10 w 71" name="T12"/>
                <a:gd fmla="*/ 0 h 72" name="T13"/>
              </a:gdLst>
              <a:cxnLst>
                <a:cxn ang="0">
                  <a:pos x="T0" y="T1"/>
                </a:cxn>
                <a:cxn ang="0">
                  <a:pos x="T2" y="T3"/>
                </a:cxn>
                <a:cxn ang="0">
                  <a:pos x="T4" y="T5"/>
                </a:cxn>
                <a:cxn ang="0">
                  <a:pos x="T6" y="T7"/>
                </a:cxn>
                <a:cxn ang="0">
                  <a:pos x="T8" y="T9"/>
                </a:cxn>
                <a:cxn ang="0">
                  <a:pos x="T10" y="T11"/>
                </a:cxn>
                <a:cxn ang="0">
                  <a:pos x="T12" y="T13"/>
                </a:cxn>
              </a:cxnLst>
              <a:rect b="b" l="0" r="r" t="0"/>
              <a:pathLst>
                <a:path h="72" w="71">
                  <a:moveTo>
                    <a:pt x="10" y="0"/>
                  </a:moveTo>
                  <a:lnTo>
                    <a:pt x="3" y="36"/>
                  </a:lnTo>
                  <a:lnTo>
                    <a:pt x="0" y="72"/>
                  </a:lnTo>
                  <a:lnTo>
                    <a:pt x="35" y="69"/>
                  </a:lnTo>
                  <a:lnTo>
                    <a:pt x="71" y="61"/>
                  </a:lnTo>
                  <a:lnTo>
                    <a:pt x="39" y="33"/>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3" name="Freeform 9"/>
            <p:cNvSpPr/>
            <p:nvPr/>
          </p:nvSpPr>
          <p:spPr bwMode="auto">
            <a:xfrm>
              <a:off x="3327400" y="1525588"/>
              <a:ext cx="250825" cy="257175"/>
            </a:xfrm>
            <a:custGeom>
              <a:gdLst>
                <a:gd fmla="*/ 58 w 158" name="T0"/>
                <a:gd fmla="*/ 144 h 162" name="T1"/>
                <a:gd fmla="*/ 50 w 158" name="T2"/>
                <a:gd fmla="*/ 133 h 162" name="T3"/>
                <a:gd fmla="*/ 140 w 158" name="T4"/>
                <a:gd fmla="*/ 43 h 162" name="T5"/>
                <a:gd fmla="*/ 119 w 158" name="T6"/>
                <a:gd fmla="*/ 22 h 162" name="T7"/>
                <a:gd fmla="*/ 29 w 158" name="T8"/>
                <a:gd fmla="*/ 111 h 162" name="T9"/>
                <a:gd fmla="*/ 18 w 158" name="T10"/>
                <a:gd fmla="*/ 101 h 162" name="T11"/>
                <a:gd fmla="*/ 108 w 158" name="T12"/>
                <a:gd fmla="*/ 11 h 162" name="T13"/>
                <a:gd fmla="*/ 101 w 158" name="T14"/>
                <a:gd fmla="*/ 0 h 162" name="T15"/>
                <a:gd fmla="*/ 0 w 158" name="T16"/>
                <a:gd fmla="*/ 101 h 162" name="T17"/>
                <a:gd fmla="*/ 58 w 158" name="T18"/>
                <a:gd fmla="*/ 162 h 162" name="T19"/>
                <a:gd fmla="*/ 158 w 158" name="T20"/>
                <a:gd fmla="*/ 61 h 162" name="T21"/>
                <a:gd fmla="*/ 151 w 158" name="T22"/>
                <a:gd fmla="*/ 50 h 162" name="T23"/>
                <a:gd fmla="*/ 58 w 158" name="T24"/>
                <a:gd fmla="*/ 144 h 1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2" w="158">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4" name="Freeform 10"/>
            <p:cNvSpPr/>
            <p:nvPr/>
          </p:nvSpPr>
          <p:spPr bwMode="auto">
            <a:xfrm>
              <a:off x="3503613" y="1474788"/>
              <a:ext cx="138112" cy="136525"/>
            </a:xfrm>
            <a:custGeom>
              <a:gdLst>
                <a:gd fmla="*/ 22 w 24" name="T0"/>
                <a:gd fmla="*/ 12 h 24" name="T1"/>
                <a:gd fmla="*/ 11 w 24" name="T2"/>
                <a:gd fmla="*/ 1 h 24" name="T3"/>
                <a:gd fmla="*/ 5 w 24" name="T4"/>
                <a:gd fmla="*/ 1 h 24" name="T5"/>
                <a:gd fmla="*/ 5 w 24" name="T6"/>
                <a:gd fmla="*/ 1 h 24" name="T7"/>
                <a:gd fmla="*/ 5 w 24" name="T8"/>
                <a:gd fmla="*/ 1 h 24" name="T9"/>
                <a:gd fmla="*/ 0 w 24" name="T10"/>
                <a:gd fmla="*/ 7 h 24" name="T11"/>
                <a:gd fmla="*/ 17 w 24" name="T12"/>
                <a:gd fmla="*/ 24 h 24" name="T13"/>
                <a:gd fmla="*/ 22 w 24" name="T14"/>
                <a:gd fmla="*/ 18 h 24" name="T15"/>
                <a:gd fmla="*/ 22 w 24" name="T16"/>
                <a:gd fmla="*/ 18 h 24" name="T17"/>
                <a:gd fmla="*/ 22 w 24" name="T18"/>
                <a:gd fmla="*/ 18 h 24" name="T19"/>
                <a:gd fmla="*/ 22 w 24" name="T20"/>
                <a:gd fmla="*/ 12 h 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 w="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sp>
        <p:nvSpPr>
          <p:cNvPr id="55" name="Rectangle 54"/>
          <p:cNvSpPr/>
          <p:nvPr/>
        </p:nvSpPr>
        <p:spPr>
          <a:xfrm>
            <a:off x="6862950" y="5055445"/>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6" name="Rectangle 55"/>
          <p:cNvSpPr/>
          <p:nvPr/>
        </p:nvSpPr>
        <p:spPr>
          <a:xfrm>
            <a:off x="6862950" y="5055445"/>
            <a:ext cx="2462249" cy="267753"/>
          </a:xfrm>
          <a:prstGeom prst="rect">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7" name="Content Placeholder 2"/>
          <p:cNvSpPr txBox="1"/>
          <p:nvPr/>
        </p:nvSpPr>
        <p:spPr>
          <a:xfrm>
            <a:off x="6848091" y="5045798"/>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75%</a:t>
            </a:r>
          </a:p>
        </p:txBody>
      </p:sp>
      <p:sp>
        <p:nvSpPr>
          <p:cNvPr id="58" name="Freeform 11"/>
          <p:cNvSpPr/>
          <p:nvPr/>
        </p:nvSpPr>
        <p:spPr bwMode="auto">
          <a:xfrm>
            <a:off x="6537477" y="5158078"/>
            <a:ext cx="172768" cy="148377"/>
          </a:xfrm>
          <a:custGeom>
            <a:gdLst>
              <a:gd fmla="*/ 19 w 71" name="T0"/>
              <a:gd fmla="*/ 61 h 61" name="T1"/>
              <a:gd fmla="*/ 12 w 71" name="T2"/>
              <a:gd fmla="*/ 57 h 61" name="T3"/>
              <a:gd fmla="*/ 12 w 71" name="T4"/>
              <a:gd fmla="*/ 57 h 61" name="T5"/>
              <a:gd fmla="*/ 12 w 71" name="T6"/>
              <a:gd fmla="*/ 35 h 61" name="T7"/>
              <a:gd fmla="*/ 30 w 71" name="T8"/>
              <a:gd fmla="*/ 18 h 61" name="T9"/>
              <a:gd fmla="*/ 41 w 71" name="T10"/>
              <a:gd fmla="*/ 6 h 61" name="T11"/>
              <a:gd fmla="*/ 61 w 71" name="T12"/>
              <a:gd fmla="*/ 8 h 61" name="T13"/>
              <a:gd fmla="*/ 68 w 71" name="T14"/>
              <a:gd fmla="*/ 30 h 61" name="T15"/>
              <a:gd fmla="*/ 42 w 71" name="T16"/>
              <a:gd fmla="*/ 57 h 61" name="T17"/>
              <a:gd fmla="*/ 37 w 71" name="T18"/>
              <a:gd fmla="*/ 57 h 61" name="T19"/>
              <a:gd fmla="*/ 37 w 71" name="T20"/>
              <a:gd fmla="*/ 53 h 61" name="T21"/>
              <a:gd fmla="*/ 63 w 71" name="T22"/>
              <a:gd fmla="*/ 27 h 61" name="T23"/>
              <a:gd fmla="*/ 57 w 71" name="T24"/>
              <a:gd fmla="*/ 13 h 61" name="T25"/>
              <a:gd fmla="*/ 45 w 71" name="T26"/>
              <a:gd fmla="*/ 10 h 61" name="T27"/>
              <a:gd fmla="*/ 34 w 71" name="T28"/>
              <a:gd fmla="*/ 22 h 61" name="T29"/>
              <a:gd fmla="*/ 16 w 71" name="T30"/>
              <a:gd fmla="*/ 39 h 61" name="T31"/>
              <a:gd fmla="*/ 16 w 71" name="T32"/>
              <a:gd fmla="*/ 53 h 61" name="T33"/>
              <a:gd fmla="*/ 16 w 71" name="T34"/>
              <a:gd fmla="*/ 53 h 61" name="T35"/>
              <a:gd fmla="*/ 23 w 71" name="T36"/>
              <a:gd fmla="*/ 53 h 61" name="T37"/>
              <a:gd fmla="*/ 28 w 71" name="T38"/>
              <a:gd fmla="*/ 48 h 61" name="T39"/>
              <a:gd fmla="*/ 48 w 71" name="T40"/>
              <a:gd fmla="*/ 28 h 61" name="T41"/>
              <a:gd fmla="*/ 49 w 71" name="T42"/>
              <a:gd fmla="*/ 24 h 61" name="T43"/>
              <a:gd fmla="*/ 44 w 71" name="T44"/>
              <a:gd fmla="*/ 26 h 61" name="T45"/>
              <a:gd fmla="*/ 25 w 71" name="T46"/>
              <a:gd fmla="*/ 45 h 61" name="T47"/>
              <a:gd fmla="*/ 21 w 71" name="T48"/>
              <a:gd fmla="*/ 45 h 61" name="T49"/>
              <a:gd fmla="*/ 21 w 71" name="T50"/>
              <a:gd fmla="*/ 41 h 61" name="T51"/>
              <a:gd fmla="*/ 40 w 71" name="T52"/>
              <a:gd fmla="*/ 22 h 61" name="T53"/>
              <a:gd fmla="*/ 53 w 71" name="T54"/>
              <a:gd fmla="*/ 20 h 61" name="T55"/>
              <a:gd fmla="*/ 52 w 71" name="T56"/>
              <a:gd fmla="*/ 32 h 61" name="T57"/>
              <a:gd fmla="*/ 32 w 71" name="T58"/>
              <a:gd fmla="*/ 52 h 61" name="T59"/>
              <a:gd fmla="*/ 27 w 71" name="T60"/>
              <a:gd fmla="*/ 57 h 61" name="T61"/>
              <a:gd fmla="*/ 19 w 71" name="T62"/>
              <a:gd fmla="*/ 61 h 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1" w="7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tx1">
              <a:lumMod val="60000"/>
              <a:lumOff val="40000"/>
            </a:schemeClr>
          </a:solidFill>
          <a:ln>
            <a:noFill/>
          </a:ln>
          <a:extLst/>
        </p:spPr>
        <p:txBody>
          <a:bodyPr anchor="t" anchorCtr="0" bIns="45720" compatLnSpc="1" lIns="91440" numCol="1" rIns="91440" tIns="4572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59" name="Rectangle 58"/>
          <p:cNvSpPr/>
          <p:nvPr/>
        </p:nvSpPr>
        <p:spPr>
          <a:xfrm>
            <a:off x="6862950" y="5460660"/>
            <a:ext cx="3304599" cy="26775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0" name="Rectangle 59"/>
          <p:cNvSpPr/>
          <p:nvPr/>
        </p:nvSpPr>
        <p:spPr>
          <a:xfrm>
            <a:off x="6862950" y="5460660"/>
            <a:ext cx="1360716" cy="267753"/>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lang="en-US"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1" name="Content Placeholder 2"/>
          <p:cNvSpPr txBox="1"/>
          <p:nvPr/>
        </p:nvSpPr>
        <p:spPr>
          <a:xfrm>
            <a:off x="6848091" y="5452113"/>
            <a:ext cx="469708" cy="243840"/>
          </a:xfrm>
          <a:prstGeom prst="rect">
            <a:avLst/>
          </a:prstGeom>
          <a:noFill/>
        </p:spPr>
        <p:txBody>
          <a:bodyPr bIns="45720" lIns="91440" rIns="91440" rtlCol="0" tIns="45720" vert="horz">
            <a:sp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en-US" sz="1000">
                <a:solidFill>
                  <a:schemeClr val="bg2"/>
                </a:solidFill>
                <a:latin charset="-122" panose="02010601030101010101" pitchFamily="2" typeface="方正黑体简体"/>
                <a:ea charset="-122" panose="02010601030101010101" pitchFamily="2" typeface="方正黑体简体"/>
                <a:cs typeface="+mn-ea"/>
                <a:sym typeface="+mn-lt"/>
              </a:rPr>
              <a:t>45%</a:t>
            </a:r>
          </a:p>
        </p:txBody>
      </p:sp>
      <p:grpSp>
        <p:nvGrpSpPr>
          <p:cNvPr id="62" name="Group 61"/>
          <p:cNvGrpSpPr/>
          <p:nvPr/>
        </p:nvGrpSpPr>
        <p:grpSpPr>
          <a:xfrm>
            <a:off x="6537477" y="5562757"/>
            <a:ext cx="153120" cy="153120"/>
            <a:chOff x="1839913" y="1474788"/>
            <a:chExt cx="358775" cy="358775"/>
          </a:xfrm>
          <a:solidFill>
            <a:schemeClr val="tx1">
              <a:lumMod val="60000"/>
              <a:lumOff val="40000"/>
            </a:schemeClr>
          </a:solidFill>
        </p:grpSpPr>
        <p:sp>
          <p:nvSpPr>
            <p:cNvPr id="63" name="Freeform 12"/>
            <p:cNvSpPr/>
            <p:nvPr/>
          </p:nvSpPr>
          <p:spPr bwMode="auto">
            <a:xfrm>
              <a:off x="1930400" y="1565276"/>
              <a:ext cx="138112" cy="136525"/>
            </a:xfrm>
            <a:custGeom>
              <a:gdLst>
                <a:gd fmla="*/ 58 w 87" name="T0"/>
                <a:gd fmla="*/ 0 h 86" name="T1"/>
                <a:gd fmla="*/ 29 w 87" name="T2"/>
                <a:gd fmla="*/ 0 h 86" name="T3"/>
                <a:gd fmla="*/ 29 w 87" name="T4"/>
                <a:gd fmla="*/ 29 h 86" name="T5"/>
                <a:gd fmla="*/ 0 w 87" name="T6"/>
                <a:gd fmla="*/ 29 h 86" name="T7"/>
                <a:gd fmla="*/ 0 w 87" name="T8"/>
                <a:gd fmla="*/ 58 h 86" name="T9"/>
                <a:gd fmla="*/ 29 w 87" name="T10"/>
                <a:gd fmla="*/ 58 h 86" name="T11"/>
                <a:gd fmla="*/ 29 w 87" name="T12"/>
                <a:gd fmla="*/ 86 h 86" name="T13"/>
                <a:gd fmla="*/ 58 w 87" name="T14"/>
                <a:gd fmla="*/ 86 h 86" name="T15"/>
                <a:gd fmla="*/ 58 w 87" name="T16"/>
                <a:gd fmla="*/ 58 h 86" name="T17"/>
                <a:gd fmla="*/ 87 w 87" name="T18"/>
                <a:gd fmla="*/ 58 h 86" name="T19"/>
                <a:gd fmla="*/ 87 w 87" name="T20"/>
                <a:gd fmla="*/ 29 h 86" name="T21"/>
                <a:gd fmla="*/ 58 w 87" name="T22"/>
                <a:gd fmla="*/ 29 h 86" name="T23"/>
                <a:gd fmla="*/ 58 w 87" name="T24"/>
                <a:gd fmla="*/ 0 h 8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6" w="87">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sp>
          <p:nvSpPr>
            <p:cNvPr id="64" name="Freeform 13"/>
            <p:cNvSpPr>
              <a:spLocks noEditPoints="1"/>
            </p:cNvSpPr>
            <p:nvPr/>
          </p:nvSpPr>
          <p:spPr bwMode="auto">
            <a:xfrm>
              <a:off x="1839913" y="1474788"/>
              <a:ext cx="358775" cy="358775"/>
            </a:xfrm>
            <a:custGeom>
              <a:gdLst>
                <a:gd fmla="*/ 62 w 63" name="T0"/>
                <a:gd fmla="*/ 54 h 63" name="T1"/>
                <a:gd fmla="*/ 51 w 63" name="T2"/>
                <a:gd fmla="*/ 43 h 63" name="T3"/>
                <a:gd fmla="*/ 56 w 63" name="T4"/>
                <a:gd fmla="*/ 28 h 63" name="T5"/>
                <a:gd fmla="*/ 28 w 63" name="T6"/>
                <a:gd fmla="*/ 0 h 63" name="T7"/>
                <a:gd fmla="*/ 0 w 63" name="T8"/>
                <a:gd fmla="*/ 28 h 63" name="T9"/>
                <a:gd fmla="*/ 28 w 63" name="T10"/>
                <a:gd fmla="*/ 56 h 63" name="T11"/>
                <a:gd fmla="*/ 43 w 63" name="T12"/>
                <a:gd fmla="*/ 52 h 63" name="T13"/>
                <a:gd fmla="*/ 54 w 63" name="T14"/>
                <a:gd fmla="*/ 63 h 63" name="T15"/>
                <a:gd fmla="*/ 57 w 63" name="T16"/>
                <a:gd fmla="*/ 63 h 63" name="T17"/>
                <a:gd fmla="*/ 62 w 63" name="T18"/>
                <a:gd fmla="*/ 57 h 63" name="T19"/>
                <a:gd fmla="*/ 62 w 63" name="T20"/>
                <a:gd fmla="*/ 54 h 63" name="T21"/>
                <a:gd fmla="*/ 28 w 63" name="T22"/>
                <a:gd fmla="*/ 48 h 63" name="T23"/>
                <a:gd fmla="*/ 8 w 63" name="T24"/>
                <a:gd fmla="*/ 28 h 63" name="T25"/>
                <a:gd fmla="*/ 28 w 63" name="T26"/>
                <a:gd fmla="*/ 8 h 63" name="T27"/>
                <a:gd fmla="*/ 48 w 63" name="T28"/>
                <a:gd fmla="*/ 28 h 63" name="T29"/>
                <a:gd fmla="*/ 28 w 63" name="T30"/>
                <a:gd fmla="*/ 48 h 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2">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solidFill>
                  <a:schemeClr val="bg2"/>
                </a:solidFill>
                <a:latin charset="-122" panose="02010601030101010101" pitchFamily="2" typeface="方正黑体简体"/>
                <a:ea charset="-122" panose="02010601030101010101" pitchFamily="2" typeface="方正黑体简体"/>
                <a:cs typeface="+mn-ea"/>
                <a:sym typeface="+mn-lt"/>
              </a:endParaRPr>
            </a:p>
          </p:txBody>
        </p:sp>
      </p:grpSp>
      <p:cxnSp>
        <p:nvCxnSpPr>
          <p:cNvPr id="65" name="Straight Connector 64"/>
          <p:cNvCxnSpPr/>
          <p:nvPr/>
        </p:nvCxnSpPr>
        <p:spPr>
          <a:xfrm flipH="1">
            <a:off x="6108857" y="1994590"/>
            <a:ext cx="0" cy="3898900"/>
          </a:xfrm>
          <a:prstGeom prst="line">
            <a:avLst/>
          </a:prstGeom>
          <a:ln w="12700">
            <a:solidFill>
              <a:schemeClr val="tx1">
                <a:lumMod val="40000"/>
                <a:lumOff val="6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873407" y="2807165"/>
            <a:ext cx="400024" cy="374940"/>
            <a:chOff x="4836122" y="1968640"/>
            <a:chExt cx="400024" cy="374940"/>
          </a:xfrm>
          <a:solidFill>
            <a:schemeClr val="bg2"/>
          </a:solidFill>
        </p:grpSpPr>
        <p:sp>
          <p:nvSpPr>
            <p:cNvPr id="67" name="Freeform 111"/>
            <p:cNvSpPr>
              <a:spLocks noEditPoints="1"/>
            </p:cNvSpPr>
            <p:nvPr/>
          </p:nvSpPr>
          <p:spPr bwMode="auto">
            <a:xfrm>
              <a:off x="4886290" y="2018808"/>
              <a:ext cx="301008" cy="199352"/>
            </a:xfrm>
            <a:custGeom>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sp>
          <p:nvSpPr>
            <p:cNvPr id="68" name="Freeform 112"/>
            <p:cNvSpPr>
              <a:spLocks noEditPoints="1"/>
            </p:cNvSpPr>
            <p:nvPr/>
          </p:nvSpPr>
          <p:spPr bwMode="auto">
            <a:xfrm>
              <a:off x="4836122" y="1968640"/>
              <a:ext cx="400024" cy="374940"/>
            </a:xfrm>
            <a:custGeom>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sz="1000">
                <a:latin charset="-122" panose="02010601030101010101" pitchFamily="2" typeface="方正黑体简体"/>
                <a:ea charset="-122" panose="02010601030101010101" pitchFamily="2" typeface="方正黑体简体"/>
                <a:cs typeface="+mn-ea"/>
                <a:sym typeface="+mn-lt"/>
              </a:endParaRPr>
            </a:p>
          </p:txBody>
        </p:sp>
      </p:grpSp>
      <p:sp>
        <p:nvSpPr>
          <p:cNvPr id="76" name="Text Placeholder 8">
            <a:extLst>
              <a:ext uri="{FF2B5EF4-FFF2-40B4-BE49-F238E27FC236}">
                <a16:creationId xmlns:a16="http://schemas.microsoft.com/office/drawing/2014/main" id="{20446F65-6CBD-4DFD-8692-8220C9E5BD1B}"/>
              </a:ext>
            </a:extLst>
          </p:cNvPr>
          <p:cNvSpPr txBox="1"/>
          <p:nvPr/>
        </p:nvSpPr>
        <p:spPr>
          <a:xfrm>
            <a:off x="3141087"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77" name="Text Placeholder 9">
            <a:extLst>
              <a:ext uri="{FF2B5EF4-FFF2-40B4-BE49-F238E27FC236}">
                <a16:creationId xmlns:a16="http://schemas.microsoft.com/office/drawing/2014/main" id="{791CAC1C-33C5-4BF9-B850-16B996824FA5}"/>
              </a:ext>
            </a:extLst>
          </p:cNvPr>
          <p:cNvSpPr txBox="1"/>
          <p:nvPr/>
        </p:nvSpPr>
        <p:spPr>
          <a:xfrm>
            <a:off x="3141087"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78" name="Text Placeholder 8">
            <a:extLst>
              <a:ext uri="{FF2B5EF4-FFF2-40B4-BE49-F238E27FC236}">
                <a16:creationId xmlns:a16="http://schemas.microsoft.com/office/drawing/2014/main" id="{3A5322DC-DEFE-4220-B33B-0411E952D15E}"/>
              </a:ext>
            </a:extLst>
          </p:cNvPr>
          <p:cNvSpPr txBox="1"/>
          <p:nvPr/>
        </p:nvSpPr>
        <p:spPr>
          <a:xfrm>
            <a:off x="7689099" y="255297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79" name="Text Placeholder 9">
            <a:extLst>
              <a:ext uri="{FF2B5EF4-FFF2-40B4-BE49-F238E27FC236}">
                <a16:creationId xmlns:a16="http://schemas.microsoft.com/office/drawing/2014/main" id="{40BAA05B-0E7E-48E3-895A-72ED1A52F0D1}"/>
              </a:ext>
            </a:extLst>
          </p:cNvPr>
          <p:cNvSpPr txBox="1"/>
          <p:nvPr/>
        </p:nvSpPr>
        <p:spPr>
          <a:xfrm>
            <a:off x="7689099" y="287788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70" name="组合 69"/>
          <p:cNvGrpSpPr/>
          <p:nvPr/>
        </p:nvGrpSpPr>
        <p:grpSpPr>
          <a:xfrm>
            <a:off x="481368" y="440281"/>
            <a:ext cx="2007509" cy="721887"/>
            <a:chOff x="481368" y="440281"/>
            <a:chExt cx="2007509" cy="721887"/>
          </a:xfrm>
        </p:grpSpPr>
        <p:sp>
          <p:nvSpPr>
            <p:cNvPr id="71"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72"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73" name="矩形 7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5781752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65"/>
                                        </p:tgtEl>
                                        <p:attrNameLst>
                                          <p:attrName>style.visibility</p:attrName>
                                        </p:attrNameLst>
                                      </p:cBhvr>
                                      <p:to>
                                        <p:strVal val="visible"/>
                                      </p:to>
                                    </p:set>
                                    <p:animEffect filter="barn(outHorizontal)" transition="in">
                                      <p:cBhvr>
                                        <p:cTn dur="500" id="7"/>
                                        <p:tgtEl>
                                          <p:spTgt spid="6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500" fill="hold" id="29"/>
                                        <p:tgtEl>
                                          <p:spTgt spid="3"/>
                                        </p:tgtEl>
                                        <p:attrNameLst>
                                          <p:attrName>ppt_w</p:attrName>
                                        </p:attrNameLst>
                                      </p:cBhvr>
                                      <p:tavLst>
                                        <p:tav tm="0">
                                          <p:val>
                                            <p:fltVal val="0"/>
                                          </p:val>
                                        </p:tav>
                                        <p:tav tm="100000">
                                          <p:val>
                                            <p:strVal val="#ppt_w"/>
                                          </p:val>
                                        </p:tav>
                                      </p:tavLst>
                                    </p:anim>
                                    <p:anim calcmode="lin" valueType="num">
                                      <p:cBhvr>
                                        <p:cTn dur="500" fill="hold" id="30"/>
                                        <p:tgtEl>
                                          <p:spTgt spid="3"/>
                                        </p:tgtEl>
                                        <p:attrNameLst>
                                          <p:attrName>ppt_h</p:attrName>
                                        </p:attrNameLst>
                                      </p:cBhvr>
                                      <p:tavLst>
                                        <p:tav tm="0">
                                          <p:val>
                                            <p:fltVal val="0"/>
                                          </p:val>
                                        </p:tav>
                                        <p:tav tm="100000">
                                          <p:val>
                                            <p:strVal val="#ppt_h"/>
                                          </p:val>
                                        </p:tav>
                                      </p:tavLst>
                                    </p:anim>
                                    <p:animEffect filter="fade" transition="in">
                                      <p:cBhvr>
                                        <p:cTn dur="500" id="31"/>
                                        <p:tgtEl>
                                          <p:spTgt spid="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p:cTn dur="500" fill="hold" id="39"/>
                                        <p:tgtEl>
                                          <p:spTgt spid="4"/>
                                        </p:tgtEl>
                                        <p:attrNameLst>
                                          <p:attrName>ppt_w</p:attrName>
                                        </p:attrNameLst>
                                      </p:cBhvr>
                                      <p:tavLst>
                                        <p:tav tm="0">
                                          <p:val>
                                            <p:fltVal val="0"/>
                                          </p:val>
                                        </p:tav>
                                        <p:tav tm="100000">
                                          <p:val>
                                            <p:strVal val="#ppt_w"/>
                                          </p:val>
                                        </p:tav>
                                      </p:tavLst>
                                    </p:anim>
                                    <p:anim calcmode="lin" valueType="num">
                                      <p:cBhvr>
                                        <p:cTn dur="500" fill="hold" id="40"/>
                                        <p:tgtEl>
                                          <p:spTgt spid="4"/>
                                        </p:tgtEl>
                                        <p:attrNameLst>
                                          <p:attrName>ppt_h</p:attrName>
                                        </p:attrNameLst>
                                      </p:cBhvr>
                                      <p:tavLst>
                                        <p:tav tm="0">
                                          <p:val>
                                            <p:fltVal val="0"/>
                                          </p:val>
                                        </p:tav>
                                        <p:tav tm="100000">
                                          <p:val>
                                            <p:strVal val="#ppt_h"/>
                                          </p:val>
                                        </p:tav>
                                      </p:tavLst>
                                    </p:anim>
                                    <p:animEffect filter="fade" transition="in">
                                      <p:cBhvr>
                                        <p:cTn dur="500" id="41"/>
                                        <p:tgtEl>
                                          <p:spTgt spid="4"/>
                                        </p:tgtEl>
                                      </p:cBhvr>
                                    </p:animEffect>
                                  </p:childTnLst>
                                </p:cTn>
                              </p:par>
                              <p:par>
                                <p:cTn fill="hold" id="42" nodeType="withEffect" presetClass="entr" presetID="53" presetSubtype="0">
                                  <p:stCondLst>
                                    <p:cond delay="0"/>
                                  </p:stCondLst>
                                  <p:childTnLst>
                                    <p:set>
                                      <p:cBhvr>
                                        <p:cTn dur="1" fill="hold" id="43">
                                          <p:stCondLst>
                                            <p:cond delay="0"/>
                                          </p:stCondLst>
                                        </p:cTn>
                                        <p:tgtEl>
                                          <p:spTgt spid="66"/>
                                        </p:tgtEl>
                                        <p:attrNameLst>
                                          <p:attrName>style.visibility</p:attrName>
                                        </p:attrNameLst>
                                      </p:cBhvr>
                                      <p:to>
                                        <p:strVal val="visible"/>
                                      </p:to>
                                    </p:set>
                                    <p:anim calcmode="lin" valueType="num">
                                      <p:cBhvr>
                                        <p:cTn dur="500" fill="hold" id="44"/>
                                        <p:tgtEl>
                                          <p:spTgt spid="66"/>
                                        </p:tgtEl>
                                        <p:attrNameLst>
                                          <p:attrName>ppt_w</p:attrName>
                                        </p:attrNameLst>
                                      </p:cBhvr>
                                      <p:tavLst>
                                        <p:tav tm="0">
                                          <p:val>
                                            <p:fltVal val="0"/>
                                          </p:val>
                                        </p:tav>
                                        <p:tav tm="100000">
                                          <p:val>
                                            <p:strVal val="#ppt_w"/>
                                          </p:val>
                                        </p:tav>
                                      </p:tavLst>
                                    </p:anim>
                                    <p:anim calcmode="lin" valueType="num">
                                      <p:cBhvr>
                                        <p:cTn dur="500" fill="hold" id="45"/>
                                        <p:tgtEl>
                                          <p:spTgt spid="66"/>
                                        </p:tgtEl>
                                        <p:attrNameLst>
                                          <p:attrName>ppt_h</p:attrName>
                                        </p:attrNameLst>
                                      </p:cBhvr>
                                      <p:tavLst>
                                        <p:tav tm="0">
                                          <p:val>
                                            <p:fltVal val="0"/>
                                          </p:val>
                                        </p:tav>
                                        <p:tav tm="100000">
                                          <p:val>
                                            <p:strVal val="#ppt_h"/>
                                          </p:val>
                                        </p:tav>
                                      </p:tavLst>
                                    </p:anim>
                                    <p:animEffect filter="fade" transition="in">
                                      <p:cBhvr>
                                        <p:cTn dur="500" id="46"/>
                                        <p:tgtEl>
                                          <p:spTgt spid="66"/>
                                        </p:tgtEl>
                                      </p:cBhvr>
                                    </p:animEffect>
                                  </p:childTnLst>
                                </p:cTn>
                              </p:par>
                            </p:childTnLst>
                          </p:cTn>
                        </p:par>
                        <p:par>
                          <p:cTn fill="hold" id="47" nodeType="afterGroup">
                            <p:stCondLst>
                              <p:cond delay="2000"/>
                            </p:stCondLst>
                            <p:childTnLst>
                              <p:par>
                                <p:cTn fill="hold" grpId="0" id="48" nodeType="afterEffect" presetClass="entr" presetID="53" presetSubtype="0">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p:cTn dur="500" fill="hold" id="50"/>
                                        <p:tgtEl>
                                          <p:spTgt spid="15"/>
                                        </p:tgtEl>
                                        <p:attrNameLst>
                                          <p:attrName>ppt_w</p:attrName>
                                        </p:attrNameLst>
                                      </p:cBhvr>
                                      <p:tavLst>
                                        <p:tav tm="0">
                                          <p:val>
                                            <p:fltVal val="0"/>
                                          </p:val>
                                        </p:tav>
                                        <p:tav tm="100000">
                                          <p:val>
                                            <p:strVal val="#ppt_w"/>
                                          </p:val>
                                        </p:tav>
                                      </p:tavLst>
                                    </p:anim>
                                    <p:anim calcmode="lin" valueType="num">
                                      <p:cBhvr>
                                        <p:cTn dur="500" fill="hold" id="51"/>
                                        <p:tgtEl>
                                          <p:spTgt spid="15"/>
                                        </p:tgtEl>
                                        <p:attrNameLst>
                                          <p:attrName>ppt_h</p:attrName>
                                        </p:attrNameLst>
                                      </p:cBhvr>
                                      <p:tavLst>
                                        <p:tav tm="0">
                                          <p:val>
                                            <p:fltVal val="0"/>
                                          </p:val>
                                        </p:tav>
                                        <p:tav tm="100000">
                                          <p:val>
                                            <p:strVal val="#ppt_h"/>
                                          </p:val>
                                        </p:tav>
                                      </p:tavLst>
                                    </p:anim>
                                    <p:animEffect filter="fade" transition="in">
                                      <p:cBhvr>
                                        <p:cTn dur="500" id="52"/>
                                        <p:tgtEl>
                                          <p:spTgt spid="1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Effect filter="fade" transition="in">
                                      <p:cBhvr>
                                        <p:cTn dur="500" id="57"/>
                                        <p:tgtEl>
                                          <p:spTgt spid="16"/>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p:cTn dur="500" fill="hold" id="60"/>
                                        <p:tgtEl>
                                          <p:spTgt spid="20"/>
                                        </p:tgtEl>
                                        <p:attrNameLst>
                                          <p:attrName>ppt_w</p:attrName>
                                        </p:attrNameLst>
                                      </p:cBhvr>
                                      <p:tavLst>
                                        <p:tav tm="0">
                                          <p:val>
                                            <p:fltVal val="0"/>
                                          </p:val>
                                        </p:tav>
                                        <p:tav tm="100000">
                                          <p:val>
                                            <p:strVal val="#ppt_w"/>
                                          </p:val>
                                        </p:tav>
                                      </p:tavLst>
                                    </p:anim>
                                    <p:anim calcmode="lin" valueType="num">
                                      <p:cBhvr>
                                        <p:cTn dur="500" fill="hold" id="61"/>
                                        <p:tgtEl>
                                          <p:spTgt spid="20"/>
                                        </p:tgtEl>
                                        <p:attrNameLst>
                                          <p:attrName>ppt_h</p:attrName>
                                        </p:attrNameLst>
                                      </p:cBhvr>
                                      <p:tavLst>
                                        <p:tav tm="0">
                                          <p:val>
                                            <p:fltVal val="0"/>
                                          </p:val>
                                        </p:tav>
                                        <p:tav tm="100000">
                                          <p:val>
                                            <p:strVal val="#ppt_h"/>
                                          </p:val>
                                        </p:tav>
                                      </p:tavLst>
                                    </p:anim>
                                    <p:animEffect filter="fade" transition="in">
                                      <p:cBhvr>
                                        <p:cTn dur="500" id="62"/>
                                        <p:tgtEl>
                                          <p:spTgt spid="20"/>
                                        </p:tgtEl>
                                      </p:cBhvr>
                                    </p:animEffect>
                                  </p:childTnLst>
                                </p:cTn>
                              </p:par>
                              <p:par>
                                <p:cTn fill="hold" id="63" nodeType="withEffect" presetClass="entr" presetID="53" presetSubtype="0">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p:cTn dur="500" fill="hold" id="65"/>
                                        <p:tgtEl>
                                          <p:spTgt spid="24"/>
                                        </p:tgtEl>
                                        <p:attrNameLst>
                                          <p:attrName>ppt_w</p:attrName>
                                        </p:attrNameLst>
                                      </p:cBhvr>
                                      <p:tavLst>
                                        <p:tav tm="0">
                                          <p:val>
                                            <p:fltVal val="0"/>
                                          </p:val>
                                        </p:tav>
                                        <p:tav tm="100000">
                                          <p:val>
                                            <p:strVal val="#ppt_w"/>
                                          </p:val>
                                        </p:tav>
                                      </p:tavLst>
                                    </p:anim>
                                    <p:anim calcmode="lin" valueType="num">
                                      <p:cBhvr>
                                        <p:cTn dur="500" fill="hold" id="66"/>
                                        <p:tgtEl>
                                          <p:spTgt spid="24"/>
                                        </p:tgtEl>
                                        <p:attrNameLst>
                                          <p:attrName>ppt_h</p:attrName>
                                        </p:attrNameLst>
                                      </p:cBhvr>
                                      <p:tavLst>
                                        <p:tav tm="0">
                                          <p:val>
                                            <p:fltVal val="0"/>
                                          </p:val>
                                        </p:tav>
                                        <p:tav tm="100000">
                                          <p:val>
                                            <p:strVal val="#ppt_h"/>
                                          </p:val>
                                        </p:tav>
                                      </p:tavLst>
                                    </p:anim>
                                    <p:animEffect filter="fade" transition="in">
                                      <p:cBhvr>
                                        <p:cTn dur="500" id="67"/>
                                        <p:tgtEl>
                                          <p:spTgt spid="24"/>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31"/>
                                        </p:tgtEl>
                                        <p:attrNameLst>
                                          <p:attrName>style.visibility</p:attrName>
                                        </p:attrNameLst>
                                      </p:cBhvr>
                                      <p:to>
                                        <p:strVal val="visible"/>
                                      </p:to>
                                    </p:set>
                                    <p:anim calcmode="lin" valueType="num">
                                      <p:cBhvr>
                                        <p:cTn dur="500" fill="hold" id="70"/>
                                        <p:tgtEl>
                                          <p:spTgt spid="31"/>
                                        </p:tgtEl>
                                        <p:attrNameLst>
                                          <p:attrName>ppt_w</p:attrName>
                                        </p:attrNameLst>
                                      </p:cBhvr>
                                      <p:tavLst>
                                        <p:tav tm="0">
                                          <p:val>
                                            <p:fltVal val="0"/>
                                          </p:val>
                                        </p:tav>
                                        <p:tav tm="100000">
                                          <p:val>
                                            <p:strVal val="#ppt_w"/>
                                          </p:val>
                                        </p:tav>
                                      </p:tavLst>
                                    </p:anim>
                                    <p:anim calcmode="lin" valueType="num">
                                      <p:cBhvr>
                                        <p:cTn dur="500" fill="hold" id="71"/>
                                        <p:tgtEl>
                                          <p:spTgt spid="31"/>
                                        </p:tgtEl>
                                        <p:attrNameLst>
                                          <p:attrName>ppt_h</p:attrName>
                                        </p:attrNameLst>
                                      </p:cBhvr>
                                      <p:tavLst>
                                        <p:tav tm="0">
                                          <p:val>
                                            <p:fltVal val="0"/>
                                          </p:val>
                                        </p:tav>
                                        <p:tav tm="100000">
                                          <p:val>
                                            <p:strVal val="#ppt_h"/>
                                          </p:val>
                                        </p:tav>
                                      </p:tavLst>
                                    </p:anim>
                                    <p:animEffect filter="fade" transition="in">
                                      <p:cBhvr>
                                        <p:cTn dur="500" id="72"/>
                                        <p:tgtEl>
                                          <p:spTgt spid="31"/>
                                        </p:tgtEl>
                                      </p:cBhvr>
                                    </p:animEffect>
                                  </p:childTnLst>
                                </p:cTn>
                              </p:par>
                              <p:par>
                                <p:cTn fill="hold" id="73" nodeType="withEffect" presetClass="entr" presetID="53" presetSubtype="0">
                                  <p:stCondLst>
                                    <p:cond delay="0"/>
                                  </p:stCondLst>
                                  <p:childTnLst>
                                    <p:set>
                                      <p:cBhvr>
                                        <p:cTn dur="1" fill="hold" id="74">
                                          <p:stCondLst>
                                            <p:cond delay="0"/>
                                          </p:stCondLst>
                                        </p:cTn>
                                        <p:tgtEl>
                                          <p:spTgt spid="35"/>
                                        </p:tgtEl>
                                        <p:attrNameLst>
                                          <p:attrName>style.visibility</p:attrName>
                                        </p:attrNameLst>
                                      </p:cBhvr>
                                      <p:to>
                                        <p:strVal val="visible"/>
                                      </p:to>
                                    </p:set>
                                    <p:anim calcmode="lin" valueType="num">
                                      <p:cBhvr>
                                        <p:cTn dur="500" fill="hold" id="75"/>
                                        <p:tgtEl>
                                          <p:spTgt spid="35"/>
                                        </p:tgtEl>
                                        <p:attrNameLst>
                                          <p:attrName>ppt_w</p:attrName>
                                        </p:attrNameLst>
                                      </p:cBhvr>
                                      <p:tavLst>
                                        <p:tav tm="0">
                                          <p:val>
                                            <p:fltVal val="0"/>
                                          </p:val>
                                        </p:tav>
                                        <p:tav tm="100000">
                                          <p:val>
                                            <p:strVal val="#ppt_w"/>
                                          </p:val>
                                        </p:tav>
                                      </p:tavLst>
                                    </p:anim>
                                    <p:anim calcmode="lin" valueType="num">
                                      <p:cBhvr>
                                        <p:cTn dur="500" fill="hold" id="76"/>
                                        <p:tgtEl>
                                          <p:spTgt spid="35"/>
                                        </p:tgtEl>
                                        <p:attrNameLst>
                                          <p:attrName>ppt_h</p:attrName>
                                        </p:attrNameLst>
                                      </p:cBhvr>
                                      <p:tavLst>
                                        <p:tav tm="0">
                                          <p:val>
                                            <p:fltVal val="0"/>
                                          </p:val>
                                        </p:tav>
                                        <p:tav tm="100000">
                                          <p:val>
                                            <p:strVal val="#ppt_h"/>
                                          </p:val>
                                        </p:tav>
                                      </p:tavLst>
                                    </p:anim>
                                    <p:animEffect filter="fade" transition="in">
                                      <p:cBhvr>
                                        <p:cTn dur="500" id="77"/>
                                        <p:tgtEl>
                                          <p:spTgt spid="35"/>
                                        </p:tgtEl>
                                      </p:cBhvr>
                                    </p:animEffect>
                                  </p:childTnLst>
                                </p:cTn>
                              </p:par>
                              <p:par>
                                <p:cTn fill="hold" id="78" nodeType="withEffect" presetClass="entr" presetID="53" presetSubtype="0">
                                  <p:stCondLst>
                                    <p:cond delay="0"/>
                                  </p:stCondLst>
                                  <p:childTnLst>
                                    <p:set>
                                      <p:cBhvr>
                                        <p:cTn dur="1" fill="hold" id="79">
                                          <p:stCondLst>
                                            <p:cond delay="0"/>
                                          </p:stCondLst>
                                        </p:cTn>
                                        <p:tgtEl>
                                          <p:spTgt spid="41"/>
                                        </p:tgtEl>
                                        <p:attrNameLst>
                                          <p:attrName>style.visibility</p:attrName>
                                        </p:attrNameLst>
                                      </p:cBhvr>
                                      <p:to>
                                        <p:strVal val="visible"/>
                                      </p:to>
                                    </p:set>
                                    <p:anim calcmode="lin" valueType="num">
                                      <p:cBhvr>
                                        <p:cTn dur="500" fill="hold" id="80"/>
                                        <p:tgtEl>
                                          <p:spTgt spid="41"/>
                                        </p:tgtEl>
                                        <p:attrNameLst>
                                          <p:attrName>ppt_w</p:attrName>
                                        </p:attrNameLst>
                                      </p:cBhvr>
                                      <p:tavLst>
                                        <p:tav tm="0">
                                          <p:val>
                                            <p:fltVal val="0"/>
                                          </p:val>
                                        </p:tav>
                                        <p:tav tm="100000">
                                          <p:val>
                                            <p:strVal val="#ppt_w"/>
                                          </p:val>
                                        </p:tav>
                                      </p:tavLst>
                                    </p:anim>
                                    <p:anim calcmode="lin" valueType="num">
                                      <p:cBhvr>
                                        <p:cTn dur="500" fill="hold" id="81"/>
                                        <p:tgtEl>
                                          <p:spTgt spid="41"/>
                                        </p:tgtEl>
                                        <p:attrNameLst>
                                          <p:attrName>ppt_h</p:attrName>
                                        </p:attrNameLst>
                                      </p:cBhvr>
                                      <p:tavLst>
                                        <p:tav tm="0">
                                          <p:val>
                                            <p:fltVal val="0"/>
                                          </p:val>
                                        </p:tav>
                                        <p:tav tm="100000">
                                          <p:val>
                                            <p:strVal val="#ppt_h"/>
                                          </p:val>
                                        </p:tav>
                                      </p:tavLst>
                                    </p:anim>
                                    <p:animEffect filter="fade" transition="in">
                                      <p:cBhvr>
                                        <p:cTn dur="500" id="82"/>
                                        <p:tgtEl>
                                          <p:spTgt spid="41"/>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47"/>
                                        </p:tgtEl>
                                        <p:attrNameLst>
                                          <p:attrName>style.visibility</p:attrName>
                                        </p:attrNameLst>
                                      </p:cBhvr>
                                      <p:to>
                                        <p:strVal val="visible"/>
                                      </p:to>
                                    </p:set>
                                    <p:anim calcmode="lin" valueType="num">
                                      <p:cBhvr>
                                        <p:cTn dur="500" fill="hold" id="85"/>
                                        <p:tgtEl>
                                          <p:spTgt spid="47"/>
                                        </p:tgtEl>
                                        <p:attrNameLst>
                                          <p:attrName>ppt_w</p:attrName>
                                        </p:attrNameLst>
                                      </p:cBhvr>
                                      <p:tavLst>
                                        <p:tav tm="0">
                                          <p:val>
                                            <p:fltVal val="0"/>
                                          </p:val>
                                        </p:tav>
                                        <p:tav tm="100000">
                                          <p:val>
                                            <p:strVal val="#ppt_w"/>
                                          </p:val>
                                        </p:tav>
                                      </p:tavLst>
                                    </p:anim>
                                    <p:anim calcmode="lin" valueType="num">
                                      <p:cBhvr>
                                        <p:cTn dur="500" fill="hold" id="86"/>
                                        <p:tgtEl>
                                          <p:spTgt spid="47"/>
                                        </p:tgtEl>
                                        <p:attrNameLst>
                                          <p:attrName>ppt_h</p:attrName>
                                        </p:attrNameLst>
                                      </p:cBhvr>
                                      <p:tavLst>
                                        <p:tav tm="0">
                                          <p:val>
                                            <p:fltVal val="0"/>
                                          </p:val>
                                        </p:tav>
                                        <p:tav tm="100000">
                                          <p:val>
                                            <p:strVal val="#ppt_h"/>
                                          </p:val>
                                        </p:tav>
                                      </p:tavLst>
                                    </p:anim>
                                    <p:animEffect filter="fade" transition="in">
                                      <p:cBhvr>
                                        <p:cTn dur="500" id="87"/>
                                        <p:tgtEl>
                                          <p:spTgt spid="47"/>
                                        </p:tgtEl>
                                      </p:cBhvr>
                                    </p:animEffect>
                                  </p:childTnLst>
                                </p:cTn>
                              </p:par>
                              <p:par>
                                <p:cTn fill="hold" id="88" nodeType="withEffect" presetClass="entr" presetID="53" presetSubtype="0">
                                  <p:stCondLst>
                                    <p:cond delay="0"/>
                                  </p:stCondLst>
                                  <p:childTnLst>
                                    <p:set>
                                      <p:cBhvr>
                                        <p:cTn dur="1" fill="hold" id="89">
                                          <p:stCondLst>
                                            <p:cond delay="0"/>
                                          </p:stCondLst>
                                        </p:cTn>
                                        <p:tgtEl>
                                          <p:spTgt spid="51"/>
                                        </p:tgtEl>
                                        <p:attrNameLst>
                                          <p:attrName>style.visibility</p:attrName>
                                        </p:attrNameLst>
                                      </p:cBhvr>
                                      <p:to>
                                        <p:strVal val="visible"/>
                                      </p:to>
                                    </p:set>
                                    <p:anim calcmode="lin" valueType="num">
                                      <p:cBhvr>
                                        <p:cTn dur="500" fill="hold" id="90"/>
                                        <p:tgtEl>
                                          <p:spTgt spid="51"/>
                                        </p:tgtEl>
                                        <p:attrNameLst>
                                          <p:attrName>ppt_w</p:attrName>
                                        </p:attrNameLst>
                                      </p:cBhvr>
                                      <p:tavLst>
                                        <p:tav tm="0">
                                          <p:val>
                                            <p:fltVal val="0"/>
                                          </p:val>
                                        </p:tav>
                                        <p:tav tm="100000">
                                          <p:val>
                                            <p:strVal val="#ppt_w"/>
                                          </p:val>
                                        </p:tav>
                                      </p:tavLst>
                                    </p:anim>
                                    <p:anim calcmode="lin" valueType="num">
                                      <p:cBhvr>
                                        <p:cTn dur="500" fill="hold" id="91"/>
                                        <p:tgtEl>
                                          <p:spTgt spid="51"/>
                                        </p:tgtEl>
                                        <p:attrNameLst>
                                          <p:attrName>ppt_h</p:attrName>
                                        </p:attrNameLst>
                                      </p:cBhvr>
                                      <p:tavLst>
                                        <p:tav tm="0">
                                          <p:val>
                                            <p:fltVal val="0"/>
                                          </p:val>
                                        </p:tav>
                                        <p:tav tm="100000">
                                          <p:val>
                                            <p:strVal val="#ppt_h"/>
                                          </p:val>
                                        </p:tav>
                                      </p:tavLst>
                                    </p:anim>
                                    <p:animEffect filter="fade" transition="in">
                                      <p:cBhvr>
                                        <p:cTn dur="500" id="92"/>
                                        <p:tgtEl>
                                          <p:spTgt spid="51"/>
                                        </p:tgtEl>
                                      </p:cBhvr>
                                    </p:animEffect>
                                  </p:childTnLst>
                                </p:cTn>
                              </p:par>
                              <p:par>
                                <p:cTn fill="hold" grpId="0" id="93" nodeType="withEffect" presetClass="entr" presetID="53" presetSubtype="0">
                                  <p:stCondLst>
                                    <p:cond delay="0"/>
                                  </p:stCondLst>
                                  <p:childTnLst>
                                    <p:set>
                                      <p:cBhvr>
                                        <p:cTn dur="1" fill="hold" id="94">
                                          <p:stCondLst>
                                            <p:cond delay="0"/>
                                          </p:stCondLst>
                                        </p:cTn>
                                        <p:tgtEl>
                                          <p:spTgt spid="58"/>
                                        </p:tgtEl>
                                        <p:attrNameLst>
                                          <p:attrName>style.visibility</p:attrName>
                                        </p:attrNameLst>
                                      </p:cBhvr>
                                      <p:to>
                                        <p:strVal val="visible"/>
                                      </p:to>
                                    </p:set>
                                    <p:anim calcmode="lin" valueType="num">
                                      <p:cBhvr>
                                        <p:cTn dur="500" fill="hold" id="95"/>
                                        <p:tgtEl>
                                          <p:spTgt spid="58"/>
                                        </p:tgtEl>
                                        <p:attrNameLst>
                                          <p:attrName>ppt_w</p:attrName>
                                        </p:attrNameLst>
                                      </p:cBhvr>
                                      <p:tavLst>
                                        <p:tav tm="0">
                                          <p:val>
                                            <p:fltVal val="0"/>
                                          </p:val>
                                        </p:tav>
                                        <p:tav tm="100000">
                                          <p:val>
                                            <p:strVal val="#ppt_w"/>
                                          </p:val>
                                        </p:tav>
                                      </p:tavLst>
                                    </p:anim>
                                    <p:anim calcmode="lin" valueType="num">
                                      <p:cBhvr>
                                        <p:cTn dur="500" fill="hold" id="96"/>
                                        <p:tgtEl>
                                          <p:spTgt spid="58"/>
                                        </p:tgtEl>
                                        <p:attrNameLst>
                                          <p:attrName>ppt_h</p:attrName>
                                        </p:attrNameLst>
                                      </p:cBhvr>
                                      <p:tavLst>
                                        <p:tav tm="0">
                                          <p:val>
                                            <p:fltVal val="0"/>
                                          </p:val>
                                        </p:tav>
                                        <p:tav tm="100000">
                                          <p:val>
                                            <p:strVal val="#ppt_h"/>
                                          </p:val>
                                        </p:tav>
                                      </p:tavLst>
                                    </p:anim>
                                    <p:animEffect filter="fade" transition="in">
                                      <p:cBhvr>
                                        <p:cTn dur="500" id="97"/>
                                        <p:tgtEl>
                                          <p:spTgt spid="58"/>
                                        </p:tgtEl>
                                      </p:cBhvr>
                                    </p:animEffect>
                                  </p:childTnLst>
                                </p:cTn>
                              </p:par>
                              <p:par>
                                <p:cTn fill="hold" id="98" nodeType="withEffect" presetClass="entr" presetID="53" presetSubtype="0">
                                  <p:stCondLst>
                                    <p:cond delay="0"/>
                                  </p:stCondLst>
                                  <p:childTnLst>
                                    <p:set>
                                      <p:cBhvr>
                                        <p:cTn dur="1" fill="hold" id="99">
                                          <p:stCondLst>
                                            <p:cond delay="0"/>
                                          </p:stCondLst>
                                        </p:cTn>
                                        <p:tgtEl>
                                          <p:spTgt spid="62"/>
                                        </p:tgtEl>
                                        <p:attrNameLst>
                                          <p:attrName>style.visibility</p:attrName>
                                        </p:attrNameLst>
                                      </p:cBhvr>
                                      <p:to>
                                        <p:strVal val="visible"/>
                                      </p:to>
                                    </p:set>
                                    <p:anim calcmode="lin" valueType="num">
                                      <p:cBhvr>
                                        <p:cTn dur="500" fill="hold" id="100"/>
                                        <p:tgtEl>
                                          <p:spTgt spid="62"/>
                                        </p:tgtEl>
                                        <p:attrNameLst>
                                          <p:attrName>ppt_w</p:attrName>
                                        </p:attrNameLst>
                                      </p:cBhvr>
                                      <p:tavLst>
                                        <p:tav tm="0">
                                          <p:val>
                                            <p:fltVal val="0"/>
                                          </p:val>
                                        </p:tav>
                                        <p:tav tm="100000">
                                          <p:val>
                                            <p:strVal val="#ppt_w"/>
                                          </p:val>
                                        </p:tav>
                                      </p:tavLst>
                                    </p:anim>
                                    <p:anim calcmode="lin" valueType="num">
                                      <p:cBhvr>
                                        <p:cTn dur="500" fill="hold" id="101"/>
                                        <p:tgtEl>
                                          <p:spTgt spid="62"/>
                                        </p:tgtEl>
                                        <p:attrNameLst>
                                          <p:attrName>ppt_h</p:attrName>
                                        </p:attrNameLst>
                                      </p:cBhvr>
                                      <p:tavLst>
                                        <p:tav tm="0">
                                          <p:val>
                                            <p:fltVal val="0"/>
                                          </p:val>
                                        </p:tav>
                                        <p:tav tm="100000">
                                          <p:val>
                                            <p:strVal val="#ppt_h"/>
                                          </p:val>
                                        </p:tav>
                                      </p:tavLst>
                                    </p:anim>
                                    <p:animEffect filter="fade" transition="in">
                                      <p:cBhvr>
                                        <p:cTn dur="500" id="102"/>
                                        <p:tgtEl>
                                          <p:spTgt spid="62"/>
                                        </p:tgtEl>
                                      </p:cBhvr>
                                    </p:animEffect>
                                  </p:childTnLst>
                                </p:cTn>
                              </p:par>
                            </p:childTnLst>
                          </p:cTn>
                        </p:par>
                        <p:par>
                          <p:cTn fill="hold" id="103" nodeType="afterGroup">
                            <p:stCondLst>
                              <p:cond delay="2500"/>
                            </p:stCondLst>
                            <p:childTnLst>
                              <p:par>
                                <p:cTn fill="hold" grpId="0" id="104" nodeType="afterEffect" presetClass="entr" presetID="22" presetSubtype="8">
                                  <p:stCondLst>
                                    <p:cond delay="0"/>
                                  </p:stCondLst>
                                  <p:childTnLst>
                                    <p:set>
                                      <p:cBhvr>
                                        <p:cTn dur="1" fill="hold" id="105">
                                          <p:stCondLst>
                                            <p:cond delay="0"/>
                                          </p:stCondLst>
                                        </p:cTn>
                                        <p:tgtEl>
                                          <p:spTgt spid="12"/>
                                        </p:tgtEl>
                                        <p:attrNameLst>
                                          <p:attrName>style.visibility</p:attrName>
                                        </p:attrNameLst>
                                      </p:cBhvr>
                                      <p:to>
                                        <p:strVal val="visible"/>
                                      </p:to>
                                    </p:set>
                                    <p:animEffect filter="wipe(left)" transition="in">
                                      <p:cBhvr>
                                        <p:cTn dur="500" id="106"/>
                                        <p:tgtEl>
                                          <p:spTgt spid="12"/>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17"/>
                                        </p:tgtEl>
                                        <p:attrNameLst>
                                          <p:attrName>style.visibility</p:attrName>
                                        </p:attrNameLst>
                                      </p:cBhvr>
                                      <p:to>
                                        <p:strVal val="visible"/>
                                      </p:to>
                                    </p:set>
                                    <p:animEffect filter="wipe(left)" transition="in">
                                      <p:cBhvr>
                                        <p:cTn dur="500" id="109"/>
                                        <p:tgtEl>
                                          <p:spTgt spid="17"/>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21"/>
                                        </p:tgtEl>
                                        <p:attrNameLst>
                                          <p:attrName>style.visibility</p:attrName>
                                        </p:attrNameLst>
                                      </p:cBhvr>
                                      <p:to>
                                        <p:strVal val="visible"/>
                                      </p:to>
                                    </p:set>
                                    <p:animEffect filter="wipe(left)" transition="in">
                                      <p:cBhvr>
                                        <p:cTn dur="500" id="112"/>
                                        <p:tgtEl>
                                          <p:spTgt spid="21"/>
                                        </p:tgtEl>
                                      </p:cBhvr>
                                    </p:animEffect>
                                  </p:childTnLst>
                                </p:cTn>
                              </p:par>
                              <p:par>
                                <p:cTn fill="hold" grpId="0" id="113" nodeType="withEffect" presetClass="entr" presetID="22" presetSubtype="8">
                                  <p:stCondLst>
                                    <p:cond delay="0"/>
                                  </p:stCondLst>
                                  <p:childTnLst>
                                    <p:set>
                                      <p:cBhvr>
                                        <p:cTn dur="1" fill="hold" id="114">
                                          <p:stCondLst>
                                            <p:cond delay="0"/>
                                          </p:stCondLst>
                                        </p:cTn>
                                        <p:tgtEl>
                                          <p:spTgt spid="28"/>
                                        </p:tgtEl>
                                        <p:attrNameLst>
                                          <p:attrName>style.visibility</p:attrName>
                                        </p:attrNameLst>
                                      </p:cBhvr>
                                      <p:to>
                                        <p:strVal val="visible"/>
                                      </p:to>
                                    </p:set>
                                    <p:animEffect filter="wipe(left)" transition="in">
                                      <p:cBhvr>
                                        <p:cTn dur="500" id="115"/>
                                        <p:tgtEl>
                                          <p:spTgt spid="28"/>
                                        </p:tgtEl>
                                      </p:cBhvr>
                                    </p:animEffect>
                                  </p:childTnLst>
                                </p:cTn>
                              </p:par>
                              <p:par>
                                <p:cTn fill="hold" grpId="0" id="116" nodeType="withEffect" presetClass="entr" presetID="22" presetSubtype="8">
                                  <p:stCondLst>
                                    <p:cond delay="0"/>
                                  </p:stCondLst>
                                  <p:childTnLst>
                                    <p:set>
                                      <p:cBhvr>
                                        <p:cTn dur="1" fill="hold" id="117">
                                          <p:stCondLst>
                                            <p:cond delay="0"/>
                                          </p:stCondLst>
                                        </p:cTn>
                                        <p:tgtEl>
                                          <p:spTgt spid="32"/>
                                        </p:tgtEl>
                                        <p:attrNameLst>
                                          <p:attrName>style.visibility</p:attrName>
                                        </p:attrNameLst>
                                      </p:cBhvr>
                                      <p:to>
                                        <p:strVal val="visible"/>
                                      </p:to>
                                    </p:set>
                                    <p:animEffect filter="wipe(left)" transition="in">
                                      <p:cBhvr>
                                        <p:cTn dur="500" id="118"/>
                                        <p:tgtEl>
                                          <p:spTgt spid="32"/>
                                        </p:tgtEl>
                                      </p:cBhvr>
                                    </p:animEffect>
                                  </p:childTnLst>
                                </p:cTn>
                              </p:par>
                              <p:par>
                                <p:cTn fill="hold" grpId="0" id="119" nodeType="withEffect" presetClass="entr" presetID="22" presetSubtype="8">
                                  <p:stCondLst>
                                    <p:cond delay="0"/>
                                  </p:stCondLst>
                                  <p:childTnLst>
                                    <p:set>
                                      <p:cBhvr>
                                        <p:cTn dur="1" fill="hold" id="120">
                                          <p:stCondLst>
                                            <p:cond delay="0"/>
                                          </p:stCondLst>
                                        </p:cTn>
                                        <p:tgtEl>
                                          <p:spTgt spid="38"/>
                                        </p:tgtEl>
                                        <p:attrNameLst>
                                          <p:attrName>style.visibility</p:attrName>
                                        </p:attrNameLst>
                                      </p:cBhvr>
                                      <p:to>
                                        <p:strVal val="visible"/>
                                      </p:to>
                                    </p:set>
                                    <p:animEffect filter="wipe(left)" transition="in">
                                      <p:cBhvr>
                                        <p:cTn dur="500" id="121"/>
                                        <p:tgtEl>
                                          <p:spTgt spid="38"/>
                                        </p:tgtEl>
                                      </p:cBhvr>
                                    </p:animEffect>
                                  </p:childTnLst>
                                </p:cTn>
                              </p:par>
                              <p:par>
                                <p:cTn fill="hold" grpId="0" id="122" nodeType="withEffect" presetClass="entr" presetID="22" presetSubtype="8">
                                  <p:stCondLst>
                                    <p:cond delay="0"/>
                                  </p:stCondLst>
                                  <p:childTnLst>
                                    <p:set>
                                      <p:cBhvr>
                                        <p:cTn dur="1" fill="hold" id="123">
                                          <p:stCondLst>
                                            <p:cond delay="0"/>
                                          </p:stCondLst>
                                        </p:cTn>
                                        <p:tgtEl>
                                          <p:spTgt spid="44"/>
                                        </p:tgtEl>
                                        <p:attrNameLst>
                                          <p:attrName>style.visibility</p:attrName>
                                        </p:attrNameLst>
                                      </p:cBhvr>
                                      <p:to>
                                        <p:strVal val="visible"/>
                                      </p:to>
                                    </p:set>
                                    <p:animEffect filter="wipe(left)" transition="in">
                                      <p:cBhvr>
                                        <p:cTn dur="500" id="124"/>
                                        <p:tgtEl>
                                          <p:spTgt spid="44"/>
                                        </p:tgtEl>
                                      </p:cBhvr>
                                    </p:animEffect>
                                  </p:childTnLst>
                                </p:cTn>
                              </p:par>
                              <p:par>
                                <p:cTn fill="hold" grpId="0" id="125" nodeType="withEffect" presetClass="entr" presetID="22" presetSubtype="8">
                                  <p:stCondLst>
                                    <p:cond delay="0"/>
                                  </p:stCondLst>
                                  <p:childTnLst>
                                    <p:set>
                                      <p:cBhvr>
                                        <p:cTn dur="1" fill="hold" id="126">
                                          <p:stCondLst>
                                            <p:cond delay="0"/>
                                          </p:stCondLst>
                                        </p:cTn>
                                        <p:tgtEl>
                                          <p:spTgt spid="48"/>
                                        </p:tgtEl>
                                        <p:attrNameLst>
                                          <p:attrName>style.visibility</p:attrName>
                                        </p:attrNameLst>
                                      </p:cBhvr>
                                      <p:to>
                                        <p:strVal val="visible"/>
                                      </p:to>
                                    </p:set>
                                    <p:animEffect filter="wipe(left)" transition="in">
                                      <p:cBhvr>
                                        <p:cTn dur="500" id="127"/>
                                        <p:tgtEl>
                                          <p:spTgt spid="48"/>
                                        </p:tgtEl>
                                      </p:cBhvr>
                                    </p:animEffect>
                                  </p:childTnLst>
                                </p:cTn>
                              </p:par>
                              <p:par>
                                <p:cTn fill="hold" grpId="0" id="128" nodeType="withEffect" presetClass="entr" presetID="22" presetSubtype="8">
                                  <p:stCondLst>
                                    <p:cond delay="0"/>
                                  </p:stCondLst>
                                  <p:childTnLst>
                                    <p:set>
                                      <p:cBhvr>
                                        <p:cTn dur="1" fill="hold" id="129">
                                          <p:stCondLst>
                                            <p:cond delay="0"/>
                                          </p:stCondLst>
                                        </p:cTn>
                                        <p:tgtEl>
                                          <p:spTgt spid="55"/>
                                        </p:tgtEl>
                                        <p:attrNameLst>
                                          <p:attrName>style.visibility</p:attrName>
                                        </p:attrNameLst>
                                      </p:cBhvr>
                                      <p:to>
                                        <p:strVal val="visible"/>
                                      </p:to>
                                    </p:set>
                                    <p:animEffect filter="wipe(left)" transition="in">
                                      <p:cBhvr>
                                        <p:cTn dur="500" id="130"/>
                                        <p:tgtEl>
                                          <p:spTgt spid="55"/>
                                        </p:tgtEl>
                                      </p:cBhvr>
                                    </p:animEffect>
                                  </p:childTnLst>
                                </p:cTn>
                              </p:par>
                              <p:par>
                                <p:cTn fill="hold" grpId="0" id="131" nodeType="withEffect" presetClass="entr" presetID="22" presetSubtype="8">
                                  <p:stCondLst>
                                    <p:cond delay="0"/>
                                  </p:stCondLst>
                                  <p:childTnLst>
                                    <p:set>
                                      <p:cBhvr>
                                        <p:cTn dur="1" fill="hold" id="132">
                                          <p:stCondLst>
                                            <p:cond delay="0"/>
                                          </p:stCondLst>
                                        </p:cTn>
                                        <p:tgtEl>
                                          <p:spTgt spid="59"/>
                                        </p:tgtEl>
                                        <p:attrNameLst>
                                          <p:attrName>style.visibility</p:attrName>
                                        </p:attrNameLst>
                                      </p:cBhvr>
                                      <p:to>
                                        <p:strVal val="visible"/>
                                      </p:to>
                                    </p:set>
                                    <p:animEffect filter="wipe(left)" transition="in">
                                      <p:cBhvr>
                                        <p:cTn dur="500" id="133"/>
                                        <p:tgtEl>
                                          <p:spTgt spid="59"/>
                                        </p:tgtEl>
                                      </p:cBhvr>
                                    </p:animEffect>
                                  </p:childTnLst>
                                </p:cTn>
                              </p:par>
                            </p:childTnLst>
                          </p:cTn>
                        </p:par>
                        <p:par>
                          <p:cTn fill="hold" id="134" nodeType="afterGroup">
                            <p:stCondLst>
                              <p:cond delay="3000"/>
                            </p:stCondLst>
                            <p:childTnLst>
                              <p:par>
                                <p:cTn fill="hold" grpId="0" id="135" nodeType="afterEffect" presetClass="entr" presetID="22" presetSubtype="8">
                                  <p:stCondLst>
                                    <p:cond delay="0"/>
                                  </p:stCondLst>
                                  <p:childTnLst>
                                    <p:set>
                                      <p:cBhvr>
                                        <p:cTn dur="1" fill="hold" id="136">
                                          <p:stCondLst>
                                            <p:cond delay="0"/>
                                          </p:stCondLst>
                                        </p:cTn>
                                        <p:tgtEl>
                                          <p:spTgt spid="13"/>
                                        </p:tgtEl>
                                        <p:attrNameLst>
                                          <p:attrName>style.visibility</p:attrName>
                                        </p:attrNameLst>
                                      </p:cBhvr>
                                      <p:to>
                                        <p:strVal val="visible"/>
                                      </p:to>
                                    </p:set>
                                    <p:animEffect filter="wipe(left)" transition="in">
                                      <p:cBhvr>
                                        <p:cTn dur="500" id="137"/>
                                        <p:tgtEl>
                                          <p:spTgt spid="13"/>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18"/>
                                        </p:tgtEl>
                                        <p:attrNameLst>
                                          <p:attrName>style.visibility</p:attrName>
                                        </p:attrNameLst>
                                      </p:cBhvr>
                                      <p:to>
                                        <p:strVal val="visible"/>
                                      </p:to>
                                    </p:set>
                                    <p:animEffect filter="wipe(left)" transition="in">
                                      <p:cBhvr>
                                        <p:cTn dur="500" id="140"/>
                                        <p:tgtEl>
                                          <p:spTgt spid="18"/>
                                        </p:tgtEl>
                                      </p:cBhvr>
                                    </p:animEffect>
                                  </p:childTnLst>
                                </p:cTn>
                              </p:par>
                              <p:par>
                                <p:cTn fill="hold" grpId="0" id="141" nodeType="withEffect" presetClass="entr" presetID="22" presetSubtype="8">
                                  <p:stCondLst>
                                    <p:cond delay="0"/>
                                  </p:stCondLst>
                                  <p:childTnLst>
                                    <p:set>
                                      <p:cBhvr>
                                        <p:cTn dur="1" fill="hold" id="142">
                                          <p:stCondLst>
                                            <p:cond delay="0"/>
                                          </p:stCondLst>
                                        </p:cTn>
                                        <p:tgtEl>
                                          <p:spTgt spid="22"/>
                                        </p:tgtEl>
                                        <p:attrNameLst>
                                          <p:attrName>style.visibility</p:attrName>
                                        </p:attrNameLst>
                                      </p:cBhvr>
                                      <p:to>
                                        <p:strVal val="visible"/>
                                      </p:to>
                                    </p:set>
                                    <p:animEffect filter="wipe(left)" transition="in">
                                      <p:cBhvr>
                                        <p:cTn dur="500" id="143"/>
                                        <p:tgtEl>
                                          <p:spTgt spid="22"/>
                                        </p:tgtEl>
                                      </p:cBhvr>
                                    </p:animEffect>
                                  </p:childTnLst>
                                </p:cTn>
                              </p:par>
                              <p:par>
                                <p:cTn fill="hold" grpId="0" id="144" nodeType="withEffect" presetClass="entr" presetID="22" presetSubtype="8">
                                  <p:stCondLst>
                                    <p:cond delay="0"/>
                                  </p:stCondLst>
                                  <p:childTnLst>
                                    <p:set>
                                      <p:cBhvr>
                                        <p:cTn dur="1" fill="hold" id="145">
                                          <p:stCondLst>
                                            <p:cond delay="0"/>
                                          </p:stCondLst>
                                        </p:cTn>
                                        <p:tgtEl>
                                          <p:spTgt spid="29"/>
                                        </p:tgtEl>
                                        <p:attrNameLst>
                                          <p:attrName>style.visibility</p:attrName>
                                        </p:attrNameLst>
                                      </p:cBhvr>
                                      <p:to>
                                        <p:strVal val="visible"/>
                                      </p:to>
                                    </p:set>
                                    <p:animEffect filter="wipe(left)" transition="in">
                                      <p:cBhvr>
                                        <p:cTn dur="500" id="146"/>
                                        <p:tgtEl>
                                          <p:spTgt spid="29"/>
                                        </p:tgtEl>
                                      </p:cBhvr>
                                    </p:animEffect>
                                  </p:childTnLst>
                                </p:cTn>
                              </p:par>
                              <p:par>
                                <p:cTn fill="hold" grpId="0" id="147" nodeType="withEffect" presetClass="entr" presetID="22" presetSubtype="8">
                                  <p:stCondLst>
                                    <p:cond delay="0"/>
                                  </p:stCondLst>
                                  <p:childTnLst>
                                    <p:set>
                                      <p:cBhvr>
                                        <p:cTn dur="1" fill="hold" id="148">
                                          <p:stCondLst>
                                            <p:cond delay="0"/>
                                          </p:stCondLst>
                                        </p:cTn>
                                        <p:tgtEl>
                                          <p:spTgt spid="33"/>
                                        </p:tgtEl>
                                        <p:attrNameLst>
                                          <p:attrName>style.visibility</p:attrName>
                                        </p:attrNameLst>
                                      </p:cBhvr>
                                      <p:to>
                                        <p:strVal val="visible"/>
                                      </p:to>
                                    </p:set>
                                    <p:animEffect filter="wipe(left)" transition="in">
                                      <p:cBhvr>
                                        <p:cTn dur="500" id="149"/>
                                        <p:tgtEl>
                                          <p:spTgt spid="33"/>
                                        </p:tgtEl>
                                      </p:cBhvr>
                                    </p:animEffect>
                                  </p:childTnLst>
                                </p:cTn>
                              </p:par>
                              <p:par>
                                <p:cTn fill="hold" grpId="0" id="150" nodeType="withEffect" presetClass="entr" presetID="22" presetSubtype="8">
                                  <p:stCondLst>
                                    <p:cond delay="0"/>
                                  </p:stCondLst>
                                  <p:childTnLst>
                                    <p:set>
                                      <p:cBhvr>
                                        <p:cTn dur="1" fill="hold" id="151">
                                          <p:stCondLst>
                                            <p:cond delay="0"/>
                                          </p:stCondLst>
                                        </p:cTn>
                                        <p:tgtEl>
                                          <p:spTgt spid="39"/>
                                        </p:tgtEl>
                                        <p:attrNameLst>
                                          <p:attrName>style.visibility</p:attrName>
                                        </p:attrNameLst>
                                      </p:cBhvr>
                                      <p:to>
                                        <p:strVal val="visible"/>
                                      </p:to>
                                    </p:set>
                                    <p:animEffect filter="wipe(left)" transition="in">
                                      <p:cBhvr>
                                        <p:cTn dur="500" id="152"/>
                                        <p:tgtEl>
                                          <p:spTgt spid="39"/>
                                        </p:tgtEl>
                                      </p:cBhvr>
                                    </p:animEffect>
                                  </p:childTnLst>
                                </p:cTn>
                              </p:par>
                              <p:par>
                                <p:cTn fill="hold" grpId="0" id="153" nodeType="withEffect" presetClass="entr" presetID="22" presetSubtype="8">
                                  <p:stCondLst>
                                    <p:cond delay="0"/>
                                  </p:stCondLst>
                                  <p:childTnLst>
                                    <p:set>
                                      <p:cBhvr>
                                        <p:cTn dur="1" fill="hold" id="154">
                                          <p:stCondLst>
                                            <p:cond delay="0"/>
                                          </p:stCondLst>
                                        </p:cTn>
                                        <p:tgtEl>
                                          <p:spTgt spid="45"/>
                                        </p:tgtEl>
                                        <p:attrNameLst>
                                          <p:attrName>style.visibility</p:attrName>
                                        </p:attrNameLst>
                                      </p:cBhvr>
                                      <p:to>
                                        <p:strVal val="visible"/>
                                      </p:to>
                                    </p:set>
                                    <p:animEffect filter="wipe(left)" transition="in">
                                      <p:cBhvr>
                                        <p:cTn dur="500" id="155"/>
                                        <p:tgtEl>
                                          <p:spTgt spid="45"/>
                                        </p:tgtEl>
                                      </p:cBhvr>
                                    </p:animEffect>
                                  </p:childTnLst>
                                </p:cTn>
                              </p:par>
                              <p:par>
                                <p:cTn fill="hold" grpId="0" id="156" nodeType="withEffect" presetClass="entr" presetID="22" presetSubtype="8">
                                  <p:stCondLst>
                                    <p:cond delay="0"/>
                                  </p:stCondLst>
                                  <p:childTnLst>
                                    <p:set>
                                      <p:cBhvr>
                                        <p:cTn dur="1" fill="hold" id="157">
                                          <p:stCondLst>
                                            <p:cond delay="0"/>
                                          </p:stCondLst>
                                        </p:cTn>
                                        <p:tgtEl>
                                          <p:spTgt spid="49"/>
                                        </p:tgtEl>
                                        <p:attrNameLst>
                                          <p:attrName>style.visibility</p:attrName>
                                        </p:attrNameLst>
                                      </p:cBhvr>
                                      <p:to>
                                        <p:strVal val="visible"/>
                                      </p:to>
                                    </p:set>
                                    <p:animEffect filter="wipe(left)" transition="in">
                                      <p:cBhvr>
                                        <p:cTn dur="500" id="158"/>
                                        <p:tgtEl>
                                          <p:spTgt spid="49"/>
                                        </p:tgtEl>
                                      </p:cBhvr>
                                    </p:animEffect>
                                  </p:childTnLst>
                                </p:cTn>
                              </p:par>
                              <p:par>
                                <p:cTn fill="hold" grpId="0" id="159" nodeType="withEffect" presetClass="entr" presetID="22" presetSubtype="8">
                                  <p:stCondLst>
                                    <p:cond delay="0"/>
                                  </p:stCondLst>
                                  <p:childTnLst>
                                    <p:set>
                                      <p:cBhvr>
                                        <p:cTn dur="1" fill="hold" id="160">
                                          <p:stCondLst>
                                            <p:cond delay="0"/>
                                          </p:stCondLst>
                                        </p:cTn>
                                        <p:tgtEl>
                                          <p:spTgt spid="56"/>
                                        </p:tgtEl>
                                        <p:attrNameLst>
                                          <p:attrName>style.visibility</p:attrName>
                                        </p:attrNameLst>
                                      </p:cBhvr>
                                      <p:to>
                                        <p:strVal val="visible"/>
                                      </p:to>
                                    </p:set>
                                    <p:animEffect filter="wipe(left)" transition="in">
                                      <p:cBhvr>
                                        <p:cTn dur="500" id="161"/>
                                        <p:tgtEl>
                                          <p:spTgt spid="56"/>
                                        </p:tgtEl>
                                      </p:cBhvr>
                                    </p:animEffect>
                                  </p:childTnLst>
                                </p:cTn>
                              </p:par>
                              <p:par>
                                <p:cTn fill="hold" grpId="0" id="162" nodeType="withEffect" presetClass="entr" presetID="22" presetSubtype="8">
                                  <p:stCondLst>
                                    <p:cond delay="0"/>
                                  </p:stCondLst>
                                  <p:childTnLst>
                                    <p:set>
                                      <p:cBhvr>
                                        <p:cTn dur="1" fill="hold" id="163">
                                          <p:stCondLst>
                                            <p:cond delay="0"/>
                                          </p:stCondLst>
                                        </p:cTn>
                                        <p:tgtEl>
                                          <p:spTgt spid="60"/>
                                        </p:tgtEl>
                                        <p:attrNameLst>
                                          <p:attrName>style.visibility</p:attrName>
                                        </p:attrNameLst>
                                      </p:cBhvr>
                                      <p:to>
                                        <p:strVal val="visible"/>
                                      </p:to>
                                    </p:set>
                                    <p:animEffect filter="wipe(left)" transition="in">
                                      <p:cBhvr>
                                        <p:cTn dur="500" id="164"/>
                                        <p:tgtEl>
                                          <p:spTgt spid="60"/>
                                        </p:tgtEl>
                                      </p:cBhvr>
                                    </p:animEffect>
                                  </p:childTnLst>
                                </p:cTn>
                              </p:par>
                            </p:childTnLst>
                          </p:cTn>
                        </p:par>
                        <p:par>
                          <p:cTn fill="hold" id="165" nodeType="afterGroup">
                            <p:stCondLst>
                              <p:cond delay="3500"/>
                            </p:stCondLst>
                            <p:childTnLst>
                              <p:par>
                                <p:cTn fill="hold" grpId="0" id="166" nodeType="afterEffect" presetClass="entr" presetID="53" presetSubtype="0">
                                  <p:stCondLst>
                                    <p:cond delay="0"/>
                                  </p:stCondLst>
                                  <p:childTnLst>
                                    <p:set>
                                      <p:cBhvr>
                                        <p:cTn dur="1" fill="hold" id="167">
                                          <p:stCondLst>
                                            <p:cond delay="0"/>
                                          </p:stCondLst>
                                        </p:cTn>
                                        <p:tgtEl>
                                          <p:spTgt spid="14"/>
                                        </p:tgtEl>
                                        <p:attrNameLst>
                                          <p:attrName>style.visibility</p:attrName>
                                        </p:attrNameLst>
                                      </p:cBhvr>
                                      <p:to>
                                        <p:strVal val="visible"/>
                                      </p:to>
                                    </p:set>
                                    <p:anim calcmode="lin" valueType="num">
                                      <p:cBhvr>
                                        <p:cTn dur="500" fill="hold" id="168"/>
                                        <p:tgtEl>
                                          <p:spTgt spid="14"/>
                                        </p:tgtEl>
                                        <p:attrNameLst>
                                          <p:attrName>ppt_w</p:attrName>
                                        </p:attrNameLst>
                                      </p:cBhvr>
                                      <p:tavLst>
                                        <p:tav tm="0">
                                          <p:val>
                                            <p:fltVal val="0"/>
                                          </p:val>
                                        </p:tav>
                                        <p:tav tm="100000">
                                          <p:val>
                                            <p:strVal val="#ppt_w"/>
                                          </p:val>
                                        </p:tav>
                                      </p:tavLst>
                                    </p:anim>
                                    <p:anim calcmode="lin" valueType="num">
                                      <p:cBhvr>
                                        <p:cTn dur="500" fill="hold" id="169"/>
                                        <p:tgtEl>
                                          <p:spTgt spid="14"/>
                                        </p:tgtEl>
                                        <p:attrNameLst>
                                          <p:attrName>ppt_h</p:attrName>
                                        </p:attrNameLst>
                                      </p:cBhvr>
                                      <p:tavLst>
                                        <p:tav tm="0">
                                          <p:val>
                                            <p:fltVal val="0"/>
                                          </p:val>
                                        </p:tav>
                                        <p:tav tm="100000">
                                          <p:val>
                                            <p:strVal val="#ppt_h"/>
                                          </p:val>
                                        </p:tav>
                                      </p:tavLst>
                                    </p:anim>
                                    <p:animEffect filter="fade" transition="in">
                                      <p:cBhvr>
                                        <p:cTn dur="500" id="170"/>
                                        <p:tgtEl>
                                          <p:spTgt spid="14"/>
                                        </p:tgtEl>
                                      </p:cBhvr>
                                    </p:animEffect>
                                  </p:childTnLst>
                                </p:cTn>
                              </p:par>
                              <p:par>
                                <p:cTn fill="hold" grpId="0" id="171" nodeType="withEffect" presetClass="entr" presetID="53" presetSubtype="0">
                                  <p:stCondLst>
                                    <p:cond delay="0"/>
                                  </p:stCondLst>
                                  <p:childTnLst>
                                    <p:set>
                                      <p:cBhvr>
                                        <p:cTn dur="1" fill="hold" id="172">
                                          <p:stCondLst>
                                            <p:cond delay="0"/>
                                          </p:stCondLst>
                                        </p:cTn>
                                        <p:tgtEl>
                                          <p:spTgt spid="19"/>
                                        </p:tgtEl>
                                        <p:attrNameLst>
                                          <p:attrName>style.visibility</p:attrName>
                                        </p:attrNameLst>
                                      </p:cBhvr>
                                      <p:to>
                                        <p:strVal val="visible"/>
                                      </p:to>
                                    </p:set>
                                    <p:anim calcmode="lin" valueType="num">
                                      <p:cBhvr>
                                        <p:cTn dur="500" fill="hold" id="173"/>
                                        <p:tgtEl>
                                          <p:spTgt spid="19"/>
                                        </p:tgtEl>
                                        <p:attrNameLst>
                                          <p:attrName>ppt_w</p:attrName>
                                        </p:attrNameLst>
                                      </p:cBhvr>
                                      <p:tavLst>
                                        <p:tav tm="0">
                                          <p:val>
                                            <p:fltVal val="0"/>
                                          </p:val>
                                        </p:tav>
                                        <p:tav tm="100000">
                                          <p:val>
                                            <p:strVal val="#ppt_w"/>
                                          </p:val>
                                        </p:tav>
                                      </p:tavLst>
                                    </p:anim>
                                    <p:anim calcmode="lin" valueType="num">
                                      <p:cBhvr>
                                        <p:cTn dur="500" fill="hold" id="174"/>
                                        <p:tgtEl>
                                          <p:spTgt spid="19"/>
                                        </p:tgtEl>
                                        <p:attrNameLst>
                                          <p:attrName>ppt_h</p:attrName>
                                        </p:attrNameLst>
                                      </p:cBhvr>
                                      <p:tavLst>
                                        <p:tav tm="0">
                                          <p:val>
                                            <p:fltVal val="0"/>
                                          </p:val>
                                        </p:tav>
                                        <p:tav tm="100000">
                                          <p:val>
                                            <p:strVal val="#ppt_h"/>
                                          </p:val>
                                        </p:tav>
                                      </p:tavLst>
                                    </p:anim>
                                    <p:animEffect filter="fade" transition="in">
                                      <p:cBhvr>
                                        <p:cTn dur="500" id="175"/>
                                        <p:tgtEl>
                                          <p:spTgt spid="19"/>
                                        </p:tgtEl>
                                      </p:cBhvr>
                                    </p:animEffect>
                                  </p:childTnLst>
                                </p:cTn>
                              </p:par>
                              <p:par>
                                <p:cTn fill="hold" grpId="0" id="176" nodeType="withEffect" presetClass="entr" presetID="53" presetSubtype="0">
                                  <p:stCondLst>
                                    <p:cond delay="0"/>
                                  </p:stCondLst>
                                  <p:childTnLst>
                                    <p:set>
                                      <p:cBhvr>
                                        <p:cTn dur="1" fill="hold" id="177">
                                          <p:stCondLst>
                                            <p:cond delay="0"/>
                                          </p:stCondLst>
                                        </p:cTn>
                                        <p:tgtEl>
                                          <p:spTgt spid="23"/>
                                        </p:tgtEl>
                                        <p:attrNameLst>
                                          <p:attrName>style.visibility</p:attrName>
                                        </p:attrNameLst>
                                      </p:cBhvr>
                                      <p:to>
                                        <p:strVal val="visible"/>
                                      </p:to>
                                    </p:set>
                                    <p:anim calcmode="lin" valueType="num">
                                      <p:cBhvr>
                                        <p:cTn dur="500" fill="hold" id="178"/>
                                        <p:tgtEl>
                                          <p:spTgt spid="23"/>
                                        </p:tgtEl>
                                        <p:attrNameLst>
                                          <p:attrName>ppt_w</p:attrName>
                                        </p:attrNameLst>
                                      </p:cBhvr>
                                      <p:tavLst>
                                        <p:tav tm="0">
                                          <p:val>
                                            <p:fltVal val="0"/>
                                          </p:val>
                                        </p:tav>
                                        <p:tav tm="100000">
                                          <p:val>
                                            <p:strVal val="#ppt_w"/>
                                          </p:val>
                                        </p:tav>
                                      </p:tavLst>
                                    </p:anim>
                                    <p:anim calcmode="lin" valueType="num">
                                      <p:cBhvr>
                                        <p:cTn dur="500" fill="hold" id="179"/>
                                        <p:tgtEl>
                                          <p:spTgt spid="23"/>
                                        </p:tgtEl>
                                        <p:attrNameLst>
                                          <p:attrName>ppt_h</p:attrName>
                                        </p:attrNameLst>
                                      </p:cBhvr>
                                      <p:tavLst>
                                        <p:tav tm="0">
                                          <p:val>
                                            <p:fltVal val="0"/>
                                          </p:val>
                                        </p:tav>
                                        <p:tav tm="100000">
                                          <p:val>
                                            <p:strVal val="#ppt_h"/>
                                          </p:val>
                                        </p:tav>
                                      </p:tavLst>
                                    </p:anim>
                                    <p:animEffect filter="fade" transition="in">
                                      <p:cBhvr>
                                        <p:cTn dur="500" id="180"/>
                                        <p:tgtEl>
                                          <p:spTgt spid="23"/>
                                        </p:tgtEl>
                                      </p:cBhvr>
                                    </p:animEffect>
                                  </p:childTnLst>
                                </p:cTn>
                              </p:par>
                              <p:par>
                                <p:cTn fill="hold" grpId="0" id="181" nodeType="withEffect" presetClass="entr" presetID="53" presetSubtype="0">
                                  <p:stCondLst>
                                    <p:cond delay="0"/>
                                  </p:stCondLst>
                                  <p:childTnLst>
                                    <p:set>
                                      <p:cBhvr>
                                        <p:cTn dur="1" fill="hold" id="182">
                                          <p:stCondLst>
                                            <p:cond delay="0"/>
                                          </p:stCondLst>
                                        </p:cTn>
                                        <p:tgtEl>
                                          <p:spTgt spid="30"/>
                                        </p:tgtEl>
                                        <p:attrNameLst>
                                          <p:attrName>style.visibility</p:attrName>
                                        </p:attrNameLst>
                                      </p:cBhvr>
                                      <p:to>
                                        <p:strVal val="visible"/>
                                      </p:to>
                                    </p:set>
                                    <p:anim calcmode="lin" valueType="num">
                                      <p:cBhvr>
                                        <p:cTn dur="500" fill="hold" id="183"/>
                                        <p:tgtEl>
                                          <p:spTgt spid="30"/>
                                        </p:tgtEl>
                                        <p:attrNameLst>
                                          <p:attrName>ppt_w</p:attrName>
                                        </p:attrNameLst>
                                      </p:cBhvr>
                                      <p:tavLst>
                                        <p:tav tm="0">
                                          <p:val>
                                            <p:fltVal val="0"/>
                                          </p:val>
                                        </p:tav>
                                        <p:tav tm="100000">
                                          <p:val>
                                            <p:strVal val="#ppt_w"/>
                                          </p:val>
                                        </p:tav>
                                      </p:tavLst>
                                    </p:anim>
                                    <p:anim calcmode="lin" valueType="num">
                                      <p:cBhvr>
                                        <p:cTn dur="500" fill="hold" id="184"/>
                                        <p:tgtEl>
                                          <p:spTgt spid="30"/>
                                        </p:tgtEl>
                                        <p:attrNameLst>
                                          <p:attrName>ppt_h</p:attrName>
                                        </p:attrNameLst>
                                      </p:cBhvr>
                                      <p:tavLst>
                                        <p:tav tm="0">
                                          <p:val>
                                            <p:fltVal val="0"/>
                                          </p:val>
                                        </p:tav>
                                        <p:tav tm="100000">
                                          <p:val>
                                            <p:strVal val="#ppt_h"/>
                                          </p:val>
                                        </p:tav>
                                      </p:tavLst>
                                    </p:anim>
                                    <p:animEffect filter="fade" transition="in">
                                      <p:cBhvr>
                                        <p:cTn dur="500" id="185"/>
                                        <p:tgtEl>
                                          <p:spTgt spid="30"/>
                                        </p:tgtEl>
                                      </p:cBhvr>
                                    </p:animEffect>
                                  </p:childTnLst>
                                </p:cTn>
                              </p:par>
                              <p:par>
                                <p:cTn fill="hold" grpId="0" id="186" nodeType="withEffect" presetClass="entr" presetID="53" presetSubtype="0">
                                  <p:stCondLst>
                                    <p:cond delay="0"/>
                                  </p:stCondLst>
                                  <p:childTnLst>
                                    <p:set>
                                      <p:cBhvr>
                                        <p:cTn dur="1" fill="hold" id="187">
                                          <p:stCondLst>
                                            <p:cond delay="0"/>
                                          </p:stCondLst>
                                        </p:cTn>
                                        <p:tgtEl>
                                          <p:spTgt spid="34"/>
                                        </p:tgtEl>
                                        <p:attrNameLst>
                                          <p:attrName>style.visibility</p:attrName>
                                        </p:attrNameLst>
                                      </p:cBhvr>
                                      <p:to>
                                        <p:strVal val="visible"/>
                                      </p:to>
                                    </p:set>
                                    <p:anim calcmode="lin" valueType="num">
                                      <p:cBhvr>
                                        <p:cTn dur="500" fill="hold" id="188"/>
                                        <p:tgtEl>
                                          <p:spTgt spid="34"/>
                                        </p:tgtEl>
                                        <p:attrNameLst>
                                          <p:attrName>ppt_w</p:attrName>
                                        </p:attrNameLst>
                                      </p:cBhvr>
                                      <p:tavLst>
                                        <p:tav tm="0">
                                          <p:val>
                                            <p:fltVal val="0"/>
                                          </p:val>
                                        </p:tav>
                                        <p:tav tm="100000">
                                          <p:val>
                                            <p:strVal val="#ppt_w"/>
                                          </p:val>
                                        </p:tav>
                                      </p:tavLst>
                                    </p:anim>
                                    <p:anim calcmode="lin" valueType="num">
                                      <p:cBhvr>
                                        <p:cTn dur="500" fill="hold" id="189"/>
                                        <p:tgtEl>
                                          <p:spTgt spid="34"/>
                                        </p:tgtEl>
                                        <p:attrNameLst>
                                          <p:attrName>ppt_h</p:attrName>
                                        </p:attrNameLst>
                                      </p:cBhvr>
                                      <p:tavLst>
                                        <p:tav tm="0">
                                          <p:val>
                                            <p:fltVal val="0"/>
                                          </p:val>
                                        </p:tav>
                                        <p:tav tm="100000">
                                          <p:val>
                                            <p:strVal val="#ppt_h"/>
                                          </p:val>
                                        </p:tav>
                                      </p:tavLst>
                                    </p:anim>
                                    <p:animEffect filter="fade" transition="in">
                                      <p:cBhvr>
                                        <p:cTn dur="500" id="190"/>
                                        <p:tgtEl>
                                          <p:spTgt spid="34"/>
                                        </p:tgtEl>
                                      </p:cBhvr>
                                    </p:animEffect>
                                  </p:childTnLst>
                                </p:cTn>
                              </p:par>
                              <p:par>
                                <p:cTn fill="hold" grpId="0" id="191" nodeType="withEffect" presetClass="entr" presetID="53" presetSubtype="0">
                                  <p:stCondLst>
                                    <p:cond delay="0"/>
                                  </p:stCondLst>
                                  <p:childTnLst>
                                    <p:set>
                                      <p:cBhvr>
                                        <p:cTn dur="1" fill="hold" id="192">
                                          <p:stCondLst>
                                            <p:cond delay="0"/>
                                          </p:stCondLst>
                                        </p:cTn>
                                        <p:tgtEl>
                                          <p:spTgt spid="40"/>
                                        </p:tgtEl>
                                        <p:attrNameLst>
                                          <p:attrName>style.visibility</p:attrName>
                                        </p:attrNameLst>
                                      </p:cBhvr>
                                      <p:to>
                                        <p:strVal val="visible"/>
                                      </p:to>
                                    </p:set>
                                    <p:anim calcmode="lin" valueType="num">
                                      <p:cBhvr>
                                        <p:cTn dur="500" fill="hold" id="193"/>
                                        <p:tgtEl>
                                          <p:spTgt spid="40"/>
                                        </p:tgtEl>
                                        <p:attrNameLst>
                                          <p:attrName>ppt_w</p:attrName>
                                        </p:attrNameLst>
                                      </p:cBhvr>
                                      <p:tavLst>
                                        <p:tav tm="0">
                                          <p:val>
                                            <p:fltVal val="0"/>
                                          </p:val>
                                        </p:tav>
                                        <p:tav tm="100000">
                                          <p:val>
                                            <p:strVal val="#ppt_w"/>
                                          </p:val>
                                        </p:tav>
                                      </p:tavLst>
                                    </p:anim>
                                    <p:anim calcmode="lin" valueType="num">
                                      <p:cBhvr>
                                        <p:cTn dur="500" fill="hold" id="194"/>
                                        <p:tgtEl>
                                          <p:spTgt spid="40"/>
                                        </p:tgtEl>
                                        <p:attrNameLst>
                                          <p:attrName>ppt_h</p:attrName>
                                        </p:attrNameLst>
                                      </p:cBhvr>
                                      <p:tavLst>
                                        <p:tav tm="0">
                                          <p:val>
                                            <p:fltVal val="0"/>
                                          </p:val>
                                        </p:tav>
                                        <p:tav tm="100000">
                                          <p:val>
                                            <p:strVal val="#ppt_h"/>
                                          </p:val>
                                        </p:tav>
                                      </p:tavLst>
                                    </p:anim>
                                    <p:animEffect filter="fade" transition="in">
                                      <p:cBhvr>
                                        <p:cTn dur="500" id="195"/>
                                        <p:tgtEl>
                                          <p:spTgt spid="40"/>
                                        </p:tgtEl>
                                      </p:cBhvr>
                                    </p:animEffect>
                                  </p:childTnLst>
                                </p:cTn>
                              </p:par>
                              <p:par>
                                <p:cTn fill="hold" grpId="0" id="196" nodeType="withEffect" presetClass="entr" presetID="53" presetSubtype="0">
                                  <p:stCondLst>
                                    <p:cond delay="0"/>
                                  </p:stCondLst>
                                  <p:childTnLst>
                                    <p:set>
                                      <p:cBhvr>
                                        <p:cTn dur="1" fill="hold" id="197">
                                          <p:stCondLst>
                                            <p:cond delay="0"/>
                                          </p:stCondLst>
                                        </p:cTn>
                                        <p:tgtEl>
                                          <p:spTgt spid="46"/>
                                        </p:tgtEl>
                                        <p:attrNameLst>
                                          <p:attrName>style.visibility</p:attrName>
                                        </p:attrNameLst>
                                      </p:cBhvr>
                                      <p:to>
                                        <p:strVal val="visible"/>
                                      </p:to>
                                    </p:set>
                                    <p:anim calcmode="lin" valueType="num">
                                      <p:cBhvr>
                                        <p:cTn dur="500" fill="hold" id="198"/>
                                        <p:tgtEl>
                                          <p:spTgt spid="46"/>
                                        </p:tgtEl>
                                        <p:attrNameLst>
                                          <p:attrName>ppt_w</p:attrName>
                                        </p:attrNameLst>
                                      </p:cBhvr>
                                      <p:tavLst>
                                        <p:tav tm="0">
                                          <p:val>
                                            <p:fltVal val="0"/>
                                          </p:val>
                                        </p:tav>
                                        <p:tav tm="100000">
                                          <p:val>
                                            <p:strVal val="#ppt_w"/>
                                          </p:val>
                                        </p:tav>
                                      </p:tavLst>
                                    </p:anim>
                                    <p:anim calcmode="lin" valueType="num">
                                      <p:cBhvr>
                                        <p:cTn dur="500" fill="hold" id="199"/>
                                        <p:tgtEl>
                                          <p:spTgt spid="46"/>
                                        </p:tgtEl>
                                        <p:attrNameLst>
                                          <p:attrName>ppt_h</p:attrName>
                                        </p:attrNameLst>
                                      </p:cBhvr>
                                      <p:tavLst>
                                        <p:tav tm="0">
                                          <p:val>
                                            <p:fltVal val="0"/>
                                          </p:val>
                                        </p:tav>
                                        <p:tav tm="100000">
                                          <p:val>
                                            <p:strVal val="#ppt_h"/>
                                          </p:val>
                                        </p:tav>
                                      </p:tavLst>
                                    </p:anim>
                                    <p:animEffect filter="fade" transition="in">
                                      <p:cBhvr>
                                        <p:cTn dur="500" id="200"/>
                                        <p:tgtEl>
                                          <p:spTgt spid="46"/>
                                        </p:tgtEl>
                                      </p:cBhvr>
                                    </p:animEffect>
                                  </p:childTnLst>
                                </p:cTn>
                              </p:par>
                              <p:par>
                                <p:cTn fill="hold" grpId="0" id="201" nodeType="withEffect" presetClass="entr" presetID="53" presetSubtype="0">
                                  <p:stCondLst>
                                    <p:cond delay="0"/>
                                  </p:stCondLst>
                                  <p:childTnLst>
                                    <p:set>
                                      <p:cBhvr>
                                        <p:cTn dur="1" fill="hold" id="202">
                                          <p:stCondLst>
                                            <p:cond delay="0"/>
                                          </p:stCondLst>
                                        </p:cTn>
                                        <p:tgtEl>
                                          <p:spTgt spid="50"/>
                                        </p:tgtEl>
                                        <p:attrNameLst>
                                          <p:attrName>style.visibility</p:attrName>
                                        </p:attrNameLst>
                                      </p:cBhvr>
                                      <p:to>
                                        <p:strVal val="visible"/>
                                      </p:to>
                                    </p:set>
                                    <p:anim calcmode="lin" valueType="num">
                                      <p:cBhvr>
                                        <p:cTn dur="500" fill="hold" id="203"/>
                                        <p:tgtEl>
                                          <p:spTgt spid="50"/>
                                        </p:tgtEl>
                                        <p:attrNameLst>
                                          <p:attrName>ppt_w</p:attrName>
                                        </p:attrNameLst>
                                      </p:cBhvr>
                                      <p:tavLst>
                                        <p:tav tm="0">
                                          <p:val>
                                            <p:fltVal val="0"/>
                                          </p:val>
                                        </p:tav>
                                        <p:tav tm="100000">
                                          <p:val>
                                            <p:strVal val="#ppt_w"/>
                                          </p:val>
                                        </p:tav>
                                      </p:tavLst>
                                    </p:anim>
                                    <p:anim calcmode="lin" valueType="num">
                                      <p:cBhvr>
                                        <p:cTn dur="500" fill="hold" id="204"/>
                                        <p:tgtEl>
                                          <p:spTgt spid="50"/>
                                        </p:tgtEl>
                                        <p:attrNameLst>
                                          <p:attrName>ppt_h</p:attrName>
                                        </p:attrNameLst>
                                      </p:cBhvr>
                                      <p:tavLst>
                                        <p:tav tm="0">
                                          <p:val>
                                            <p:fltVal val="0"/>
                                          </p:val>
                                        </p:tav>
                                        <p:tav tm="100000">
                                          <p:val>
                                            <p:strVal val="#ppt_h"/>
                                          </p:val>
                                        </p:tav>
                                      </p:tavLst>
                                    </p:anim>
                                    <p:animEffect filter="fade" transition="in">
                                      <p:cBhvr>
                                        <p:cTn dur="500" id="205"/>
                                        <p:tgtEl>
                                          <p:spTgt spid="50"/>
                                        </p:tgtEl>
                                      </p:cBhvr>
                                    </p:animEffect>
                                  </p:childTnLst>
                                </p:cTn>
                              </p:par>
                              <p:par>
                                <p:cTn fill="hold" grpId="0" id="206" nodeType="withEffect" presetClass="entr" presetID="53" presetSubtype="0">
                                  <p:stCondLst>
                                    <p:cond delay="0"/>
                                  </p:stCondLst>
                                  <p:childTnLst>
                                    <p:set>
                                      <p:cBhvr>
                                        <p:cTn dur="1" fill="hold" id="207">
                                          <p:stCondLst>
                                            <p:cond delay="0"/>
                                          </p:stCondLst>
                                        </p:cTn>
                                        <p:tgtEl>
                                          <p:spTgt spid="57"/>
                                        </p:tgtEl>
                                        <p:attrNameLst>
                                          <p:attrName>style.visibility</p:attrName>
                                        </p:attrNameLst>
                                      </p:cBhvr>
                                      <p:to>
                                        <p:strVal val="visible"/>
                                      </p:to>
                                    </p:set>
                                    <p:anim calcmode="lin" valueType="num">
                                      <p:cBhvr>
                                        <p:cTn dur="500" fill="hold" id="208"/>
                                        <p:tgtEl>
                                          <p:spTgt spid="57"/>
                                        </p:tgtEl>
                                        <p:attrNameLst>
                                          <p:attrName>ppt_w</p:attrName>
                                        </p:attrNameLst>
                                      </p:cBhvr>
                                      <p:tavLst>
                                        <p:tav tm="0">
                                          <p:val>
                                            <p:fltVal val="0"/>
                                          </p:val>
                                        </p:tav>
                                        <p:tav tm="100000">
                                          <p:val>
                                            <p:strVal val="#ppt_w"/>
                                          </p:val>
                                        </p:tav>
                                      </p:tavLst>
                                    </p:anim>
                                    <p:anim calcmode="lin" valueType="num">
                                      <p:cBhvr>
                                        <p:cTn dur="500" fill="hold" id="209"/>
                                        <p:tgtEl>
                                          <p:spTgt spid="57"/>
                                        </p:tgtEl>
                                        <p:attrNameLst>
                                          <p:attrName>ppt_h</p:attrName>
                                        </p:attrNameLst>
                                      </p:cBhvr>
                                      <p:tavLst>
                                        <p:tav tm="0">
                                          <p:val>
                                            <p:fltVal val="0"/>
                                          </p:val>
                                        </p:tav>
                                        <p:tav tm="100000">
                                          <p:val>
                                            <p:strVal val="#ppt_h"/>
                                          </p:val>
                                        </p:tav>
                                      </p:tavLst>
                                    </p:anim>
                                    <p:animEffect filter="fade" transition="in">
                                      <p:cBhvr>
                                        <p:cTn dur="500" id="210"/>
                                        <p:tgtEl>
                                          <p:spTgt spid="57"/>
                                        </p:tgtEl>
                                      </p:cBhvr>
                                    </p:animEffect>
                                  </p:childTnLst>
                                </p:cTn>
                              </p:par>
                              <p:par>
                                <p:cTn fill="hold" grpId="0" id="211" nodeType="withEffect" presetClass="entr" presetID="53" presetSubtype="0">
                                  <p:stCondLst>
                                    <p:cond delay="0"/>
                                  </p:stCondLst>
                                  <p:childTnLst>
                                    <p:set>
                                      <p:cBhvr>
                                        <p:cTn dur="1" fill="hold" id="212">
                                          <p:stCondLst>
                                            <p:cond delay="0"/>
                                          </p:stCondLst>
                                        </p:cTn>
                                        <p:tgtEl>
                                          <p:spTgt spid="61"/>
                                        </p:tgtEl>
                                        <p:attrNameLst>
                                          <p:attrName>style.visibility</p:attrName>
                                        </p:attrNameLst>
                                      </p:cBhvr>
                                      <p:to>
                                        <p:strVal val="visible"/>
                                      </p:to>
                                    </p:set>
                                    <p:anim calcmode="lin" valueType="num">
                                      <p:cBhvr>
                                        <p:cTn dur="500" fill="hold" id="213"/>
                                        <p:tgtEl>
                                          <p:spTgt spid="61"/>
                                        </p:tgtEl>
                                        <p:attrNameLst>
                                          <p:attrName>ppt_w</p:attrName>
                                        </p:attrNameLst>
                                      </p:cBhvr>
                                      <p:tavLst>
                                        <p:tav tm="0">
                                          <p:val>
                                            <p:fltVal val="0"/>
                                          </p:val>
                                        </p:tav>
                                        <p:tav tm="100000">
                                          <p:val>
                                            <p:strVal val="#ppt_w"/>
                                          </p:val>
                                        </p:tav>
                                      </p:tavLst>
                                    </p:anim>
                                    <p:anim calcmode="lin" valueType="num">
                                      <p:cBhvr>
                                        <p:cTn dur="500" fill="hold" id="214"/>
                                        <p:tgtEl>
                                          <p:spTgt spid="61"/>
                                        </p:tgtEl>
                                        <p:attrNameLst>
                                          <p:attrName>ppt_h</p:attrName>
                                        </p:attrNameLst>
                                      </p:cBhvr>
                                      <p:tavLst>
                                        <p:tav tm="0">
                                          <p:val>
                                            <p:fltVal val="0"/>
                                          </p:val>
                                        </p:tav>
                                        <p:tav tm="100000">
                                          <p:val>
                                            <p:strVal val="#ppt_h"/>
                                          </p:val>
                                        </p:tav>
                                      </p:tavLst>
                                    </p:anim>
                                    <p:animEffect filter="fade" transition="in">
                                      <p:cBhvr>
                                        <p:cTn dur="500" id="215"/>
                                        <p:tgtEl>
                                          <p:spTgt spid="61"/>
                                        </p:tgtEl>
                                      </p:cBhvr>
                                    </p:animEffect>
                                  </p:childTnLst>
                                </p:cTn>
                              </p:par>
                            </p:childTnLst>
                          </p:cTn>
                        </p:par>
                        <p:par>
                          <p:cTn fill="hold" id="216" nodeType="afterGroup">
                            <p:stCondLst>
                              <p:cond delay="4000"/>
                            </p:stCondLst>
                            <p:childTnLst>
                              <p:par>
                                <p:cTn fill="hold" grpId="0" id="217" nodeType="afterEffect" presetClass="entr" presetID="53" presetSubtype="0">
                                  <p:stCondLst>
                                    <p:cond delay="0"/>
                                  </p:stCondLst>
                                  <p:childTnLst>
                                    <p:set>
                                      <p:cBhvr>
                                        <p:cTn dur="1" fill="hold" id="218">
                                          <p:stCondLst>
                                            <p:cond delay="0"/>
                                          </p:stCondLst>
                                        </p:cTn>
                                        <p:tgtEl>
                                          <p:spTgt spid="76">
                                            <p:txEl>
                                              <p:pRg end="0" st="0"/>
                                            </p:txEl>
                                          </p:spTgt>
                                        </p:tgtEl>
                                        <p:attrNameLst>
                                          <p:attrName>style.visibility</p:attrName>
                                        </p:attrNameLst>
                                      </p:cBhvr>
                                      <p:to>
                                        <p:strVal val="visible"/>
                                      </p:to>
                                    </p:set>
                                    <p:anim calcmode="lin" valueType="num">
                                      <p:cBhvr>
                                        <p:cTn dur="500" fill="hold" id="219"/>
                                        <p:tgtEl>
                                          <p:spTgt spid="76">
                                            <p:txEl>
                                              <p:pRg end="0" st="0"/>
                                            </p:txEl>
                                          </p:spTgt>
                                        </p:tgtEl>
                                        <p:attrNameLst>
                                          <p:attrName>ppt_w</p:attrName>
                                        </p:attrNameLst>
                                      </p:cBhvr>
                                      <p:tavLst>
                                        <p:tav tm="0">
                                          <p:val>
                                            <p:fltVal val="0"/>
                                          </p:val>
                                        </p:tav>
                                        <p:tav tm="100000">
                                          <p:val>
                                            <p:strVal val="#ppt_w"/>
                                          </p:val>
                                        </p:tav>
                                      </p:tavLst>
                                    </p:anim>
                                    <p:anim calcmode="lin" valueType="num">
                                      <p:cBhvr>
                                        <p:cTn dur="500" fill="hold" id="220"/>
                                        <p:tgtEl>
                                          <p:spTgt spid="76">
                                            <p:txEl>
                                              <p:pRg end="0" st="0"/>
                                            </p:txEl>
                                          </p:spTgt>
                                        </p:tgtEl>
                                        <p:attrNameLst>
                                          <p:attrName>ppt_h</p:attrName>
                                        </p:attrNameLst>
                                      </p:cBhvr>
                                      <p:tavLst>
                                        <p:tav tm="0">
                                          <p:val>
                                            <p:fltVal val="0"/>
                                          </p:val>
                                        </p:tav>
                                        <p:tav tm="100000">
                                          <p:val>
                                            <p:strVal val="#ppt_h"/>
                                          </p:val>
                                        </p:tav>
                                      </p:tavLst>
                                    </p:anim>
                                    <p:animEffect filter="fade" transition="in">
                                      <p:cBhvr>
                                        <p:cTn dur="500" id="221"/>
                                        <p:tgtEl>
                                          <p:spTgt spid="76">
                                            <p:txEl>
                                              <p:pRg end="0" st="0"/>
                                            </p:txEl>
                                          </p:spTgt>
                                        </p:tgtEl>
                                      </p:cBhvr>
                                    </p:animEffect>
                                  </p:childTnLst>
                                </p:cTn>
                              </p:par>
                            </p:childTnLst>
                          </p:cTn>
                        </p:par>
                        <p:par>
                          <p:cTn fill="hold" id="222" nodeType="afterGroup">
                            <p:stCondLst>
                              <p:cond delay="4500"/>
                            </p:stCondLst>
                            <p:childTnLst>
                              <p:par>
                                <p:cTn fill="hold" grpId="0" id="223" nodeType="afterEffect" presetClass="entr" presetID="22" presetSubtype="4">
                                  <p:stCondLst>
                                    <p:cond delay="0"/>
                                  </p:stCondLst>
                                  <p:childTnLst>
                                    <p:set>
                                      <p:cBhvr>
                                        <p:cTn dur="1" fill="hold" id="224">
                                          <p:stCondLst>
                                            <p:cond delay="0"/>
                                          </p:stCondLst>
                                        </p:cTn>
                                        <p:tgtEl>
                                          <p:spTgt spid="77">
                                            <p:txEl>
                                              <p:pRg end="0" st="0"/>
                                            </p:txEl>
                                          </p:spTgt>
                                        </p:tgtEl>
                                        <p:attrNameLst>
                                          <p:attrName>style.visibility</p:attrName>
                                        </p:attrNameLst>
                                      </p:cBhvr>
                                      <p:to>
                                        <p:strVal val="visible"/>
                                      </p:to>
                                    </p:set>
                                    <p:animEffect filter="wipe(down)" transition="in">
                                      <p:cBhvr>
                                        <p:cTn dur="500" id="225"/>
                                        <p:tgtEl>
                                          <p:spTgt spid="77">
                                            <p:txEl>
                                              <p:pRg end="0" st="0"/>
                                            </p:txEl>
                                          </p:spTgt>
                                        </p:tgtEl>
                                      </p:cBhvr>
                                    </p:animEffect>
                                  </p:childTnLst>
                                </p:cTn>
                              </p:par>
                            </p:childTnLst>
                          </p:cTn>
                        </p:par>
                        <p:par>
                          <p:cTn fill="hold" id="226" nodeType="afterGroup">
                            <p:stCondLst>
                              <p:cond delay="5000"/>
                            </p:stCondLst>
                            <p:childTnLst>
                              <p:par>
                                <p:cTn fill="hold" grpId="0" id="227" nodeType="afterEffect" presetClass="entr" presetID="53" presetSubtype="0">
                                  <p:stCondLst>
                                    <p:cond delay="0"/>
                                  </p:stCondLst>
                                  <p:childTnLst>
                                    <p:set>
                                      <p:cBhvr>
                                        <p:cTn dur="1" fill="hold" id="228">
                                          <p:stCondLst>
                                            <p:cond delay="0"/>
                                          </p:stCondLst>
                                        </p:cTn>
                                        <p:tgtEl>
                                          <p:spTgt spid="78">
                                            <p:txEl>
                                              <p:pRg end="0" st="0"/>
                                            </p:txEl>
                                          </p:spTgt>
                                        </p:tgtEl>
                                        <p:attrNameLst>
                                          <p:attrName>style.visibility</p:attrName>
                                        </p:attrNameLst>
                                      </p:cBhvr>
                                      <p:to>
                                        <p:strVal val="visible"/>
                                      </p:to>
                                    </p:set>
                                    <p:anim calcmode="lin" valueType="num">
                                      <p:cBhvr>
                                        <p:cTn dur="500" fill="hold" id="229"/>
                                        <p:tgtEl>
                                          <p:spTgt spid="78">
                                            <p:txEl>
                                              <p:pRg end="0" st="0"/>
                                            </p:txEl>
                                          </p:spTgt>
                                        </p:tgtEl>
                                        <p:attrNameLst>
                                          <p:attrName>ppt_w</p:attrName>
                                        </p:attrNameLst>
                                      </p:cBhvr>
                                      <p:tavLst>
                                        <p:tav tm="0">
                                          <p:val>
                                            <p:fltVal val="0"/>
                                          </p:val>
                                        </p:tav>
                                        <p:tav tm="100000">
                                          <p:val>
                                            <p:strVal val="#ppt_w"/>
                                          </p:val>
                                        </p:tav>
                                      </p:tavLst>
                                    </p:anim>
                                    <p:anim calcmode="lin" valueType="num">
                                      <p:cBhvr>
                                        <p:cTn dur="500" fill="hold" id="230"/>
                                        <p:tgtEl>
                                          <p:spTgt spid="78">
                                            <p:txEl>
                                              <p:pRg end="0" st="0"/>
                                            </p:txEl>
                                          </p:spTgt>
                                        </p:tgtEl>
                                        <p:attrNameLst>
                                          <p:attrName>ppt_h</p:attrName>
                                        </p:attrNameLst>
                                      </p:cBhvr>
                                      <p:tavLst>
                                        <p:tav tm="0">
                                          <p:val>
                                            <p:fltVal val="0"/>
                                          </p:val>
                                        </p:tav>
                                        <p:tav tm="100000">
                                          <p:val>
                                            <p:strVal val="#ppt_h"/>
                                          </p:val>
                                        </p:tav>
                                      </p:tavLst>
                                    </p:anim>
                                    <p:animEffect filter="fade" transition="in">
                                      <p:cBhvr>
                                        <p:cTn dur="500" id="231"/>
                                        <p:tgtEl>
                                          <p:spTgt spid="78">
                                            <p:txEl>
                                              <p:pRg end="0" st="0"/>
                                            </p:txEl>
                                          </p:spTgt>
                                        </p:tgtEl>
                                      </p:cBhvr>
                                    </p:animEffect>
                                  </p:childTnLst>
                                </p:cTn>
                              </p:par>
                            </p:childTnLst>
                          </p:cTn>
                        </p:par>
                        <p:par>
                          <p:cTn fill="hold" id="232" nodeType="afterGroup">
                            <p:stCondLst>
                              <p:cond delay="5500"/>
                            </p:stCondLst>
                            <p:childTnLst>
                              <p:par>
                                <p:cTn fill="hold" grpId="0" id="233" nodeType="afterEffect" presetClass="entr" presetID="22" presetSubtype="4">
                                  <p:stCondLst>
                                    <p:cond delay="0"/>
                                  </p:stCondLst>
                                  <p:childTnLst>
                                    <p:set>
                                      <p:cBhvr>
                                        <p:cTn dur="1" fill="hold" id="234">
                                          <p:stCondLst>
                                            <p:cond delay="0"/>
                                          </p:stCondLst>
                                        </p:cTn>
                                        <p:tgtEl>
                                          <p:spTgt spid="79">
                                            <p:txEl>
                                              <p:pRg end="0" st="0"/>
                                            </p:txEl>
                                          </p:spTgt>
                                        </p:tgtEl>
                                        <p:attrNameLst>
                                          <p:attrName>style.visibility</p:attrName>
                                        </p:attrNameLst>
                                      </p:cBhvr>
                                      <p:to>
                                        <p:strVal val="visible"/>
                                      </p:to>
                                    </p:set>
                                    <p:animEffect filter="wipe(down)" transition="in">
                                      <p:cBhvr>
                                        <p:cTn dur="500" id="235"/>
                                        <p:tgtEl>
                                          <p:spTgt spid="7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9"/>
      <p:bldP grpId="0" spid="11"/>
      <p:bldP grpId="0" spid="12"/>
      <p:bldP grpId="0" spid="13"/>
      <p:bldP grpId="0" spid="14"/>
      <p:bldP grpId="0" spid="15"/>
      <p:bldP grpId="0" spid="16"/>
      <p:bldP grpId="0" spid="17"/>
      <p:bldP grpId="0" spid="18"/>
      <p:bldP grpId="0" spid="19"/>
      <p:bldP grpId="0" spid="20"/>
      <p:bldP grpId="0" spid="21"/>
      <p:bldP grpId="0" spid="22"/>
      <p:bldP grpId="0" spid="23"/>
      <p:bldP grpId="0" spid="28"/>
      <p:bldP grpId="0" spid="29"/>
      <p:bldP grpId="0" spid="30"/>
      <p:bldP grpId="0" spid="31"/>
      <p:bldP grpId="0" spid="32"/>
      <p:bldP grpId="0" spid="33"/>
      <p:bldP grpId="0" spid="34"/>
      <p:bldP grpId="0" spid="38"/>
      <p:bldP grpId="0" spid="39"/>
      <p:bldP grpId="0" spid="40"/>
      <p:bldP grpId="0" spid="44"/>
      <p:bldP grpId="0" spid="45"/>
      <p:bldP grpId="0" spid="46"/>
      <p:bldP grpId="0" spid="47"/>
      <p:bldP grpId="0" spid="48"/>
      <p:bldP grpId="0" spid="49"/>
      <p:bldP grpId="0" spid="50"/>
      <p:bldP grpId="0" spid="55"/>
      <p:bldP grpId="0" spid="56"/>
      <p:bldP grpId="0" spid="57"/>
      <p:bldP grpId="0" spid="58"/>
      <p:bldP grpId="0" spid="59"/>
      <p:bldP grpId="0" spid="60"/>
      <p:bldP grpId="0" spid="61"/>
      <p:bldP build="p" grpId="0" spid="76"/>
      <p:bldP build="p" grpId="0" spid="77"/>
      <p:bldP build="p" grpId="0" spid="78"/>
      <p:bldP build="p" grpId="0" spid="79"/>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077245" y="2105340"/>
            <a:ext cx="4669100" cy="3627982"/>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val="856826660"/>
                </p:ext>
              </p:extLst>
            </p:nvPr>
          </p:nvGraphicFramePr>
          <p:xfrm>
            <a:off x="7753658" y="1205738"/>
            <a:ext cx="1251506" cy="834338"/>
          </p:xfrm>
          <a:graphic>
            <a:graphicData uri="http://schemas.openxmlformats.org/drawingml/2006/chart">
              <c:chart xmlns:c="http://schemas.openxmlformats.org/drawingml/2006/chart"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82773"/>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60%</a:t>
              </a: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flipH="1">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82773"/>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20%</a:t>
              </a: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flipH="1">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flipH="1">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flipH="1">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flipH="1">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82773"/>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8%</a:t>
              </a: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82773"/>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a:t>
              </a: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143462" cy="82773"/>
            </a:xfrm>
            <a:prstGeom prst="rect">
              <a:avLst/>
            </a:prstGeom>
            <a:noFill/>
          </p:spPr>
          <p:txBody>
            <a:bodyPr rtlCol="0" wrap="square">
              <a:spAutoFit/>
            </a:bodyPr>
            <a:lstStyle/>
            <a:p>
              <a:r>
                <a:rPr altLang="zh-CN" lang="en-US" sz="1200">
                  <a:solidFill>
                    <a:srgbClr val="79645C"/>
                  </a:solidFill>
                  <a:latin charset="-122" panose="02010601030101010101" pitchFamily="2" typeface="方正大黑简体"/>
                  <a:ea charset="-122" panose="02010601030101010101" pitchFamily="2" typeface="方正大黑简体"/>
                </a:rPr>
                <a:t>6%</a:t>
              </a:r>
            </a:p>
          </p:txBody>
        </p:sp>
      </p:grpSp>
      <p:sp>
        <p:nvSpPr>
          <p:cNvPr id="26" name="Text Placeholder 8">
            <a:extLst>
              <a:ext uri="{FF2B5EF4-FFF2-40B4-BE49-F238E27FC236}">
                <a16:creationId xmlns:a16="http://schemas.microsoft.com/office/drawing/2014/main" id="{12F0509A-375A-480C-AE8E-5F9141626EAB}"/>
              </a:ext>
            </a:extLst>
          </p:cNvPr>
          <p:cNvSpPr txBox="1"/>
          <p:nvPr/>
        </p:nvSpPr>
        <p:spPr>
          <a:xfrm>
            <a:off x="1362647"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7" name="Text Placeholder 9">
            <a:extLst>
              <a:ext uri="{FF2B5EF4-FFF2-40B4-BE49-F238E27FC236}">
                <a16:creationId xmlns:a16="http://schemas.microsoft.com/office/drawing/2014/main" id="{B6F9D4AA-E972-4A47-AF77-8390A6E4B0D1}"/>
              </a:ext>
            </a:extLst>
          </p:cNvPr>
          <p:cNvSpPr txBox="1"/>
          <p:nvPr/>
        </p:nvSpPr>
        <p:spPr>
          <a:xfrm>
            <a:off x="1362647"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28" name="Text Placeholder 8">
            <a:extLst>
              <a:ext uri="{FF2B5EF4-FFF2-40B4-BE49-F238E27FC236}">
                <a16:creationId xmlns:a16="http://schemas.microsoft.com/office/drawing/2014/main" id="{98ADF24E-EB6E-4546-B905-618856AAC8AA}"/>
              </a:ext>
            </a:extLst>
          </p:cNvPr>
          <p:cNvSpPr txBox="1"/>
          <p:nvPr/>
        </p:nvSpPr>
        <p:spPr>
          <a:xfrm>
            <a:off x="1362647"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9" name="Text Placeholder 9">
            <a:extLst>
              <a:ext uri="{FF2B5EF4-FFF2-40B4-BE49-F238E27FC236}">
                <a16:creationId xmlns:a16="http://schemas.microsoft.com/office/drawing/2014/main" id="{527600E6-93DF-4FED-83FF-6917FB3134CB}"/>
              </a:ext>
            </a:extLst>
          </p:cNvPr>
          <p:cNvSpPr txBox="1"/>
          <p:nvPr/>
        </p:nvSpPr>
        <p:spPr>
          <a:xfrm>
            <a:off x="1362647"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30" name="Text Placeholder 8">
            <a:extLst>
              <a:ext uri="{FF2B5EF4-FFF2-40B4-BE49-F238E27FC236}">
                <a16:creationId xmlns:a16="http://schemas.microsoft.com/office/drawing/2014/main" id="{217EEBF0-8A94-4E6E-BA4A-F04267D73B25}"/>
              </a:ext>
            </a:extLst>
          </p:cNvPr>
          <p:cNvSpPr txBox="1"/>
          <p:nvPr/>
        </p:nvSpPr>
        <p:spPr>
          <a:xfrm>
            <a:off x="8394431" y="2372343"/>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31" name="Text Placeholder 9">
            <a:extLst>
              <a:ext uri="{FF2B5EF4-FFF2-40B4-BE49-F238E27FC236}">
                <a16:creationId xmlns:a16="http://schemas.microsoft.com/office/drawing/2014/main" id="{A0456AA0-4F9B-4906-8AE9-C3CDAA662A3D}"/>
              </a:ext>
            </a:extLst>
          </p:cNvPr>
          <p:cNvSpPr txBox="1"/>
          <p:nvPr/>
        </p:nvSpPr>
        <p:spPr>
          <a:xfrm>
            <a:off x="8394431" y="2685826"/>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32" name="Text Placeholder 8">
            <a:extLst>
              <a:ext uri="{FF2B5EF4-FFF2-40B4-BE49-F238E27FC236}">
                <a16:creationId xmlns:a16="http://schemas.microsoft.com/office/drawing/2014/main" id="{05C90DEA-1234-4ED3-93DD-6AEF2341AD04}"/>
              </a:ext>
            </a:extLst>
          </p:cNvPr>
          <p:cNvSpPr txBox="1"/>
          <p:nvPr/>
        </p:nvSpPr>
        <p:spPr>
          <a:xfrm>
            <a:off x="8394431" y="411753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33" name="Text Placeholder 9">
            <a:extLst>
              <a:ext uri="{FF2B5EF4-FFF2-40B4-BE49-F238E27FC236}">
                <a16:creationId xmlns:a16="http://schemas.microsoft.com/office/drawing/2014/main" id="{178329DB-6655-4A39-A696-3F02C82F4E1B}"/>
              </a:ext>
            </a:extLst>
          </p:cNvPr>
          <p:cNvSpPr txBox="1"/>
          <p:nvPr/>
        </p:nvSpPr>
        <p:spPr>
          <a:xfrm>
            <a:off x="8394431" y="4431013"/>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22" name="组合 21"/>
          <p:cNvGrpSpPr/>
          <p:nvPr/>
        </p:nvGrpSpPr>
        <p:grpSpPr>
          <a:xfrm>
            <a:off x="481368" y="440281"/>
            <a:ext cx="2007509" cy="721887"/>
            <a:chOff x="481368" y="440281"/>
            <a:chExt cx="2007509" cy="721887"/>
          </a:xfrm>
        </p:grpSpPr>
        <p:sp>
          <p:nvSpPr>
            <p:cNvPr id="23"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4"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25" name="矩形 24"/>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8028191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6">
                                            <p:txEl>
                                              <p:pRg end="0" st="0"/>
                                            </p:txEl>
                                          </p:spTgt>
                                        </p:tgtEl>
                                        <p:attrNameLst>
                                          <p:attrName>style.visibility</p:attrName>
                                        </p:attrNameLst>
                                      </p:cBhvr>
                                      <p:to>
                                        <p:strVal val="visible"/>
                                      </p:to>
                                    </p:set>
                                    <p:anim calcmode="lin" valueType="num">
                                      <p:cBhvr>
                                        <p:cTn dur="500" fill="hold" id="13"/>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2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27">
                                            <p:txEl>
                                              <p:pRg end="0" st="0"/>
                                            </p:txEl>
                                          </p:spTgt>
                                        </p:tgtEl>
                                        <p:attrNameLst>
                                          <p:attrName>style.visibility</p:attrName>
                                        </p:attrNameLst>
                                      </p:cBhvr>
                                      <p:to>
                                        <p:strVal val="visible"/>
                                      </p:to>
                                    </p:set>
                                    <p:animEffect filter="wipe(down)" transition="in">
                                      <p:cBhvr>
                                        <p:cTn dur="500" id="19"/>
                                        <p:tgtEl>
                                          <p:spTgt spid="2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8">
                                            <p:txEl>
                                              <p:pRg end="0" st="0"/>
                                            </p:txEl>
                                          </p:spTgt>
                                        </p:tgtEl>
                                        <p:attrNameLst>
                                          <p:attrName>style.visibility</p:attrName>
                                        </p:attrNameLst>
                                      </p:cBhvr>
                                      <p:to>
                                        <p:strVal val="visible"/>
                                      </p:to>
                                    </p:set>
                                    <p:anim calcmode="lin" valueType="num">
                                      <p:cBhvr>
                                        <p:cTn dur="500" fill="hold" id="23"/>
                                        <p:tgtEl>
                                          <p:spTgt spid="2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29">
                                            <p:txEl>
                                              <p:pRg end="0" st="0"/>
                                            </p:txEl>
                                          </p:spTgt>
                                        </p:tgtEl>
                                        <p:attrNameLst>
                                          <p:attrName>style.visibility</p:attrName>
                                        </p:attrNameLst>
                                      </p:cBhvr>
                                      <p:to>
                                        <p:strVal val="visible"/>
                                      </p:to>
                                    </p:set>
                                    <p:animEffect filter="wipe(down)" transition="in">
                                      <p:cBhvr>
                                        <p:cTn dur="500" id="29"/>
                                        <p:tgtEl>
                                          <p:spTgt spid="29">
                                            <p:txEl>
                                              <p:pRg end="0" st="0"/>
                                            </p:txEl>
                                          </p:spTgt>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30">
                                            <p:txEl>
                                              <p:pRg end="0" st="0"/>
                                            </p:txEl>
                                          </p:spTgt>
                                        </p:tgtEl>
                                        <p:attrNameLst>
                                          <p:attrName>style.visibility</p:attrName>
                                        </p:attrNameLst>
                                      </p:cBhvr>
                                      <p:to>
                                        <p:strVal val="visible"/>
                                      </p:to>
                                    </p:set>
                                    <p:anim calcmode="lin" valueType="num">
                                      <p:cBhvr>
                                        <p:cTn dur="500" fill="hold" id="33"/>
                                        <p:tgtEl>
                                          <p:spTgt spid="30">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30">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30">
                                            <p:txEl>
                                              <p:pRg end="0" st="0"/>
                                            </p:txEl>
                                          </p:spTgt>
                                        </p:tgtEl>
                                      </p:cBhvr>
                                    </p:animEffect>
                                  </p:childTnLst>
                                </p:cTn>
                              </p:par>
                            </p:childTnLst>
                          </p:cTn>
                        </p:par>
                        <p:par>
                          <p:cTn fill="hold" id="36" nodeType="afterGroup">
                            <p:stCondLst>
                              <p:cond delay="3000"/>
                            </p:stCondLst>
                            <p:childTnLst>
                              <p:par>
                                <p:cTn fill="hold" grpId="0" id="37" nodeType="afterEffect" presetClass="entr" presetID="22" presetSubtype="4">
                                  <p:stCondLst>
                                    <p:cond delay="0"/>
                                  </p:stCondLst>
                                  <p:childTnLst>
                                    <p:set>
                                      <p:cBhvr>
                                        <p:cTn dur="1" fill="hold" id="38">
                                          <p:stCondLst>
                                            <p:cond delay="0"/>
                                          </p:stCondLst>
                                        </p:cTn>
                                        <p:tgtEl>
                                          <p:spTgt spid="31">
                                            <p:txEl>
                                              <p:pRg end="0" st="0"/>
                                            </p:txEl>
                                          </p:spTgt>
                                        </p:tgtEl>
                                        <p:attrNameLst>
                                          <p:attrName>style.visibility</p:attrName>
                                        </p:attrNameLst>
                                      </p:cBhvr>
                                      <p:to>
                                        <p:strVal val="visible"/>
                                      </p:to>
                                    </p:set>
                                    <p:animEffect filter="wipe(down)" transition="in">
                                      <p:cBhvr>
                                        <p:cTn dur="500" id="39"/>
                                        <p:tgtEl>
                                          <p:spTgt spid="31">
                                            <p:txEl>
                                              <p:pRg end="0" st="0"/>
                                            </p:txEl>
                                          </p:spTgt>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32">
                                            <p:txEl>
                                              <p:pRg end="0" st="0"/>
                                            </p:txEl>
                                          </p:spTgt>
                                        </p:tgtEl>
                                        <p:attrNameLst>
                                          <p:attrName>style.visibility</p:attrName>
                                        </p:attrNameLst>
                                      </p:cBhvr>
                                      <p:to>
                                        <p:strVal val="visible"/>
                                      </p:to>
                                    </p:set>
                                    <p:anim calcmode="lin" valueType="num">
                                      <p:cBhvr>
                                        <p:cTn dur="500" fill="hold" id="43"/>
                                        <p:tgtEl>
                                          <p:spTgt spid="32">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32">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32">
                                            <p:txEl>
                                              <p:pRg end="0" st="0"/>
                                            </p:txEl>
                                          </p:spTgt>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33">
                                            <p:txEl>
                                              <p:pRg end="0" st="0"/>
                                            </p:txEl>
                                          </p:spTgt>
                                        </p:tgtEl>
                                        <p:attrNameLst>
                                          <p:attrName>style.visibility</p:attrName>
                                        </p:attrNameLst>
                                      </p:cBhvr>
                                      <p:to>
                                        <p:strVal val="visible"/>
                                      </p:to>
                                    </p:set>
                                    <p:animEffect filter="wipe(down)" transition="in">
                                      <p:cBhvr>
                                        <p:cTn dur="500" id="49"/>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6"/>
      <p:bldP build="p" grpId="0" spid="27"/>
      <p:bldP build="p" grpId="0" spid="28"/>
      <p:bldP build="p" grpId="0" spid="29"/>
      <p:bldP build="p" grpId="0" spid="30"/>
      <p:bldP build="p" grpId="0" spid="31"/>
      <p:bldP build="p" grpId="0" spid="32"/>
      <p:bldP build="p" grpId="0" spid="33"/>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3435630733"/>
              </p:ext>
            </p:extLst>
          </p:nvPr>
        </p:nvGraphicFramePr>
        <p:xfrm>
          <a:off x="1192532" y="1858292"/>
          <a:ext cx="5864200" cy="3909467"/>
        </p:xfrm>
        <a:graphic>
          <a:graphicData uri="http://schemas.openxmlformats.org/drawingml/2006/chart">
            <c:chart xmlns:c="http://schemas.openxmlformats.org/drawingml/2006/chart" r:id="rId3"/>
          </a:graphicData>
        </a:graphic>
      </p:graphicFrame>
      <p:sp>
        <p:nvSpPr>
          <p:cNvPr id="6" name="Text Placeholder 8">
            <a:extLst>
              <a:ext uri="{FF2B5EF4-FFF2-40B4-BE49-F238E27FC236}">
                <a16:creationId xmlns:a16="http://schemas.microsoft.com/office/drawing/2014/main" id="{9B4DD2CF-70B9-403D-9F94-D47A6A6BFB97}"/>
              </a:ext>
            </a:extLst>
          </p:cNvPr>
          <p:cNvSpPr txBox="1"/>
          <p:nvPr/>
        </p:nvSpPr>
        <p:spPr>
          <a:xfrm>
            <a:off x="8021632" y="2646331"/>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7" name="Text Placeholder 9">
            <a:extLst>
              <a:ext uri="{FF2B5EF4-FFF2-40B4-BE49-F238E27FC236}">
                <a16:creationId xmlns:a16="http://schemas.microsoft.com/office/drawing/2014/main" id="{DA3D8F14-3654-4818-9B03-5D2EF85C69FC}"/>
              </a:ext>
            </a:extLst>
          </p:cNvPr>
          <p:cNvSpPr txBox="1"/>
          <p:nvPr/>
        </p:nvSpPr>
        <p:spPr>
          <a:xfrm>
            <a:off x="8021632" y="29712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8" name="Text Placeholder 8">
            <a:extLst>
              <a:ext uri="{FF2B5EF4-FFF2-40B4-BE49-F238E27FC236}">
                <a16:creationId xmlns:a16="http://schemas.microsoft.com/office/drawing/2014/main" id="{C18F341D-B9E5-41A0-9DDC-61588B63F684}"/>
              </a:ext>
            </a:extLst>
          </p:cNvPr>
          <p:cNvSpPr txBox="1"/>
          <p:nvPr/>
        </p:nvSpPr>
        <p:spPr>
          <a:xfrm>
            <a:off x="8021632" y="439534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9" name="Text Placeholder 9">
            <a:extLst>
              <a:ext uri="{FF2B5EF4-FFF2-40B4-BE49-F238E27FC236}">
                <a16:creationId xmlns:a16="http://schemas.microsoft.com/office/drawing/2014/main" id="{19ACA646-0AC5-4D08-A755-9A7F46BDEA69}"/>
              </a:ext>
            </a:extLst>
          </p:cNvPr>
          <p:cNvSpPr txBox="1"/>
          <p:nvPr/>
        </p:nvSpPr>
        <p:spPr>
          <a:xfrm>
            <a:off x="8021632" y="472025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10" name="组合 9"/>
          <p:cNvGrpSpPr/>
          <p:nvPr/>
        </p:nvGrpSpPr>
        <p:grpSpPr>
          <a:xfrm>
            <a:off x="481368" y="440281"/>
            <a:ext cx="2007509" cy="721887"/>
            <a:chOff x="481368" y="440281"/>
            <a:chExt cx="2007509" cy="721887"/>
          </a:xfrm>
        </p:grpSpPr>
        <p:sp>
          <p:nvSpPr>
            <p:cNvPr id="11"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12"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13" name="矩形 1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28868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
                                            <p:txEl>
                                              <p:pRg end="0" st="0"/>
                                            </p:txEl>
                                          </p:spTgt>
                                        </p:tgtEl>
                                        <p:attrNameLst>
                                          <p:attrName>style.visibility</p:attrName>
                                        </p:attrNameLst>
                                      </p:cBhvr>
                                      <p:to>
                                        <p:strVal val="visible"/>
                                      </p:to>
                                    </p:set>
                                    <p:anim calcmode="lin" valueType="num">
                                      <p:cBhvr>
                                        <p:cTn dur="500" fill="hold" id="13"/>
                                        <p:tgtEl>
                                          <p:spTgt spid="6">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6">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6">
                                            <p:txEl>
                                              <p:pRg end="0" st="0"/>
                                            </p:tx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7">
                                            <p:txEl>
                                              <p:pRg end="0" st="0"/>
                                            </p:txEl>
                                          </p:spTgt>
                                        </p:tgtEl>
                                        <p:attrNameLst>
                                          <p:attrName>style.visibility</p:attrName>
                                        </p:attrNameLst>
                                      </p:cBhvr>
                                      <p:to>
                                        <p:strVal val="visible"/>
                                      </p:to>
                                    </p:set>
                                    <p:animEffect filter="wipe(down)" transition="in">
                                      <p:cBhvr>
                                        <p:cTn dur="500" id="19"/>
                                        <p:tgtEl>
                                          <p:spTgt spid="7">
                                            <p:txEl>
                                              <p:pRg end="0" st="0"/>
                                            </p:txEl>
                                          </p:spTgt>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8">
                                            <p:txEl>
                                              <p:pRg end="0" st="0"/>
                                            </p:txEl>
                                          </p:spTgt>
                                        </p:tgtEl>
                                        <p:attrNameLst>
                                          <p:attrName>style.visibility</p:attrName>
                                        </p:attrNameLst>
                                      </p:cBhvr>
                                      <p:to>
                                        <p:strVal val="visible"/>
                                      </p:to>
                                    </p:set>
                                    <p:anim calcmode="lin" valueType="num">
                                      <p:cBhvr>
                                        <p:cTn dur="500" fill="hold" id="23"/>
                                        <p:tgtEl>
                                          <p:spTgt spid="8">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8">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8">
                                            <p:txEl>
                                              <p:pRg end="0" st="0"/>
                                            </p:txEl>
                                          </p:spTgt>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9">
                                            <p:txEl>
                                              <p:pRg end="0" st="0"/>
                                            </p:txEl>
                                          </p:spTgt>
                                        </p:tgtEl>
                                        <p:attrNameLst>
                                          <p:attrName>style.visibility</p:attrName>
                                        </p:attrNameLst>
                                      </p:cBhvr>
                                      <p:to>
                                        <p:strVal val="visible"/>
                                      </p:to>
                                    </p:set>
                                    <p:animEffect filter="wipe(down)" transition="in">
                                      <p:cBhvr>
                                        <p:cTn dur="500" id="29"/>
                                        <p:tgtEl>
                                          <p:spTgt spid="9">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
      <p:bldP build="p" grpId="0" spid="7"/>
      <p:bldP build="p" grpId="0" spid="8"/>
      <p:bldP build="p" grpId="0" spid="9"/>
      <p:bldGraphic grpId="0" spid="2">
        <p:bldAsOne/>
      </p:bldGraphic>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3836283177"/>
              </p:ext>
            </p:extLst>
          </p:nvPr>
        </p:nvGraphicFramePr>
        <p:xfrm>
          <a:off x="2193471" y="1397431"/>
          <a:ext cx="7770864" cy="5180577"/>
        </p:xfrm>
        <a:graphic>
          <a:graphicData uri="http://schemas.openxmlformats.org/drawingml/2006/chart">
            <c:chart xmlns:c="http://schemas.openxmlformats.org/drawingml/2006/chart" r:id="rId3"/>
          </a:graphicData>
        </a:graphic>
      </p:graphicFrame>
      <p:sp>
        <p:nvSpPr>
          <p:cNvPr id="3" name="任意多边形 2"/>
          <p:cNvSpPr/>
          <p:nvPr/>
        </p:nvSpPr>
        <p:spPr>
          <a:xfrm>
            <a:off x="5203217" y="2090690"/>
            <a:ext cx="2680547" cy="3268980"/>
          </a:xfrm>
          <a:custGeom>
            <a:gdLst>
              <a:gd fmla="*/ 651016 w 2023110" name="connsiteX0"/>
              <a:gd fmla="*/ 0 h 2451735" name="connsiteY0"/>
              <a:gd fmla="*/ 2023110 w 2023110" name="connsiteX1"/>
              <a:gd fmla="*/ 996315 h 2451735" name="connsiteY1"/>
              <a:gd fmla="*/ 1394460 w 2023110" name="connsiteX2"/>
              <a:gd fmla="*/ 2451735 h 2451735" name="connsiteY2"/>
              <a:gd fmla="*/ 354330 w 2023110" name="connsiteX3"/>
              <a:gd fmla="*/ 1876425 h 2451735" name="connsiteY3"/>
              <a:gd fmla="*/ 0 w 2023110" name="connsiteX4"/>
              <a:gd fmla="*/ 1224915 h 2451735" name="connsiteY4"/>
              <a:gd fmla="*/ 651016 w 2023110" name="connsiteX5"/>
              <a:gd fmla="*/ 0 h 24517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51735" w="2023110">
                <a:moveTo>
                  <a:pt x="651016" y="0"/>
                </a:moveTo>
                <a:lnTo>
                  <a:pt x="2023110" y="996315"/>
                </a:lnTo>
                <a:lnTo>
                  <a:pt x="1394460" y="2451735"/>
                </a:lnTo>
                <a:lnTo>
                  <a:pt x="354330" y="1876425"/>
                </a:lnTo>
                <a:lnTo>
                  <a:pt x="0" y="1224915"/>
                </a:lnTo>
                <a:lnTo>
                  <a:pt x="651016" y="0"/>
                </a:lnTo>
                <a:close/>
              </a:path>
            </a:pathLst>
          </a:custGeom>
          <a:solidFill>
            <a:srgbClr val="4F4D5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任意多边形 3"/>
          <p:cNvSpPr/>
          <p:nvPr/>
        </p:nvSpPr>
        <p:spPr>
          <a:xfrm>
            <a:off x="4482534" y="3237068"/>
            <a:ext cx="2286000" cy="1739900"/>
          </a:xfrm>
          <a:custGeom>
            <a:gdLst>
              <a:gd fmla="*/ 0 w 1714500" name="connsiteX0"/>
              <a:gd fmla="*/ 153035 h 1304925" name="connsiteY0"/>
              <a:gd fmla="*/ 647065 w 1714500" name="connsiteX1"/>
              <a:gd fmla="*/ 1304925 h 1304925" name="connsiteY1"/>
              <a:gd fmla="*/ 1511300 w 1714500" name="connsiteX2"/>
              <a:gd fmla="*/ 981075 h 1304925" name="connsiteY2"/>
              <a:gd fmla="*/ 1714500 w 1714500" name="connsiteX3"/>
              <a:gd fmla="*/ 377190 h 1304925" name="connsiteY3"/>
              <a:gd fmla="*/ 1211580 w 1714500" name="connsiteX4"/>
              <a:gd fmla="*/ 0 h 1304925" name="connsiteY4"/>
              <a:gd fmla="*/ 0 w 1714500" name="connsiteX5"/>
              <a:gd fmla="*/ 153035 h 130492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04925" w="1714500">
                <a:moveTo>
                  <a:pt x="0" y="153035"/>
                </a:moveTo>
                <a:lnTo>
                  <a:pt x="647065" y="1304925"/>
                </a:lnTo>
                <a:lnTo>
                  <a:pt x="1511300" y="981075"/>
                </a:lnTo>
                <a:lnTo>
                  <a:pt x="1714500" y="377190"/>
                </a:lnTo>
                <a:lnTo>
                  <a:pt x="1211580" y="0"/>
                </a:lnTo>
                <a:lnTo>
                  <a:pt x="0" y="153035"/>
                </a:lnTo>
                <a:close/>
              </a:path>
            </a:pathLst>
          </a:custGeom>
          <a:solidFill>
            <a:srgbClr val="9FB8D6">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5" name="组合 4"/>
          <p:cNvGrpSpPr/>
          <p:nvPr/>
        </p:nvGrpSpPr>
        <p:grpSpPr>
          <a:xfrm>
            <a:off x="4016795" y="3515397"/>
            <a:ext cx="415725" cy="215443"/>
            <a:chOff x="1412401" y="2014654"/>
            <a:chExt cx="311796" cy="161583"/>
          </a:xfrm>
          <a:solidFill>
            <a:srgbClr val="DD7882"/>
          </a:solidFill>
        </p:grpSpPr>
        <p:sp>
          <p:nvSpPr>
            <p:cNvPr id="6" name="圆角矩形 5"/>
            <p:cNvSpPr/>
            <p:nvPr/>
          </p:nvSpPr>
          <p:spPr>
            <a:xfrm>
              <a:off x="1421651" y="2041976"/>
              <a:ext cx="302546" cy="112512"/>
            </a:xfrm>
            <a:prstGeom prst="roundRect">
              <a:avLst>
                <a:gd fmla="val 23016" name="adj"/>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533"/>
            </a:p>
          </p:txBody>
        </p:sp>
        <p:sp>
          <p:nvSpPr>
            <p:cNvPr id="7" name="TextBox 6"/>
            <p:cNvSpPr txBox="1"/>
            <p:nvPr/>
          </p:nvSpPr>
          <p:spPr>
            <a:xfrm>
              <a:off x="1412401" y="2014655"/>
              <a:ext cx="255071" cy="160021"/>
            </a:xfrm>
            <a:prstGeom prst="rect">
              <a:avLst/>
            </a:prstGeom>
            <a:noFill/>
          </p:spPr>
          <p:txBody>
            <a:bodyPr rtlCol="0" wrap="square">
              <a:spAutoFit/>
            </a:bodyPr>
            <a:lstStyle/>
            <a:p>
              <a:r>
                <a:rPr altLang="zh-CN" lang="en-US" sz="800">
                  <a:solidFill>
                    <a:schemeClr val="bg1"/>
                  </a:solidFill>
                </a:rPr>
                <a:t>4.4</a:t>
              </a:r>
            </a:p>
          </p:txBody>
        </p:sp>
      </p:grpSp>
      <p:grpSp>
        <p:nvGrpSpPr>
          <p:cNvPr id="8" name="组合 7"/>
          <p:cNvGrpSpPr/>
          <p:nvPr/>
        </p:nvGrpSpPr>
        <p:grpSpPr>
          <a:xfrm>
            <a:off x="6229835" y="1951722"/>
            <a:ext cx="416395" cy="215444"/>
            <a:chOff x="1421651" y="2014191"/>
            <a:chExt cx="312297" cy="161583"/>
          </a:xfrm>
          <a:solidFill>
            <a:srgbClr val="5DABA8"/>
          </a:solidFill>
        </p:grpSpPr>
        <p:sp>
          <p:nvSpPr>
            <p:cNvPr id="9" name="圆角矩形 8"/>
            <p:cNvSpPr/>
            <p:nvPr/>
          </p:nvSpPr>
          <p:spPr>
            <a:xfrm>
              <a:off x="1421651" y="2041976"/>
              <a:ext cx="302546" cy="112512"/>
            </a:xfrm>
            <a:prstGeom prst="roundRect">
              <a:avLst>
                <a:gd fmla="val 23016" name="adj"/>
              </a:avLst>
            </a:prstGeom>
            <a:solidFill>
              <a:srgbClr val="4F4D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533"/>
            </a:p>
          </p:txBody>
        </p:sp>
        <p:sp>
          <p:nvSpPr>
            <p:cNvPr id="10" name="TextBox 9"/>
            <p:cNvSpPr txBox="1"/>
            <p:nvPr/>
          </p:nvSpPr>
          <p:spPr>
            <a:xfrm>
              <a:off x="1432924" y="2014191"/>
              <a:ext cx="301024" cy="160020"/>
            </a:xfrm>
            <a:prstGeom prst="rect">
              <a:avLst/>
            </a:prstGeom>
            <a:noFill/>
          </p:spPr>
          <p:txBody>
            <a:bodyPr rtlCol="0" wrap="square">
              <a:spAutoFit/>
            </a:bodyPr>
            <a:lstStyle/>
            <a:p>
              <a:r>
                <a:rPr altLang="zh-CN" lang="en-US" sz="800">
                  <a:solidFill>
                    <a:schemeClr val="bg1"/>
                  </a:solidFill>
                </a:rPr>
                <a:t>5.2</a:t>
              </a:r>
            </a:p>
          </p:txBody>
        </p:sp>
      </p:grpSp>
      <p:sp>
        <p:nvSpPr>
          <p:cNvPr id="14" name="Text Placeholder 8">
            <a:extLst>
              <a:ext uri="{FF2B5EF4-FFF2-40B4-BE49-F238E27FC236}">
                <a16:creationId xmlns:a16="http://schemas.microsoft.com/office/drawing/2014/main" id="{47D1EFEE-7F10-43B0-A8CA-5AEE04F8D25A}"/>
              </a:ext>
            </a:extLst>
          </p:cNvPr>
          <p:cNvSpPr txBox="1"/>
          <p:nvPr/>
        </p:nvSpPr>
        <p:spPr>
          <a:xfrm>
            <a:off x="1264296"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15" name="Text Placeholder 9">
            <a:extLst>
              <a:ext uri="{FF2B5EF4-FFF2-40B4-BE49-F238E27FC236}">
                <a16:creationId xmlns:a16="http://schemas.microsoft.com/office/drawing/2014/main" id="{067A25C2-053B-438C-A4E0-D08B1806DFE9}"/>
              </a:ext>
            </a:extLst>
          </p:cNvPr>
          <p:cNvSpPr txBox="1"/>
          <p:nvPr/>
        </p:nvSpPr>
        <p:spPr>
          <a:xfrm>
            <a:off x="1264296"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16" name="Text Placeholder 8">
            <a:extLst>
              <a:ext uri="{FF2B5EF4-FFF2-40B4-BE49-F238E27FC236}">
                <a16:creationId xmlns:a16="http://schemas.microsoft.com/office/drawing/2014/main" id="{4A09C292-DC90-44DC-8CDF-B37481FC59D5}"/>
              </a:ext>
            </a:extLst>
          </p:cNvPr>
          <p:cNvSpPr txBox="1"/>
          <p:nvPr/>
        </p:nvSpPr>
        <p:spPr>
          <a:xfrm>
            <a:off x="1264296"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17" name="Text Placeholder 9">
            <a:extLst>
              <a:ext uri="{FF2B5EF4-FFF2-40B4-BE49-F238E27FC236}">
                <a16:creationId xmlns:a16="http://schemas.microsoft.com/office/drawing/2014/main" id="{8DA5C412-618E-469E-8B5F-C1517C0763EE}"/>
              </a:ext>
            </a:extLst>
          </p:cNvPr>
          <p:cNvSpPr txBox="1"/>
          <p:nvPr/>
        </p:nvSpPr>
        <p:spPr>
          <a:xfrm>
            <a:off x="1264296"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18" name="Text Placeholder 8">
            <a:extLst>
              <a:ext uri="{FF2B5EF4-FFF2-40B4-BE49-F238E27FC236}">
                <a16:creationId xmlns:a16="http://schemas.microsoft.com/office/drawing/2014/main" id="{937E6E1F-DBC0-4851-B2BB-984D1578C69B}"/>
              </a:ext>
            </a:extLst>
          </p:cNvPr>
          <p:cNvSpPr txBox="1"/>
          <p:nvPr/>
        </p:nvSpPr>
        <p:spPr>
          <a:xfrm>
            <a:off x="8952218" y="240117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19" name="Text Placeholder 9">
            <a:extLst>
              <a:ext uri="{FF2B5EF4-FFF2-40B4-BE49-F238E27FC236}">
                <a16:creationId xmlns:a16="http://schemas.microsoft.com/office/drawing/2014/main" id="{360CF663-C240-451A-89BA-1B468DC3AD3A}"/>
              </a:ext>
            </a:extLst>
          </p:cNvPr>
          <p:cNvSpPr txBox="1"/>
          <p:nvPr/>
        </p:nvSpPr>
        <p:spPr>
          <a:xfrm>
            <a:off x="8952218" y="2700447"/>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20" name="Text Placeholder 8">
            <a:extLst>
              <a:ext uri="{FF2B5EF4-FFF2-40B4-BE49-F238E27FC236}">
                <a16:creationId xmlns:a16="http://schemas.microsoft.com/office/drawing/2014/main" id="{92E4509F-C436-49AE-B8C7-5205600CD8E0}"/>
              </a:ext>
            </a:extLst>
          </p:cNvPr>
          <p:cNvSpPr txBox="1"/>
          <p:nvPr/>
        </p:nvSpPr>
        <p:spPr>
          <a:xfrm>
            <a:off x="8952218" y="4112894"/>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4" name="Text Placeholder 9">
            <a:extLst>
              <a:ext uri="{FF2B5EF4-FFF2-40B4-BE49-F238E27FC236}">
                <a16:creationId xmlns:a16="http://schemas.microsoft.com/office/drawing/2014/main" id="{D2DECDD4-637B-41E9-B03D-E9F473CFC198}"/>
              </a:ext>
            </a:extLst>
          </p:cNvPr>
          <p:cNvSpPr txBox="1"/>
          <p:nvPr/>
        </p:nvSpPr>
        <p:spPr>
          <a:xfrm>
            <a:off x="8952218" y="4412166"/>
            <a:ext cx="1941292"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21" name="组合 20"/>
          <p:cNvGrpSpPr/>
          <p:nvPr/>
        </p:nvGrpSpPr>
        <p:grpSpPr>
          <a:xfrm>
            <a:off x="481368" y="440281"/>
            <a:ext cx="2007509" cy="721887"/>
            <a:chOff x="481368" y="440281"/>
            <a:chExt cx="2007509" cy="721887"/>
          </a:xfrm>
        </p:grpSpPr>
        <p:sp>
          <p:nvSpPr>
            <p:cNvPr id="2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3"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25" name="矩形 24"/>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843120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xEl>
                                              <p:pRg end="0" st="0"/>
                                            </p:txEl>
                                          </p:spTgt>
                                        </p:tgtEl>
                                        <p:attrNameLst>
                                          <p:attrName>style.visibility</p:attrName>
                                        </p:attrNameLst>
                                      </p:cBhvr>
                                      <p:to>
                                        <p:strVal val="visible"/>
                                      </p:to>
                                    </p:set>
                                    <p:anim calcmode="lin" valueType="num">
                                      <p:cBhvr>
                                        <p:cTn dur="500" fill="hold" id="7"/>
                                        <p:tgtEl>
                                          <p:spTgt spid="14">
                                            <p:txEl>
                                              <p:pRg end="0" st="0"/>
                                            </p:txEl>
                                          </p:spTgt>
                                        </p:tgtEl>
                                        <p:attrNameLst>
                                          <p:attrName>ppt_w</p:attrName>
                                        </p:attrNameLst>
                                      </p:cBhvr>
                                      <p:tavLst>
                                        <p:tav tm="0">
                                          <p:val>
                                            <p:fltVal val="0"/>
                                          </p:val>
                                        </p:tav>
                                        <p:tav tm="100000">
                                          <p:val>
                                            <p:strVal val="#ppt_w"/>
                                          </p:val>
                                        </p:tav>
                                      </p:tavLst>
                                    </p:anim>
                                    <p:anim calcmode="lin" valueType="num">
                                      <p:cBhvr>
                                        <p:cTn dur="500" fill="hold" id="8"/>
                                        <p:tgtEl>
                                          <p:spTgt spid="14">
                                            <p:txEl>
                                              <p:pRg end="0" st="0"/>
                                            </p:txEl>
                                          </p:spTgt>
                                        </p:tgtEl>
                                        <p:attrNameLst>
                                          <p:attrName>ppt_h</p:attrName>
                                        </p:attrNameLst>
                                      </p:cBhvr>
                                      <p:tavLst>
                                        <p:tav tm="0">
                                          <p:val>
                                            <p:fltVal val="0"/>
                                          </p:val>
                                        </p:tav>
                                        <p:tav tm="100000">
                                          <p:val>
                                            <p:strVal val="#ppt_h"/>
                                          </p:val>
                                        </p:tav>
                                      </p:tavLst>
                                    </p:anim>
                                    <p:animEffect filter="fade" transition="in">
                                      <p:cBhvr>
                                        <p:cTn dur="500" id="9"/>
                                        <p:tgtEl>
                                          <p:spTgt spid="14">
                                            <p:txEl>
                                              <p:pRg end="0" st="0"/>
                                            </p:txEl>
                                          </p:spTgt>
                                        </p:tgtEl>
                                      </p:cBhvr>
                                    </p:animEffect>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15">
                                            <p:txEl>
                                              <p:pRg end="0" st="0"/>
                                            </p:txEl>
                                          </p:spTgt>
                                        </p:tgtEl>
                                        <p:attrNameLst>
                                          <p:attrName>style.visibility</p:attrName>
                                        </p:attrNameLst>
                                      </p:cBhvr>
                                      <p:to>
                                        <p:strVal val="visible"/>
                                      </p:to>
                                    </p:set>
                                    <p:animEffect filter="wipe(down)" transition="in">
                                      <p:cBhvr>
                                        <p:cTn dur="500" id="13"/>
                                        <p:tgtEl>
                                          <p:spTgt spid="15">
                                            <p:txEl>
                                              <p:pRg end="0" st="0"/>
                                            </p:txEl>
                                          </p:spTgt>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6">
                                            <p:txEl>
                                              <p:pRg end="0" st="0"/>
                                            </p:txEl>
                                          </p:spTgt>
                                        </p:tgtEl>
                                        <p:attrNameLst>
                                          <p:attrName>style.visibility</p:attrName>
                                        </p:attrNameLst>
                                      </p:cBhvr>
                                      <p:to>
                                        <p:strVal val="visible"/>
                                      </p:to>
                                    </p:set>
                                    <p:anim calcmode="lin" valueType="num">
                                      <p:cBhvr>
                                        <p:cTn dur="500" fill="hold" id="17"/>
                                        <p:tgtEl>
                                          <p:spTgt spid="16">
                                            <p:txEl>
                                              <p:pRg end="0" st="0"/>
                                            </p:txEl>
                                          </p:spTgt>
                                        </p:tgtEl>
                                        <p:attrNameLst>
                                          <p:attrName>ppt_w</p:attrName>
                                        </p:attrNameLst>
                                      </p:cBhvr>
                                      <p:tavLst>
                                        <p:tav tm="0">
                                          <p:val>
                                            <p:fltVal val="0"/>
                                          </p:val>
                                        </p:tav>
                                        <p:tav tm="100000">
                                          <p:val>
                                            <p:strVal val="#ppt_w"/>
                                          </p:val>
                                        </p:tav>
                                      </p:tavLst>
                                    </p:anim>
                                    <p:anim calcmode="lin" valueType="num">
                                      <p:cBhvr>
                                        <p:cTn dur="500" fill="hold" id="18"/>
                                        <p:tgtEl>
                                          <p:spTgt spid="16">
                                            <p:txEl>
                                              <p:pRg end="0" st="0"/>
                                            </p:txEl>
                                          </p:spTgt>
                                        </p:tgtEl>
                                        <p:attrNameLst>
                                          <p:attrName>ppt_h</p:attrName>
                                        </p:attrNameLst>
                                      </p:cBhvr>
                                      <p:tavLst>
                                        <p:tav tm="0">
                                          <p:val>
                                            <p:fltVal val="0"/>
                                          </p:val>
                                        </p:tav>
                                        <p:tav tm="100000">
                                          <p:val>
                                            <p:strVal val="#ppt_h"/>
                                          </p:val>
                                        </p:tav>
                                      </p:tavLst>
                                    </p:anim>
                                    <p:animEffect filter="fade" transition="in">
                                      <p:cBhvr>
                                        <p:cTn dur="500" id="19"/>
                                        <p:tgtEl>
                                          <p:spTgt spid="16">
                                            <p:txEl>
                                              <p:pRg end="0" st="0"/>
                                            </p:txEl>
                                          </p:spTgt>
                                        </p:tgtEl>
                                      </p:cBhvr>
                                    </p:animEffect>
                                  </p:childTnLst>
                                </p:cTn>
                              </p:par>
                            </p:childTnLst>
                          </p:cTn>
                        </p:par>
                        <p:par>
                          <p:cTn fill="hold" id="20" nodeType="afterGroup">
                            <p:stCondLst>
                              <p:cond delay="1500"/>
                            </p:stCondLst>
                            <p:childTnLst>
                              <p:par>
                                <p:cTn fill="hold" grpId="0" id="21" nodeType="afterEffect" presetClass="entr" presetID="22" presetSubtype="4">
                                  <p:stCondLst>
                                    <p:cond delay="0"/>
                                  </p:stCondLst>
                                  <p:childTnLst>
                                    <p:set>
                                      <p:cBhvr>
                                        <p:cTn dur="1" fill="hold" id="22">
                                          <p:stCondLst>
                                            <p:cond delay="0"/>
                                          </p:stCondLst>
                                        </p:cTn>
                                        <p:tgtEl>
                                          <p:spTgt spid="17">
                                            <p:txEl>
                                              <p:pRg end="0" st="0"/>
                                            </p:txEl>
                                          </p:spTgt>
                                        </p:tgtEl>
                                        <p:attrNameLst>
                                          <p:attrName>style.visibility</p:attrName>
                                        </p:attrNameLst>
                                      </p:cBhvr>
                                      <p:to>
                                        <p:strVal val="visible"/>
                                      </p:to>
                                    </p:set>
                                    <p:animEffect filter="wipe(down)" transition="in">
                                      <p:cBhvr>
                                        <p:cTn dur="500" id="23"/>
                                        <p:tgtEl>
                                          <p:spTgt spid="17">
                                            <p:txEl>
                                              <p:pRg end="0" st="0"/>
                                            </p:txEl>
                                          </p:spTgt>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8">
                                            <p:txEl>
                                              <p:pRg end="0" st="0"/>
                                            </p:txEl>
                                          </p:spTgt>
                                        </p:tgtEl>
                                        <p:attrNameLst>
                                          <p:attrName>style.visibility</p:attrName>
                                        </p:attrNameLst>
                                      </p:cBhvr>
                                      <p:to>
                                        <p:strVal val="visible"/>
                                      </p:to>
                                    </p:set>
                                    <p:anim calcmode="lin" valueType="num">
                                      <p:cBhvr>
                                        <p:cTn dur="500" fill="hold" id="27"/>
                                        <p:tgtEl>
                                          <p:spTgt spid="18">
                                            <p:txEl>
                                              <p:pRg end="0" st="0"/>
                                            </p:txEl>
                                          </p:spTgt>
                                        </p:tgtEl>
                                        <p:attrNameLst>
                                          <p:attrName>ppt_w</p:attrName>
                                        </p:attrNameLst>
                                      </p:cBhvr>
                                      <p:tavLst>
                                        <p:tav tm="0">
                                          <p:val>
                                            <p:fltVal val="0"/>
                                          </p:val>
                                        </p:tav>
                                        <p:tav tm="100000">
                                          <p:val>
                                            <p:strVal val="#ppt_w"/>
                                          </p:val>
                                        </p:tav>
                                      </p:tavLst>
                                    </p:anim>
                                    <p:anim calcmode="lin" valueType="num">
                                      <p:cBhvr>
                                        <p:cTn dur="500" fill="hold" id="28"/>
                                        <p:tgtEl>
                                          <p:spTgt spid="18">
                                            <p:txEl>
                                              <p:pRg end="0" st="0"/>
                                            </p:txEl>
                                          </p:spTgt>
                                        </p:tgtEl>
                                        <p:attrNameLst>
                                          <p:attrName>ppt_h</p:attrName>
                                        </p:attrNameLst>
                                      </p:cBhvr>
                                      <p:tavLst>
                                        <p:tav tm="0">
                                          <p:val>
                                            <p:fltVal val="0"/>
                                          </p:val>
                                        </p:tav>
                                        <p:tav tm="100000">
                                          <p:val>
                                            <p:strVal val="#ppt_h"/>
                                          </p:val>
                                        </p:tav>
                                      </p:tavLst>
                                    </p:anim>
                                    <p:animEffect filter="fade" transition="in">
                                      <p:cBhvr>
                                        <p:cTn dur="500" id="29"/>
                                        <p:tgtEl>
                                          <p:spTgt spid="18">
                                            <p:txEl>
                                              <p:pRg end="0" st="0"/>
                                            </p:txEl>
                                          </p:spTgt>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19">
                                            <p:txEl>
                                              <p:pRg end="0" st="0"/>
                                            </p:txEl>
                                          </p:spTgt>
                                        </p:tgtEl>
                                        <p:attrNameLst>
                                          <p:attrName>style.visibility</p:attrName>
                                        </p:attrNameLst>
                                      </p:cBhvr>
                                      <p:to>
                                        <p:strVal val="visible"/>
                                      </p:to>
                                    </p:set>
                                    <p:animEffect filter="wipe(down)" transition="in">
                                      <p:cBhvr>
                                        <p:cTn dur="500" id="33"/>
                                        <p:tgtEl>
                                          <p:spTgt spid="19">
                                            <p:txEl>
                                              <p:pRg end="0" st="0"/>
                                            </p:txEl>
                                          </p:spTgt>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20">
                                            <p:txEl>
                                              <p:pRg end="0" st="0"/>
                                            </p:txEl>
                                          </p:spTgt>
                                        </p:tgtEl>
                                        <p:attrNameLst>
                                          <p:attrName>style.visibility</p:attrName>
                                        </p:attrNameLst>
                                      </p:cBhvr>
                                      <p:to>
                                        <p:strVal val="visible"/>
                                      </p:to>
                                    </p:set>
                                    <p:anim calcmode="lin" valueType="num">
                                      <p:cBhvr>
                                        <p:cTn dur="500" fill="hold" id="37"/>
                                        <p:tgtEl>
                                          <p:spTgt spid="20">
                                            <p:txEl>
                                              <p:pRg end="0" st="0"/>
                                            </p:txEl>
                                          </p:spTgt>
                                        </p:tgtEl>
                                        <p:attrNameLst>
                                          <p:attrName>ppt_w</p:attrName>
                                        </p:attrNameLst>
                                      </p:cBhvr>
                                      <p:tavLst>
                                        <p:tav tm="0">
                                          <p:val>
                                            <p:fltVal val="0"/>
                                          </p:val>
                                        </p:tav>
                                        <p:tav tm="100000">
                                          <p:val>
                                            <p:strVal val="#ppt_w"/>
                                          </p:val>
                                        </p:tav>
                                      </p:tavLst>
                                    </p:anim>
                                    <p:anim calcmode="lin" valueType="num">
                                      <p:cBhvr>
                                        <p:cTn dur="500" fill="hold" id="38"/>
                                        <p:tgtEl>
                                          <p:spTgt spid="20">
                                            <p:txEl>
                                              <p:pRg end="0" st="0"/>
                                            </p:txEl>
                                          </p:spTgt>
                                        </p:tgtEl>
                                        <p:attrNameLst>
                                          <p:attrName>ppt_h</p:attrName>
                                        </p:attrNameLst>
                                      </p:cBhvr>
                                      <p:tavLst>
                                        <p:tav tm="0">
                                          <p:val>
                                            <p:fltVal val="0"/>
                                          </p:val>
                                        </p:tav>
                                        <p:tav tm="100000">
                                          <p:val>
                                            <p:strVal val="#ppt_h"/>
                                          </p:val>
                                        </p:tav>
                                      </p:tavLst>
                                    </p:anim>
                                    <p:animEffect filter="fade" transition="in">
                                      <p:cBhvr>
                                        <p:cTn dur="500" id="39"/>
                                        <p:tgtEl>
                                          <p:spTgt spid="20">
                                            <p:txEl>
                                              <p:pRg end="0" st="0"/>
                                            </p:txEl>
                                          </p:spTgt>
                                        </p:tgtEl>
                                      </p:cBhvr>
                                    </p:animEffect>
                                  </p:childTnLst>
                                </p:cTn>
                              </p:par>
                            </p:childTnLst>
                          </p:cTn>
                        </p:par>
                        <p:par>
                          <p:cTn fill="hold" id="40" nodeType="afterGroup">
                            <p:stCondLst>
                              <p:cond delay="3500"/>
                            </p:stCondLst>
                            <p:childTnLst>
                              <p:par>
                                <p:cTn fill="hold" grpId="0" id="41" nodeType="afterEffect" presetClass="entr" presetID="22" presetSubtype="4">
                                  <p:stCondLst>
                                    <p:cond delay="0"/>
                                  </p:stCondLst>
                                  <p:childTnLst>
                                    <p:set>
                                      <p:cBhvr>
                                        <p:cTn dur="1" fill="hold" id="42">
                                          <p:stCondLst>
                                            <p:cond delay="0"/>
                                          </p:stCondLst>
                                        </p:cTn>
                                        <p:tgtEl>
                                          <p:spTgt spid="24">
                                            <p:txEl>
                                              <p:pRg end="0" st="0"/>
                                            </p:txEl>
                                          </p:spTgt>
                                        </p:tgtEl>
                                        <p:attrNameLst>
                                          <p:attrName>style.visibility</p:attrName>
                                        </p:attrNameLst>
                                      </p:cBhvr>
                                      <p:to>
                                        <p:strVal val="visible"/>
                                      </p:to>
                                    </p:set>
                                    <p:animEffect filter="wipe(down)" transition="in">
                                      <p:cBhvr>
                                        <p:cTn dur="500" id="43"/>
                                        <p:tgtEl>
                                          <p:spTgt spid="2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4"/>
      <p:bldP build="p" grpId="0" spid="15"/>
      <p:bldP build="p" grpId="0" spid="16"/>
      <p:bldP build="p" grpId="0" spid="17"/>
      <p:bldP build="p" grpId="0" spid="18"/>
      <p:bldP build="p" grpId="0" spid="19"/>
      <p:bldP build="p" grpId="0" spid="20"/>
      <p:bldP build="p" grpId="0" spid="24"/>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1" name="Chart 10"/>
          <p:cNvGraphicFramePr/>
          <p:nvPr>
            <p:extLst>
              <p:ext uri="{D42A27DB-BD31-4B8C-83A1-F6EECF244321}">
                <p14:modId val="1628347749"/>
              </p:ext>
            </p:extLst>
          </p:nvPr>
        </p:nvGraphicFramePr>
        <p:xfrm>
          <a:off x="1618262" y="1527549"/>
          <a:ext cx="8674261" cy="3466926"/>
        </p:xfrm>
        <a:graphic>
          <a:graphicData uri="http://schemas.openxmlformats.org/drawingml/2006/chart">
            <c:chart xmlns:c="http://schemas.openxmlformats.org/drawingml/2006/chart" r:id="rId3"/>
          </a:graphicData>
        </a:graphic>
      </p:graphicFrame>
      <p:grpSp>
        <p:nvGrpSpPr>
          <p:cNvPr id="2" name="组合 1"/>
          <p:cNvGrpSpPr/>
          <p:nvPr/>
        </p:nvGrpSpPr>
        <p:grpSpPr>
          <a:xfrm>
            <a:off x="1850088" y="5392002"/>
            <a:ext cx="568325" cy="530225"/>
            <a:chOff x="1850088" y="5392002"/>
            <a:chExt cx="568325" cy="530225"/>
          </a:xfrm>
        </p:grpSpPr>
        <p:sp>
          <p:nvSpPr>
            <p:cNvPr id="17" name="Freeform 61"/>
            <p:cNvSpPr>
              <a:spLocks noEditPoints="1"/>
            </p:cNvSpPr>
            <p:nvPr/>
          </p:nvSpPr>
          <p:spPr bwMode="auto">
            <a:xfrm>
              <a:off x="1850088" y="5392002"/>
              <a:ext cx="568325" cy="530225"/>
            </a:xfrm>
            <a:custGeom>
              <a:gdLst>
                <a:gd fmla="*/ 215 w 301" name="T0"/>
                <a:gd fmla="*/ 0 h 281" name="T1"/>
                <a:gd fmla="*/ 129 w 301" name="T2"/>
                <a:gd fmla="*/ 86 h 281" name="T3"/>
                <a:gd fmla="*/ 134 w 301" name="T4"/>
                <a:gd fmla="*/ 115 h 281" name="T5"/>
                <a:gd fmla="*/ 1 w 301" name="T6"/>
                <a:gd fmla="*/ 248 h 281" name="T7"/>
                <a:gd fmla="*/ 0 w 301" name="T8"/>
                <a:gd fmla="*/ 252 h 281" name="T9"/>
                <a:gd fmla="*/ 1 w 301" name="T10"/>
                <a:gd fmla="*/ 275 h 281" name="T11"/>
                <a:gd fmla="*/ 7 w 301" name="T12"/>
                <a:gd fmla="*/ 281 h 281" name="T13"/>
                <a:gd fmla="*/ 7 w 301" name="T14"/>
                <a:gd fmla="*/ 281 h 281" name="T15"/>
                <a:gd fmla="*/ 55 w 301" name="T16"/>
                <a:gd fmla="*/ 279 h 281" name="T17"/>
                <a:gd fmla="*/ 60 w 301" name="T18"/>
                <a:gd fmla="*/ 275 h 281" name="T19"/>
                <a:gd fmla="*/ 66 w 301" name="T20"/>
                <a:gd fmla="*/ 255 h 281" name="T21"/>
                <a:gd fmla="*/ 87 w 301" name="T22"/>
                <a:gd fmla="*/ 250 h 281" name="T23"/>
                <a:gd fmla="*/ 92 w 301" name="T24"/>
                <a:gd fmla="*/ 246 h 281" name="T25"/>
                <a:gd fmla="*/ 95 w 301" name="T26"/>
                <a:gd fmla="*/ 227 h 281" name="T27"/>
                <a:gd fmla="*/ 115 w 301" name="T28"/>
                <a:gd fmla="*/ 222 h 281" name="T29"/>
                <a:gd fmla="*/ 120 w 301" name="T30"/>
                <a:gd fmla="*/ 217 h 281" name="T31"/>
                <a:gd fmla="*/ 121 w 301" name="T32"/>
                <a:gd fmla="*/ 196 h 281" name="T33"/>
                <a:gd fmla="*/ 137 w 301" name="T34"/>
                <a:gd fmla="*/ 195 h 281" name="T35"/>
                <a:gd fmla="*/ 142 w 301" name="T36"/>
                <a:gd fmla="*/ 190 h 281" name="T37"/>
                <a:gd fmla="*/ 147 w 301" name="T38"/>
                <a:gd fmla="*/ 170 h 281" name="T39"/>
                <a:gd fmla="*/ 149 w 301" name="T40"/>
                <a:gd fmla="*/ 170 h 281" name="T41"/>
                <a:gd fmla="*/ 174 w 301" name="T42"/>
                <a:gd fmla="*/ 162 h 281" name="T43"/>
                <a:gd fmla="*/ 215 w 301" name="T44"/>
                <a:gd fmla="*/ 172 h 281" name="T45"/>
                <a:gd fmla="*/ 301 w 301" name="T46"/>
                <a:gd fmla="*/ 86 h 281" name="T47"/>
                <a:gd fmla="*/ 215 w 301" name="T48"/>
                <a:gd fmla="*/ 0 h 281" name="T49"/>
                <a:gd fmla="*/ 215 w 301" name="T50"/>
                <a:gd fmla="*/ 160 h 281" name="T51"/>
                <a:gd fmla="*/ 177 w 301" name="T52"/>
                <a:gd fmla="*/ 150 h 281" name="T53"/>
                <a:gd fmla="*/ 171 w 301" name="T54"/>
                <a:gd fmla="*/ 150 h 281" name="T55"/>
                <a:gd fmla="*/ 149 w 301" name="T56"/>
                <a:gd fmla="*/ 158 h 281" name="T57"/>
                <a:gd fmla="*/ 144 w 301" name="T58"/>
                <a:gd fmla="*/ 158 h 281" name="T59"/>
                <a:gd fmla="*/ 144 w 301" name="T60"/>
                <a:gd fmla="*/ 158 h 281" name="T61"/>
                <a:gd fmla="*/ 140 w 301" name="T62"/>
                <a:gd fmla="*/ 158 h 281" name="T63"/>
                <a:gd fmla="*/ 137 w 301" name="T64"/>
                <a:gd fmla="*/ 162 h 281" name="T65"/>
                <a:gd fmla="*/ 132 w 301" name="T66"/>
                <a:gd fmla="*/ 184 h 281" name="T67"/>
                <a:gd fmla="*/ 115 w 301" name="T68"/>
                <a:gd fmla="*/ 186 h 281" name="T69"/>
                <a:gd fmla="*/ 110 w 301" name="T70"/>
                <a:gd fmla="*/ 191 h 281" name="T71"/>
                <a:gd fmla="*/ 108 w 301" name="T72"/>
                <a:gd fmla="*/ 212 h 281" name="T73"/>
                <a:gd fmla="*/ 89 w 301" name="T74"/>
                <a:gd fmla="*/ 217 h 281" name="T75"/>
                <a:gd fmla="*/ 85 w 301" name="T76"/>
                <a:gd fmla="*/ 221 h 281" name="T77"/>
                <a:gd fmla="*/ 81 w 301" name="T78"/>
                <a:gd fmla="*/ 240 h 281" name="T79"/>
                <a:gd fmla="*/ 60 w 301" name="T80"/>
                <a:gd fmla="*/ 244 h 281" name="T81"/>
                <a:gd fmla="*/ 55 w 301" name="T82"/>
                <a:gd fmla="*/ 248 h 281" name="T83"/>
                <a:gd fmla="*/ 50 w 301" name="T84"/>
                <a:gd fmla="*/ 268 h 281" name="T85"/>
                <a:gd fmla="*/ 12 w 301" name="T86"/>
                <a:gd fmla="*/ 269 h 281" name="T87"/>
                <a:gd fmla="*/ 11 w 301" name="T88"/>
                <a:gd fmla="*/ 254 h 281" name="T89"/>
                <a:gd fmla="*/ 145 w 301" name="T90"/>
                <a:gd fmla="*/ 120 h 281" name="T91"/>
                <a:gd fmla="*/ 146 w 301" name="T92"/>
                <a:gd fmla="*/ 114 h 281" name="T93"/>
                <a:gd fmla="*/ 141 w 301" name="T94"/>
                <a:gd fmla="*/ 86 h 281" name="T95"/>
                <a:gd fmla="*/ 215 w 301" name="T96"/>
                <a:gd fmla="*/ 12 h 281" name="T97"/>
                <a:gd fmla="*/ 289 w 301" name="T98"/>
                <a:gd fmla="*/ 86 h 281" name="T99"/>
                <a:gd fmla="*/ 215 w 301" name="T100"/>
                <a:gd fmla="*/ 160 h 28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1" w="30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solidFill>
              <a:srgbClr val="4F4D50"/>
            </a:solidFill>
            <a:ln>
              <a:noFill/>
            </a:ln>
            <a:extLst/>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sp>
          <p:nvSpPr>
            <p:cNvPr id="18" name="Freeform 62"/>
            <p:cNvSpPr>
              <a:spLocks noEditPoints="1"/>
            </p:cNvSpPr>
            <p:nvPr/>
          </p:nvSpPr>
          <p:spPr bwMode="auto">
            <a:xfrm>
              <a:off x="2194576" y="5465027"/>
              <a:ext cx="96838" cy="98425"/>
            </a:xfrm>
            <a:custGeom>
              <a:gdLst>
                <a:gd fmla="*/ 26 w 52" name="T0"/>
                <a:gd fmla="*/ 0 h 52" name="T1"/>
                <a:gd fmla="*/ 0 w 52" name="T2"/>
                <a:gd fmla="*/ 26 h 52" name="T3"/>
                <a:gd fmla="*/ 26 w 52" name="T4"/>
                <a:gd fmla="*/ 52 h 52" name="T5"/>
                <a:gd fmla="*/ 52 w 52" name="T6"/>
                <a:gd fmla="*/ 26 h 52" name="T7"/>
                <a:gd fmla="*/ 26 w 52" name="T8"/>
                <a:gd fmla="*/ 0 h 52" name="T9"/>
                <a:gd fmla="*/ 26 w 52" name="T10"/>
                <a:gd fmla="*/ 42 h 52" name="T11"/>
                <a:gd fmla="*/ 10 w 52" name="T12"/>
                <a:gd fmla="*/ 26 h 52" name="T13"/>
                <a:gd fmla="*/ 26 w 52" name="T14"/>
                <a:gd fmla="*/ 10 h 52" name="T15"/>
                <a:gd fmla="*/ 42 w 52" name="T16"/>
                <a:gd fmla="*/ 26 h 52" name="T17"/>
                <a:gd fmla="*/ 26 w 52" name="T18"/>
                <a:gd fmla="*/ 4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solidFill>
              <a:srgbClr val="4F4D50"/>
            </a:solidFill>
            <a:ln>
              <a:noFill/>
            </a:ln>
            <a:extLst/>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sp>
        <p:nvSpPr>
          <p:cNvPr id="21" name="Freeform 159"/>
          <p:cNvSpPr>
            <a:spLocks noEditPoints="1"/>
          </p:cNvSpPr>
          <p:nvPr/>
        </p:nvSpPr>
        <p:spPr bwMode="auto">
          <a:xfrm>
            <a:off x="4834351" y="5388864"/>
            <a:ext cx="534988" cy="571500"/>
          </a:xfrm>
          <a:custGeom>
            <a:gdLst>
              <a:gd fmla="*/ 196 w 283" name="T0"/>
              <a:gd fmla="*/ 190 h 303" name="T1"/>
              <a:gd fmla="*/ 240 w 283" name="T2"/>
              <a:gd fmla="*/ 123 h 303" name="T3"/>
              <a:gd fmla="*/ 184 w 283" name="T4"/>
              <a:gd fmla="*/ 16 h 303" name="T5"/>
              <a:gd fmla="*/ 69 w 283" name="T6"/>
              <a:gd fmla="*/ 63 h 303" name="T7"/>
              <a:gd fmla="*/ 83 w 283" name="T8"/>
              <a:gd fmla="*/ 109 h 303" name="T9"/>
              <a:gd fmla="*/ 87 w 283" name="T10"/>
              <a:gd fmla="*/ 190 h 303" name="T11"/>
              <a:gd fmla="*/ 0 w 283" name="T12"/>
              <a:gd fmla="*/ 192 h 303" name="T13"/>
              <a:gd fmla="*/ 98 w 283" name="T14"/>
              <a:gd fmla="*/ 303 h 303" name="T15"/>
              <a:gd fmla="*/ 283 w 283" name="T16"/>
              <a:gd fmla="*/ 198 h 303" name="T17"/>
              <a:gd fmla="*/ 196 w 283" name="T18"/>
              <a:gd fmla="*/ 192 h 303" name="T19"/>
              <a:gd fmla="*/ 234 w 283" name="T20"/>
              <a:gd fmla="*/ 99 h 303" name="T21"/>
              <a:gd fmla="*/ 96 w 283" name="T22"/>
              <a:gd fmla="*/ 45 h 303" name="T23"/>
              <a:gd fmla="*/ 91 w 283" name="T24"/>
              <a:gd fmla="*/ 100 h 303" name="T25"/>
              <a:gd fmla="*/ 119 w 283" name="T26"/>
              <a:gd fmla="*/ 54 h 303" name="T27"/>
              <a:gd fmla="*/ 216 w 283" name="T28"/>
              <a:gd fmla="*/ 91 h 303" name="T29"/>
              <a:gd fmla="*/ 188 w 283" name="T30"/>
              <a:gd fmla="*/ 137 h 303" name="T31"/>
              <a:gd fmla="*/ 149 w 283" name="T32"/>
              <a:gd fmla="*/ 88 h 303" name="T33"/>
              <a:gd fmla="*/ 142 w 283" name="T34"/>
              <a:gd fmla="*/ 87 h 303" name="T35"/>
              <a:gd fmla="*/ 141 w 283" name="T36"/>
              <a:gd fmla="*/ 87 h 303" name="T37"/>
              <a:gd fmla="*/ 91 w 283" name="T38"/>
              <a:gd fmla="*/ 100 h 303" name="T39"/>
              <a:gd fmla="*/ 184 w 283" name="T40"/>
              <a:gd fmla="*/ 192 h 303" name="T41"/>
              <a:gd fmla="*/ 164 w 283" name="T42"/>
              <a:gd fmla="*/ 115 h 303" name="T43"/>
              <a:gd fmla="*/ 163 w 283" name="T44"/>
              <a:gd fmla="*/ 192 h 303" name="T45"/>
              <a:gd fmla="*/ 126 w 283" name="T46"/>
              <a:gd fmla="*/ 166 h 303" name="T47"/>
              <a:gd fmla="*/ 144 w 283" name="T48"/>
              <a:gd fmla="*/ 99 h 303" name="T49"/>
              <a:gd fmla="*/ 162 w 283" name="T50"/>
              <a:gd fmla="*/ 166 h 303" name="T51"/>
              <a:gd fmla="*/ 128 w 283" name="T52"/>
              <a:gd fmla="*/ 104 h 303" name="T53"/>
              <a:gd fmla="*/ 99 w 283" name="T54"/>
              <a:gd fmla="*/ 192 h 303" name="T55"/>
              <a:gd fmla="*/ 128 w 283" name="T56"/>
              <a:gd fmla="*/ 104 h 303" name="T57"/>
              <a:gd fmla="*/ 98 w 283" name="T58"/>
              <a:gd fmla="*/ 292 h 303" name="T59"/>
              <a:gd fmla="*/ 168 w 283" name="T60"/>
              <a:gd fmla="*/ 204 h 303" name="T61"/>
              <a:gd fmla="*/ 169 w 283" name="T62"/>
              <a:gd fmla="*/ 204 h 303" name="T63"/>
              <a:gd fmla="*/ 271 w 283" name="T64"/>
              <a:gd fmla="*/ 204 h 30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3" w="283">
                <a:moveTo>
                  <a:pt x="196" y="192"/>
                </a:moveTo>
                <a:cubicBezTo>
                  <a:pt x="196" y="192"/>
                  <a:pt x="196" y="191"/>
                  <a:pt x="196" y="190"/>
                </a:cubicBezTo>
                <a:cubicBezTo>
                  <a:pt x="196" y="176"/>
                  <a:pt x="194" y="162"/>
                  <a:pt x="190" y="148"/>
                </a:cubicBezTo>
                <a:cubicBezTo>
                  <a:pt x="217" y="148"/>
                  <a:pt x="235" y="138"/>
                  <a:pt x="240" y="123"/>
                </a:cubicBezTo>
                <a:cubicBezTo>
                  <a:pt x="241" y="120"/>
                  <a:pt x="241" y="116"/>
                  <a:pt x="241" y="112"/>
                </a:cubicBezTo>
                <a:cubicBezTo>
                  <a:pt x="250" y="42"/>
                  <a:pt x="184" y="16"/>
                  <a:pt x="184" y="16"/>
                </a:cubicBezTo>
                <a:cubicBezTo>
                  <a:pt x="100" y="0"/>
                  <a:pt x="69" y="63"/>
                  <a:pt x="69" y="63"/>
                </a:cubicBezTo>
                <a:cubicBezTo>
                  <a:pt x="69" y="63"/>
                  <a:pt x="69" y="63"/>
                  <a:pt x="69" y="63"/>
                </a:cubicBezTo>
                <a:cubicBezTo>
                  <a:pt x="69" y="64"/>
                  <a:pt x="68" y="66"/>
                  <a:pt x="67" y="67"/>
                </a:cubicBezTo>
                <a:cubicBezTo>
                  <a:pt x="63" y="80"/>
                  <a:pt x="69" y="95"/>
                  <a:pt x="83" y="109"/>
                </a:cubicBezTo>
                <a:cubicBezTo>
                  <a:pt x="89" y="113"/>
                  <a:pt x="95" y="118"/>
                  <a:pt x="101" y="122"/>
                </a:cubicBezTo>
                <a:cubicBezTo>
                  <a:pt x="92" y="142"/>
                  <a:pt x="87" y="167"/>
                  <a:pt x="87" y="190"/>
                </a:cubicBezTo>
                <a:cubicBezTo>
                  <a:pt x="87" y="191"/>
                  <a:pt x="87" y="192"/>
                  <a:pt x="87" y="192"/>
                </a:cubicBezTo>
                <a:cubicBezTo>
                  <a:pt x="0" y="192"/>
                  <a:pt x="0" y="192"/>
                  <a:pt x="0" y="192"/>
                </a:cubicBezTo>
                <a:cubicBezTo>
                  <a:pt x="0" y="198"/>
                  <a:pt x="0" y="198"/>
                  <a:pt x="0" y="198"/>
                </a:cubicBezTo>
                <a:cubicBezTo>
                  <a:pt x="4" y="257"/>
                  <a:pt x="47" y="303"/>
                  <a:pt x="98" y="303"/>
                </a:cubicBezTo>
                <a:cubicBezTo>
                  <a:pt x="185" y="303"/>
                  <a:pt x="185" y="303"/>
                  <a:pt x="185" y="303"/>
                </a:cubicBezTo>
                <a:cubicBezTo>
                  <a:pt x="236" y="303"/>
                  <a:pt x="279" y="257"/>
                  <a:pt x="283" y="198"/>
                </a:cubicBezTo>
                <a:cubicBezTo>
                  <a:pt x="283" y="192"/>
                  <a:pt x="283" y="192"/>
                  <a:pt x="283" y="192"/>
                </a:cubicBezTo>
                <a:lnTo>
                  <a:pt x="196" y="192"/>
                </a:lnTo>
                <a:close/>
                <a:moveTo>
                  <a:pt x="182" y="27"/>
                </a:moveTo>
                <a:cubicBezTo>
                  <a:pt x="207" y="38"/>
                  <a:pt x="231" y="64"/>
                  <a:pt x="234" y="99"/>
                </a:cubicBezTo>
                <a:cubicBezTo>
                  <a:pt x="224" y="77"/>
                  <a:pt x="195" y="60"/>
                  <a:pt x="173" y="53"/>
                </a:cubicBezTo>
                <a:cubicBezTo>
                  <a:pt x="157" y="48"/>
                  <a:pt x="118" y="40"/>
                  <a:pt x="96" y="45"/>
                </a:cubicBezTo>
                <a:cubicBezTo>
                  <a:pt x="93" y="46"/>
                  <a:pt x="130" y="13"/>
                  <a:pt x="182" y="27"/>
                </a:cubicBezTo>
                <a:close/>
                <a:moveTo>
                  <a:pt x="91" y="100"/>
                </a:moveTo>
                <a:cubicBezTo>
                  <a:pt x="80" y="90"/>
                  <a:pt x="76" y="79"/>
                  <a:pt x="78" y="71"/>
                </a:cubicBezTo>
                <a:cubicBezTo>
                  <a:pt x="82" y="61"/>
                  <a:pt x="97" y="54"/>
                  <a:pt x="119" y="54"/>
                </a:cubicBezTo>
                <a:cubicBezTo>
                  <a:pt x="133" y="54"/>
                  <a:pt x="149" y="57"/>
                  <a:pt x="164" y="62"/>
                </a:cubicBezTo>
                <a:cubicBezTo>
                  <a:pt x="185" y="69"/>
                  <a:pt x="203" y="79"/>
                  <a:pt x="216" y="91"/>
                </a:cubicBezTo>
                <a:cubicBezTo>
                  <a:pt x="227" y="101"/>
                  <a:pt x="231" y="112"/>
                  <a:pt x="229" y="120"/>
                </a:cubicBezTo>
                <a:cubicBezTo>
                  <a:pt x="225" y="130"/>
                  <a:pt x="210" y="137"/>
                  <a:pt x="188" y="137"/>
                </a:cubicBezTo>
                <a:cubicBezTo>
                  <a:pt x="188" y="137"/>
                  <a:pt x="187" y="137"/>
                  <a:pt x="187" y="137"/>
                </a:cubicBezTo>
                <a:cubicBezTo>
                  <a:pt x="179" y="112"/>
                  <a:pt x="165" y="92"/>
                  <a:pt x="149" y="88"/>
                </a:cubicBezTo>
                <a:cubicBezTo>
                  <a:pt x="148" y="88"/>
                  <a:pt x="148" y="87"/>
                  <a:pt x="148" y="87"/>
                </a:cubicBezTo>
                <a:cubicBezTo>
                  <a:pt x="146" y="87"/>
                  <a:pt x="144" y="87"/>
                  <a:pt x="142" y="87"/>
                </a:cubicBezTo>
                <a:cubicBezTo>
                  <a:pt x="142" y="87"/>
                  <a:pt x="142" y="87"/>
                  <a:pt x="142" y="87"/>
                </a:cubicBezTo>
                <a:cubicBezTo>
                  <a:pt x="142" y="87"/>
                  <a:pt x="141" y="87"/>
                  <a:pt x="141" y="87"/>
                </a:cubicBezTo>
                <a:cubicBezTo>
                  <a:pt x="128" y="87"/>
                  <a:pt x="116" y="97"/>
                  <a:pt x="107" y="112"/>
                </a:cubicBezTo>
                <a:cubicBezTo>
                  <a:pt x="101" y="108"/>
                  <a:pt x="96" y="104"/>
                  <a:pt x="91" y="100"/>
                </a:cubicBezTo>
                <a:close/>
                <a:moveTo>
                  <a:pt x="184" y="190"/>
                </a:moveTo>
                <a:cubicBezTo>
                  <a:pt x="184" y="191"/>
                  <a:pt x="184" y="192"/>
                  <a:pt x="184" y="192"/>
                </a:cubicBezTo>
                <a:cubicBezTo>
                  <a:pt x="175" y="192"/>
                  <a:pt x="175" y="192"/>
                  <a:pt x="175" y="192"/>
                </a:cubicBezTo>
                <a:cubicBezTo>
                  <a:pt x="175" y="155"/>
                  <a:pt x="170" y="131"/>
                  <a:pt x="164" y="115"/>
                </a:cubicBezTo>
                <a:cubicBezTo>
                  <a:pt x="176" y="132"/>
                  <a:pt x="184" y="161"/>
                  <a:pt x="184" y="190"/>
                </a:cubicBezTo>
                <a:close/>
                <a:moveTo>
                  <a:pt x="163" y="192"/>
                </a:moveTo>
                <a:cubicBezTo>
                  <a:pt x="125" y="192"/>
                  <a:pt x="125" y="192"/>
                  <a:pt x="125" y="192"/>
                </a:cubicBezTo>
                <a:cubicBezTo>
                  <a:pt x="125" y="182"/>
                  <a:pt x="125" y="174"/>
                  <a:pt x="126" y="166"/>
                </a:cubicBezTo>
                <a:cubicBezTo>
                  <a:pt x="138" y="111"/>
                  <a:pt x="138" y="111"/>
                  <a:pt x="138" y="111"/>
                </a:cubicBezTo>
                <a:cubicBezTo>
                  <a:pt x="140" y="105"/>
                  <a:pt x="142" y="101"/>
                  <a:pt x="144" y="99"/>
                </a:cubicBezTo>
                <a:cubicBezTo>
                  <a:pt x="145" y="101"/>
                  <a:pt x="148" y="105"/>
                  <a:pt x="150" y="111"/>
                </a:cubicBezTo>
                <a:cubicBezTo>
                  <a:pt x="162" y="166"/>
                  <a:pt x="162" y="166"/>
                  <a:pt x="162" y="166"/>
                </a:cubicBezTo>
                <a:cubicBezTo>
                  <a:pt x="163" y="174"/>
                  <a:pt x="163" y="183"/>
                  <a:pt x="163" y="192"/>
                </a:cubicBezTo>
                <a:close/>
                <a:moveTo>
                  <a:pt x="128" y="104"/>
                </a:moveTo>
                <a:cubicBezTo>
                  <a:pt x="121" y="119"/>
                  <a:pt x="113" y="146"/>
                  <a:pt x="113" y="192"/>
                </a:cubicBezTo>
                <a:cubicBezTo>
                  <a:pt x="99" y="192"/>
                  <a:pt x="99" y="192"/>
                  <a:pt x="99" y="192"/>
                </a:cubicBezTo>
                <a:cubicBezTo>
                  <a:pt x="99" y="192"/>
                  <a:pt x="99" y="191"/>
                  <a:pt x="99" y="190"/>
                </a:cubicBezTo>
                <a:cubicBezTo>
                  <a:pt x="99" y="154"/>
                  <a:pt x="112" y="118"/>
                  <a:pt x="128" y="104"/>
                </a:cubicBezTo>
                <a:close/>
                <a:moveTo>
                  <a:pt x="185" y="292"/>
                </a:moveTo>
                <a:cubicBezTo>
                  <a:pt x="98" y="292"/>
                  <a:pt x="98" y="292"/>
                  <a:pt x="98" y="292"/>
                </a:cubicBezTo>
                <a:cubicBezTo>
                  <a:pt x="54" y="292"/>
                  <a:pt x="18" y="254"/>
                  <a:pt x="12" y="204"/>
                </a:cubicBezTo>
                <a:cubicBezTo>
                  <a:pt x="168" y="204"/>
                  <a:pt x="168" y="204"/>
                  <a:pt x="168" y="204"/>
                </a:cubicBezTo>
                <a:cubicBezTo>
                  <a:pt x="169" y="204"/>
                  <a:pt x="169" y="204"/>
                  <a:pt x="169" y="204"/>
                </a:cubicBezTo>
                <a:cubicBezTo>
                  <a:pt x="169" y="204"/>
                  <a:pt x="169" y="204"/>
                  <a:pt x="169" y="204"/>
                </a:cubicBezTo>
                <a:cubicBezTo>
                  <a:pt x="169" y="204"/>
                  <a:pt x="170" y="204"/>
                  <a:pt x="170" y="204"/>
                </a:cubicBezTo>
                <a:cubicBezTo>
                  <a:pt x="271" y="204"/>
                  <a:pt x="271" y="204"/>
                  <a:pt x="271" y="204"/>
                </a:cubicBezTo>
                <a:cubicBezTo>
                  <a:pt x="265" y="254"/>
                  <a:pt x="229" y="292"/>
                  <a:pt x="185" y="292"/>
                </a:cubicBezTo>
                <a:close/>
              </a:path>
            </a:pathLst>
          </a:custGeom>
          <a:solidFill>
            <a:srgbClr val="4F4D50"/>
          </a:solidFill>
          <a:ln>
            <a:noFill/>
          </a:ln>
          <a:extLst/>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nvGrpSpPr>
          <p:cNvPr id="3" name="组合 2"/>
          <p:cNvGrpSpPr/>
          <p:nvPr/>
        </p:nvGrpSpPr>
        <p:grpSpPr>
          <a:xfrm>
            <a:off x="7813476" y="5344280"/>
            <a:ext cx="415925" cy="666750"/>
            <a:chOff x="7813476" y="5344280"/>
            <a:chExt cx="415925" cy="666750"/>
          </a:xfrm>
        </p:grpSpPr>
        <p:sp>
          <p:nvSpPr>
            <p:cNvPr id="24" name="Freeform 193"/>
            <p:cNvSpPr/>
            <p:nvPr/>
          </p:nvSpPr>
          <p:spPr bwMode="auto">
            <a:xfrm>
              <a:off x="7813476" y="5874505"/>
              <a:ext cx="115888" cy="136525"/>
            </a:xfrm>
            <a:custGeom>
              <a:gdLst>
                <a:gd fmla="*/ 35 w 62" name="T0"/>
                <a:gd fmla="*/ 0 h 72" name="T1"/>
                <a:gd fmla="*/ 26 w 62" name="T2"/>
                <a:gd fmla="*/ 16 h 72" name="T3"/>
                <a:gd fmla="*/ 20 w 62" name="T4"/>
                <a:gd fmla="*/ 63 h 72" name="T5"/>
                <a:gd fmla="*/ 52 w 62" name="T6"/>
                <a:gd fmla="*/ 61 h 72" name="T7"/>
                <a:gd fmla="*/ 44 w 62" name="T8"/>
                <a:gd fmla="*/ 17 h 72" name="T9"/>
                <a:gd fmla="*/ 35 w 62" name="T10"/>
                <a:gd fmla="*/ 0 h 72" name="T11"/>
              </a:gdLst>
              <a:cxnLst>
                <a:cxn ang="0">
                  <a:pos x="T0" y="T1"/>
                </a:cxn>
                <a:cxn ang="0">
                  <a:pos x="T2" y="T3"/>
                </a:cxn>
                <a:cxn ang="0">
                  <a:pos x="T4" y="T5"/>
                </a:cxn>
                <a:cxn ang="0">
                  <a:pos x="T6" y="T7"/>
                </a:cxn>
                <a:cxn ang="0">
                  <a:pos x="T8" y="T9"/>
                </a:cxn>
                <a:cxn ang="0">
                  <a:pos x="T10" y="T11"/>
                </a:cxn>
              </a:cxnLst>
              <a:rect b="b" l="0" r="r" t="0"/>
              <a:pathLst>
                <a:path h="72" w="6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solidFill>
              <a:srgbClr val="4F4D50"/>
            </a:solidFill>
            <a:ln>
              <a:noFill/>
            </a:ln>
            <a:extLst/>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sp>
          <p:nvSpPr>
            <p:cNvPr id="25" name="Freeform 194"/>
            <p:cNvSpPr>
              <a:spLocks noEditPoints="1"/>
            </p:cNvSpPr>
            <p:nvPr/>
          </p:nvSpPr>
          <p:spPr bwMode="auto">
            <a:xfrm>
              <a:off x="7813476" y="5344280"/>
              <a:ext cx="415925" cy="503238"/>
            </a:xfrm>
            <a:custGeom>
              <a:gdLst>
                <a:gd fmla="*/ 206 w 220" name="T0"/>
                <a:gd fmla="*/ 86 h 266" name="T1"/>
                <a:gd fmla="*/ 158 w 220" name="T2"/>
                <a:gd fmla="*/ 86 h 266" name="T3"/>
                <a:gd fmla="*/ 126 w 220" name="T4"/>
                <a:gd fmla="*/ 55 h 266" name="T5"/>
                <a:gd fmla="*/ 126 w 220" name="T6"/>
                <a:gd fmla="*/ 49 h 266" name="T7"/>
                <a:gd fmla="*/ 137 w 220" name="T8"/>
                <a:gd fmla="*/ 49 h 266" name="T9"/>
                <a:gd fmla="*/ 156 w 220" name="T10"/>
                <a:gd fmla="*/ 30 h 266" name="T11"/>
                <a:gd fmla="*/ 137 w 220" name="T12"/>
                <a:gd fmla="*/ 11 h 266" name="T13"/>
                <a:gd fmla="*/ 125 w 220" name="T14"/>
                <a:gd fmla="*/ 11 h 266" name="T15"/>
                <a:gd fmla="*/ 109 w 220" name="T16"/>
                <a:gd fmla="*/ 0 h 266" name="T17"/>
                <a:gd fmla="*/ 93 w 220" name="T18"/>
                <a:gd fmla="*/ 11 h 266" name="T19"/>
                <a:gd fmla="*/ 81 w 220" name="T20"/>
                <a:gd fmla="*/ 11 h 266" name="T21"/>
                <a:gd fmla="*/ 62 w 220" name="T22"/>
                <a:gd fmla="*/ 30 h 266" name="T23"/>
                <a:gd fmla="*/ 81 w 220" name="T24"/>
                <a:gd fmla="*/ 49 h 266" name="T25"/>
                <a:gd fmla="*/ 92 w 220" name="T26"/>
                <a:gd fmla="*/ 49 h 266" name="T27"/>
                <a:gd fmla="*/ 92 w 220" name="T28"/>
                <a:gd fmla="*/ 55 h 266" name="T29"/>
                <a:gd fmla="*/ 58 w 220" name="T30"/>
                <a:gd fmla="*/ 92 h 266" name="T31"/>
                <a:gd fmla="*/ 0 w 220" name="T32"/>
                <a:gd fmla="*/ 160 h 266" name="T33"/>
                <a:gd fmla="*/ 0 w 220" name="T34"/>
                <a:gd fmla="*/ 167 h 266" name="T35"/>
                <a:gd fmla="*/ 0 w 220" name="T36"/>
                <a:gd fmla="*/ 246 h 266" name="T37"/>
                <a:gd fmla="*/ 20 w 220" name="T38"/>
                <a:gd fmla="*/ 266 h 266" name="T39"/>
                <a:gd fmla="*/ 50 w 220" name="T40"/>
                <a:gd fmla="*/ 266 h 266" name="T41"/>
                <a:gd fmla="*/ 70 w 220" name="T42"/>
                <a:gd fmla="*/ 246 h 266" name="T43"/>
                <a:gd fmla="*/ 70 w 220" name="T44"/>
                <a:gd fmla="*/ 190 h 266" name="T45"/>
                <a:gd fmla="*/ 70 w 220" name="T46"/>
                <a:gd fmla="*/ 189 h 266" name="T47"/>
                <a:gd fmla="*/ 102 w 220" name="T48"/>
                <a:gd fmla="*/ 177 h 266" name="T49"/>
                <a:gd fmla="*/ 206 w 220" name="T50"/>
                <a:gd fmla="*/ 177 h 266" name="T51"/>
                <a:gd fmla="*/ 220 w 220" name="T52"/>
                <a:gd fmla="*/ 157 h 266" name="T53"/>
                <a:gd fmla="*/ 220 w 220" name="T54"/>
                <a:gd fmla="*/ 105 h 266" name="T55"/>
                <a:gd fmla="*/ 206 w 220" name="T56"/>
                <a:gd fmla="*/ 86 h 266" name="T57"/>
                <a:gd fmla="*/ 82 w 220" name="T58"/>
                <a:gd fmla="*/ 39 h 266" name="T59"/>
                <a:gd fmla="*/ 72 w 220" name="T60"/>
                <a:gd fmla="*/ 30 h 266" name="T61"/>
                <a:gd fmla="*/ 82 w 220" name="T62"/>
                <a:gd fmla="*/ 20 h 266" name="T63"/>
                <a:gd fmla="*/ 136 w 220" name="T64"/>
                <a:gd fmla="*/ 20 h 266" name="T65"/>
                <a:gd fmla="*/ 146 w 220" name="T66"/>
                <a:gd fmla="*/ 30 h 266" name="T67"/>
                <a:gd fmla="*/ 136 w 220" name="T68"/>
                <a:gd fmla="*/ 39 h 266" name="T69"/>
                <a:gd fmla="*/ 82 w 220" name="T70"/>
                <a:gd fmla="*/ 39 h 266" name="T71"/>
                <a:gd fmla="*/ 100 w 220" name="T72"/>
                <a:gd fmla="*/ 67 h 266" name="T73"/>
                <a:gd fmla="*/ 106 w 220" name="T74"/>
                <a:gd fmla="*/ 65 h 266" name="T75"/>
                <a:gd fmla="*/ 106 w 220" name="T76"/>
                <a:gd fmla="*/ 49 h 266" name="T77"/>
                <a:gd fmla="*/ 113 w 220" name="T78"/>
                <a:gd fmla="*/ 49 h 266" name="T79"/>
                <a:gd fmla="*/ 113 w 220" name="T80"/>
                <a:gd fmla="*/ 65 h 266" name="T81"/>
                <a:gd fmla="*/ 118 w 220" name="T82"/>
                <a:gd fmla="*/ 67 h 266" name="T83"/>
                <a:gd fmla="*/ 146 w 220" name="T84"/>
                <a:gd fmla="*/ 92 h 266" name="T85"/>
                <a:gd fmla="*/ 108 w 220" name="T86"/>
                <a:gd fmla="*/ 96 h 266" name="T87"/>
                <a:gd fmla="*/ 72 w 220" name="T88"/>
                <a:gd fmla="*/ 93 h 266" name="T89"/>
                <a:gd fmla="*/ 100 w 220" name="T90"/>
                <a:gd fmla="*/ 67 h 266" name="T91"/>
                <a:gd fmla="*/ 206 w 220" name="T92"/>
                <a:gd fmla="*/ 157 h 266" name="T93"/>
                <a:gd fmla="*/ 205 w 220" name="T94"/>
                <a:gd fmla="*/ 163 h 266" name="T95"/>
                <a:gd fmla="*/ 102 w 220" name="T96"/>
                <a:gd fmla="*/ 163 h 266" name="T97"/>
                <a:gd fmla="*/ 57 w 220" name="T98"/>
                <a:gd fmla="*/ 182 h 266" name="T99"/>
                <a:gd fmla="*/ 56 w 220" name="T100"/>
                <a:gd fmla="*/ 183 h 266" name="T101"/>
                <a:gd fmla="*/ 56 w 220" name="T102"/>
                <a:gd fmla="*/ 246 h 266" name="T103"/>
                <a:gd fmla="*/ 50 w 220" name="T104"/>
                <a:gd fmla="*/ 253 h 266" name="T105"/>
                <a:gd fmla="*/ 20 w 220" name="T106"/>
                <a:gd fmla="*/ 253 h 266" name="T107"/>
                <a:gd fmla="*/ 14 w 220" name="T108"/>
                <a:gd fmla="*/ 246 h 266" name="T109"/>
                <a:gd fmla="*/ 14 w 220" name="T110"/>
                <a:gd fmla="*/ 160 h 266" name="T111"/>
                <a:gd fmla="*/ 66 w 220" name="T112"/>
                <a:gd fmla="*/ 104 h 266" name="T113"/>
                <a:gd fmla="*/ 67 w 220" name="T114"/>
                <a:gd fmla="*/ 103 h 266" name="T115"/>
                <a:gd fmla="*/ 110 w 220" name="T116"/>
                <a:gd fmla="*/ 108 h 266" name="T117"/>
                <a:gd fmla="*/ 159 w 220" name="T118"/>
                <a:gd fmla="*/ 99 h 266" name="T119"/>
                <a:gd fmla="*/ 205 w 220" name="T120"/>
                <a:gd fmla="*/ 99 h 266" name="T121"/>
                <a:gd fmla="*/ 206 w 220" name="T122"/>
                <a:gd fmla="*/ 105 h 266" name="T123"/>
                <a:gd fmla="*/ 206 w 220" name="T124"/>
                <a:gd fmla="*/ 157 h 2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6" w="220">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solidFill>
              <a:srgbClr val="4F4D50"/>
            </a:solidFill>
            <a:ln>
              <a:noFill/>
            </a:ln>
            <a:extLst/>
          </p:spPr>
          <p:txBody>
            <a:bodyPr anchor="t" anchorCtr="0" bIns="45720" compatLnSpc="1" lIns="91440" numCol="1" rIns="91440" tIns="45720" vert="horz" wrap="square">
              <a:prstTxWarp prst="textNoShape">
                <a:avLst/>
              </a:prstTxWarp>
            </a:bodyPr>
            <a:lstStyle/>
            <a:p>
              <a:endParaRPr lang="en-US" sz="1000">
                <a:solidFill>
                  <a:srgbClr val="4F4D50"/>
                </a:solidFill>
                <a:latin charset="-122" panose="02010601030101010101" pitchFamily="2" typeface="方正黑体简体"/>
                <a:ea charset="-122" panose="02010601030101010101" pitchFamily="2" typeface="方正黑体简体"/>
                <a:sym charset="-122" panose="020b0502040204020203" pitchFamily="34" typeface="微软雅黑 Light"/>
              </a:endParaRPr>
            </a:p>
          </p:txBody>
        </p:sp>
      </p:grpSp>
      <p:sp>
        <p:nvSpPr>
          <p:cNvPr id="19" name="Text Placeholder 8">
            <a:extLst>
              <a:ext uri="{FF2B5EF4-FFF2-40B4-BE49-F238E27FC236}">
                <a16:creationId xmlns:a16="http://schemas.microsoft.com/office/drawing/2014/main" id="{D8BD9DE3-25FA-42E6-8F74-C6723C4E9964}"/>
              </a:ext>
            </a:extLst>
          </p:cNvPr>
          <p:cNvSpPr txBox="1"/>
          <p:nvPr/>
        </p:nvSpPr>
        <p:spPr>
          <a:xfrm>
            <a:off x="2492617"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0" name="Text Placeholder 9">
            <a:extLst>
              <a:ext uri="{FF2B5EF4-FFF2-40B4-BE49-F238E27FC236}">
                <a16:creationId xmlns:a16="http://schemas.microsoft.com/office/drawing/2014/main" id="{679C58A0-13B8-4952-B5F7-1A947AD1F627}"/>
              </a:ext>
            </a:extLst>
          </p:cNvPr>
          <p:cNvSpPr txBox="1"/>
          <p:nvPr/>
        </p:nvSpPr>
        <p:spPr>
          <a:xfrm>
            <a:off x="2492617"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a:t>
            </a:r>
          </a:p>
        </p:txBody>
      </p:sp>
      <p:sp>
        <p:nvSpPr>
          <p:cNvPr id="22" name="Text Placeholder 8">
            <a:extLst>
              <a:ext uri="{FF2B5EF4-FFF2-40B4-BE49-F238E27FC236}">
                <a16:creationId xmlns:a16="http://schemas.microsoft.com/office/drawing/2014/main" id="{6EAC3132-F1CC-4370-BE41-5CBA06EC9060}"/>
              </a:ext>
            </a:extLst>
          </p:cNvPr>
          <p:cNvSpPr txBox="1"/>
          <p:nvPr/>
        </p:nvSpPr>
        <p:spPr>
          <a:xfrm>
            <a:off x="5443543"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3" name="Text Placeholder 9">
            <a:extLst>
              <a:ext uri="{FF2B5EF4-FFF2-40B4-BE49-F238E27FC236}">
                <a16:creationId xmlns:a16="http://schemas.microsoft.com/office/drawing/2014/main" id="{D1FFE19E-2B46-4D1D-8A61-1DFD440D8C50}"/>
              </a:ext>
            </a:extLst>
          </p:cNvPr>
          <p:cNvSpPr txBox="1"/>
          <p:nvPr/>
        </p:nvSpPr>
        <p:spPr>
          <a:xfrm>
            <a:off x="5443543"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a:t>
            </a:r>
          </a:p>
        </p:txBody>
      </p:sp>
      <p:sp>
        <p:nvSpPr>
          <p:cNvPr id="26" name="Text Placeholder 8">
            <a:extLst>
              <a:ext uri="{FF2B5EF4-FFF2-40B4-BE49-F238E27FC236}">
                <a16:creationId xmlns:a16="http://schemas.microsoft.com/office/drawing/2014/main" id="{15566535-1E29-42B1-885F-2E2836B42247}"/>
              </a:ext>
            </a:extLst>
          </p:cNvPr>
          <p:cNvSpPr txBox="1"/>
          <p:nvPr/>
        </p:nvSpPr>
        <p:spPr>
          <a:xfrm>
            <a:off x="8357398" y="5264180"/>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7" name="Text Placeholder 9">
            <a:extLst>
              <a:ext uri="{FF2B5EF4-FFF2-40B4-BE49-F238E27FC236}">
                <a16:creationId xmlns:a16="http://schemas.microsoft.com/office/drawing/2014/main" id="{CDC701BB-D8F8-4C7A-BC32-5866CCA60C97}"/>
              </a:ext>
            </a:extLst>
          </p:cNvPr>
          <p:cNvSpPr txBox="1"/>
          <p:nvPr/>
        </p:nvSpPr>
        <p:spPr>
          <a:xfrm>
            <a:off x="8357398" y="5563452"/>
            <a:ext cx="2009593"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a:t>
            </a:r>
          </a:p>
        </p:txBody>
      </p:sp>
      <p:grpSp>
        <p:nvGrpSpPr>
          <p:cNvPr id="14" name="组合 13"/>
          <p:cNvGrpSpPr/>
          <p:nvPr/>
        </p:nvGrpSpPr>
        <p:grpSpPr>
          <a:xfrm>
            <a:off x="481368" y="440281"/>
            <a:ext cx="2007509" cy="721887"/>
            <a:chOff x="481368" y="440281"/>
            <a:chExt cx="2007509" cy="721887"/>
          </a:xfrm>
        </p:grpSpPr>
        <p:sp>
          <p:nvSpPr>
            <p:cNvPr id="1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1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28" name="矩形 27"/>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9179073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2000"/>
                                  </p:stCondLst>
                                  <p:childTnLst>
                                    <p:set>
                                      <p:cBhvr>
                                        <p:cTn dur="1" fill="hold" id="6">
                                          <p:stCondLst>
                                            <p:cond delay="0"/>
                                          </p:stCondLst>
                                        </p:cTn>
                                        <p:tgtEl>
                                          <p:spTgt spid="11">
                                            <p:graphicEl>
                                              <a:chart bldStep="gridLegend" categoryIdx="-3" seriesIdx="-3"/>
                                            </p:graphicEl>
                                          </p:spTgt>
                                        </p:tgtEl>
                                        <p:attrNameLst>
                                          <p:attrName>style.visibility</p:attrName>
                                        </p:attrNameLst>
                                      </p:cBhvr>
                                      <p:to>
                                        <p:strVal val="visible"/>
                                      </p:to>
                                    </p:set>
                                    <p:anim calcmode="lin" valueType="num">
                                      <p:cBhvr additive="base">
                                        <p:cTn dur="500" fill="hold" id="7"/>
                                        <p:tgtEl>
                                          <p:spTgt spid="11">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additive="base">
                                        <p:cTn dur="500" fill="hold" id="8"/>
                                        <p:tgtEl>
                                          <p:spTgt spid="11">
                                            <p:graphicEl>
                                              <a:chart bldStep="gridLegend" categoryIdx="-3" seriesIdx="-3"/>
                                            </p:graphicEl>
                                          </p:spTgt>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500"/>
                                  </p:stCondLst>
                                  <p:childTnLst>
                                    <p:set>
                                      <p:cBhvr>
                                        <p:cTn dur="1" fill="hold" id="10">
                                          <p:stCondLst>
                                            <p:cond delay="0"/>
                                          </p:stCondLst>
                                        </p:cTn>
                                        <p:tgtEl>
                                          <p:spTgt spid="11">
                                            <p:graphicEl>
                                              <a:chart bldStep="ptInCategory" categoryIdx="0" seriesIdx="0"/>
                                            </p:graphicEl>
                                          </p:spTgt>
                                        </p:tgtEl>
                                        <p:attrNameLst>
                                          <p:attrName>style.visibility</p:attrName>
                                        </p:attrNameLst>
                                      </p:cBhvr>
                                      <p:to>
                                        <p:strVal val="visible"/>
                                      </p:to>
                                    </p:set>
                                    <p:anim calcmode="lin" valueType="num">
                                      <p:cBhvr additive="base">
                                        <p:cTn dur="500" fill="hold" id="11"/>
                                        <p:tgtEl>
                                          <p:spTgt spid="11">
                                            <p:graphicEl>
                                              <a:chart bldStep="ptInCategory" categoryIdx="0" seriesIdx="0"/>
                                            </p:graphicEl>
                                          </p:spTgt>
                                        </p:tgtEl>
                                        <p:attrNameLst>
                                          <p:attrName>ppt_x</p:attrName>
                                        </p:attrNameLst>
                                      </p:cBhvr>
                                      <p:tavLst>
                                        <p:tav tm="0">
                                          <p:val>
                                            <p:strVal val="#ppt_x"/>
                                          </p:val>
                                        </p:tav>
                                        <p:tav tm="100000">
                                          <p:val>
                                            <p:strVal val="#ppt_x"/>
                                          </p:val>
                                        </p:tav>
                                      </p:tavLst>
                                    </p:anim>
                                    <p:anim calcmode="lin" valueType="num">
                                      <p:cBhvr additive="base">
                                        <p:cTn dur="500" fill="hold" id="12"/>
                                        <p:tgtEl>
                                          <p:spTgt spid="11">
                                            <p:graphicEl>
                                              <a:chart bldStep="ptInCategory" categoryIdx="0" seriesIdx="0"/>
                                            </p:graphicEl>
                                          </p:spTgt>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3000"/>
                                  </p:stCondLst>
                                  <p:childTnLst>
                                    <p:set>
                                      <p:cBhvr>
                                        <p:cTn dur="1" fill="hold" id="14">
                                          <p:stCondLst>
                                            <p:cond delay="0"/>
                                          </p:stCondLst>
                                        </p:cTn>
                                        <p:tgtEl>
                                          <p:spTgt spid="11">
                                            <p:graphicEl>
                                              <a:chart bldStep="ptInCategory" categoryIdx="0" seriesIdx="1"/>
                                            </p:graphicEl>
                                          </p:spTgt>
                                        </p:tgtEl>
                                        <p:attrNameLst>
                                          <p:attrName>style.visibility</p:attrName>
                                        </p:attrNameLst>
                                      </p:cBhvr>
                                      <p:to>
                                        <p:strVal val="visible"/>
                                      </p:to>
                                    </p:set>
                                    <p:anim calcmode="lin" valueType="num">
                                      <p:cBhvr additive="base">
                                        <p:cTn dur="500" fill="hold" id="15"/>
                                        <p:tgtEl>
                                          <p:spTgt spid="11">
                                            <p:graphicEl>
                                              <a:chart bldStep="ptInCategory" categoryIdx="0" seriesIdx="1"/>
                                            </p:graphicEl>
                                          </p:spTgt>
                                        </p:tgtEl>
                                        <p:attrNameLst>
                                          <p:attrName>ppt_x</p:attrName>
                                        </p:attrNameLst>
                                      </p:cBhvr>
                                      <p:tavLst>
                                        <p:tav tm="0">
                                          <p:val>
                                            <p:strVal val="#ppt_x"/>
                                          </p:val>
                                        </p:tav>
                                        <p:tav tm="100000">
                                          <p:val>
                                            <p:strVal val="#ppt_x"/>
                                          </p:val>
                                        </p:tav>
                                      </p:tavLst>
                                    </p:anim>
                                    <p:anim calcmode="lin" valueType="num">
                                      <p:cBhvr additive="base">
                                        <p:cTn dur="500" fill="hold" id="16"/>
                                        <p:tgtEl>
                                          <p:spTgt spid="11">
                                            <p:graphicEl>
                                              <a:chart bldStep="ptInCategory" categoryIdx="0" seriesIdx="1"/>
                                            </p:graphicEl>
                                          </p:spTgt>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3500"/>
                                  </p:stCondLst>
                                  <p:childTnLst>
                                    <p:set>
                                      <p:cBhvr>
                                        <p:cTn dur="1" fill="hold" id="18">
                                          <p:stCondLst>
                                            <p:cond delay="0"/>
                                          </p:stCondLst>
                                        </p:cTn>
                                        <p:tgtEl>
                                          <p:spTgt spid="11">
                                            <p:graphicEl>
                                              <a:chart bldStep="ptInCategory" categoryIdx="0" seriesIdx="2"/>
                                            </p:graphicEl>
                                          </p:spTgt>
                                        </p:tgtEl>
                                        <p:attrNameLst>
                                          <p:attrName>style.visibility</p:attrName>
                                        </p:attrNameLst>
                                      </p:cBhvr>
                                      <p:to>
                                        <p:strVal val="visible"/>
                                      </p:to>
                                    </p:set>
                                    <p:anim calcmode="lin" valueType="num">
                                      <p:cBhvr additive="base">
                                        <p:cTn dur="500" fill="hold" id="19"/>
                                        <p:tgtEl>
                                          <p:spTgt spid="11">
                                            <p:graphicEl>
                                              <a:chart bldStep="ptInCategory" categoryIdx="0" seriesIdx="2"/>
                                            </p:graphicEl>
                                          </p:spTgt>
                                        </p:tgtEl>
                                        <p:attrNameLst>
                                          <p:attrName>ppt_x</p:attrName>
                                        </p:attrNameLst>
                                      </p:cBhvr>
                                      <p:tavLst>
                                        <p:tav tm="0">
                                          <p:val>
                                            <p:strVal val="#ppt_x"/>
                                          </p:val>
                                        </p:tav>
                                        <p:tav tm="100000">
                                          <p:val>
                                            <p:strVal val="#ppt_x"/>
                                          </p:val>
                                        </p:tav>
                                      </p:tavLst>
                                    </p:anim>
                                    <p:anim calcmode="lin" valueType="num">
                                      <p:cBhvr additive="base">
                                        <p:cTn dur="500" fill="hold" id="20"/>
                                        <p:tgtEl>
                                          <p:spTgt spid="11">
                                            <p:graphicEl>
                                              <a:chart bldStep="ptInCategory" categoryIdx="0" seriesIdx="2"/>
                                            </p:graphicEl>
                                          </p:spTgt>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0"/>
                                  </p:stCondLst>
                                  <p:childTnLst>
                                    <p:set>
                                      <p:cBhvr>
                                        <p:cTn dur="1" fill="hold" id="22">
                                          <p:stCondLst>
                                            <p:cond delay="0"/>
                                          </p:stCondLst>
                                        </p:cTn>
                                        <p:tgtEl>
                                          <p:spTgt spid="11">
                                            <p:graphicEl>
                                              <a:chart bldStep="ptInCategory" categoryIdx="1" seriesIdx="0"/>
                                            </p:graphicEl>
                                          </p:spTgt>
                                        </p:tgtEl>
                                        <p:attrNameLst>
                                          <p:attrName>style.visibility</p:attrName>
                                        </p:attrNameLst>
                                      </p:cBhvr>
                                      <p:to>
                                        <p:strVal val="visible"/>
                                      </p:to>
                                    </p:set>
                                    <p:anim calcmode="lin" valueType="num">
                                      <p:cBhvr additive="base">
                                        <p:cTn dur="500" fill="hold" id="23"/>
                                        <p:tgtEl>
                                          <p:spTgt spid="11">
                                            <p:graphicEl>
                                              <a:chart bldStep="ptInCategory" categoryIdx="1" seriesIdx="0"/>
                                            </p:graphicEl>
                                          </p:spTgt>
                                        </p:tgtEl>
                                        <p:attrNameLst>
                                          <p:attrName>ppt_x</p:attrName>
                                        </p:attrNameLst>
                                      </p:cBhvr>
                                      <p:tavLst>
                                        <p:tav tm="0">
                                          <p:val>
                                            <p:strVal val="#ppt_x"/>
                                          </p:val>
                                        </p:tav>
                                        <p:tav tm="100000">
                                          <p:val>
                                            <p:strVal val="#ppt_x"/>
                                          </p:val>
                                        </p:tav>
                                      </p:tavLst>
                                    </p:anim>
                                    <p:anim calcmode="lin" valueType="num">
                                      <p:cBhvr additive="base">
                                        <p:cTn dur="500" fill="hold" id="24"/>
                                        <p:tgtEl>
                                          <p:spTgt spid="11">
                                            <p:graphicEl>
                                              <a:chart bldStep="ptInCategory" categoryIdx="1" seriesIdx="0"/>
                                            </p:graphicEl>
                                          </p:spTgt>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4500"/>
                                  </p:stCondLst>
                                  <p:childTnLst>
                                    <p:set>
                                      <p:cBhvr>
                                        <p:cTn dur="1" fill="hold" id="26">
                                          <p:stCondLst>
                                            <p:cond delay="0"/>
                                          </p:stCondLst>
                                        </p:cTn>
                                        <p:tgtEl>
                                          <p:spTgt spid="11">
                                            <p:graphicEl>
                                              <a:chart bldStep="ptInCategory" categoryIdx="1" seriesIdx="1"/>
                                            </p:graphicEl>
                                          </p:spTgt>
                                        </p:tgtEl>
                                        <p:attrNameLst>
                                          <p:attrName>style.visibility</p:attrName>
                                        </p:attrNameLst>
                                      </p:cBhvr>
                                      <p:to>
                                        <p:strVal val="visible"/>
                                      </p:to>
                                    </p:set>
                                    <p:anim calcmode="lin" valueType="num">
                                      <p:cBhvr additive="base">
                                        <p:cTn dur="500" fill="hold" id="27"/>
                                        <p:tgtEl>
                                          <p:spTgt spid="11">
                                            <p:graphicEl>
                                              <a:chart bldStep="ptInCategory" categoryIdx="1" seriesIdx="1"/>
                                            </p:graphicEl>
                                          </p:spTgt>
                                        </p:tgtEl>
                                        <p:attrNameLst>
                                          <p:attrName>ppt_x</p:attrName>
                                        </p:attrNameLst>
                                      </p:cBhvr>
                                      <p:tavLst>
                                        <p:tav tm="0">
                                          <p:val>
                                            <p:strVal val="#ppt_x"/>
                                          </p:val>
                                        </p:tav>
                                        <p:tav tm="100000">
                                          <p:val>
                                            <p:strVal val="#ppt_x"/>
                                          </p:val>
                                        </p:tav>
                                      </p:tavLst>
                                    </p:anim>
                                    <p:anim calcmode="lin" valueType="num">
                                      <p:cBhvr additive="base">
                                        <p:cTn dur="500" fill="hold" id="28"/>
                                        <p:tgtEl>
                                          <p:spTgt spid="11">
                                            <p:graphicEl>
                                              <a:chart bldStep="ptInCategory" categoryIdx="1" seriesIdx="1"/>
                                            </p:graphicEl>
                                          </p:spTgt>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5000"/>
                                  </p:stCondLst>
                                  <p:childTnLst>
                                    <p:set>
                                      <p:cBhvr>
                                        <p:cTn dur="1" fill="hold" id="30">
                                          <p:stCondLst>
                                            <p:cond delay="0"/>
                                          </p:stCondLst>
                                        </p:cTn>
                                        <p:tgtEl>
                                          <p:spTgt spid="11">
                                            <p:graphicEl>
                                              <a:chart bldStep="ptInCategory" categoryIdx="1" seriesIdx="2"/>
                                            </p:graphicEl>
                                          </p:spTgt>
                                        </p:tgtEl>
                                        <p:attrNameLst>
                                          <p:attrName>style.visibility</p:attrName>
                                        </p:attrNameLst>
                                      </p:cBhvr>
                                      <p:to>
                                        <p:strVal val="visible"/>
                                      </p:to>
                                    </p:set>
                                    <p:anim calcmode="lin" valueType="num">
                                      <p:cBhvr additive="base">
                                        <p:cTn dur="500" fill="hold" id="31"/>
                                        <p:tgtEl>
                                          <p:spTgt spid="11">
                                            <p:graphicEl>
                                              <a:chart bldStep="ptInCategory" categoryIdx="1" seriesIdx="2"/>
                                            </p:graphicEl>
                                          </p:spTgt>
                                        </p:tgtEl>
                                        <p:attrNameLst>
                                          <p:attrName>ppt_x</p:attrName>
                                        </p:attrNameLst>
                                      </p:cBhvr>
                                      <p:tavLst>
                                        <p:tav tm="0">
                                          <p:val>
                                            <p:strVal val="#ppt_x"/>
                                          </p:val>
                                        </p:tav>
                                        <p:tav tm="100000">
                                          <p:val>
                                            <p:strVal val="#ppt_x"/>
                                          </p:val>
                                        </p:tav>
                                      </p:tavLst>
                                    </p:anim>
                                    <p:anim calcmode="lin" valueType="num">
                                      <p:cBhvr additive="base">
                                        <p:cTn dur="500" fill="hold" id="32"/>
                                        <p:tgtEl>
                                          <p:spTgt spid="11">
                                            <p:graphicEl>
                                              <a:chart bldStep="ptInCategory" categoryIdx="1" seriesIdx="2"/>
                                            </p:graphicEl>
                                          </p:spTgt>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1">
                                  <p:stCondLst>
                                    <p:cond delay="5500"/>
                                  </p:stCondLst>
                                  <p:childTnLst>
                                    <p:set>
                                      <p:cBhvr>
                                        <p:cTn dur="1" fill="hold" id="34">
                                          <p:stCondLst>
                                            <p:cond delay="0"/>
                                          </p:stCondLst>
                                        </p:cTn>
                                        <p:tgtEl>
                                          <p:spTgt spid="11">
                                            <p:graphicEl>
                                              <a:chart bldStep="ptInCategory" categoryIdx="2" seriesIdx="0"/>
                                            </p:graphicEl>
                                          </p:spTgt>
                                        </p:tgtEl>
                                        <p:attrNameLst>
                                          <p:attrName>style.visibility</p:attrName>
                                        </p:attrNameLst>
                                      </p:cBhvr>
                                      <p:to>
                                        <p:strVal val="visible"/>
                                      </p:to>
                                    </p:set>
                                    <p:anim calcmode="lin" valueType="num">
                                      <p:cBhvr additive="base">
                                        <p:cTn dur="500" fill="hold" id="35"/>
                                        <p:tgtEl>
                                          <p:spTgt spid="11">
                                            <p:graphicEl>
                                              <a:chart bldStep="ptInCategory" categoryIdx="2" seriesIdx="0"/>
                                            </p:graphicEl>
                                          </p:spTgt>
                                        </p:tgtEl>
                                        <p:attrNameLst>
                                          <p:attrName>ppt_x</p:attrName>
                                        </p:attrNameLst>
                                      </p:cBhvr>
                                      <p:tavLst>
                                        <p:tav tm="0">
                                          <p:val>
                                            <p:strVal val="#ppt_x"/>
                                          </p:val>
                                        </p:tav>
                                        <p:tav tm="100000">
                                          <p:val>
                                            <p:strVal val="#ppt_x"/>
                                          </p:val>
                                        </p:tav>
                                      </p:tavLst>
                                    </p:anim>
                                    <p:anim calcmode="lin" valueType="num">
                                      <p:cBhvr additive="base">
                                        <p:cTn dur="500" fill="hold" id="36"/>
                                        <p:tgtEl>
                                          <p:spTgt spid="11">
                                            <p:graphicEl>
                                              <a:chart bldStep="ptInCategory" categoryIdx="2" seriesIdx="0"/>
                                            </p:graphicEl>
                                          </p:spTgt>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1">
                                  <p:stCondLst>
                                    <p:cond delay="6000"/>
                                  </p:stCondLst>
                                  <p:childTnLst>
                                    <p:set>
                                      <p:cBhvr>
                                        <p:cTn dur="1" fill="hold" id="38">
                                          <p:stCondLst>
                                            <p:cond delay="0"/>
                                          </p:stCondLst>
                                        </p:cTn>
                                        <p:tgtEl>
                                          <p:spTgt spid="11">
                                            <p:graphicEl>
                                              <a:chart bldStep="ptInCategory" categoryIdx="2" seriesIdx="1"/>
                                            </p:graphicEl>
                                          </p:spTgt>
                                        </p:tgtEl>
                                        <p:attrNameLst>
                                          <p:attrName>style.visibility</p:attrName>
                                        </p:attrNameLst>
                                      </p:cBhvr>
                                      <p:to>
                                        <p:strVal val="visible"/>
                                      </p:to>
                                    </p:set>
                                    <p:anim calcmode="lin" valueType="num">
                                      <p:cBhvr additive="base">
                                        <p:cTn dur="500" fill="hold" id="39"/>
                                        <p:tgtEl>
                                          <p:spTgt spid="11">
                                            <p:graphicEl>
                                              <a:chart bldStep="ptInCategory" categoryIdx="2" seriesIdx="1"/>
                                            </p:graphicEl>
                                          </p:spTgt>
                                        </p:tgtEl>
                                        <p:attrNameLst>
                                          <p:attrName>ppt_x</p:attrName>
                                        </p:attrNameLst>
                                      </p:cBhvr>
                                      <p:tavLst>
                                        <p:tav tm="0">
                                          <p:val>
                                            <p:strVal val="#ppt_x"/>
                                          </p:val>
                                        </p:tav>
                                        <p:tav tm="100000">
                                          <p:val>
                                            <p:strVal val="#ppt_x"/>
                                          </p:val>
                                        </p:tav>
                                      </p:tavLst>
                                    </p:anim>
                                    <p:anim calcmode="lin" valueType="num">
                                      <p:cBhvr additive="base">
                                        <p:cTn dur="500" fill="hold" id="40"/>
                                        <p:tgtEl>
                                          <p:spTgt spid="11">
                                            <p:graphicEl>
                                              <a:chart bldStep="ptInCategory" categoryIdx="2" seriesIdx="1"/>
                                            </p:graphicEl>
                                          </p:spTgt>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1">
                                  <p:stCondLst>
                                    <p:cond delay="6500"/>
                                  </p:stCondLst>
                                  <p:childTnLst>
                                    <p:set>
                                      <p:cBhvr>
                                        <p:cTn dur="1" fill="hold" id="42">
                                          <p:stCondLst>
                                            <p:cond delay="0"/>
                                          </p:stCondLst>
                                        </p:cTn>
                                        <p:tgtEl>
                                          <p:spTgt spid="11">
                                            <p:graphicEl>
                                              <a:chart bldStep="ptInCategory" categoryIdx="2" seriesIdx="2"/>
                                            </p:graphicEl>
                                          </p:spTgt>
                                        </p:tgtEl>
                                        <p:attrNameLst>
                                          <p:attrName>style.visibility</p:attrName>
                                        </p:attrNameLst>
                                      </p:cBhvr>
                                      <p:to>
                                        <p:strVal val="visible"/>
                                      </p:to>
                                    </p:set>
                                    <p:anim calcmode="lin" valueType="num">
                                      <p:cBhvr additive="base">
                                        <p:cTn dur="500" fill="hold" id="43"/>
                                        <p:tgtEl>
                                          <p:spTgt spid="11">
                                            <p:graphicEl>
                                              <a:chart bldStep="ptInCategory" categoryIdx="2" seriesIdx="2"/>
                                            </p:graphicEl>
                                          </p:spTgt>
                                        </p:tgtEl>
                                        <p:attrNameLst>
                                          <p:attrName>ppt_x</p:attrName>
                                        </p:attrNameLst>
                                      </p:cBhvr>
                                      <p:tavLst>
                                        <p:tav tm="0">
                                          <p:val>
                                            <p:strVal val="#ppt_x"/>
                                          </p:val>
                                        </p:tav>
                                        <p:tav tm="100000">
                                          <p:val>
                                            <p:strVal val="#ppt_x"/>
                                          </p:val>
                                        </p:tav>
                                      </p:tavLst>
                                    </p:anim>
                                    <p:anim calcmode="lin" valueType="num">
                                      <p:cBhvr additive="base">
                                        <p:cTn dur="500" fill="hold" id="44"/>
                                        <p:tgtEl>
                                          <p:spTgt spid="11">
                                            <p:graphicEl>
                                              <a:chart bldStep="ptInCategory" categoryIdx="2" seriesIdx="2"/>
                                            </p:graphicEl>
                                          </p:spTgt>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1">
                                  <p:stCondLst>
                                    <p:cond delay="7000"/>
                                  </p:stCondLst>
                                  <p:childTnLst>
                                    <p:set>
                                      <p:cBhvr>
                                        <p:cTn dur="1" fill="hold" id="46">
                                          <p:stCondLst>
                                            <p:cond delay="0"/>
                                          </p:stCondLst>
                                        </p:cTn>
                                        <p:tgtEl>
                                          <p:spTgt spid="11">
                                            <p:graphicEl>
                                              <a:chart bldStep="ptInCategory" categoryIdx="3" seriesIdx="0"/>
                                            </p:graphicEl>
                                          </p:spTgt>
                                        </p:tgtEl>
                                        <p:attrNameLst>
                                          <p:attrName>style.visibility</p:attrName>
                                        </p:attrNameLst>
                                      </p:cBhvr>
                                      <p:to>
                                        <p:strVal val="visible"/>
                                      </p:to>
                                    </p:set>
                                    <p:anim calcmode="lin" valueType="num">
                                      <p:cBhvr additive="base">
                                        <p:cTn dur="500" fill="hold" id="47"/>
                                        <p:tgtEl>
                                          <p:spTgt spid="11">
                                            <p:graphicEl>
                                              <a:chart bldStep="ptInCategory" categoryIdx="3" seriesIdx="0"/>
                                            </p:graphicEl>
                                          </p:spTgt>
                                        </p:tgtEl>
                                        <p:attrNameLst>
                                          <p:attrName>ppt_x</p:attrName>
                                        </p:attrNameLst>
                                      </p:cBhvr>
                                      <p:tavLst>
                                        <p:tav tm="0">
                                          <p:val>
                                            <p:strVal val="#ppt_x"/>
                                          </p:val>
                                        </p:tav>
                                        <p:tav tm="100000">
                                          <p:val>
                                            <p:strVal val="#ppt_x"/>
                                          </p:val>
                                        </p:tav>
                                      </p:tavLst>
                                    </p:anim>
                                    <p:anim calcmode="lin" valueType="num">
                                      <p:cBhvr additive="base">
                                        <p:cTn dur="500" fill="hold" id="48"/>
                                        <p:tgtEl>
                                          <p:spTgt spid="11">
                                            <p:graphicEl>
                                              <a:chart bldStep="ptInCategory" categoryIdx="3" seriesIdx="0"/>
                                            </p:graphicEl>
                                          </p:spTgt>
                                        </p:tgtEl>
                                        <p:attrNameLst>
                                          <p:attrName>ppt_y</p:attrName>
                                        </p:attrNameLst>
                                      </p:cBhvr>
                                      <p:tavLst>
                                        <p:tav tm="0">
                                          <p:val>
                                            <p:strVal val="0-#ppt_h/2"/>
                                          </p:val>
                                        </p:tav>
                                        <p:tav tm="100000">
                                          <p:val>
                                            <p:strVal val="#ppt_y"/>
                                          </p:val>
                                        </p:tav>
                                      </p:tavLst>
                                    </p:anim>
                                  </p:childTnLst>
                                </p:cTn>
                              </p:par>
                              <p:par>
                                <p:cTn fill="hold" grpId="0" id="49" nodeType="withEffect" presetClass="entr" presetID="2" presetSubtype="1">
                                  <p:stCondLst>
                                    <p:cond delay="7500"/>
                                  </p:stCondLst>
                                  <p:childTnLst>
                                    <p:set>
                                      <p:cBhvr>
                                        <p:cTn dur="1" fill="hold" id="50">
                                          <p:stCondLst>
                                            <p:cond delay="0"/>
                                          </p:stCondLst>
                                        </p:cTn>
                                        <p:tgtEl>
                                          <p:spTgt spid="11">
                                            <p:graphicEl>
                                              <a:chart bldStep="ptInCategory" categoryIdx="3" seriesIdx="1"/>
                                            </p:graphicEl>
                                          </p:spTgt>
                                        </p:tgtEl>
                                        <p:attrNameLst>
                                          <p:attrName>style.visibility</p:attrName>
                                        </p:attrNameLst>
                                      </p:cBhvr>
                                      <p:to>
                                        <p:strVal val="visible"/>
                                      </p:to>
                                    </p:set>
                                    <p:anim calcmode="lin" valueType="num">
                                      <p:cBhvr additive="base">
                                        <p:cTn dur="500" fill="hold" id="51"/>
                                        <p:tgtEl>
                                          <p:spTgt spid="11">
                                            <p:graphicEl>
                                              <a:chart bldStep="ptInCategory" categoryIdx="3" seriesIdx="1"/>
                                            </p:graphicEl>
                                          </p:spTgt>
                                        </p:tgtEl>
                                        <p:attrNameLst>
                                          <p:attrName>ppt_x</p:attrName>
                                        </p:attrNameLst>
                                      </p:cBhvr>
                                      <p:tavLst>
                                        <p:tav tm="0">
                                          <p:val>
                                            <p:strVal val="#ppt_x"/>
                                          </p:val>
                                        </p:tav>
                                        <p:tav tm="100000">
                                          <p:val>
                                            <p:strVal val="#ppt_x"/>
                                          </p:val>
                                        </p:tav>
                                      </p:tavLst>
                                    </p:anim>
                                    <p:anim calcmode="lin" valueType="num">
                                      <p:cBhvr additive="base">
                                        <p:cTn dur="500" fill="hold" id="52"/>
                                        <p:tgtEl>
                                          <p:spTgt spid="11">
                                            <p:graphicEl>
                                              <a:chart bldStep="ptInCategory" categoryIdx="3" seriesIdx="1"/>
                                            </p:graphicEl>
                                          </p:spTgt>
                                        </p:tgtEl>
                                        <p:attrNameLst>
                                          <p:attrName>ppt_y</p:attrName>
                                        </p:attrNameLst>
                                      </p:cBhvr>
                                      <p:tavLst>
                                        <p:tav tm="0">
                                          <p:val>
                                            <p:strVal val="0-#ppt_h/2"/>
                                          </p:val>
                                        </p:tav>
                                        <p:tav tm="100000">
                                          <p:val>
                                            <p:strVal val="#ppt_y"/>
                                          </p:val>
                                        </p:tav>
                                      </p:tavLst>
                                    </p:anim>
                                  </p:childTnLst>
                                </p:cTn>
                              </p:par>
                              <p:par>
                                <p:cTn fill="hold" grpId="0" id="53" nodeType="withEffect" presetClass="entr" presetID="2" presetSubtype="1">
                                  <p:stCondLst>
                                    <p:cond delay="8000"/>
                                  </p:stCondLst>
                                  <p:childTnLst>
                                    <p:set>
                                      <p:cBhvr>
                                        <p:cTn dur="1" fill="hold" id="54">
                                          <p:stCondLst>
                                            <p:cond delay="0"/>
                                          </p:stCondLst>
                                        </p:cTn>
                                        <p:tgtEl>
                                          <p:spTgt spid="11">
                                            <p:graphicEl>
                                              <a:chart bldStep="ptInCategory" categoryIdx="3" seriesIdx="2"/>
                                            </p:graphicEl>
                                          </p:spTgt>
                                        </p:tgtEl>
                                        <p:attrNameLst>
                                          <p:attrName>style.visibility</p:attrName>
                                        </p:attrNameLst>
                                      </p:cBhvr>
                                      <p:to>
                                        <p:strVal val="visible"/>
                                      </p:to>
                                    </p:set>
                                    <p:anim calcmode="lin" valueType="num">
                                      <p:cBhvr additive="base">
                                        <p:cTn dur="500" fill="hold" id="55"/>
                                        <p:tgtEl>
                                          <p:spTgt spid="11">
                                            <p:graphicEl>
                                              <a:chart bldStep="ptInCategory" categoryIdx="3" seriesIdx="2"/>
                                            </p:graphicEl>
                                          </p:spTgt>
                                        </p:tgtEl>
                                        <p:attrNameLst>
                                          <p:attrName>ppt_x</p:attrName>
                                        </p:attrNameLst>
                                      </p:cBhvr>
                                      <p:tavLst>
                                        <p:tav tm="0">
                                          <p:val>
                                            <p:strVal val="#ppt_x"/>
                                          </p:val>
                                        </p:tav>
                                        <p:tav tm="100000">
                                          <p:val>
                                            <p:strVal val="#ppt_x"/>
                                          </p:val>
                                        </p:tav>
                                      </p:tavLst>
                                    </p:anim>
                                    <p:anim calcmode="lin" valueType="num">
                                      <p:cBhvr additive="base">
                                        <p:cTn dur="500" fill="hold" id="56"/>
                                        <p:tgtEl>
                                          <p:spTgt spid="11">
                                            <p:graphicEl>
                                              <a:chart bldStep="ptInCategory" categoryIdx="3" seriesIdx="2"/>
                                            </p:graphicEl>
                                          </p:spTgt>
                                        </p:tgtEl>
                                        <p:attrNameLst>
                                          <p:attrName>ppt_y</p:attrName>
                                        </p:attrNameLst>
                                      </p:cBhvr>
                                      <p:tavLst>
                                        <p:tav tm="0">
                                          <p:val>
                                            <p:strVal val="0-#ppt_h/2"/>
                                          </p:val>
                                        </p:tav>
                                        <p:tav tm="100000">
                                          <p:val>
                                            <p:strVal val="#ppt_y"/>
                                          </p:val>
                                        </p:tav>
                                      </p:tavLst>
                                    </p:anim>
                                  </p:childTnLst>
                                </p:cTn>
                              </p:par>
                              <p:par>
                                <p:cTn fill="hold" grpId="0" id="57" nodeType="withEffect" presetClass="entr" presetID="2" presetSubtype="1">
                                  <p:stCondLst>
                                    <p:cond delay="8500"/>
                                  </p:stCondLst>
                                  <p:childTnLst>
                                    <p:set>
                                      <p:cBhvr>
                                        <p:cTn dur="1" fill="hold" id="58">
                                          <p:stCondLst>
                                            <p:cond delay="0"/>
                                          </p:stCondLst>
                                        </p:cTn>
                                        <p:tgtEl>
                                          <p:spTgt spid="11">
                                            <p:graphicEl>
                                              <a:chart bldStep="ptInCategory" categoryIdx="4" seriesIdx="0"/>
                                            </p:graphicEl>
                                          </p:spTgt>
                                        </p:tgtEl>
                                        <p:attrNameLst>
                                          <p:attrName>style.visibility</p:attrName>
                                        </p:attrNameLst>
                                      </p:cBhvr>
                                      <p:to>
                                        <p:strVal val="visible"/>
                                      </p:to>
                                    </p:set>
                                    <p:anim calcmode="lin" valueType="num">
                                      <p:cBhvr additive="base">
                                        <p:cTn dur="500" fill="hold" id="59"/>
                                        <p:tgtEl>
                                          <p:spTgt spid="11">
                                            <p:graphicEl>
                                              <a:chart bldStep="ptInCategory" categoryIdx="4" seriesIdx="0"/>
                                            </p:graphicEl>
                                          </p:spTgt>
                                        </p:tgtEl>
                                        <p:attrNameLst>
                                          <p:attrName>ppt_x</p:attrName>
                                        </p:attrNameLst>
                                      </p:cBhvr>
                                      <p:tavLst>
                                        <p:tav tm="0">
                                          <p:val>
                                            <p:strVal val="#ppt_x"/>
                                          </p:val>
                                        </p:tav>
                                        <p:tav tm="100000">
                                          <p:val>
                                            <p:strVal val="#ppt_x"/>
                                          </p:val>
                                        </p:tav>
                                      </p:tavLst>
                                    </p:anim>
                                    <p:anim calcmode="lin" valueType="num">
                                      <p:cBhvr additive="base">
                                        <p:cTn dur="500" fill="hold" id="60"/>
                                        <p:tgtEl>
                                          <p:spTgt spid="11">
                                            <p:graphicEl>
                                              <a:chart bldStep="ptInCategory" categoryIdx="4" seriesIdx="0"/>
                                            </p:graphicEl>
                                          </p:spTgt>
                                        </p:tgtEl>
                                        <p:attrNameLst>
                                          <p:attrName>ppt_y</p:attrName>
                                        </p:attrNameLst>
                                      </p:cBhvr>
                                      <p:tavLst>
                                        <p:tav tm="0">
                                          <p:val>
                                            <p:strVal val="0-#ppt_h/2"/>
                                          </p:val>
                                        </p:tav>
                                        <p:tav tm="100000">
                                          <p:val>
                                            <p:strVal val="#ppt_y"/>
                                          </p:val>
                                        </p:tav>
                                      </p:tavLst>
                                    </p:anim>
                                  </p:childTnLst>
                                </p:cTn>
                              </p:par>
                              <p:par>
                                <p:cTn fill="hold" grpId="0" id="61" nodeType="withEffect" presetClass="entr" presetID="2" presetSubtype="1">
                                  <p:stCondLst>
                                    <p:cond delay="9000"/>
                                  </p:stCondLst>
                                  <p:childTnLst>
                                    <p:set>
                                      <p:cBhvr>
                                        <p:cTn dur="1" fill="hold" id="62">
                                          <p:stCondLst>
                                            <p:cond delay="0"/>
                                          </p:stCondLst>
                                        </p:cTn>
                                        <p:tgtEl>
                                          <p:spTgt spid="11">
                                            <p:graphicEl>
                                              <a:chart bldStep="ptInCategory" categoryIdx="4" seriesIdx="1"/>
                                            </p:graphicEl>
                                          </p:spTgt>
                                        </p:tgtEl>
                                        <p:attrNameLst>
                                          <p:attrName>style.visibility</p:attrName>
                                        </p:attrNameLst>
                                      </p:cBhvr>
                                      <p:to>
                                        <p:strVal val="visible"/>
                                      </p:to>
                                    </p:set>
                                    <p:anim calcmode="lin" valueType="num">
                                      <p:cBhvr additive="base">
                                        <p:cTn dur="500" fill="hold" id="63"/>
                                        <p:tgtEl>
                                          <p:spTgt spid="11">
                                            <p:graphicEl>
                                              <a:chart bldStep="ptInCategory" categoryIdx="4" seriesIdx="1"/>
                                            </p:graphicEl>
                                          </p:spTgt>
                                        </p:tgtEl>
                                        <p:attrNameLst>
                                          <p:attrName>ppt_x</p:attrName>
                                        </p:attrNameLst>
                                      </p:cBhvr>
                                      <p:tavLst>
                                        <p:tav tm="0">
                                          <p:val>
                                            <p:strVal val="#ppt_x"/>
                                          </p:val>
                                        </p:tav>
                                        <p:tav tm="100000">
                                          <p:val>
                                            <p:strVal val="#ppt_x"/>
                                          </p:val>
                                        </p:tav>
                                      </p:tavLst>
                                    </p:anim>
                                    <p:anim calcmode="lin" valueType="num">
                                      <p:cBhvr additive="base">
                                        <p:cTn dur="500" fill="hold" id="64"/>
                                        <p:tgtEl>
                                          <p:spTgt spid="11">
                                            <p:graphicEl>
                                              <a:chart bldStep="ptInCategory" categoryIdx="4" seriesIdx="1"/>
                                            </p:graphicEl>
                                          </p:spTgt>
                                        </p:tgtEl>
                                        <p:attrNameLst>
                                          <p:attrName>ppt_y</p:attrName>
                                        </p:attrNameLst>
                                      </p:cBhvr>
                                      <p:tavLst>
                                        <p:tav tm="0">
                                          <p:val>
                                            <p:strVal val="0-#ppt_h/2"/>
                                          </p:val>
                                        </p:tav>
                                        <p:tav tm="100000">
                                          <p:val>
                                            <p:strVal val="#ppt_y"/>
                                          </p:val>
                                        </p:tav>
                                      </p:tavLst>
                                    </p:anim>
                                  </p:childTnLst>
                                </p:cTn>
                              </p:par>
                              <p:par>
                                <p:cTn fill="hold" grpId="0" id="65" nodeType="withEffect" presetClass="entr" presetID="2" presetSubtype="1">
                                  <p:stCondLst>
                                    <p:cond delay="9500"/>
                                  </p:stCondLst>
                                  <p:childTnLst>
                                    <p:set>
                                      <p:cBhvr>
                                        <p:cTn dur="1" fill="hold" id="66">
                                          <p:stCondLst>
                                            <p:cond delay="0"/>
                                          </p:stCondLst>
                                        </p:cTn>
                                        <p:tgtEl>
                                          <p:spTgt spid="11">
                                            <p:graphicEl>
                                              <a:chart bldStep="ptInCategory" categoryIdx="4" seriesIdx="2"/>
                                            </p:graphicEl>
                                          </p:spTgt>
                                        </p:tgtEl>
                                        <p:attrNameLst>
                                          <p:attrName>style.visibility</p:attrName>
                                        </p:attrNameLst>
                                      </p:cBhvr>
                                      <p:to>
                                        <p:strVal val="visible"/>
                                      </p:to>
                                    </p:set>
                                    <p:anim calcmode="lin" valueType="num">
                                      <p:cBhvr additive="base">
                                        <p:cTn dur="500" fill="hold" id="67"/>
                                        <p:tgtEl>
                                          <p:spTgt spid="11">
                                            <p:graphicEl>
                                              <a:chart bldStep="ptInCategory" categoryIdx="4" seriesIdx="2"/>
                                            </p:graphicEl>
                                          </p:spTgt>
                                        </p:tgtEl>
                                        <p:attrNameLst>
                                          <p:attrName>ppt_x</p:attrName>
                                        </p:attrNameLst>
                                      </p:cBhvr>
                                      <p:tavLst>
                                        <p:tav tm="0">
                                          <p:val>
                                            <p:strVal val="#ppt_x"/>
                                          </p:val>
                                        </p:tav>
                                        <p:tav tm="100000">
                                          <p:val>
                                            <p:strVal val="#ppt_x"/>
                                          </p:val>
                                        </p:tav>
                                      </p:tavLst>
                                    </p:anim>
                                    <p:anim calcmode="lin" valueType="num">
                                      <p:cBhvr additive="base">
                                        <p:cTn dur="500" fill="hold" id="68"/>
                                        <p:tgtEl>
                                          <p:spTgt spid="11">
                                            <p:graphicEl>
                                              <a:chart bldStep="ptInCategory" categoryIdx="4" seriesIdx="2"/>
                                            </p:graphicEl>
                                          </p:spTgt>
                                        </p:tgtEl>
                                        <p:attrNameLst>
                                          <p:attrName>ppt_y</p:attrName>
                                        </p:attrNameLst>
                                      </p:cBhvr>
                                      <p:tavLst>
                                        <p:tav tm="0">
                                          <p:val>
                                            <p:strVal val="0-#ppt_h/2"/>
                                          </p:val>
                                        </p:tav>
                                        <p:tav tm="100000">
                                          <p:val>
                                            <p:strVal val="#ppt_y"/>
                                          </p:val>
                                        </p:tav>
                                      </p:tavLst>
                                    </p:anim>
                                  </p:childTnLst>
                                </p:cTn>
                              </p:par>
                            </p:childTnLst>
                          </p:cTn>
                        </p:par>
                        <p:par>
                          <p:cTn fill="hold" id="69" nodeType="afterGroup">
                            <p:stCondLst>
                              <p:cond delay="10000"/>
                            </p:stCondLst>
                            <p:childTnLst>
                              <p:par>
                                <p:cTn fill="hold" grpId="0" id="70" nodeType="afterEffect" presetClass="entr" presetID="53" presetSubtype="0">
                                  <p:stCondLst>
                                    <p:cond delay="0"/>
                                  </p:stCondLst>
                                  <p:childTnLst>
                                    <p:set>
                                      <p:cBhvr>
                                        <p:cTn dur="1" fill="hold" id="71">
                                          <p:stCondLst>
                                            <p:cond delay="0"/>
                                          </p:stCondLst>
                                        </p:cTn>
                                        <p:tgtEl>
                                          <p:spTgt spid="19">
                                            <p:txEl>
                                              <p:pRg end="0" st="0"/>
                                            </p:txEl>
                                          </p:spTgt>
                                        </p:tgtEl>
                                        <p:attrNameLst>
                                          <p:attrName>style.visibility</p:attrName>
                                        </p:attrNameLst>
                                      </p:cBhvr>
                                      <p:to>
                                        <p:strVal val="visible"/>
                                      </p:to>
                                    </p:set>
                                    <p:anim calcmode="lin" valueType="num">
                                      <p:cBhvr>
                                        <p:cTn dur="500" fill="hold" id="72"/>
                                        <p:tgtEl>
                                          <p:spTgt spid="19">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19">
                                            <p:txEl>
                                              <p:pRg end="0" st="0"/>
                                            </p:txEl>
                                          </p:spTgt>
                                        </p:tgtEl>
                                        <p:attrNameLst>
                                          <p:attrName>ppt_h</p:attrName>
                                        </p:attrNameLst>
                                      </p:cBhvr>
                                      <p:tavLst>
                                        <p:tav tm="0">
                                          <p:val>
                                            <p:fltVal val="0"/>
                                          </p:val>
                                        </p:tav>
                                        <p:tav tm="100000">
                                          <p:val>
                                            <p:strVal val="#ppt_h"/>
                                          </p:val>
                                        </p:tav>
                                      </p:tavLst>
                                    </p:anim>
                                    <p:animEffect filter="fade" transition="in">
                                      <p:cBhvr>
                                        <p:cTn dur="500" id="74"/>
                                        <p:tgtEl>
                                          <p:spTgt spid="19">
                                            <p:txEl>
                                              <p:pRg end="0" st="0"/>
                                            </p:txEl>
                                          </p:spTgt>
                                        </p:tgtEl>
                                      </p:cBhvr>
                                    </p:animEffect>
                                  </p:childTnLst>
                                </p:cTn>
                              </p:par>
                            </p:childTnLst>
                          </p:cTn>
                        </p:par>
                        <p:par>
                          <p:cTn fill="hold" id="75" nodeType="afterGroup">
                            <p:stCondLst>
                              <p:cond delay="10500"/>
                            </p:stCondLst>
                            <p:childTnLst>
                              <p:par>
                                <p:cTn fill="hold" grpId="0" id="76" nodeType="afterEffect" presetClass="entr" presetID="22" presetSubtype="4">
                                  <p:stCondLst>
                                    <p:cond delay="0"/>
                                  </p:stCondLst>
                                  <p:childTnLst>
                                    <p:set>
                                      <p:cBhvr>
                                        <p:cTn dur="1" fill="hold" id="77">
                                          <p:stCondLst>
                                            <p:cond delay="0"/>
                                          </p:stCondLst>
                                        </p:cTn>
                                        <p:tgtEl>
                                          <p:spTgt spid="20">
                                            <p:txEl>
                                              <p:pRg end="0" st="0"/>
                                            </p:txEl>
                                          </p:spTgt>
                                        </p:tgtEl>
                                        <p:attrNameLst>
                                          <p:attrName>style.visibility</p:attrName>
                                        </p:attrNameLst>
                                      </p:cBhvr>
                                      <p:to>
                                        <p:strVal val="visible"/>
                                      </p:to>
                                    </p:set>
                                    <p:animEffect filter="wipe(down)" transition="in">
                                      <p:cBhvr>
                                        <p:cTn dur="500" id="78"/>
                                        <p:tgtEl>
                                          <p:spTgt spid="20">
                                            <p:txEl>
                                              <p:pRg end="0" st="0"/>
                                            </p:txEl>
                                          </p:spTgt>
                                        </p:tgtEl>
                                      </p:cBhvr>
                                    </p:animEffect>
                                  </p:childTnLst>
                                </p:cTn>
                              </p:par>
                            </p:childTnLst>
                          </p:cTn>
                        </p:par>
                        <p:par>
                          <p:cTn fill="hold" id="79" nodeType="afterGroup">
                            <p:stCondLst>
                              <p:cond delay="11000"/>
                            </p:stCondLst>
                            <p:childTnLst>
                              <p:par>
                                <p:cTn fill="hold" grpId="0" id="80" nodeType="afterEffect" presetClass="entr" presetID="53" presetSubtype="0">
                                  <p:stCondLst>
                                    <p:cond delay="0"/>
                                  </p:stCondLst>
                                  <p:childTnLst>
                                    <p:set>
                                      <p:cBhvr>
                                        <p:cTn dur="1" fill="hold" id="81">
                                          <p:stCondLst>
                                            <p:cond delay="0"/>
                                          </p:stCondLst>
                                        </p:cTn>
                                        <p:tgtEl>
                                          <p:spTgt spid="22">
                                            <p:txEl>
                                              <p:pRg end="0" st="0"/>
                                            </p:txEl>
                                          </p:spTgt>
                                        </p:tgtEl>
                                        <p:attrNameLst>
                                          <p:attrName>style.visibility</p:attrName>
                                        </p:attrNameLst>
                                      </p:cBhvr>
                                      <p:to>
                                        <p:strVal val="visible"/>
                                      </p:to>
                                    </p:set>
                                    <p:anim calcmode="lin" valueType="num">
                                      <p:cBhvr>
                                        <p:cTn dur="500" fill="hold" id="82"/>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83"/>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84"/>
                                        <p:tgtEl>
                                          <p:spTgt spid="22">
                                            <p:txEl>
                                              <p:pRg end="0" st="0"/>
                                            </p:txEl>
                                          </p:spTgt>
                                        </p:tgtEl>
                                      </p:cBhvr>
                                    </p:animEffect>
                                  </p:childTnLst>
                                </p:cTn>
                              </p:par>
                            </p:childTnLst>
                          </p:cTn>
                        </p:par>
                        <p:par>
                          <p:cTn fill="hold" id="85" nodeType="afterGroup">
                            <p:stCondLst>
                              <p:cond delay="11500"/>
                            </p:stCondLst>
                            <p:childTnLst>
                              <p:par>
                                <p:cTn fill="hold" grpId="0" id="86" nodeType="afterEffect" presetClass="entr" presetID="22" presetSubtype="4">
                                  <p:stCondLst>
                                    <p:cond delay="0"/>
                                  </p:stCondLst>
                                  <p:childTnLst>
                                    <p:set>
                                      <p:cBhvr>
                                        <p:cTn dur="1" fill="hold" id="87">
                                          <p:stCondLst>
                                            <p:cond delay="0"/>
                                          </p:stCondLst>
                                        </p:cTn>
                                        <p:tgtEl>
                                          <p:spTgt spid="23">
                                            <p:txEl>
                                              <p:pRg end="0" st="0"/>
                                            </p:txEl>
                                          </p:spTgt>
                                        </p:tgtEl>
                                        <p:attrNameLst>
                                          <p:attrName>style.visibility</p:attrName>
                                        </p:attrNameLst>
                                      </p:cBhvr>
                                      <p:to>
                                        <p:strVal val="visible"/>
                                      </p:to>
                                    </p:set>
                                    <p:animEffect filter="wipe(down)" transition="in">
                                      <p:cBhvr>
                                        <p:cTn dur="500" id="88"/>
                                        <p:tgtEl>
                                          <p:spTgt spid="23">
                                            <p:txEl>
                                              <p:pRg end="0" st="0"/>
                                            </p:txEl>
                                          </p:spTgt>
                                        </p:tgtEl>
                                      </p:cBhvr>
                                    </p:animEffect>
                                  </p:childTnLst>
                                </p:cTn>
                              </p:par>
                            </p:childTnLst>
                          </p:cTn>
                        </p:par>
                        <p:par>
                          <p:cTn fill="hold" id="89" nodeType="afterGroup">
                            <p:stCondLst>
                              <p:cond delay="12000"/>
                            </p:stCondLst>
                            <p:childTnLst>
                              <p:par>
                                <p:cTn fill="hold" grpId="0" id="90" nodeType="afterEffect" presetClass="entr" presetID="53" presetSubtype="0">
                                  <p:stCondLst>
                                    <p:cond delay="0"/>
                                  </p:stCondLst>
                                  <p:childTnLst>
                                    <p:set>
                                      <p:cBhvr>
                                        <p:cTn dur="1" fill="hold" id="91">
                                          <p:stCondLst>
                                            <p:cond delay="0"/>
                                          </p:stCondLst>
                                        </p:cTn>
                                        <p:tgtEl>
                                          <p:spTgt spid="26">
                                            <p:txEl>
                                              <p:pRg end="0" st="0"/>
                                            </p:txEl>
                                          </p:spTgt>
                                        </p:tgtEl>
                                        <p:attrNameLst>
                                          <p:attrName>style.visibility</p:attrName>
                                        </p:attrNameLst>
                                      </p:cBhvr>
                                      <p:to>
                                        <p:strVal val="visible"/>
                                      </p:to>
                                    </p:set>
                                    <p:anim calcmode="lin" valueType="num">
                                      <p:cBhvr>
                                        <p:cTn dur="500" fill="hold" id="92"/>
                                        <p:tgtEl>
                                          <p:spTgt spid="26">
                                            <p:txEl>
                                              <p:pRg end="0" st="0"/>
                                            </p:txEl>
                                          </p:spTgt>
                                        </p:tgtEl>
                                        <p:attrNameLst>
                                          <p:attrName>ppt_w</p:attrName>
                                        </p:attrNameLst>
                                      </p:cBhvr>
                                      <p:tavLst>
                                        <p:tav tm="0">
                                          <p:val>
                                            <p:fltVal val="0"/>
                                          </p:val>
                                        </p:tav>
                                        <p:tav tm="100000">
                                          <p:val>
                                            <p:strVal val="#ppt_w"/>
                                          </p:val>
                                        </p:tav>
                                      </p:tavLst>
                                    </p:anim>
                                    <p:anim calcmode="lin" valueType="num">
                                      <p:cBhvr>
                                        <p:cTn dur="500" fill="hold" id="93"/>
                                        <p:tgtEl>
                                          <p:spTgt spid="26">
                                            <p:txEl>
                                              <p:pRg end="0" st="0"/>
                                            </p:txEl>
                                          </p:spTgt>
                                        </p:tgtEl>
                                        <p:attrNameLst>
                                          <p:attrName>ppt_h</p:attrName>
                                        </p:attrNameLst>
                                      </p:cBhvr>
                                      <p:tavLst>
                                        <p:tav tm="0">
                                          <p:val>
                                            <p:fltVal val="0"/>
                                          </p:val>
                                        </p:tav>
                                        <p:tav tm="100000">
                                          <p:val>
                                            <p:strVal val="#ppt_h"/>
                                          </p:val>
                                        </p:tav>
                                      </p:tavLst>
                                    </p:anim>
                                    <p:animEffect filter="fade" transition="in">
                                      <p:cBhvr>
                                        <p:cTn dur="500" id="94"/>
                                        <p:tgtEl>
                                          <p:spTgt spid="26">
                                            <p:txEl>
                                              <p:pRg end="0" st="0"/>
                                            </p:txEl>
                                          </p:spTgt>
                                        </p:tgtEl>
                                      </p:cBhvr>
                                    </p:animEffect>
                                  </p:childTnLst>
                                </p:cTn>
                              </p:par>
                            </p:childTnLst>
                          </p:cTn>
                        </p:par>
                        <p:par>
                          <p:cTn fill="hold" id="95" nodeType="afterGroup">
                            <p:stCondLst>
                              <p:cond delay="12500"/>
                            </p:stCondLst>
                            <p:childTnLst>
                              <p:par>
                                <p:cTn fill="hold" grpId="0" id="96" nodeType="afterEffect" presetClass="entr" presetID="22" presetSubtype="4">
                                  <p:stCondLst>
                                    <p:cond delay="0"/>
                                  </p:stCondLst>
                                  <p:childTnLst>
                                    <p:set>
                                      <p:cBhvr>
                                        <p:cTn dur="1" fill="hold" id="97">
                                          <p:stCondLst>
                                            <p:cond delay="0"/>
                                          </p:stCondLst>
                                        </p:cTn>
                                        <p:tgtEl>
                                          <p:spTgt spid="27">
                                            <p:txEl>
                                              <p:pRg end="0" st="0"/>
                                            </p:txEl>
                                          </p:spTgt>
                                        </p:tgtEl>
                                        <p:attrNameLst>
                                          <p:attrName>style.visibility</p:attrName>
                                        </p:attrNameLst>
                                      </p:cBhvr>
                                      <p:to>
                                        <p:strVal val="visible"/>
                                      </p:to>
                                    </p:set>
                                    <p:animEffect filter="wipe(down)" transition="in">
                                      <p:cBhvr>
                                        <p:cTn dur="500" id="98"/>
                                        <p:tgtEl>
                                          <p:spTgt spid="27">
                                            <p:txEl>
                                              <p:pRg end="0" st="0"/>
                                            </p:txEl>
                                          </p:spTgt>
                                        </p:tgtEl>
                                      </p:cBhvr>
                                    </p:animEffect>
                                  </p:childTnLst>
                                </p:cTn>
                              </p:par>
                              <p:par>
                                <p:cTn fill="hold" id="99" nodeType="withEffect" presetClass="entr" presetID="53" presetSubtype="0">
                                  <p:stCondLst>
                                    <p:cond delay="0"/>
                                  </p:stCondLst>
                                  <p:childTnLst>
                                    <p:set>
                                      <p:cBhvr>
                                        <p:cTn dur="1" fill="hold" id="100">
                                          <p:stCondLst>
                                            <p:cond delay="0"/>
                                          </p:stCondLst>
                                        </p:cTn>
                                        <p:tgtEl>
                                          <p:spTgt spid="2"/>
                                        </p:tgtEl>
                                        <p:attrNameLst>
                                          <p:attrName>style.visibility</p:attrName>
                                        </p:attrNameLst>
                                      </p:cBhvr>
                                      <p:to>
                                        <p:strVal val="visible"/>
                                      </p:to>
                                    </p:set>
                                    <p:anim calcmode="lin" valueType="num">
                                      <p:cBhvr>
                                        <p:cTn dur="500" fill="hold" id="101"/>
                                        <p:tgtEl>
                                          <p:spTgt spid="2"/>
                                        </p:tgtEl>
                                        <p:attrNameLst>
                                          <p:attrName>ppt_w</p:attrName>
                                        </p:attrNameLst>
                                      </p:cBhvr>
                                      <p:tavLst>
                                        <p:tav tm="0">
                                          <p:val>
                                            <p:fltVal val="0"/>
                                          </p:val>
                                        </p:tav>
                                        <p:tav tm="100000">
                                          <p:val>
                                            <p:strVal val="#ppt_w"/>
                                          </p:val>
                                        </p:tav>
                                      </p:tavLst>
                                    </p:anim>
                                    <p:anim calcmode="lin" valueType="num">
                                      <p:cBhvr>
                                        <p:cTn dur="500" fill="hold" id="102"/>
                                        <p:tgtEl>
                                          <p:spTgt spid="2"/>
                                        </p:tgtEl>
                                        <p:attrNameLst>
                                          <p:attrName>ppt_h</p:attrName>
                                        </p:attrNameLst>
                                      </p:cBhvr>
                                      <p:tavLst>
                                        <p:tav tm="0">
                                          <p:val>
                                            <p:fltVal val="0"/>
                                          </p:val>
                                        </p:tav>
                                        <p:tav tm="100000">
                                          <p:val>
                                            <p:strVal val="#ppt_h"/>
                                          </p:val>
                                        </p:tav>
                                      </p:tavLst>
                                    </p:anim>
                                    <p:animEffect filter="fade" transition="in">
                                      <p:cBhvr>
                                        <p:cTn dur="500" id="103"/>
                                        <p:tgtEl>
                                          <p:spTgt spid="2"/>
                                        </p:tgtEl>
                                      </p:cBhvr>
                                    </p:animEffect>
                                  </p:childTnLst>
                                </p:cTn>
                              </p:par>
                              <p:par>
                                <p:cTn fill="hold" grpId="0" id="104" nodeType="withEffect" presetClass="entr" presetID="53" presetSubtype="0">
                                  <p:stCondLst>
                                    <p:cond delay="0"/>
                                  </p:stCondLst>
                                  <p:childTnLst>
                                    <p:set>
                                      <p:cBhvr>
                                        <p:cTn dur="1" fill="hold" id="105">
                                          <p:stCondLst>
                                            <p:cond delay="0"/>
                                          </p:stCondLst>
                                        </p:cTn>
                                        <p:tgtEl>
                                          <p:spTgt spid="21"/>
                                        </p:tgtEl>
                                        <p:attrNameLst>
                                          <p:attrName>style.visibility</p:attrName>
                                        </p:attrNameLst>
                                      </p:cBhvr>
                                      <p:to>
                                        <p:strVal val="visible"/>
                                      </p:to>
                                    </p:set>
                                    <p:anim calcmode="lin" valueType="num">
                                      <p:cBhvr>
                                        <p:cTn dur="500" fill="hold" id="106"/>
                                        <p:tgtEl>
                                          <p:spTgt spid="21"/>
                                        </p:tgtEl>
                                        <p:attrNameLst>
                                          <p:attrName>ppt_w</p:attrName>
                                        </p:attrNameLst>
                                      </p:cBhvr>
                                      <p:tavLst>
                                        <p:tav tm="0">
                                          <p:val>
                                            <p:fltVal val="0"/>
                                          </p:val>
                                        </p:tav>
                                        <p:tav tm="100000">
                                          <p:val>
                                            <p:strVal val="#ppt_w"/>
                                          </p:val>
                                        </p:tav>
                                      </p:tavLst>
                                    </p:anim>
                                    <p:anim calcmode="lin" valueType="num">
                                      <p:cBhvr>
                                        <p:cTn dur="500" fill="hold" id="107"/>
                                        <p:tgtEl>
                                          <p:spTgt spid="21"/>
                                        </p:tgtEl>
                                        <p:attrNameLst>
                                          <p:attrName>ppt_h</p:attrName>
                                        </p:attrNameLst>
                                      </p:cBhvr>
                                      <p:tavLst>
                                        <p:tav tm="0">
                                          <p:val>
                                            <p:fltVal val="0"/>
                                          </p:val>
                                        </p:tav>
                                        <p:tav tm="100000">
                                          <p:val>
                                            <p:strVal val="#ppt_h"/>
                                          </p:val>
                                        </p:tav>
                                      </p:tavLst>
                                    </p:anim>
                                    <p:animEffect filter="fade" transition="in">
                                      <p:cBhvr>
                                        <p:cTn dur="500" id="108"/>
                                        <p:tgtEl>
                                          <p:spTgt spid="21"/>
                                        </p:tgtEl>
                                      </p:cBhvr>
                                    </p:animEffect>
                                  </p:childTnLst>
                                </p:cTn>
                              </p:par>
                              <p:par>
                                <p:cTn fill="hold" id="109" nodeType="withEffect" presetClass="entr" presetID="53" presetSubtype="0">
                                  <p:stCondLst>
                                    <p:cond delay="0"/>
                                  </p:stCondLst>
                                  <p:childTnLst>
                                    <p:set>
                                      <p:cBhvr>
                                        <p:cTn dur="1" fill="hold" id="110">
                                          <p:stCondLst>
                                            <p:cond delay="0"/>
                                          </p:stCondLst>
                                        </p:cTn>
                                        <p:tgtEl>
                                          <p:spTgt spid="3"/>
                                        </p:tgtEl>
                                        <p:attrNameLst>
                                          <p:attrName>style.visibility</p:attrName>
                                        </p:attrNameLst>
                                      </p:cBhvr>
                                      <p:to>
                                        <p:strVal val="visible"/>
                                      </p:to>
                                    </p:set>
                                    <p:anim calcmode="lin" valueType="num">
                                      <p:cBhvr>
                                        <p:cTn dur="500" fill="hold" id="111"/>
                                        <p:tgtEl>
                                          <p:spTgt spid="3"/>
                                        </p:tgtEl>
                                        <p:attrNameLst>
                                          <p:attrName>ppt_w</p:attrName>
                                        </p:attrNameLst>
                                      </p:cBhvr>
                                      <p:tavLst>
                                        <p:tav tm="0">
                                          <p:val>
                                            <p:fltVal val="0"/>
                                          </p:val>
                                        </p:tav>
                                        <p:tav tm="100000">
                                          <p:val>
                                            <p:strVal val="#ppt_w"/>
                                          </p:val>
                                        </p:tav>
                                      </p:tavLst>
                                    </p:anim>
                                    <p:anim calcmode="lin" valueType="num">
                                      <p:cBhvr>
                                        <p:cTn dur="500" fill="hold" id="112"/>
                                        <p:tgtEl>
                                          <p:spTgt spid="3"/>
                                        </p:tgtEl>
                                        <p:attrNameLst>
                                          <p:attrName>ppt_h</p:attrName>
                                        </p:attrNameLst>
                                      </p:cBhvr>
                                      <p:tavLst>
                                        <p:tav tm="0">
                                          <p:val>
                                            <p:fltVal val="0"/>
                                          </p:val>
                                        </p:tav>
                                        <p:tav tm="100000">
                                          <p:val>
                                            <p:strVal val="#ppt_h"/>
                                          </p:val>
                                        </p:tav>
                                      </p:tavLst>
                                    </p:anim>
                                    <p:animEffect filter="fade" transition="in">
                                      <p:cBhvr>
                                        <p:cTn dur="500" id="1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build="p" grpId="0" spid="19"/>
      <p:bldP build="p" grpId="0" spid="20"/>
      <p:bldP build="p" grpId="0" spid="22"/>
      <p:bldP build="p" grpId="0" spid="23"/>
      <p:bldP build="p" grpId="0" spid="26"/>
      <p:bldP build="p" grpId="0" spid="27"/>
      <p:bldGraphic grpId="0" spid="11">
        <p:bldSub>
          <a:bldChart bld="categoryEl"/>
        </p:bldSub>
      </p:bldGraphic>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7" name="Chart 16"/>
          <p:cNvGraphicFramePr/>
          <p:nvPr>
            <p:extLst>
              <p:ext uri="{D42A27DB-BD31-4B8C-83A1-F6EECF244321}">
                <p14:modId val="3593764607"/>
              </p:ext>
            </p:extLst>
          </p:nvPr>
        </p:nvGraphicFramePr>
        <p:xfrm>
          <a:off x="1247869" y="1529572"/>
          <a:ext cx="9616975" cy="3505924"/>
        </p:xfrm>
        <a:graphic>
          <a:graphicData uri="http://schemas.openxmlformats.org/drawingml/2006/chart">
            <c:chart xmlns:c="http://schemas.openxmlformats.org/drawingml/2006/chart" r:id="rId3"/>
          </a:graphicData>
        </a:graphic>
      </p:graphicFrame>
      <p:sp>
        <p:nvSpPr>
          <p:cNvPr id="12" name="Text Placeholder 8">
            <a:extLst>
              <a:ext uri="{FF2B5EF4-FFF2-40B4-BE49-F238E27FC236}">
                <a16:creationId xmlns:a16="http://schemas.microsoft.com/office/drawing/2014/main" id="{5B1D4F78-FEC6-4A07-A059-CBE731909EEA}"/>
              </a:ext>
            </a:extLst>
          </p:cNvPr>
          <p:cNvSpPr txBox="1"/>
          <p:nvPr/>
        </p:nvSpPr>
        <p:spPr>
          <a:xfrm>
            <a:off x="1564233"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1" name="Text Placeholder 9">
            <a:extLst>
              <a:ext uri="{FF2B5EF4-FFF2-40B4-BE49-F238E27FC236}">
                <a16:creationId xmlns:a16="http://schemas.microsoft.com/office/drawing/2014/main" id="{724F69F4-C35B-4525-925A-3E084C95659C}"/>
              </a:ext>
            </a:extLst>
          </p:cNvPr>
          <p:cNvSpPr txBox="1"/>
          <p:nvPr/>
        </p:nvSpPr>
        <p:spPr>
          <a:xfrm>
            <a:off x="1564233"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22" name="Text Placeholder 8">
            <a:extLst>
              <a:ext uri="{FF2B5EF4-FFF2-40B4-BE49-F238E27FC236}">
                <a16:creationId xmlns:a16="http://schemas.microsoft.com/office/drawing/2014/main" id="{F478A744-E700-4CA3-A3DA-5AC75F431E50}"/>
              </a:ext>
            </a:extLst>
          </p:cNvPr>
          <p:cNvSpPr txBox="1"/>
          <p:nvPr/>
        </p:nvSpPr>
        <p:spPr>
          <a:xfrm>
            <a:off x="4600731"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3" name="Text Placeholder 9">
            <a:extLst>
              <a:ext uri="{FF2B5EF4-FFF2-40B4-BE49-F238E27FC236}">
                <a16:creationId xmlns:a16="http://schemas.microsoft.com/office/drawing/2014/main" id="{51493374-E2B7-4506-97E7-E3A55266009B}"/>
              </a:ext>
            </a:extLst>
          </p:cNvPr>
          <p:cNvSpPr txBox="1"/>
          <p:nvPr/>
        </p:nvSpPr>
        <p:spPr>
          <a:xfrm>
            <a:off x="4600731"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24" name="Text Placeholder 8">
            <a:extLst>
              <a:ext uri="{FF2B5EF4-FFF2-40B4-BE49-F238E27FC236}">
                <a16:creationId xmlns:a16="http://schemas.microsoft.com/office/drawing/2014/main" id="{A9FC3213-6E94-4C2A-ADB6-AB8B827DFC2F}"/>
              </a:ext>
            </a:extLst>
          </p:cNvPr>
          <p:cNvSpPr txBox="1"/>
          <p:nvPr/>
        </p:nvSpPr>
        <p:spPr>
          <a:xfrm>
            <a:off x="7637229" y="5268672"/>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25" name="Text Placeholder 9">
            <a:extLst>
              <a:ext uri="{FF2B5EF4-FFF2-40B4-BE49-F238E27FC236}">
                <a16:creationId xmlns:a16="http://schemas.microsoft.com/office/drawing/2014/main" id="{B2634F94-6587-4090-91E9-FE5CE2CD31F2}"/>
              </a:ext>
            </a:extLst>
          </p:cNvPr>
          <p:cNvSpPr txBox="1"/>
          <p:nvPr/>
        </p:nvSpPr>
        <p:spPr>
          <a:xfrm>
            <a:off x="7637229" y="5579615"/>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9" name="组合 8"/>
          <p:cNvGrpSpPr/>
          <p:nvPr/>
        </p:nvGrpSpPr>
        <p:grpSpPr>
          <a:xfrm>
            <a:off x="481368" y="440281"/>
            <a:ext cx="2007509" cy="721887"/>
            <a:chOff x="481368" y="440281"/>
            <a:chExt cx="2007509" cy="721887"/>
          </a:xfrm>
        </p:grpSpPr>
        <p:sp>
          <p:nvSpPr>
            <p:cNvPr id="10"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11"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13" name="矩形 12"/>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41822601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2">
                                            <p:txEl>
                                              <p:pRg end="0" st="0"/>
                                            </p:txEl>
                                          </p:spTgt>
                                        </p:tgtEl>
                                        <p:attrNameLst>
                                          <p:attrName>style.visibility</p:attrName>
                                        </p:attrNameLst>
                                      </p:cBhvr>
                                      <p:to>
                                        <p:strVal val="visible"/>
                                      </p:to>
                                    </p:set>
                                    <p:anim calcmode="lin" valueType="num">
                                      <p:cBhvr>
                                        <p:cTn dur="500" fill="hold" id="13"/>
                                        <p:tgtEl>
                                          <p:spTgt spid="12">
                                            <p:txEl>
                                              <p:pRg end="0" st="0"/>
                                            </p:txEl>
                                          </p:spTgt>
                                        </p:tgtEl>
                                        <p:attrNameLst>
                                          <p:attrName>ppt_w</p:attrName>
                                        </p:attrNameLst>
                                      </p:cBhvr>
                                      <p:tavLst>
                                        <p:tav tm="0">
                                          <p:val>
                                            <p:fltVal val="0"/>
                                          </p:val>
                                        </p:tav>
                                        <p:tav tm="100000">
                                          <p:val>
                                            <p:strVal val="#ppt_w"/>
                                          </p:val>
                                        </p:tav>
                                      </p:tavLst>
                                    </p:anim>
                                    <p:anim calcmode="lin" valueType="num">
                                      <p:cBhvr>
                                        <p:cTn dur="500" fill="hold" id="14"/>
                                        <p:tgtEl>
                                          <p:spTgt spid="12">
                                            <p:txEl>
                                              <p:pRg end="0" st="0"/>
                                            </p:txEl>
                                          </p:spTgt>
                                        </p:tgtEl>
                                        <p:attrNameLst>
                                          <p:attrName>ppt_h</p:attrName>
                                        </p:attrNameLst>
                                      </p:cBhvr>
                                      <p:tavLst>
                                        <p:tav tm="0">
                                          <p:val>
                                            <p:fltVal val="0"/>
                                          </p:val>
                                        </p:tav>
                                        <p:tav tm="100000">
                                          <p:val>
                                            <p:strVal val="#ppt_h"/>
                                          </p:val>
                                        </p:tav>
                                      </p:tavLst>
                                    </p:anim>
                                    <p:animEffect filter="fade" transition="in">
                                      <p:cBhvr>
                                        <p:cTn dur="500" id="15"/>
                                        <p:tgtEl>
                                          <p:spTgt spid="12">
                                            <p:txEl>
                                              <p:pRg end="0" st="0"/>
                                            </p:txEl>
                                          </p:spTgt>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21">
                                            <p:txEl>
                                              <p:pRg end="0" st="0"/>
                                            </p:txEl>
                                          </p:spTgt>
                                        </p:tgtEl>
                                        <p:attrNameLst>
                                          <p:attrName>style.visibility</p:attrName>
                                        </p:attrNameLst>
                                      </p:cBhvr>
                                      <p:to>
                                        <p:strVal val="visible"/>
                                      </p:to>
                                    </p:set>
                                    <p:animEffect filter="wipe(down)" transition="in">
                                      <p:cBhvr>
                                        <p:cTn dur="500" id="19"/>
                                        <p:tgtEl>
                                          <p:spTgt spid="21">
                                            <p:txEl>
                                              <p:pRg end="0" st="0"/>
                                            </p:txEl>
                                          </p:spTgt>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22">
                                            <p:txEl>
                                              <p:pRg end="0" st="0"/>
                                            </p:txEl>
                                          </p:spTgt>
                                        </p:tgtEl>
                                        <p:attrNameLst>
                                          <p:attrName>style.visibility</p:attrName>
                                        </p:attrNameLst>
                                      </p:cBhvr>
                                      <p:to>
                                        <p:strVal val="visible"/>
                                      </p:to>
                                    </p:set>
                                    <p:anim calcmode="lin" valueType="num">
                                      <p:cBhvr>
                                        <p:cTn dur="500" fill="hold" id="23"/>
                                        <p:tgtEl>
                                          <p:spTgt spid="22">
                                            <p:txEl>
                                              <p:pRg end="0" st="0"/>
                                            </p:txEl>
                                          </p:spTgt>
                                        </p:tgtEl>
                                        <p:attrNameLst>
                                          <p:attrName>ppt_w</p:attrName>
                                        </p:attrNameLst>
                                      </p:cBhvr>
                                      <p:tavLst>
                                        <p:tav tm="0">
                                          <p:val>
                                            <p:fltVal val="0"/>
                                          </p:val>
                                        </p:tav>
                                        <p:tav tm="100000">
                                          <p:val>
                                            <p:strVal val="#ppt_w"/>
                                          </p:val>
                                        </p:tav>
                                      </p:tavLst>
                                    </p:anim>
                                    <p:anim calcmode="lin" valueType="num">
                                      <p:cBhvr>
                                        <p:cTn dur="500" fill="hold" id="24"/>
                                        <p:tgtEl>
                                          <p:spTgt spid="22">
                                            <p:txEl>
                                              <p:pRg end="0" st="0"/>
                                            </p:txEl>
                                          </p:spTgt>
                                        </p:tgtEl>
                                        <p:attrNameLst>
                                          <p:attrName>ppt_h</p:attrName>
                                        </p:attrNameLst>
                                      </p:cBhvr>
                                      <p:tavLst>
                                        <p:tav tm="0">
                                          <p:val>
                                            <p:fltVal val="0"/>
                                          </p:val>
                                        </p:tav>
                                        <p:tav tm="100000">
                                          <p:val>
                                            <p:strVal val="#ppt_h"/>
                                          </p:val>
                                        </p:tav>
                                      </p:tavLst>
                                    </p:anim>
                                    <p:animEffect filter="fade" transition="in">
                                      <p:cBhvr>
                                        <p:cTn dur="500" id="25"/>
                                        <p:tgtEl>
                                          <p:spTgt spid="22">
                                            <p:txEl>
                                              <p:pRg end="0" st="0"/>
                                            </p:txEl>
                                          </p:spTgt>
                                        </p:tgtEl>
                                      </p:cBhvr>
                                    </p:animEffect>
                                  </p:childTnLst>
                                </p:cTn>
                              </p:par>
                            </p:childTnLst>
                          </p:cTn>
                        </p:par>
                        <p:par>
                          <p:cTn fill="hold" id="26" nodeType="afterGroup">
                            <p:stCondLst>
                              <p:cond delay="2500"/>
                            </p:stCondLst>
                            <p:childTnLst>
                              <p:par>
                                <p:cTn fill="hold" grpId="0" id="27" nodeType="afterEffect" presetClass="entr" presetID="22" presetSubtype="4">
                                  <p:stCondLst>
                                    <p:cond delay="0"/>
                                  </p:stCondLst>
                                  <p:childTnLst>
                                    <p:set>
                                      <p:cBhvr>
                                        <p:cTn dur="1" fill="hold" id="28">
                                          <p:stCondLst>
                                            <p:cond delay="0"/>
                                          </p:stCondLst>
                                        </p:cTn>
                                        <p:tgtEl>
                                          <p:spTgt spid="23">
                                            <p:txEl>
                                              <p:pRg end="0" st="0"/>
                                            </p:txEl>
                                          </p:spTgt>
                                        </p:tgtEl>
                                        <p:attrNameLst>
                                          <p:attrName>style.visibility</p:attrName>
                                        </p:attrNameLst>
                                      </p:cBhvr>
                                      <p:to>
                                        <p:strVal val="visible"/>
                                      </p:to>
                                    </p:set>
                                    <p:animEffect filter="wipe(down)" transition="in">
                                      <p:cBhvr>
                                        <p:cTn dur="500" id="29"/>
                                        <p:tgtEl>
                                          <p:spTgt spid="23">
                                            <p:txEl>
                                              <p:pRg end="0" st="0"/>
                                            </p:txEl>
                                          </p:spTgt>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24">
                                            <p:txEl>
                                              <p:pRg end="0" st="0"/>
                                            </p:txEl>
                                          </p:spTgt>
                                        </p:tgtEl>
                                        <p:attrNameLst>
                                          <p:attrName>style.visibility</p:attrName>
                                        </p:attrNameLst>
                                      </p:cBhvr>
                                      <p:to>
                                        <p:strVal val="visible"/>
                                      </p:to>
                                    </p:set>
                                    <p:anim calcmode="lin" valueType="num">
                                      <p:cBhvr>
                                        <p:cTn dur="500" fill="hold" id="33"/>
                                        <p:tgtEl>
                                          <p:spTgt spid="24">
                                            <p:txEl>
                                              <p:pRg end="0" st="0"/>
                                            </p:txEl>
                                          </p:spTgt>
                                        </p:tgtEl>
                                        <p:attrNameLst>
                                          <p:attrName>ppt_w</p:attrName>
                                        </p:attrNameLst>
                                      </p:cBhvr>
                                      <p:tavLst>
                                        <p:tav tm="0">
                                          <p:val>
                                            <p:fltVal val="0"/>
                                          </p:val>
                                        </p:tav>
                                        <p:tav tm="100000">
                                          <p:val>
                                            <p:strVal val="#ppt_w"/>
                                          </p:val>
                                        </p:tav>
                                      </p:tavLst>
                                    </p:anim>
                                    <p:anim calcmode="lin" valueType="num">
                                      <p:cBhvr>
                                        <p:cTn dur="500" fill="hold" id="34"/>
                                        <p:tgtEl>
                                          <p:spTgt spid="24">
                                            <p:txEl>
                                              <p:pRg end="0" st="0"/>
                                            </p:txEl>
                                          </p:spTgt>
                                        </p:tgtEl>
                                        <p:attrNameLst>
                                          <p:attrName>ppt_h</p:attrName>
                                        </p:attrNameLst>
                                      </p:cBhvr>
                                      <p:tavLst>
                                        <p:tav tm="0">
                                          <p:val>
                                            <p:fltVal val="0"/>
                                          </p:val>
                                        </p:tav>
                                        <p:tav tm="100000">
                                          <p:val>
                                            <p:strVal val="#ppt_h"/>
                                          </p:val>
                                        </p:tav>
                                      </p:tavLst>
                                    </p:anim>
                                    <p:animEffect filter="fade" transition="in">
                                      <p:cBhvr>
                                        <p:cTn dur="500" id="35"/>
                                        <p:tgtEl>
                                          <p:spTgt spid="24">
                                            <p:txEl>
                                              <p:pRg end="0" st="0"/>
                                            </p:txEl>
                                          </p:spTgt>
                                        </p:tgtEl>
                                      </p:cBhvr>
                                    </p:animEffect>
                                  </p:childTnLst>
                                </p:cTn>
                              </p:par>
                            </p:childTnLst>
                          </p:cTn>
                        </p:par>
                        <p:par>
                          <p:cTn fill="hold" id="36" nodeType="afterGroup">
                            <p:stCondLst>
                              <p:cond delay="3500"/>
                            </p:stCondLst>
                            <p:childTnLst>
                              <p:par>
                                <p:cTn fill="hold" grpId="0" id="37" nodeType="afterEffect" presetClass="entr" presetID="22" presetSubtype="4">
                                  <p:stCondLst>
                                    <p:cond delay="0"/>
                                  </p:stCondLst>
                                  <p:childTnLst>
                                    <p:set>
                                      <p:cBhvr>
                                        <p:cTn dur="1" fill="hold" id="38">
                                          <p:stCondLst>
                                            <p:cond delay="0"/>
                                          </p:stCondLst>
                                        </p:cTn>
                                        <p:tgtEl>
                                          <p:spTgt spid="25">
                                            <p:txEl>
                                              <p:pRg end="0" st="0"/>
                                            </p:txEl>
                                          </p:spTgt>
                                        </p:tgtEl>
                                        <p:attrNameLst>
                                          <p:attrName>style.visibility</p:attrName>
                                        </p:attrNameLst>
                                      </p:cBhvr>
                                      <p:to>
                                        <p:strVal val="visible"/>
                                      </p:to>
                                    </p:set>
                                    <p:animEffect filter="wipe(down)" transition="in">
                                      <p:cBhvr>
                                        <p:cTn dur="500" id="39"/>
                                        <p:tgtEl>
                                          <p:spTgt spid="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2"/>
      <p:bldP build="p" grpId="0" spid="21"/>
      <p:bldP build="p" grpId="0" spid="22"/>
      <p:bldP build="p" grpId="0" spid="23"/>
      <p:bldP build="p" grpId="0" spid="24"/>
      <p:bldP build="p" grpId="0" spid="25"/>
      <p:bldGraphic grpId="0" spid="17">
        <p:bldAsOne/>
      </p:bldGraphic>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 name="Chart 5"/>
          <p:cNvGraphicFramePr/>
          <p:nvPr>
            <p:extLst>
              <p:ext uri="{D42A27DB-BD31-4B8C-83A1-F6EECF244321}">
                <p14:modId val="2868740928"/>
              </p:ext>
            </p:extLst>
          </p:nvPr>
        </p:nvGraphicFramePr>
        <p:xfrm>
          <a:off x="812800" y="2190329"/>
          <a:ext cx="5013960" cy="2214033"/>
        </p:xfrm>
        <a:graphic>
          <a:graphicData uri="http://schemas.openxmlformats.org/drawingml/2006/chart">
            <c:chart xmlns:c="http://schemas.openxmlformats.org/drawingml/2006/chart" r:id="rId3"/>
          </a:graphicData>
        </a:graphic>
      </p:graphicFrame>
      <p:graphicFrame>
        <p:nvGraphicFramePr>
          <p:cNvPr id="7" name="Chart 6"/>
          <p:cNvGraphicFramePr/>
          <p:nvPr>
            <p:extLst>
              <p:ext uri="{D42A27DB-BD31-4B8C-83A1-F6EECF244321}">
                <p14:modId val="1436479007"/>
              </p:ext>
            </p:extLst>
          </p:nvPr>
        </p:nvGraphicFramePr>
        <p:xfrm>
          <a:off x="6405880" y="2190328"/>
          <a:ext cx="5013960" cy="2214033"/>
        </p:xfrm>
        <a:graphic>
          <a:graphicData uri="http://schemas.openxmlformats.org/drawingml/2006/chart">
            <c:chart xmlns:c="http://schemas.openxmlformats.org/drawingml/2006/chart" r:id="rId4"/>
          </a:graphicData>
        </a:graphic>
      </p:graphicFrame>
      <p:cxnSp>
        <p:nvCxnSpPr>
          <p:cNvPr id="8" name="Straight Connector 7"/>
          <p:cNvCxnSpPr/>
          <p:nvPr/>
        </p:nvCxnSpPr>
        <p:spPr>
          <a:xfrm flipH="1">
            <a:off x="6067771" y="2278380"/>
            <a:ext cx="0" cy="423672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25236" y="4603478"/>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p>
        </p:txBody>
      </p:sp>
      <p:sp>
        <p:nvSpPr>
          <p:cNvPr id="13" name="TextBox 12"/>
          <p:cNvSpPr txBox="1"/>
          <p:nvPr/>
        </p:nvSpPr>
        <p:spPr>
          <a:xfrm>
            <a:off x="1125237" y="4920559"/>
            <a:ext cx="995680" cy="579120"/>
          </a:xfrm>
          <a:prstGeom prst="rect">
            <a:avLst/>
          </a:prstGeom>
          <a:noFill/>
        </p:spPr>
        <p:txBody>
          <a:bodyPr bIns="45720" lIns="91440" rIns="91440" rtlCol="0" tIns="45720" wrap="none">
            <a:spAutoFit/>
          </a:bodyPr>
          <a:lstStyle/>
          <a:p>
            <a:r>
              <a:rPr b="1" lang="id-ID" sz="3200">
                <a:solidFill>
                  <a:srgbClr val="4F4D50"/>
                </a:solidFill>
                <a:latin charset="-122" panose="02010601030101010101" pitchFamily="2" typeface="方正黑体简体"/>
                <a:ea charset="-122" panose="02010601030101010101" pitchFamily="2" typeface="方正黑体简体"/>
                <a:cs typeface="+mn-ea"/>
                <a:sym typeface="+mn-lt"/>
              </a:rPr>
              <a:t>$37M</a:t>
            </a:r>
          </a:p>
        </p:txBody>
      </p:sp>
      <p:sp>
        <p:nvSpPr>
          <p:cNvPr id="14" name="TextBox 13"/>
          <p:cNvSpPr txBox="1"/>
          <p:nvPr/>
        </p:nvSpPr>
        <p:spPr>
          <a:xfrm>
            <a:off x="6703258" y="4603478"/>
            <a:ext cx="1249680" cy="304800"/>
          </a:xfrm>
          <a:prstGeom prst="rect">
            <a:avLst/>
          </a:prstGeom>
          <a:noFill/>
        </p:spPr>
        <p:txBody>
          <a:bodyPr bIns="45720" lIns="91440" rIns="91440" rtlCol="0" tIns="45720" wrap="none">
            <a:spAutoFit/>
          </a:bodyPr>
          <a:lstStyle/>
          <a:p>
            <a:r>
              <a:rPr altLang="en-US" lang="zh-CN" sz="1400">
                <a:solidFill>
                  <a:srgbClr val="4F4D50"/>
                </a:solidFill>
                <a:latin charset="-122" panose="02010601030101010101" pitchFamily="2" typeface="方正黑体简体"/>
                <a:ea charset="-122" panose="02010601030101010101" pitchFamily="2" typeface="方正黑体简体"/>
                <a:cs typeface="+mn-ea"/>
                <a:sym typeface="+mn-lt"/>
              </a:rPr>
              <a:t>点击输入标题</a:t>
            </a:r>
          </a:p>
        </p:txBody>
      </p:sp>
      <p:sp>
        <p:nvSpPr>
          <p:cNvPr id="16" name="TextBox 15"/>
          <p:cNvSpPr txBox="1"/>
          <p:nvPr/>
        </p:nvSpPr>
        <p:spPr>
          <a:xfrm>
            <a:off x="6703258" y="4920559"/>
            <a:ext cx="995680" cy="579120"/>
          </a:xfrm>
          <a:prstGeom prst="rect">
            <a:avLst/>
          </a:prstGeom>
          <a:noFill/>
        </p:spPr>
        <p:txBody>
          <a:bodyPr bIns="45720" lIns="91440" rIns="91440" rtlCol="0" tIns="45720" wrap="none">
            <a:spAutoFit/>
          </a:bodyPr>
          <a:lstStyle/>
          <a:p>
            <a:r>
              <a:rPr b="1" lang="id-ID" sz="3200">
                <a:solidFill>
                  <a:srgbClr val="4F4D50"/>
                </a:solidFill>
                <a:latin charset="-122" panose="02010601030101010101" pitchFamily="2" typeface="方正黑体简体"/>
                <a:ea charset="-122" panose="02010601030101010101" pitchFamily="2" typeface="方正黑体简体"/>
                <a:cs typeface="+mn-ea"/>
                <a:sym typeface="+mn-lt"/>
              </a:rPr>
              <a:t>$37M</a:t>
            </a:r>
          </a:p>
        </p:txBody>
      </p:sp>
      <p:sp>
        <p:nvSpPr>
          <p:cNvPr id="29" name="Text Placeholder 8">
            <a:extLst>
              <a:ext uri="{FF2B5EF4-FFF2-40B4-BE49-F238E27FC236}">
                <a16:creationId xmlns:a16="http://schemas.microsoft.com/office/drawing/2014/main" id="{F2136A76-B6CA-4B36-9AEC-0757D6E8218A}"/>
              </a:ext>
            </a:extLst>
          </p:cNvPr>
          <p:cNvSpPr txBox="1"/>
          <p:nvPr/>
        </p:nvSpPr>
        <p:spPr>
          <a:xfrm>
            <a:off x="2909811"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30" name="Text Placeholder 9">
            <a:extLst>
              <a:ext uri="{FF2B5EF4-FFF2-40B4-BE49-F238E27FC236}">
                <a16:creationId xmlns:a16="http://schemas.microsoft.com/office/drawing/2014/main" id="{6A0F83D9-F545-45DB-9155-B68D98327657}"/>
              </a:ext>
            </a:extLst>
          </p:cNvPr>
          <p:cNvSpPr txBox="1"/>
          <p:nvPr/>
        </p:nvSpPr>
        <p:spPr>
          <a:xfrm>
            <a:off x="2909811"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sp>
        <p:nvSpPr>
          <p:cNvPr id="31" name="Text Placeholder 8">
            <a:extLst>
              <a:ext uri="{FF2B5EF4-FFF2-40B4-BE49-F238E27FC236}">
                <a16:creationId xmlns:a16="http://schemas.microsoft.com/office/drawing/2014/main" id="{0CDC22CA-DBCB-48CF-918D-A891FFE3A69F}"/>
              </a:ext>
            </a:extLst>
          </p:cNvPr>
          <p:cNvSpPr txBox="1"/>
          <p:nvPr/>
        </p:nvSpPr>
        <p:spPr>
          <a:xfrm>
            <a:off x="8576685" y="4589195"/>
            <a:ext cx="2009593" cy="33634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altLang="en-US" lang="zh-CN" sz="14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标题文字添加</a:t>
            </a:r>
          </a:p>
        </p:txBody>
      </p:sp>
      <p:sp>
        <p:nvSpPr>
          <p:cNvPr id="32" name="Text Placeholder 9">
            <a:extLst>
              <a:ext uri="{FF2B5EF4-FFF2-40B4-BE49-F238E27FC236}">
                <a16:creationId xmlns:a16="http://schemas.microsoft.com/office/drawing/2014/main" id="{5CC98301-9C71-4F9D-B325-ED1BAB95CAD6}"/>
              </a:ext>
            </a:extLst>
          </p:cNvPr>
          <p:cNvSpPr txBox="1"/>
          <p:nvPr/>
        </p:nvSpPr>
        <p:spPr>
          <a:xfrm>
            <a:off x="8576685" y="4930544"/>
            <a:ext cx="2519396" cy="564802"/>
          </a:xfrm>
          <a:prstGeom prst="rect">
            <a:avLst/>
          </a:prstGeom>
        </p:spPr>
        <p:txBody>
          <a:bodyPr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50000"/>
              </a:lnSpc>
              <a:buNone/>
            </a:pPr>
            <a:r>
              <a:rPr altLang="en-US" lang="zh-CN" sz="1000">
                <a:solidFill>
                  <a:srgbClr val="4F4D50"/>
                </a:solidFill>
                <a:latin charset="-122" panose="02010601030101010101" pitchFamily="2" typeface="方正黑体简体"/>
                <a:ea charset="-122" panose="02010601030101010101" pitchFamily="2" typeface="方正黑体简体"/>
                <a:sym charset="-122" panose="020b0503020204020204" pitchFamily="34" typeface="微软雅黑"/>
              </a:rPr>
              <a:t>请在此粘贴或者输入你的文字内容请在此粘贴或者输入你的文字内容</a:t>
            </a:r>
          </a:p>
        </p:txBody>
      </p:sp>
      <p:grpSp>
        <p:nvGrpSpPr>
          <p:cNvPr id="20" name="组合 19"/>
          <p:cNvGrpSpPr/>
          <p:nvPr/>
        </p:nvGrpSpPr>
        <p:grpSpPr>
          <a:xfrm>
            <a:off x="481368" y="440281"/>
            <a:ext cx="2007509" cy="721887"/>
            <a:chOff x="481368" y="440281"/>
            <a:chExt cx="2007509" cy="721887"/>
          </a:xfrm>
        </p:grpSpPr>
        <p:sp>
          <p:nvSpPr>
            <p:cNvPr id="22"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05</a:t>
              </a:r>
            </a:p>
          </p:txBody>
        </p:sp>
        <p:sp>
          <p:nvSpPr>
            <p:cNvPr id="24"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图表分析</a:t>
              </a:r>
            </a:p>
          </p:txBody>
        </p:sp>
        <p:sp>
          <p:nvSpPr>
            <p:cNvPr id="26" name="矩形 25"/>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352881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42">
                                  <p:stCondLst>
                                    <p:cond delay="0"/>
                                  </p:stCondLst>
                                  <p:childTnLst>
                                    <p:set>
                                      <p:cBhvr>
                                        <p:cTn dur="1" fill="hold" id="6">
                                          <p:stCondLst>
                                            <p:cond delay="0"/>
                                          </p:stCondLst>
                                        </p:cTn>
                                        <p:tgtEl>
                                          <p:spTgt spid="8"/>
                                        </p:tgtEl>
                                        <p:attrNameLst>
                                          <p:attrName>style.visibility</p:attrName>
                                        </p:attrNameLst>
                                      </p:cBhvr>
                                      <p:to>
                                        <p:strVal val="visible"/>
                                      </p:to>
                                    </p:set>
                                    <p:animEffect filter="barn(outHorizont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7"/>
                                        </p:tgtEl>
                                        <p:attrNameLst>
                                          <p:attrName>style.visibility</p:attrName>
                                        </p:attrNameLst>
                                      </p:cBhvr>
                                      <p:to>
                                        <p:strVal val="visible"/>
                                      </p:to>
                                    </p:set>
                                    <p:animEffect filter="wipe(down)" transition="in">
                                      <p:cBhvr>
                                        <p:cTn dur="500" id="14"/>
                                        <p:tgtEl>
                                          <p:spTgt spid="7"/>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500" id="18"/>
                                        <p:tgtEl>
                                          <p:spTgt spid="1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29">
                                            <p:txEl>
                                              <p:pRg end="0" st="0"/>
                                            </p:txEl>
                                          </p:spTgt>
                                        </p:tgtEl>
                                        <p:attrNameLst>
                                          <p:attrName>style.visibility</p:attrName>
                                        </p:attrNameLst>
                                      </p:cBhvr>
                                      <p:to>
                                        <p:strVal val="visible"/>
                                      </p:to>
                                    </p:set>
                                    <p:anim calcmode="lin" valueType="num">
                                      <p:cBhvr>
                                        <p:cTn dur="500" fill="hold" id="31"/>
                                        <p:tgtEl>
                                          <p:spTgt spid="29">
                                            <p:txEl>
                                              <p:pRg end="0" st="0"/>
                                            </p:txEl>
                                          </p:spTgt>
                                        </p:tgtEl>
                                        <p:attrNameLst>
                                          <p:attrName>ppt_w</p:attrName>
                                        </p:attrNameLst>
                                      </p:cBhvr>
                                      <p:tavLst>
                                        <p:tav tm="0">
                                          <p:val>
                                            <p:fltVal val="0"/>
                                          </p:val>
                                        </p:tav>
                                        <p:tav tm="100000">
                                          <p:val>
                                            <p:strVal val="#ppt_w"/>
                                          </p:val>
                                        </p:tav>
                                      </p:tavLst>
                                    </p:anim>
                                    <p:anim calcmode="lin" valueType="num">
                                      <p:cBhvr>
                                        <p:cTn dur="500" fill="hold" id="32"/>
                                        <p:tgtEl>
                                          <p:spTgt spid="29">
                                            <p:txEl>
                                              <p:pRg end="0" st="0"/>
                                            </p:txEl>
                                          </p:spTgt>
                                        </p:tgtEl>
                                        <p:attrNameLst>
                                          <p:attrName>ppt_h</p:attrName>
                                        </p:attrNameLst>
                                      </p:cBhvr>
                                      <p:tavLst>
                                        <p:tav tm="0">
                                          <p:val>
                                            <p:fltVal val="0"/>
                                          </p:val>
                                        </p:tav>
                                        <p:tav tm="100000">
                                          <p:val>
                                            <p:strVal val="#ppt_h"/>
                                          </p:val>
                                        </p:tav>
                                      </p:tavLst>
                                    </p:anim>
                                    <p:animEffect filter="fade" transition="in">
                                      <p:cBhvr>
                                        <p:cTn dur="500" id="33"/>
                                        <p:tgtEl>
                                          <p:spTgt spid="29">
                                            <p:txEl>
                                              <p:pRg end="0" st="0"/>
                                            </p:txEl>
                                          </p:spTgt>
                                        </p:tgtEl>
                                      </p:cBhvr>
                                    </p:animEffect>
                                  </p:childTnLst>
                                </p:cTn>
                              </p:par>
                            </p:childTnLst>
                          </p:cTn>
                        </p:par>
                        <p:par>
                          <p:cTn fill="hold" id="34" nodeType="afterGroup">
                            <p:stCondLst>
                              <p:cond delay="2000"/>
                            </p:stCondLst>
                            <p:childTnLst>
                              <p:par>
                                <p:cTn fill="hold" grpId="0" id="35" nodeType="afterEffect" presetClass="entr" presetID="22" presetSubtype="4">
                                  <p:stCondLst>
                                    <p:cond delay="0"/>
                                  </p:stCondLst>
                                  <p:childTnLst>
                                    <p:set>
                                      <p:cBhvr>
                                        <p:cTn dur="1" fill="hold" id="36">
                                          <p:stCondLst>
                                            <p:cond delay="0"/>
                                          </p:stCondLst>
                                        </p:cTn>
                                        <p:tgtEl>
                                          <p:spTgt spid="30">
                                            <p:txEl>
                                              <p:pRg end="0" st="0"/>
                                            </p:txEl>
                                          </p:spTgt>
                                        </p:tgtEl>
                                        <p:attrNameLst>
                                          <p:attrName>style.visibility</p:attrName>
                                        </p:attrNameLst>
                                      </p:cBhvr>
                                      <p:to>
                                        <p:strVal val="visible"/>
                                      </p:to>
                                    </p:set>
                                    <p:animEffect filter="wipe(down)" transition="in">
                                      <p:cBhvr>
                                        <p:cTn dur="500" id="37"/>
                                        <p:tgtEl>
                                          <p:spTgt spid="30">
                                            <p:txEl>
                                              <p:pRg end="0" st="0"/>
                                            </p:txEl>
                                          </p:spTgt>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31">
                                            <p:txEl>
                                              <p:pRg end="0" st="0"/>
                                            </p:txEl>
                                          </p:spTgt>
                                        </p:tgtEl>
                                        <p:attrNameLst>
                                          <p:attrName>style.visibility</p:attrName>
                                        </p:attrNameLst>
                                      </p:cBhvr>
                                      <p:to>
                                        <p:strVal val="visible"/>
                                      </p:to>
                                    </p:set>
                                    <p:anim calcmode="lin" valueType="num">
                                      <p:cBhvr>
                                        <p:cTn dur="500" fill="hold" id="41"/>
                                        <p:tgtEl>
                                          <p:spTgt spid="31">
                                            <p:txEl>
                                              <p:pRg end="0" st="0"/>
                                            </p:txEl>
                                          </p:spTgt>
                                        </p:tgtEl>
                                        <p:attrNameLst>
                                          <p:attrName>ppt_w</p:attrName>
                                        </p:attrNameLst>
                                      </p:cBhvr>
                                      <p:tavLst>
                                        <p:tav tm="0">
                                          <p:val>
                                            <p:fltVal val="0"/>
                                          </p:val>
                                        </p:tav>
                                        <p:tav tm="100000">
                                          <p:val>
                                            <p:strVal val="#ppt_w"/>
                                          </p:val>
                                        </p:tav>
                                      </p:tavLst>
                                    </p:anim>
                                    <p:anim calcmode="lin" valueType="num">
                                      <p:cBhvr>
                                        <p:cTn dur="500" fill="hold" id="42"/>
                                        <p:tgtEl>
                                          <p:spTgt spid="31">
                                            <p:txEl>
                                              <p:pRg end="0" st="0"/>
                                            </p:txEl>
                                          </p:spTgt>
                                        </p:tgtEl>
                                        <p:attrNameLst>
                                          <p:attrName>ppt_h</p:attrName>
                                        </p:attrNameLst>
                                      </p:cBhvr>
                                      <p:tavLst>
                                        <p:tav tm="0">
                                          <p:val>
                                            <p:fltVal val="0"/>
                                          </p:val>
                                        </p:tav>
                                        <p:tav tm="100000">
                                          <p:val>
                                            <p:strVal val="#ppt_h"/>
                                          </p:val>
                                        </p:tav>
                                      </p:tavLst>
                                    </p:anim>
                                    <p:animEffect filter="fade" transition="in">
                                      <p:cBhvr>
                                        <p:cTn dur="500" id="43"/>
                                        <p:tgtEl>
                                          <p:spTgt spid="31">
                                            <p:txEl>
                                              <p:pRg end="0" st="0"/>
                                            </p:txEl>
                                          </p:spTgt>
                                        </p:tgtEl>
                                      </p:cBhvr>
                                    </p:animEffect>
                                  </p:childTnLst>
                                </p:cTn>
                              </p:par>
                            </p:childTnLst>
                          </p:cTn>
                        </p:par>
                        <p:par>
                          <p:cTn fill="hold" id="44" nodeType="afterGroup">
                            <p:stCondLst>
                              <p:cond delay="3000"/>
                            </p:stCondLst>
                            <p:childTnLst>
                              <p:par>
                                <p:cTn fill="hold" grpId="0" id="45" nodeType="afterEffect" presetClass="entr" presetID="22" presetSubtype="4">
                                  <p:stCondLst>
                                    <p:cond delay="0"/>
                                  </p:stCondLst>
                                  <p:childTnLst>
                                    <p:set>
                                      <p:cBhvr>
                                        <p:cTn dur="1" fill="hold" id="46">
                                          <p:stCondLst>
                                            <p:cond delay="0"/>
                                          </p:stCondLst>
                                        </p:cTn>
                                        <p:tgtEl>
                                          <p:spTgt spid="32">
                                            <p:txEl>
                                              <p:pRg end="0" st="0"/>
                                            </p:txEl>
                                          </p:spTgt>
                                        </p:tgtEl>
                                        <p:attrNameLst>
                                          <p:attrName>style.visibility</p:attrName>
                                        </p:attrNameLst>
                                      </p:cBhvr>
                                      <p:to>
                                        <p:strVal val="visible"/>
                                      </p:to>
                                    </p:set>
                                    <p:animEffect filter="wipe(down)" transition="in">
                                      <p:cBhvr>
                                        <p:cTn dur="500" id="47"/>
                                        <p:tgtEl>
                                          <p:spTgt spid="3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4"/>
      <p:bldP grpId="0" spid="16"/>
      <p:bldP build="p" grpId="0" spid="29"/>
      <p:bldP build="p" grpId="0" spid="30"/>
      <p:bldP build="p" grpId="0" spid="31"/>
      <p:bldP build="p" grpId="0" spid="32"/>
      <p:bldGraphic grpId="0" spid="6">
        <p:bldAsOne/>
      </p:bldGraphic>
      <p:bldGraphic grpId="0" spid="7">
        <p:bldAsOne/>
      </p:bldGraphic>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2188563"/>
            <a:ext cx="12192000" cy="3882453"/>
          </a:xfrm>
          <a:prstGeom prst="rect">
            <a:avLst/>
          </a:prstGeom>
          <a:solidFill>
            <a:srgbClr val="EFEF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endParaRPr>
          </a:p>
        </p:txBody>
      </p:sp>
      <p:sp>
        <p:nvSpPr>
          <p:cNvPr id="8" name="文本框 7"/>
          <p:cNvSpPr txBox="1"/>
          <p:nvPr/>
        </p:nvSpPr>
        <p:spPr>
          <a:xfrm>
            <a:off x="5343120" y="3398108"/>
            <a:ext cx="4836967" cy="1082040"/>
          </a:xfrm>
          <a:prstGeom prst="rect">
            <a:avLst/>
          </a:prstGeom>
          <a:noFill/>
        </p:spPr>
        <p:txBody>
          <a:bodyPr rtlCol="0" wrap="square">
            <a:spAutoFit/>
          </a:bodyPr>
          <a:lstStyle/>
          <a:p>
            <a:pPr algn="dist">
              <a:lnSpc>
                <a:spcPct val="130000"/>
              </a:lnSpc>
            </a:pPr>
            <a:r>
              <a:rPr altLang="en-US" lang="zh-CN" smtClean="0" sz="5000">
                <a:solidFill>
                  <a:srgbClr val="010101"/>
                </a:solidFill>
                <a:effectLst>
                  <a:outerShdw algn="tl" blurRad="254000" dir="2700000" dist="63500" rotWithShape="0">
                    <a:prstClr val="black">
                      <a:alpha val="20000"/>
                    </a:prstClr>
                  </a:outerShdw>
                </a:effectLst>
                <a:latin charset="-122" panose="02010601030101010101" pitchFamily="2" typeface="方正黑体简体"/>
                <a:ea charset="-122" panose="02010601030101010101" pitchFamily="2" typeface="方正黑体简体"/>
                <a:cs typeface="+mn-ea"/>
                <a:sym typeface="+mn-lt"/>
              </a:rPr>
              <a:t>感谢您的聆听</a:t>
            </a:r>
          </a:p>
        </p:txBody>
      </p:sp>
      <p:sp>
        <p:nvSpPr>
          <p:cNvPr id="9" name="文本框 8"/>
          <p:cNvSpPr txBox="1"/>
          <p:nvPr/>
        </p:nvSpPr>
        <p:spPr>
          <a:xfrm>
            <a:off x="5401737" y="2891924"/>
            <a:ext cx="3154680" cy="804672"/>
          </a:xfrm>
          <a:prstGeom prst="rect">
            <a:avLst/>
          </a:prstGeom>
          <a:noFill/>
        </p:spPr>
        <p:txBody>
          <a:bodyPr rtlCol="0" wrap="none">
            <a:spAutoFit/>
          </a:bodyPr>
          <a:lstStyle/>
          <a:p>
            <a:pPr>
              <a:lnSpc>
                <a:spcPct val="130000"/>
              </a:lnSpc>
            </a:pPr>
            <a:r>
              <a:rPr altLang="zh-CN" lang="en-US" smtClean="0" sz="3600">
                <a:solidFill>
                  <a:srgbClr val="4F4D50"/>
                </a:solidFill>
                <a:latin charset="-122" panose="02010601030101010101" pitchFamily="2" typeface="方正黑体简体"/>
                <a:ea charset="-122" panose="02010601030101010101" pitchFamily="2" typeface="方正黑体简体"/>
                <a:cs typeface="+mn-ea"/>
                <a:sym typeface="+mn-lt"/>
              </a:rPr>
              <a:t>BUSINESS PLAN</a:t>
            </a:r>
          </a:p>
        </p:txBody>
      </p:sp>
      <p:sp>
        <p:nvSpPr>
          <p:cNvPr id="13" name="矩形 12"/>
          <p:cNvSpPr/>
          <p:nvPr/>
        </p:nvSpPr>
        <p:spPr>
          <a:xfrm>
            <a:off x="5401395" y="4369478"/>
            <a:ext cx="6299538" cy="448056"/>
          </a:xfrm>
          <a:prstGeom prst="rect">
            <a:avLst/>
          </a:prstGeom>
        </p:spPr>
        <p:txBody>
          <a:bodyPr wrap="square">
            <a:spAutoFit/>
          </a:bodyPr>
          <a:lstStyle/>
          <a:p>
            <a:pPr>
              <a:lnSpc>
                <a:spcPct val="130000"/>
              </a:lnSpc>
            </a:pPr>
            <a:r>
              <a:rPr altLang="zh-CN" lang="en-US" sz="900">
                <a:solidFill>
                  <a:srgbClr val="4F4D50"/>
                </a:solidFill>
                <a:latin charset="-122" panose="02010601030101010101" pitchFamily="2" typeface="方正黑体简体"/>
                <a:ea charset="-122" panose="02010601030101010101" pitchFamily="2" typeface="方正黑体简体"/>
                <a:cs typeface="+mn-ea"/>
                <a:sym typeface="+mn-lt"/>
              </a:rPr>
              <a:t>Lorem ipsum dolor sit amet, consectetur adipiscing elit. Donec luctus nibh sit amet sem vulputate v amet, consectetur adipiscin elit. Donec luctus  enenatisbibendum Business plan</a:t>
            </a:r>
          </a:p>
        </p:txBody>
      </p:sp>
      <p:sp>
        <p:nvSpPr>
          <p:cNvPr id="4" name="矩形 3"/>
          <p:cNvSpPr/>
          <p:nvPr/>
        </p:nvSpPr>
        <p:spPr>
          <a:xfrm>
            <a:off x="3540622" y="3445857"/>
            <a:ext cx="872599" cy="736400"/>
          </a:xfrm>
          <a:prstGeom prst="rect">
            <a:avLst/>
          </a:prstGeom>
          <a:noFill/>
          <a:ln w="28575">
            <a:solidFill>
              <a:srgbClr val="7FAAE2"/>
            </a:soli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5401395" y="5277321"/>
            <a:ext cx="2839239" cy="329184"/>
          </a:xfrm>
          <a:prstGeom prst="rect">
            <a:avLst/>
          </a:prstGeom>
          <a:noFill/>
        </p:spPr>
        <p:txBody>
          <a:bodyPr rtlCol="0" wrap="square">
            <a:spAutoFit/>
          </a:bodyPr>
          <a:lstStyle/>
          <a:p>
            <a:pPr>
              <a:lnSpc>
                <a:spcPct val="130000"/>
              </a:lnSpc>
            </a:pPr>
            <a:r>
              <a:rPr altLang="en-US" lang="zh-CN" smtClean="0" sz="1200">
                <a:solidFill>
                  <a:srgbClr val="4F4D50"/>
                </a:solidFill>
                <a:latin charset="-122" panose="02010601030101010101" pitchFamily="2" typeface="方正黑体简体"/>
                <a:ea charset="-122" panose="02010601030101010101" pitchFamily="2" typeface="方正黑体简体"/>
                <a:cs typeface="+mn-ea"/>
                <a:sym typeface="+mn-lt"/>
              </a:rPr>
              <a:t>汇报人：优页PPT</a:t>
            </a:r>
          </a:p>
        </p:txBody>
      </p:sp>
      <p:sp>
        <p:nvSpPr>
          <p:cNvPr id="6" name="矩形 5"/>
          <p:cNvSpPr/>
          <p:nvPr/>
        </p:nvSpPr>
        <p:spPr>
          <a:xfrm>
            <a:off x="1500961" y="1"/>
            <a:ext cx="2484678" cy="3821438"/>
          </a:xfrm>
          <a:prstGeom prst="rect">
            <a:avLst/>
          </a:prstGeom>
          <a:blipFill dpi="0" rotWithShape="1">
            <a:blip r:embed="rId3">
              <a:extLst>
                <a:ext uri="{28A0092B-C50C-407E-A947-70E740481C1C}">
                  <a14:useLocalDpi val="0"/>
                </a:ext>
              </a:extLst>
            </a:blip>
            <a:stretch>
              <a:fillRect l="-2747" r="-2747"/>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altLang="en-US" lang="zh-CN">
              <a:latin charset="-122" panose="02010601030101010101" pitchFamily="2" typeface="方正黑体简体"/>
              <a:ea charset="-122" panose="02010601030101010101" pitchFamily="2" typeface="方正黑体简体"/>
              <a:cs typeface="+mn-ea"/>
              <a:sym typeface="+mn-lt"/>
            </a:endParaRPr>
          </a:p>
        </p:txBody>
      </p:sp>
      <p:sp>
        <p:nvSpPr>
          <p:cNvPr id="2" name="矩形 1"/>
          <p:cNvSpPr/>
          <p:nvPr/>
        </p:nvSpPr>
        <p:spPr>
          <a:xfrm>
            <a:off x="3205262" y="4395625"/>
            <a:ext cx="251889" cy="251889"/>
          </a:xfrm>
          <a:prstGeom prst="rect">
            <a:avLst/>
          </a:prstGeom>
          <a:solidFill>
            <a:srgbClr val="7FAAE2"/>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3718068" y="4883255"/>
            <a:ext cx="125945" cy="125945"/>
          </a:xfrm>
          <a:prstGeom prst="rect">
            <a:avLst/>
          </a:prstGeom>
          <a:solidFill>
            <a:srgbClr val="7FAAE2">
              <a:alpha val="50000"/>
            </a:srgbClr>
          </a:solidFill>
          <a:ln>
            <a:noFill/>
          </a:ln>
          <a:effectLst>
            <a:outerShdw algn="tl" blurRad="2540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3316128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500" id="7"/>
                                        <p:tgtEl>
                                          <p:spTgt spid="5"/>
                                        </p:tgtEl>
                                      </p:cBhvr>
                                    </p:animEffect>
                                  </p:childTnLst>
                                </p:cTn>
                              </p:par>
                              <p:par>
                                <p:cTn fill="hold" grpId="0" id="8" nodeType="withEffect" presetClass="entr" presetID="2" presetSubtype="8">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750" fill="hold" id="10"/>
                                        <p:tgtEl>
                                          <p:spTgt spid="6"/>
                                        </p:tgtEl>
                                        <p:attrNameLst>
                                          <p:attrName>ppt_x</p:attrName>
                                        </p:attrNameLst>
                                      </p:cBhvr>
                                      <p:tavLst>
                                        <p:tav tm="0">
                                          <p:val>
                                            <p:strVal val="0-#ppt_w/2"/>
                                          </p:val>
                                        </p:tav>
                                        <p:tav tm="100000">
                                          <p:val>
                                            <p:strVal val="#ppt_x"/>
                                          </p:val>
                                        </p:tav>
                                      </p:tavLst>
                                    </p:anim>
                                    <p:anim calcmode="lin" valueType="num">
                                      <p:cBhvr additive="base">
                                        <p:cTn dur="750" fill="hold" id="11"/>
                                        <p:tgtEl>
                                          <p:spTgt spid="6"/>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750"/>
                            </p:stCondLst>
                            <p:childTnLst>
                              <p:par>
                                <p:cTn fill="hold" grpId="0" id="13" nodeType="afterEffect" presetClass="entr" presetID="21"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heel(1)" transition="in">
                                      <p:cBhvr>
                                        <p:cTn dur="1000" id="15"/>
                                        <p:tgtEl>
                                          <p:spTgt spid="4"/>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Effect filter="fade" transition="in">
                                      <p:cBhvr>
                                        <p:cTn dur="500" id="20"/>
                                        <p:tgtEl>
                                          <p:spTgt spid="2"/>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p:cTn dur="500" fill="hold" id="23"/>
                                        <p:tgtEl>
                                          <p:spTgt spid="12"/>
                                        </p:tgtEl>
                                        <p:attrNameLst>
                                          <p:attrName>ppt_w</p:attrName>
                                        </p:attrNameLst>
                                      </p:cBhvr>
                                      <p:tavLst>
                                        <p:tav tm="0">
                                          <p:val>
                                            <p:fltVal val="0"/>
                                          </p:val>
                                        </p:tav>
                                        <p:tav tm="100000">
                                          <p:val>
                                            <p:strVal val="#ppt_w"/>
                                          </p:val>
                                        </p:tav>
                                      </p:tavLst>
                                    </p:anim>
                                    <p:anim calcmode="lin" valueType="num">
                                      <p:cBhvr>
                                        <p:cTn dur="500" fill="hold" id="24"/>
                                        <p:tgtEl>
                                          <p:spTgt spid="12"/>
                                        </p:tgtEl>
                                        <p:attrNameLst>
                                          <p:attrName>ppt_h</p:attrName>
                                        </p:attrNameLst>
                                      </p:cBhvr>
                                      <p:tavLst>
                                        <p:tav tm="0">
                                          <p:val>
                                            <p:fltVal val="0"/>
                                          </p:val>
                                        </p:tav>
                                        <p:tav tm="100000">
                                          <p:val>
                                            <p:strVal val="#ppt_h"/>
                                          </p:val>
                                        </p:tav>
                                      </p:tavLst>
                                    </p:anim>
                                    <p:animEffect filter="fade" transition="in">
                                      <p:cBhvr>
                                        <p:cTn dur="500" id="25"/>
                                        <p:tgtEl>
                                          <p:spTgt spid="12"/>
                                        </p:tgtEl>
                                      </p:cBhvr>
                                    </p:animEffect>
                                  </p:childTnLst>
                                </p:cTn>
                              </p:par>
                              <p:par>
                                <p:cTn fill="hold" grpId="0" id="26" nodeType="withEffect" presetClass="entr" presetID="22" presetSubtype="8">
                                  <p:stCondLst>
                                    <p:cond delay="750"/>
                                  </p:stCondLst>
                                  <p:childTnLst>
                                    <p:set>
                                      <p:cBhvr>
                                        <p:cTn dur="1" fill="hold" id="27">
                                          <p:stCondLst>
                                            <p:cond delay="0"/>
                                          </p:stCondLst>
                                        </p:cTn>
                                        <p:tgtEl>
                                          <p:spTgt spid="9"/>
                                        </p:tgtEl>
                                        <p:attrNameLst>
                                          <p:attrName>style.visibility</p:attrName>
                                        </p:attrNameLst>
                                      </p:cBhvr>
                                      <p:to>
                                        <p:strVal val="visible"/>
                                      </p:to>
                                    </p:set>
                                    <p:animEffect filter="wipe(left)" transition="in">
                                      <p:cBhvr>
                                        <p:cTn dur="500" id="28"/>
                                        <p:tgtEl>
                                          <p:spTgt spid="9"/>
                                        </p:tgtEl>
                                      </p:cBhvr>
                                    </p:animEffect>
                                  </p:childTnLst>
                                </p:cTn>
                              </p:par>
                              <p:par>
                                <p:cTn fill="hold" grpId="0" id="29" nodeType="withEffect" presetClass="entr" presetID="41" presetSubtype="0">
                                  <p:stCondLst>
                                    <p:cond delay="1250"/>
                                  </p:stCondLst>
                                  <p:iterate type="lt">
                                    <p:tmPct val="10000"/>
                                  </p:iterate>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8"/>
                                        </p:tgtEl>
                                        <p:attrNameLst>
                                          <p:attrName>ppt_y</p:attrName>
                                        </p:attrNameLst>
                                      </p:cBhvr>
                                      <p:tavLst>
                                        <p:tav tm="0">
                                          <p:val>
                                            <p:strVal val="#ppt_y"/>
                                          </p:val>
                                        </p:tav>
                                        <p:tav tm="100000">
                                          <p:val>
                                            <p:strVal val="#ppt_y"/>
                                          </p:val>
                                        </p:tav>
                                      </p:tavLst>
                                    </p:anim>
                                    <p:anim calcmode="lin" valueType="num">
                                      <p:cBhvr>
                                        <p:cTn dur="500" fill="hold" id="33"/>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8"/>
                                        </p:tgtEl>
                                      </p:cBhvr>
                                    </p:animEffect>
                                  </p:childTnLst>
                                </p:cTn>
                              </p:par>
                              <p:par>
                                <p:cTn fill="hold" grpId="0" id="36" nodeType="withEffect" presetClass="entr" presetID="18" presetSubtype="6">
                                  <p:stCondLst>
                                    <p:cond delay="1500"/>
                                  </p:stCondLst>
                                  <p:childTnLst>
                                    <p:set>
                                      <p:cBhvr>
                                        <p:cTn dur="1" fill="hold" id="37">
                                          <p:stCondLst>
                                            <p:cond delay="0"/>
                                          </p:stCondLst>
                                        </p:cTn>
                                        <p:tgtEl>
                                          <p:spTgt spid="13"/>
                                        </p:tgtEl>
                                        <p:attrNameLst>
                                          <p:attrName>style.visibility</p:attrName>
                                        </p:attrNameLst>
                                      </p:cBhvr>
                                      <p:to>
                                        <p:strVal val="visible"/>
                                      </p:to>
                                    </p:set>
                                    <p:animEffect filter="strips(downRight)" transition="in">
                                      <p:cBhvr>
                                        <p:cTn dur="500" id="38"/>
                                        <p:tgtEl>
                                          <p:spTgt spid="13"/>
                                        </p:tgtEl>
                                      </p:cBhvr>
                                    </p:animEffect>
                                  </p:childTnLst>
                                </p:cTn>
                              </p:par>
                              <p:par>
                                <p:cTn fill="hold" grpId="0" id="39" nodeType="withEffect" presetClass="entr" presetID="2" presetSubtype="4">
                                  <p:stCondLst>
                                    <p:cond delay="175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ppt_x"/>
                                          </p:val>
                                        </p:tav>
                                        <p:tav tm="100000">
                                          <p:val>
                                            <p:strVal val="#ppt_x"/>
                                          </p:val>
                                        </p:tav>
                                      </p:tavLst>
                                    </p:anim>
                                    <p:anim calcmode="lin" valueType="num">
                                      <p:cBhvr additive="base">
                                        <p:cTn dur="500" fill="hold" id="42"/>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9"/>
      <p:bldP grpId="0" spid="13"/>
      <p:bldP grpId="0" spid="4"/>
      <p:bldP grpId="0" spid="11"/>
      <p:bldP grpId="0" spid="6"/>
      <p:bldP grpId="0" spid="2"/>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1" name="直接连接符 20"/>
          <p:cNvCxnSpPr/>
          <p:nvPr/>
        </p:nvCxnSpPr>
        <p:spPr>
          <a:xfrm flipH="1">
            <a:off x="6067984" y="2883878"/>
            <a:ext cx="0" cy="42320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7">
            <a:extLst>
              <a:ext uri="{FF2B5EF4-FFF2-40B4-BE49-F238E27FC236}">
                <a16:creationId xmlns:a16="http://schemas.microsoft.com/office/drawing/2014/main" id="{8DE6CD62-A5CF-42EF-B6BB-0447C20B7252}"/>
              </a:ext>
            </a:extLst>
          </p:cNvPr>
          <p:cNvSpPr txBox="1"/>
          <p:nvPr/>
        </p:nvSpPr>
        <p:spPr>
          <a:xfrm>
            <a:off x="947547" y="2375515"/>
            <a:ext cx="1541330" cy="368808"/>
          </a:xfrm>
          <a:prstGeom prst="rect">
            <a:avLst/>
          </a:prstGeom>
          <a:noFill/>
        </p:spPr>
        <p:txBody>
          <a:bodyPr rtlCol="0" wrap="square">
            <a:spAutoFit/>
          </a:bodyPr>
          <a:lstStyle/>
          <a:p>
            <a:pPr>
              <a:lnSpc>
                <a:spcPct val="130000"/>
              </a:lnSpc>
            </a:pPr>
            <a:r>
              <a:rPr altLang="zh-CN" lang="en-US" smtClean="0" sz="1400">
                <a:solidFill>
                  <a:srgbClr val="4F4D50"/>
                </a:solidFill>
                <a:latin charset="-122" panose="02010601030101010101" pitchFamily="2" typeface="方正黑体简体"/>
                <a:ea charset="-122" panose="02010601030101010101" pitchFamily="2" typeface="方正黑体简体"/>
                <a:cs typeface="+mn-ea"/>
                <a:sym typeface="+mn-lt"/>
              </a:rPr>
              <a:t>2018年的大事记</a:t>
            </a:r>
          </a:p>
        </p:txBody>
      </p:sp>
      <p:sp>
        <p:nvSpPr>
          <p:cNvPr id="7" name="文本框 6">
            <a:extLst>
              <a:ext uri="{FF2B5EF4-FFF2-40B4-BE49-F238E27FC236}">
                <a16:creationId xmlns:a16="http://schemas.microsoft.com/office/drawing/2014/main" id="{503E0C68-DA60-417A-94AF-3E2A39D1D51A}"/>
              </a:ext>
            </a:extLst>
          </p:cNvPr>
          <p:cNvSpPr txBox="1"/>
          <p:nvPr/>
        </p:nvSpPr>
        <p:spPr>
          <a:xfrm>
            <a:off x="947548" y="288387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8" name="TextBox 7">
            <a:extLst>
              <a:ext uri="{FF2B5EF4-FFF2-40B4-BE49-F238E27FC236}">
                <a16:creationId xmlns:a16="http://schemas.microsoft.com/office/drawing/2014/main" id="{8DE6CD62-A5CF-42EF-B6BB-0447C20B7252}"/>
              </a:ext>
            </a:extLst>
          </p:cNvPr>
          <p:cNvSpPr txBox="1"/>
          <p:nvPr/>
        </p:nvSpPr>
        <p:spPr>
          <a:xfrm>
            <a:off x="6527731" y="3178120"/>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sp>
        <p:nvSpPr>
          <p:cNvPr id="9" name="文本框 8">
            <a:extLst>
              <a:ext uri="{FF2B5EF4-FFF2-40B4-BE49-F238E27FC236}">
                <a16:creationId xmlns:a16="http://schemas.microsoft.com/office/drawing/2014/main" id="{503E0C68-DA60-417A-94AF-3E2A39D1D51A}"/>
              </a:ext>
            </a:extLst>
          </p:cNvPr>
          <p:cNvSpPr txBox="1"/>
          <p:nvPr/>
        </p:nvSpPr>
        <p:spPr>
          <a:xfrm>
            <a:off x="6527733" y="3612397"/>
            <a:ext cx="2956237" cy="88392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grpSp>
        <p:nvGrpSpPr>
          <p:cNvPr id="15" name="组合 14"/>
          <p:cNvGrpSpPr/>
          <p:nvPr/>
        </p:nvGrpSpPr>
        <p:grpSpPr>
          <a:xfrm>
            <a:off x="5969722" y="3858389"/>
            <a:ext cx="234028" cy="234028"/>
            <a:chOff x="7927343" y="2668909"/>
            <a:chExt cx="268762" cy="268762"/>
          </a:xfrm>
        </p:grpSpPr>
        <p:sp>
          <p:nvSpPr>
            <p:cNvPr id="11" name="椭圆 10"/>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7979663" y="2721229"/>
              <a:ext cx="164123" cy="164123"/>
            </a:xfrm>
            <a:prstGeom prst="ellipse">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TextBox 7">
            <a:extLst>
              <a:ext uri="{FF2B5EF4-FFF2-40B4-BE49-F238E27FC236}">
                <a16:creationId xmlns:a16="http://schemas.microsoft.com/office/drawing/2014/main" id="{8DE6CD62-A5CF-42EF-B6BB-0447C20B7252}"/>
              </a:ext>
            </a:extLst>
          </p:cNvPr>
          <p:cNvSpPr txBox="1"/>
          <p:nvPr/>
        </p:nvSpPr>
        <p:spPr>
          <a:xfrm>
            <a:off x="4425786" y="3812209"/>
            <a:ext cx="1323439" cy="411480"/>
          </a:xfrm>
          <a:prstGeom prst="rect">
            <a:avLst/>
          </a:prstGeom>
          <a:noFill/>
        </p:spPr>
        <p:txBody>
          <a:bodyPr rtlCol="0" wrap="square">
            <a:spAutoFit/>
          </a:bodyPr>
          <a:lstStyle/>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2018</a:t>
            </a:r>
          </a:p>
        </p:txBody>
      </p:sp>
      <p:grpSp>
        <p:nvGrpSpPr>
          <p:cNvPr id="13" name="组合 12"/>
          <p:cNvGrpSpPr/>
          <p:nvPr/>
        </p:nvGrpSpPr>
        <p:grpSpPr>
          <a:xfrm>
            <a:off x="481368" y="440281"/>
            <a:ext cx="2007509" cy="721887"/>
            <a:chOff x="481368" y="440281"/>
            <a:chExt cx="2007509" cy="721887"/>
          </a:xfrm>
        </p:grpSpPr>
        <p:sp>
          <p:nvSpPr>
            <p:cNvPr id="14"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01</a:t>
              </a:r>
            </a:p>
          </p:txBody>
        </p:sp>
        <p:sp>
          <p:nvSpPr>
            <p:cNvPr id="17"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发展历程</a:t>
              </a:r>
            </a:p>
          </p:txBody>
        </p:sp>
        <p:sp>
          <p:nvSpPr>
            <p:cNvPr id="18" name="矩形 17"/>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527732" y="4706433"/>
            <a:ext cx="4170222" cy="1364302"/>
            <a:chOff x="6527732" y="4706433"/>
            <a:chExt cx="4170222" cy="1364302"/>
          </a:xfrm>
        </p:grpSpPr>
        <p:grpSp>
          <p:nvGrpSpPr>
            <p:cNvPr id="19" name="组合 18"/>
            <p:cNvGrpSpPr/>
            <p:nvPr/>
          </p:nvGrpSpPr>
          <p:grpSpPr>
            <a:xfrm>
              <a:off x="7571367" y="4706433"/>
              <a:ext cx="1039318" cy="1071914"/>
              <a:chOff x="2933518" y="2584938"/>
              <a:chExt cx="1438646" cy="1483766"/>
            </a:xfrm>
          </p:grpSpPr>
          <p:graphicFrame>
            <p:nvGraphicFramePr>
              <p:cNvPr id="20" name="图表 19"/>
              <p:cNvGraphicFramePr/>
              <p:nvPr>
                <p:extLst>
                  <p:ext uri="{D42A27DB-BD31-4B8C-83A1-F6EECF244321}">
                    <p14:modId val="1840219038"/>
                  </p:ext>
                </p:extLst>
              </p:nvPr>
            </p:nvGraphicFramePr>
            <p:xfrm>
              <a:off x="2933518" y="2584938"/>
              <a:ext cx="1438646" cy="1483766"/>
            </p:xfrm>
            <a:graphic>
              <a:graphicData uri="http://schemas.openxmlformats.org/drawingml/2006/chart">
                <c:chart xmlns:c="http://schemas.openxmlformats.org/drawingml/2006/chart" r:id="rId3"/>
              </a:graphicData>
            </a:graphic>
          </p:graphicFrame>
          <p:sp>
            <p:nvSpPr>
              <p:cNvPr id="22" name="TextBox 17"/>
              <p:cNvSpPr txBox="1"/>
              <p:nvPr/>
            </p:nvSpPr>
            <p:spPr>
              <a:xfrm>
                <a:off x="3368052" y="3136962"/>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82%</a:t>
                </a:r>
              </a:p>
            </p:txBody>
          </p:sp>
        </p:grpSp>
        <p:grpSp>
          <p:nvGrpSpPr>
            <p:cNvPr id="23" name="组合 22"/>
            <p:cNvGrpSpPr/>
            <p:nvPr/>
          </p:nvGrpSpPr>
          <p:grpSpPr>
            <a:xfrm>
              <a:off x="8615002" y="4706433"/>
              <a:ext cx="1039318" cy="1071914"/>
              <a:chOff x="4785885" y="1827484"/>
              <a:chExt cx="1438646" cy="1483766"/>
            </a:xfrm>
          </p:grpSpPr>
          <p:graphicFrame>
            <p:nvGraphicFramePr>
              <p:cNvPr id="24" name="图表 23"/>
              <p:cNvGraphicFramePr/>
              <p:nvPr>
                <p:extLst>
                  <p:ext uri="{D42A27DB-BD31-4B8C-83A1-F6EECF244321}">
                    <p14:modId val="537140075"/>
                  </p:ext>
                </p:extLst>
              </p:nvPr>
            </p:nvGraphicFramePr>
            <p:xfrm>
              <a:off x="4785885" y="1827484"/>
              <a:ext cx="1438646" cy="1483766"/>
            </p:xfrm>
            <a:graphic>
              <a:graphicData uri="http://schemas.openxmlformats.org/drawingml/2006/chart">
                <c:chart xmlns:c="http://schemas.openxmlformats.org/drawingml/2006/chart" r:id="rId4"/>
              </a:graphicData>
            </a:graphic>
          </p:graphicFrame>
          <p:sp>
            <p:nvSpPr>
              <p:cNvPr id="25" name="TextBox 18"/>
              <p:cNvSpPr txBox="1"/>
              <p:nvPr/>
            </p:nvSpPr>
            <p:spPr>
              <a:xfrm>
                <a:off x="5220418"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59%</a:t>
                </a:r>
              </a:p>
            </p:txBody>
          </p:sp>
        </p:grpSp>
        <p:grpSp>
          <p:nvGrpSpPr>
            <p:cNvPr id="26" name="组合 25"/>
            <p:cNvGrpSpPr/>
            <p:nvPr/>
          </p:nvGrpSpPr>
          <p:grpSpPr>
            <a:xfrm>
              <a:off x="9658636" y="4706433"/>
              <a:ext cx="1039318" cy="1071914"/>
              <a:chOff x="6621383" y="2584938"/>
              <a:chExt cx="1438646" cy="1483766"/>
            </a:xfrm>
          </p:grpSpPr>
          <p:graphicFrame>
            <p:nvGraphicFramePr>
              <p:cNvPr id="27" name="图表 26"/>
              <p:cNvGraphicFramePr/>
              <p:nvPr>
                <p:extLst>
                  <p:ext uri="{D42A27DB-BD31-4B8C-83A1-F6EECF244321}">
                    <p14:modId val="2152805663"/>
                  </p:ext>
                </p:extLst>
              </p:nvPr>
            </p:nvGraphicFramePr>
            <p:xfrm>
              <a:off x="6621383" y="2584938"/>
              <a:ext cx="1438646" cy="1483766"/>
            </p:xfrm>
            <a:graphic>
              <a:graphicData uri="http://schemas.openxmlformats.org/drawingml/2006/chart">
                <c:chart xmlns:c="http://schemas.openxmlformats.org/drawingml/2006/chart" r:id="rId5"/>
              </a:graphicData>
            </a:graphic>
          </p:graphicFrame>
          <p:sp>
            <p:nvSpPr>
              <p:cNvPr id="28" name="TextBox 19"/>
              <p:cNvSpPr txBox="1"/>
              <p:nvPr/>
            </p:nvSpPr>
            <p:spPr>
              <a:xfrm>
                <a:off x="7055917" y="3136962"/>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23%</a:t>
                </a:r>
              </a:p>
            </p:txBody>
          </p:sp>
        </p:grpSp>
        <p:grpSp>
          <p:nvGrpSpPr>
            <p:cNvPr id="29" name="组合 28"/>
            <p:cNvGrpSpPr/>
            <p:nvPr/>
          </p:nvGrpSpPr>
          <p:grpSpPr>
            <a:xfrm>
              <a:off x="6527732" y="4706433"/>
              <a:ext cx="1039318" cy="1071914"/>
              <a:chOff x="1086911" y="1827484"/>
              <a:chExt cx="1438646" cy="1483766"/>
            </a:xfrm>
          </p:grpSpPr>
          <p:graphicFrame>
            <p:nvGraphicFramePr>
              <p:cNvPr id="30" name="图表 29"/>
              <p:cNvGraphicFramePr/>
              <p:nvPr>
                <p:extLst>
                  <p:ext uri="{D42A27DB-BD31-4B8C-83A1-F6EECF244321}">
                    <p14:modId val="503690602"/>
                  </p:ext>
                </p:extLst>
              </p:nvPr>
            </p:nvGraphicFramePr>
            <p:xfrm>
              <a:off x="1086911" y="1827484"/>
              <a:ext cx="1438646" cy="1483766"/>
            </p:xfrm>
            <a:graphic>
              <a:graphicData uri="http://schemas.openxmlformats.org/drawingml/2006/chart">
                <c:chart xmlns:c="http://schemas.openxmlformats.org/drawingml/2006/chart" r:id="rId6"/>
              </a:graphicData>
            </a:graphic>
          </p:graphicFrame>
          <p:sp>
            <p:nvSpPr>
              <p:cNvPr id="31" name="TextBox 16"/>
              <p:cNvSpPr txBox="1"/>
              <p:nvPr/>
            </p:nvSpPr>
            <p:spPr>
              <a:xfrm>
                <a:off x="1521445"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
          <p:nvSpPr>
            <p:cNvPr id="32" name="TextBox 7">
              <a:extLst>
                <a:ext uri="{FF2B5EF4-FFF2-40B4-BE49-F238E27FC236}">
                  <a16:creationId xmlns:a16="http://schemas.microsoft.com/office/drawing/2014/main" id="{8DE6CD62-A5CF-42EF-B6BB-0447C20B7252}"/>
                </a:ext>
              </a:extLst>
            </p:cNvPr>
            <p:cNvSpPr txBox="1"/>
            <p:nvPr/>
          </p:nvSpPr>
          <p:spPr>
            <a:xfrm>
              <a:off x="6631154" y="5778347"/>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3" name="TextBox 7">
              <a:extLst>
                <a:ext uri="{FF2B5EF4-FFF2-40B4-BE49-F238E27FC236}">
                  <a16:creationId xmlns:a16="http://schemas.microsoft.com/office/drawing/2014/main" id="{8DE6CD62-A5CF-42EF-B6BB-0447C20B7252}"/>
                </a:ext>
              </a:extLst>
            </p:cNvPr>
            <p:cNvSpPr txBox="1"/>
            <p:nvPr/>
          </p:nvSpPr>
          <p:spPr>
            <a:xfrm>
              <a:off x="7656960" y="5778347"/>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4" name="TextBox 7">
              <a:extLst>
                <a:ext uri="{FF2B5EF4-FFF2-40B4-BE49-F238E27FC236}">
                  <a16:creationId xmlns:a16="http://schemas.microsoft.com/office/drawing/2014/main" id="{8DE6CD62-A5CF-42EF-B6BB-0447C20B7252}"/>
                </a:ext>
              </a:extLst>
            </p:cNvPr>
            <p:cNvSpPr txBox="1"/>
            <p:nvPr/>
          </p:nvSpPr>
          <p:spPr>
            <a:xfrm>
              <a:off x="8682764" y="5778347"/>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sp>
          <p:nvSpPr>
            <p:cNvPr id="35" name="TextBox 7">
              <a:extLst>
                <a:ext uri="{FF2B5EF4-FFF2-40B4-BE49-F238E27FC236}">
                  <a16:creationId xmlns:a16="http://schemas.microsoft.com/office/drawing/2014/main" id="{8DE6CD62-A5CF-42EF-B6BB-0447C20B7252}"/>
                </a:ext>
              </a:extLst>
            </p:cNvPr>
            <p:cNvSpPr txBox="1"/>
            <p:nvPr/>
          </p:nvSpPr>
          <p:spPr>
            <a:xfrm>
              <a:off x="9792201" y="5778347"/>
              <a:ext cx="843738" cy="289560"/>
            </a:xfrm>
            <a:prstGeom prst="rect">
              <a:avLst/>
            </a:prstGeom>
            <a:noFill/>
          </p:spPr>
          <p:txBody>
            <a:bodyPr rtlCol="0" wrap="square">
              <a:spAutoFit/>
            </a:bodyPr>
            <a:lstStyle/>
            <a:p>
              <a:pPr algn="ctr">
                <a:lnSpc>
                  <a:spcPct val="130000"/>
                </a:lnSpc>
              </a:pPr>
              <a:r>
                <a:rPr altLang="en-US" lang="zh-CN" smtClean="0" sz="1000">
                  <a:solidFill>
                    <a:srgbClr val="4F4D50"/>
                  </a:solidFill>
                  <a:latin charset="-122" panose="02010601030101010101" pitchFamily="2" typeface="方正黑体简体"/>
                  <a:ea charset="-122" panose="02010601030101010101" pitchFamily="2" typeface="方正黑体简体"/>
                  <a:cs typeface="+mn-ea"/>
                  <a:sym typeface="+mn-lt"/>
                </a:rPr>
                <a:t>添加标题</a:t>
              </a:r>
            </a:p>
          </p:txBody>
        </p:sp>
      </p:grpSp>
      <p:grpSp>
        <p:nvGrpSpPr>
          <p:cNvPr id="4" name="组合 3"/>
          <p:cNvGrpSpPr/>
          <p:nvPr/>
        </p:nvGrpSpPr>
        <p:grpSpPr>
          <a:xfrm>
            <a:off x="5498123" y="1570689"/>
            <a:ext cx="1160585" cy="1313189"/>
            <a:chOff x="5498123" y="1570689"/>
            <a:chExt cx="1160585" cy="1313189"/>
          </a:xfrm>
          <a:effectLst>
            <a:outerShdw algn="tl" blurRad="254000" dir="2700000" dist="63500" rotWithShape="0">
              <a:prstClr val="black">
                <a:alpha val="30000"/>
              </a:prstClr>
            </a:outerShdw>
          </a:effectLst>
        </p:grpSpPr>
        <p:sp>
          <p:nvSpPr>
            <p:cNvPr id="3" name="六边形 2"/>
            <p:cNvSpPr/>
            <p:nvPr/>
          </p:nvSpPr>
          <p:spPr>
            <a:xfrm rot="5400000">
              <a:off x="5421821" y="1646991"/>
              <a:ext cx="1313189" cy="1160585"/>
            </a:xfrm>
            <a:prstGeom prst="hexagon">
              <a:avLst>
                <a:gd fmla="val 26010" name="adj"/>
                <a:gd fmla="val 115470" name="vf"/>
              </a:avLst>
            </a:prstGeom>
            <a:blipFill dpi="0" rotWithShape="0">
              <a:blip r:embed="rId7">
                <a:extLst>
                  <a:ext uri="{28A0092B-C50C-407E-A947-70E740481C1C}">
                    <a14:useLocalDpi val="0"/>
                  </a:ext>
                </a:extLst>
              </a:blip>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六边形 35"/>
            <p:cNvSpPr/>
            <p:nvPr/>
          </p:nvSpPr>
          <p:spPr>
            <a:xfrm rot="5400000">
              <a:off x="5768582" y="1939066"/>
              <a:ext cx="636307" cy="562363"/>
            </a:xfrm>
            <a:prstGeom prst="hexagon">
              <a:avLst>
                <a:gd fmla="val 26010" name="adj"/>
                <a:gd fmla="val 115470" name="vf"/>
              </a:avLst>
            </a:prstGeom>
            <a:solidFill>
              <a:srgbClr val="4F4D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AutoShape 59"/>
            <p:cNvSpPr/>
            <p:nvPr/>
          </p:nvSpPr>
          <p:spPr bwMode="auto">
            <a:xfrm>
              <a:off x="5937860" y="2102233"/>
              <a:ext cx="237073" cy="23602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spTree>
    <p:extLst>
      <p:ext uri="{BB962C8B-B14F-4D97-AF65-F5344CB8AC3E}">
        <p14:creationId val="10800736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2" presetSubtype="1">
                                  <p:stCondLst>
                                    <p:cond delay="0"/>
                                  </p:stCondLst>
                                  <p:childTnLst>
                                    <p:set>
                                      <p:cBhvr>
                                        <p:cTn dur="1" fill="hold" id="12">
                                          <p:stCondLst>
                                            <p:cond delay="0"/>
                                          </p:stCondLst>
                                        </p:cTn>
                                        <p:tgtEl>
                                          <p:spTgt spid="21"/>
                                        </p:tgtEl>
                                        <p:attrNameLst>
                                          <p:attrName>style.visibility</p:attrName>
                                        </p:attrNameLst>
                                      </p:cBhvr>
                                      <p:to>
                                        <p:strVal val="visible"/>
                                      </p:to>
                                    </p:set>
                                    <p:animEffect filter="wipe(up)" transition="in">
                                      <p:cBhvr>
                                        <p:cTn dur="500" id="13"/>
                                        <p:tgtEl>
                                          <p:spTgt spid="21"/>
                                        </p:tgtEl>
                                      </p:cBhvr>
                                    </p:animEffect>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1000" id="18"/>
                                        <p:tgtEl>
                                          <p:spTgt spid="16"/>
                                        </p:tgtEl>
                                      </p:cBhvr>
                                    </p:animEffect>
                                    <p:anim calcmode="lin" valueType="num">
                                      <p:cBhvr>
                                        <p:cTn dur="1000" fill="hold" id="19"/>
                                        <p:tgtEl>
                                          <p:spTgt spid="16"/>
                                        </p:tgtEl>
                                        <p:attrNameLst>
                                          <p:attrName>ppt_x</p:attrName>
                                        </p:attrNameLst>
                                      </p:cBhvr>
                                      <p:tavLst>
                                        <p:tav tm="0">
                                          <p:val>
                                            <p:strVal val="#ppt_x"/>
                                          </p:val>
                                        </p:tav>
                                        <p:tav tm="100000">
                                          <p:val>
                                            <p:strVal val="#ppt_x"/>
                                          </p:val>
                                        </p:tav>
                                      </p:tavLst>
                                    </p:anim>
                                    <p:anim calcmode="lin" valueType="num">
                                      <p:cBhvr>
                                        <p:cTn dur="1000" fill="hold" id="20"/>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15"/>
                                        </p:tgtEl>
                                        <p:attrNameLst>
                                          <p:attrName>style.visibility</p:attrName>
                                        </p:attrNameLst>
                                      </p:cBhvr>
                                      <p:to>
                                        <p:strVal val="visible"/>
                                      </p:to>
                                    </p:set>
                                    <p:anim calcmode="lin" valueType="num">
                                      <p:cBhvr>
                                        <p:cTn dur="500" fill="hold" id="25"/>
                                        <p:tgtEl>
                                          <p:spTgt spid="15"/>
                                        </p:tgtEl>
                                        <p:attrNameLst>
                                          <p:attrName>ppt_w</p:attrName>
                                        </p:attrNameLst>
                                      </p:cBhvr>
                                      <p:tavLst>
                                        <p:tav tm="0">
                                          <p:val>
                                            <p:fltVal val="0"/>
                                          </p:val>
                                        </p:tav>
                                        <p:tav tm="100000">
                                          <p:val>
                                            <p:strVal val="#ppt_w"/>
                                          </p:val>
                                        </p:tav>
                                      </p:tavLst>
                                    </p:anim>
                                    <p:anim calcmode="lin" valueType="num">
                                      <p:cBhvr>
                                        <p:cTn dur="500" fill="hold" id="26"/>
                                        <p:tgtEl>
                                          <p:spTgt spid="15"/>
                                        </p:tgtEl>
                                        <p:attrNameLst>
                                          <p:attrName>ppt_h</p:attrName>
                                        </p:attrNameLst>
                                      </p:cBhvr>
                                      <p:tavLst>
                                        <p:tav tm="0">
                                          <p:val>
                                            <p:fltVal val="0"/>
                                          </p:val>
                                        </p:tav>
                                        <p:tav tm="100000">
                                          <p:val>
                                            <p:strVal val="#ppt_h"/>
                                          </p:val>
                                        </p:tav>
                                      </p:tavLst>
                                    </p:anim>
                                    <p:animEffect filter="fade" transition="in">
                                      <p:cBhvr>
                                        <p:cTn dur="500" id="27"/>
                                        <p:tgtEl>
                                          <p:spTgt spid="15"/>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42"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1000" id="37"/>
                                        <p:tgtEl>
                                          <p:spTgt spid="7"/>
                                        </p:tgtEl>
                                      </p:cBhvr>
                                    </p:animEffect>
                                    <p:anim calcmode="lin" valueType="num">
                                      <p:cBhvr>
                                        <p:cTn dur="1000" fill="hold" id="38"/>
                                        <p:tgtEl>
                                          <p:spTgt spid="7"/>
                                        </p:tgtEl>
                                        <p:attrNameLst>
                                          <p:attrName>ppt_x</p:attrName>
                                        </p:attrNameLst>
                                      </p:cBhvr>
                                      <p:tavLst>
                                        <p:tav tm="0">
                                          <p:val>
                                            <p:strVal val="#ppt_x"/>
                                          </p:val>
                                        </p:tav>
                                        <p:tav tm="100000">
                                          <p:val>
                                            <p:strVal val="#ppt_x"/>
                                          </p:val>
                                        </p:tav>
                                      </p:tavLst>
                                    </p:anim>
                                    <p:anim calcmode="lin" valueType="num">
                                      <p:cBhvr>
                                        <p:cTn dur="1000" fill="hold" id="3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2" presetSubtype="2">
                                  <p:stCondLst>
                                    <p:cond delay="0"/>
                                  </p:stCondLst>
                                  <p:childTnLst>
                                    <p:set>
                                      <p:cBhvr>
                                        <p:cTn dur="1" fill="hold" id="43">
                                          <p:stCondLst>
                                            <p:cond delay="0"/>
                                          </p:stCondLst>
                                        </p:cTn>
                                        <p:tgtEl>
                                          <p:spTgt spid="8"/>
                                        </p:tgtEl>
                                        <p:attrNameLst>
                                          <p:attrName>style.visibility</p:attrName>
                                        </p:attrNameLst>
                                      </p:cBhvr>
                                      <p:to>
                                        <p:strVal val="visible"/>
                                      </p:to>
                                    </p:set>
                                    <p:anim calcmode="lin" valueType="num">
                                      <p:cBhvr additive="base">
                                        <p:cTn dur="500" fill="hold" id="44"/>
                                        <p:tgtEl>
                                          <p:spTgt spid="8"/>
                                        </p:tgtEl>
                                        <p:attrNameLst>
                                          <p:attrName>ppt_x</p:attrName>
                                        </p:attrNameLst>
                                      </p:cBhvr>
                                      <p:tavLst>
                                        <p:tav tm="0">
                                          <p:val>
                                            <p:strVal val="1+#ppt_w/2"/>
                                          </p:val>
                                        </p:tav>
                                        <p:tav tm="100000">
                                          <p:val>
                                            <p:strVal val="#ppt_x"/>
                                          </p:val>
                                        </p:tav>
                                      </p:tavLst>
                                    </p:anim>
                                    <p:anim calcmode="lin" valueType="num">
                                      <p:cBhvr additive="base">
                                        <p:cTn dur="500" fill="hold" id="45"/>
                                        <p:tgtEl>
                                          <p:spTgt spid="8"/>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1+#ppt_w/2"/>
                                          </p:val>
                                        </p:tav>
                                        <p:tav tm="100000">
                                          <p:val>
                                            <p:strVal val="#ppt_x"/>
                                          </p:val>
                                        </p:tav>
                                      </p:tavLst>
                                    </p:anim>
                                    <p:anim calcmode="lin" valueType="num">
                                      <p:cBhvr additive="base">
                                        <p:cTn dur="500" fill="hold" id="49"/>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42" presetSubtype="0">
                                  <p:stCondLst>
                                    <p:cond delay="0"/>
                                  </p:stCondLst>
                                  <p:childTnLst>
                                    <p:set>
                                      <p:cBhvr>
                                        <p:cTn dur="1" fill="hold" id="53">
                                          <p:stCondLst>
                                            <p:cond delay="0"/>
                                          </p:stCondLst>
                                        </p:cTn>
                                        <p:tgtEl>
                                          <p:spTgt spid="2"/>
                                        </p:tgtEl>
                                        <p:attrNameLst>
                                          <p:attrName>style.visibility</p:attrName>
                                        </p:attrNameLst>
                                      </p:cBhvr>
                                      <p:to>
                                        <p:strVal val="visible"/>
                                      </p:to>
                                    </p:set>
                                    <p:animEffect filter="fade" transition="in">
                                      <p:cBhvr>
                                        <p:cTn dur="1000" id="54"/>
                                        <p:tgtEl>
                                          <p:spTgt spid="2"/>
                                        </p:tgtEl>
                                      </p:cBhvr>
                                    </p:animEffect>
                                    <p:anim calcmode="lin" valueType="num">
                                      <p:cBhvr>
                                        <p:cTn dur="1000" fill="hold" id="55"/>
                                        <p:tgtEl>
                                          <p:spTgt spid="2"/>
                                        </p:tgtEl>
                                        <p:attrNameLst>
                                          <p:attrName>ppt_x</p:attrName>
                                        </p:attrNameLst>
                                      </p:cBhvr>
                                      <p:tavLst>
                                        <p:tav tm="0">
                                          <p:val>
                                            <p:strVal val="#ppt_x"/>
                                          </p:val>
                                        </p:tav>
                                        <p:tav tm="100000">
                                          <p:val>
                                            <p:strVal val="#ppt_x"/>
                                          </p:val>
                                        </p:tav>
                                      </p:tavLst>
                                    </p:anim>
                                    <p:anim calcmode="lin" valueType="num">
                                      <p:cBhvr>
                                        <p:cTn dur="1000" fill="hold" id="56"/>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6067984" y="0"/>
            <a:ext cx="0" cy="71159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1793631" y="574431"/>
            <a:ext cx="3833446" cy="1359877"/>
          </a:xfrm>
          <a:prstGeom prst="roundRect">
            <a:avLst>
              <a:gd fmla="val 7184" name="adj"/>
            </a:avLst>
          </a:prstGeom>
          <a:blipFill dpi="0" rotWithShape="1">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b="-44013" t="-44013"/>
            </a:stretch>
          </a:blip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503E0C68-DA60-417A-94AF-3E2A39D1D51A}"/>
              </a:ext>
            </a:extLst>
          </p:cNvPr>
          <p:cNvSpPr txBox="1"/>
          <p:nvPr/>
        </p:nvSpPr>
        <p:spPr>
          <a:xfrm>
            <a:off x="1706138" y="5330252"/>
            <a:ext cx="4003002" cy="685800"/>
          </a:xfrm>
          <a:prstGeom prst="rect">
            <a:avLst/>
          </a:prstGeom>
          <a:noFill/>
        </p:spPr>
        <p:txBody>
          <a:bodyPr rtlCol="0" wrap="square">
            <a:spAutoFit/>
          </a:bodyPr>
          <a:lstStyle/>
          <a:p>
            <a:pPr algn="r">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7" name="TextBox 7">
            <a:extLst>
              <a:ext uri="{FF2B5EF4-FFF2-40B4-BE49-F238E27FC236}">
                <a16:creationId xmlns:a16="http://schemas.microsoft.com/office/drawing/2014/main" id="{8DE6CD62-A5CF-42EF-B6BB-0447C20B7252}"/>
              </a:ext>
            </a:extLst>
          </p:cNvPr>
          <p:cNvSpPr txBox="1"/>
          <p:nvPr/>
        </p:nvSpPr>
        <p:spPr>
          <a:xfrm>
            <a:off x="4385701" y="3233063"/>
            <a:ext cx="1323439" cy="411480"/>
          </a:xfrm>
          <a:prstGeom prst="rect">
            <a:avLst/>
          </a:prstGeom>
          <a:noFill/>
        </p:spPr>
        <p:txBody>
          <a:bodyPr rtlCol="0" wrap="square">
            <a:spAutoFit/>
          </a:bodyPr>
          <a:lstStyle/>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2018</a:t>
            </a:r>
          </a:p>
        </p:txBody>
      </p:sp>
      <p:sp>
        <p:nvSpPr>
          <p:cNvPr id="8" name="TextBox 7">
            <a:extLst>
              <a:ext uri="{FF2B5EF4-FFF2-40B4-BE49-F238E27FC236}">
                <a16:creationId xmlns:a16="http://schemas.microsoft.com/office/drawing/2014/main" id="{8DE6CD62-A5CF-42EF-B6BB-0447C20B7252}"/>
              </a:ext>
            </a:extLst>
          </p:cNvPr>
          <p:cNvSpPr txBox="1"/>
          <p:nvPr/>
        </p:nvSpPr>
        <p:spPr>
          <a:xfrm>
            <a:off x="6508893" y="888447"/>
            <a:ext cx="1323439" cy="411480"/>
          </a:xfrm>
          <a:prstGeom prst="rect">
            <a:avLst/>
          </a:prstGeom>
          <a:noFill/>
        </p:spPr>
        <p:txBody>
          <a:bodyPr rtlCol="0" wrap="square">
            <a:spAutoFit/>
          </a:bodyPr>
          <a:lstStyle/>
          <a:p>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Year</a:t>
            </a:r>
          </a:p>
          <a:p>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2018</a:t>
            </a:r>
          </a:p>
        </p:txBody>
      </p:sp>
      <p:sp>
        <p:nvSpPr>
          <p:cNvPr id="9" name="TextBox 7">
            <a:extLst>
              <a:ext uri="{FF2B5EF4-FFF2-40B4-BE49-F238E27FC236}">
                <a16:creationId xmlns:a16="http://schemas.microsoft.com/office/drawing/2014/main" id="{8DE6CD62-A5CF-42EF-B6BB-0447C20B7252}"/>
              </a:ext>
            </a:extLst>
          </p:cNvPr>
          <p:cNvSpPr txBox="1"/>
          <p:nvPr/>
        </p:nvSpPr>
        <p:spPr>
          <a:xfrm>
            <a:off x="4303281" y="4726975"/>
            <a:ext cx="1323439" cy="579120"/>
          </a:xfrm>
          <a:prstGeom prst="rect">
            <a:avLst/>
          </a:prstGeom>
          <a:noFill/>
        </p:spPr>
        <p:txBody>
          <a:bodyPr rtlCol="0" wrap="square">
            <a:spAutoFit/>
          </a:bodyPr>
          <a:lstStyle/>
          <a:p>
            <a:pPr algn="r"/>
            <a:r>
              <a:rPr altLang="zh-CN" lang="en-US" smtClean="0" sz="3200">
                <a:solidFill>
                  <a:srgbClr val="4F4D50"/>
                </a:solidFill>
                <a:latin charset="-122" panose="02010601030101010101" pitchFamily="2" typeface="方正黑体简体"/>
                <a:ea charset="-122" panose="02010601030101010101" pitchFamily="2" typeface="方正黑体简体"/>
                <a:cs typeface="+mn-ea"/>
                <a:sym typeface="+mn-lt"/>
              </a:rPr>
              <a:t>80%</a:t>
            </a:r>
          </a:p>
        </p:txBody>
      </p:sp>
      <p:sp>
        <p:nvSpPr>
          <p:cNvPr id="10" name="TextBox 7">
            <a:extLst>
              <a:ext uri="{FF2B5EF4-FFF2-40B4-BE49-F238E27FC236}">
                <a16:creationId xmlns:a16="http://schemas.microsoft.com/office/drawing/2014/main" id="{8DE6CD62-A5CF-42EF-B6BB-0447C20B7252}"/>
              </a:ext>
            </a:extLst>
          </p:cNvPr>
          <p:cNvSpPr txBox="1"/>
          <p:nvPr/>
        </p:nvSpPr>
        <p:spPr>
          <a:xfrm>
            <a:off x="6426830" y="5363135"/>
            <a:ext cx="1323439" cy="411480"/>
          </a:xfrm>
          <a:prstGeom prst="rect">
            <a:avLst/>
          </a:prstGeom>
          <a:noFill/>
        </p:spPr>
        <p:txBody>
          <a:bodyPr rtlCol="0" wrap="square">
            <a:spAutoFit/>
          </a:bodyPr>
          <a:lstStyle/>
          <a:p>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Year</a:t>
            </a:r>
          </a:p>
          <a:p>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2018</a:t>
            </a:r>
          </a:p>
        </p:txBody>
      </p:sp>
      <p:grpSp>
        <p:nvGrpSpPr>
          <p:cNvPr id="12" name="组合 11"/>
          <p:cNvGrpSpPr/>
          <p:nvPr/>
        </p:nvGrpSpPr>
        <p:grpSpPr>
          <a:xfrm>
            <a:off x="5969722" y="1137355"/>
            <a:ext cx="234028" cy="234028"/>
            <a:chOff x="7927343" y="2668909"/>
            <a:chExt cx="268762" cy="268762"/>
          </a:xfrm>
        </p:grpSpPr>
        <p:sp>
          <p:nvSpPr>
            <p:cNvPr id="13" name="椭圆 12"/>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979663" y="2721229"/>
              <a:ext cx="164123" cy="164123"/>
            </a:xfrm>
            <a:prstGeom prst="ellipse">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2" y="3381505"/>
            <a:ext cx="234028" cy="234028"/>
            <a:chOff x="7927343" y="2668909"/>
            <a:chExt cx="268762" cy="268762"/>
          </a:xfrm>
        </p:grpSpPr>
        <p:sp>
          <p:nvSpPr>
            <p:cNvPr id="16" name="椭圆 15"/>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7979663" y="2721229"/>
              <a:ext cx="164123" cy="164123"/>
            </a:xfrm>
            <a:prstGeom prst="ellipse">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5969722" y="5569900"/>
            <a:ext cx="234028" cy="234028"/>
            <a:chOff x="7927343" y="2668909"/>
            <a:chExt cx="268762" cy="268762"/>
          </a:xfrm>
        </p:grpSpPr>
        <p:sp>
          <p:nvSpPr>
            <p:cNvPr id="19" name="椭圆 18"/>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7979663" y="2721229"/>
              <a:ext cx="164123" cy="164123"/>
            </a:xfrm>
            <a:prstGeom prst="ellipse">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6916616" y="2391508"/>
            <a:ext cx="3833446" cy="2052407"/>
            <a:chOff x="6916616" y="2391508"/>
            <a:chExt cx="3833446" cy="2052407"/>
          </a:xfrm>
        </p:grpSpPr>
        <p:sp>
          <p:nvSpPr>
            <p:cNvPr id="11" name="圆角矩形 10"/>
            <p:cNvSpPr/>
            <p:nvPr/>
          </p:nvSpPr>
          <p:spPr>
            <a:xfrm>
              <a:off x="6916616" y="2391508"/>
              <a:ext cx="3833446" cy="2052407"/>
            </a:xfrm>
            <a:prstGeom prst="roundRect">
              <a:avLst>
                <a:gd fmla="val 7184" name="adj"/>
              </a:avLst>
            </a:prstGeom>
            <a:solidFill>
              <a:schemeClr val="bg1"/>
            </a:solidFill>
            <a:ln>
              <a:no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21" name="图表 20"/>
            <p:cNvGraphicFramePr/>
            <p:nvPr>
              <p:extLst>
                <p:ext uri="{D42A27DB-BD31-4B8C-83A1-F6EECF244321}">
                  <p14:modId val="92919904"/>
                </p:ext>
              </p:extLst>
            </p:nvPr>
          </p:nvGraphicFramePr>
          <p:xfrm>
            <a:off x="7886240" y="2655072"/>
            <a:ext cx="2863822" cy="1686893"/>
          </p:xfrm>
          <a:graphic>
            <a:graphicData uri="http://schemas.openxmlformats.org/drawingml/2006/chart">
              <c:chart xmlns:c="http://schemas.openxmlformats.org/drawingml/2006/chart" r:id="rId4"/>
            </a:graphicData>
          </a:graphic>
        </p:graphicFrame>
        <p:sp>
          <p:nvSpPr>
            <p:cNvPr id="23" name="Freeform 35"/>
            <p:cNvSpPr>
              <a:spLocks noEditPoints="1"/>
            </p:cNvSpPr>
            <p:nvPr/>
          </p:nvSpPr>
          <p:spPr bwMode="auto">
            <a:xfrm>
              <a:off x="7401399" y="3424903"/>
              <a:ext cx="162352" cy="342199"/>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9FB8D6"/>
            </a:solidFill>
            <a:ln>
              <a:noFill/>
            </a:ln>
            <a:extLst/>
          </p:spPr>
          <p:txBody>
            <a:bodyPr anchor="t" anchorCtr="0" bIns="31499" compatLnSpc="1" lIns="62999" numCol="1" rIns="62999" tIns="31499"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24" name="Freeform 36"/>
            <p:cNvSpPr>
              <a:spLocks noEditPoints="1"/>
            </p:cNvSpPr>
            <p:nvPr/>
          </p:nvSpPr>
          <p:spPr bwMode="auto">
            <a:xfrm>
              <a:off x="7218232" y="3426252"/>
              <a:ext cx="134919" cy="340850"/>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4F4D50"/>
            </a:solidFill>
            <a:ln>
              <a:noFill/>
            </a:ln>
            <a:extLst/>
          </p:spPr>
          <p:txBody>
            <a:bodyPr anchor="t" anchorCtr="0" bIns="31499" compatLnSpc="1" lIns="62999" numCol="1" rIns="62999" tIns="31499" vert="horz" wrap="square">
              <a:prstTxWarp prst="textNoShape">
                <a:avLst/>
              </a:prstTxWarp>
            </a:bodyPr>
            <a:lstStyle/>
            <a:p>
              <a:endParaRPr altLang="en-US" lang="zh-CN">
                <a:solidFill>
                  <a:prstClr val="black"/>
                </a:solidFill>
                <a:latin charset="0" pitchFamily="2" typeface="Bebas"/>
                <a:ea charset="-122" panose="020b0503020204020204" pitchFamily="34" typeface="微软雅黑"/>
                <a:sym charset="0" pitchFamily="2" typeface="Bebas"/>
              </a:endParaRPr>
            </a:p>
          </p:txBody>
        </p:sp>
        <p:sp>
          <p:nvSpPr>
            <p:cNvPr id="25" name="TextBox 7">
              <a:extLst>
                <a:ext uri="{FF2B5EF4-FFF2-40B4-BE49-F238E27FC236}">
                  <a16:creationId xmlns:a16="http://schemas.microsoft.com/office/drawing/2014/main" id="{8DE6CD62-A5CF-42EF-B6BB-0447C20B7252}"/>
                </a:ext>
              </a:extLst>
            </p:cNvPr>
            <p:cNvSpPr txBox="1"/>
            <p:nvPr/>
          </p:nvSpPr>
          <p:spPr>
            <a:xfrm>
              <a:off x="6998797" y="3898362"/>
              <a:ext cx="751473" cy="365760"/>
            </a:xfrm>
            <a:prstGeom prst="rect">
              <a:avLst/>
            </a:prstGeom>
            <a:noFill/>
          </p:spPr>
          <p:txBody>
            <a:bodyPr rtlCol="0" wrap="square">
              <a:spAutoFit/>
            </a:bodyPr>
            <a:lstStyle/>
            <a:p>
              <a:pPr algn="ctr"/>
              <a:r>
                <a:rPr altLang="zh-CN" lang="en-US" smtClean="0" sz="900">
                  <a:solidFill>
                    <a:srgbClr val="4F4D50"/>
                  </a:solidFill>
                  <a:latin charset="-122" panose="02010601030101010101" pitchFamily="2" typeface="方正黑体简体"/>
                  <a:ea charset="-122" panose="02010601030101010101" pitchFamily="2" typeface="方正黑体简体"/>
                  <a:cs typeface="+mn-ea"/>
                  <a:sym typeface="+mn-lt"/>
                </a:rPr>
                <a:t>100%</a:t>
              </a:r>
            </a:p>
            <a:p>
              <a:pPr algn="ctr"/>
              <a:r>
                <a:rPr altLang="zh-CN" lang="en-US" smtClean="0" sz="900">
                  <a:solidFill>
                    <a:srgbClr val="4F4D50"/>
                  </a:solidFill>
                  <a:latin charset="-122" panose="02010601030101010101" pitchFamily="2" typeface="方正黑体简体"/>
                  <a:ea charset="-122" panose="02010601030101010101" pitchFamily="2" typeface="方正黑体简体"/>
                  <a:cs typeface="+mn-ea"/>
                  <a:sym typeface="+mn-lt"/>
                </a:rPr>
                <a:t>数据比例</a:t>
              </a:r>
            </a:p>
          </p:txBody>
        </p:sp>
      </p:grpSp>
      <p:sp>
        <p:nvSpPr>
          <p:cNvPr id="26" name="TextBox 7">
            <a:extLst>
              <a:ext uri="{FF2B5EF4-FFF2-40B4-BE49-F238E27FC236}">
                <a16:creationId xmlns:a16="http://schemas.microsoft.com/office/drawing/2014/main" id="{8DE6CD62-A5CF-42EF-B6BB-0447C20B7252}"/>
              </a:ext>
            </a:extLst>
          </p:cNvPr>
          <p:cNvSpPr txBox="1"/>
          <p:nvPr/>
        </p:nvSpPr>
        <p:spPr>
          <a:xfrm>
            <a:off x="7719067" y="729420"/>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sp>
        <p:nvSpPr>
          <p:cNvPr id="27" name="文本框 26">
            <a:extLst>
              <a:ext uri="{FF2B5EF4-FFF2-40B4-BE49-F238E27FC236}">
                <a16:creationId xmlns:a16="http://schemas.microsoft.com/office/drawing/2014/main" id="{503E0C68-DA60-417A-94AF-3E2A39D1D51A}"/>
              </a:ext>
            </a:extLst>
          </p:cNvPr>
          <p:cNvSpPr txBox="1"/>
          <p:nvPr/>
        </p:nvSpPr>
        <p:spPr>
          <a:xfrm>
            <a:off x="7719067" y="1063337"/>
            <a:ext cx="3030995" cy="48768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a:t>
            </a:r>
          </a:p>
        </p:txBody>
      </p:sp>
    </p:spTree>
    <p:extLst>
      <p:ext uri="{BB962C8B-B14F-4D97-AF65-F5344CB8AC3E}">
        <p14:creationId val="1279354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500" fill="hold" id="23"/>
                                        <p:tgtEl>
                                          <p:spTgt spid="26"/>
                                        </p:tgtEl>
                                        <p:attrNameLst>
                                          <p:attrName>ppt_x</p:attrName>
                                        </p:attrNameLst>
                                      </p:cBhvr>
                                      <p:tavLst>
                                        <p:tav tm="0">
                                          <p:val>
                                            <p:strVal val="1+#ppt_w/2"/>
                                          </p:val>
                                        </p:tav>
                                        <p:tav tm="100000">
                                          <p:val>
                                            <p:strVal val="#ppt_x"/>
                                          </p:val>
                                        </p:tav>
                                      </p:tavLst>
                                    </p:anim>
                                    <p:anim calcmode="lin" valueType="num">
                                      <p:cBhvr additive="base">
                                        <p:cTn dur="500" fill="hold" id="24"/>
                                        <p:tgtEl>
                                          <p:spTgt spid="26"/>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additive="base">
                                        <p:cTn dur="500" fill="hold" id="27"/>
                                        <p:tgtEl>
                                          <p:spTgt spid="27"/>
                                        </p:tgtEl>
                                        <p:attrNameLst>
                                          <p:attrName>ppt_x</p:attrName>
                                        </p:attrNameLst>
                                      </p:cBhvr>
                                      <p:tavLst>
                                        <p:tav tm="0">
                                          <p:val>
                                            <p:strVal val="1+#ppt_w/2"/>
                                          </p:val>
                                        </p:tav>
                                        <p:tav tm="100000">
                                          <p:val>
                                            <p:strVal val="#ppt_x"/>
                                          </p:val>
                                        </p:tav>
                                      </p:tavLst>
                                    </p:anim>
                                    <p:anim calcmode="lin" valueType="num">
                                      <p:cBhvr additive="base">
                                        <p:cTn dur="500" fill="hold" id="28"/>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53" presetSubtype="0">
                                  <p:stCondLst>
                                    <p:cond delay="0"/>
                                  </p:stCondLst>
                                  <p:childTnLst>
                                    <p:set>
                                      <p:cBhvr>
                                        <p:cTn dur="1" fill="hold" id="39">
                                          <p:stCondLst>
                                            <p:cond delay="0"/>
                                          </p:stCondLst>
                                        </p:cTn>
                                        <p:tgtEl>
                                          <p:spTgt spid="15"/>
                                        </p:tgtEl>
                                        <p:attrNameLst>
                                          <p:attrName>style.visibility</p:attrName>
                                        </p:attrNameLst>
                                      </p:cBhvr>
                                      <p:to>
                                        <p:strVal val="visible"/>
                                      </p:to>
                                    </p:set>
                                    <p:anim calcmode="lin" valueType="num">
                                      <p:cBhvr>
                                        <p:cTn dur="500" fill="hold" id="40"/>
                                        <p:tgtEl>
                                          <p:spTgt spid="15"/>
                                        </p:tgtEl>
                                        <p:attrNameLst>
                                          <p:attrName>ppt_w</p:attrName>
                                        </p:attrNameLst>
                                      </p:cBhvr>
                                      <p:tavLst>
                                        <p:tav tm="0">
                                          <p:val>
                                            <p:fltVal val="0"/>
                                          </p:val>
                                        </p:tav>
                                        <p:tav tm="100000">
                                          <p:val>
                                            <p:strVal val="#ppt_w"/>
                                          </p:val>
                                        </p:tav>
                                      </p:tavLst>
                                    </p:anim>
                                    <p:anim calcmode="lin" valueType="num">
                                      <p:cBhvr>
                                        <p:cTn dur="500" fill="hold" id="41"/>
                                        <p:tgtEl>
                                          <p:spTgt spid="15"/>
                                        </p:tgtEl>
                                        <p:attrNameLst>
                                          <p:attrName>ppt_h</p:attrName>
                                        </p:attrNameLst>
                                      </p:cBhvr>
                                      <p:tavLst>
                                        <p:tav tm="0">
                                          <p:val>
                                            <p:fltVal val="0"/>
                                          </p:val>
                                        </p:tav>
                                        <p:tav tm="100000">
                                          <p:val>
                                            <p:strVal val="#ppt_h"/>
                                          </p:val>
                                        </p:tav>
                                      </p:tavLst>
                                    </p:anim>
                                    <p:animEffect filter="fade" transition="in">
                                      <p:cBhvr>
                                        <p:cTn dur="500" id="42"/>
                                        <p:tgtEl>
                                          <p:spTgt spid="15"/>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7"/>
                                        </p:tgtEl>
                                        <p:attrNameLst>
                                          <p:attrName>style.visibility</p:attrName>
                                        </p:attrNameLst>
                                      </p:cBhvr>
                                      <p:to>
                                        <p:strVal val="visible"/>
                                      </p:to>
                                    </p:set>
                                    <p:animEffect filter="fade" transition="in">
                                      <p:cBhvr>
                                        <p:cTn dur="1000" id="47"/>
                                        <p:tgtEl>
                                          <p:spTgt spid="7"/>
                                        </p:tgtEl>
                                      </p:cBhvr>
                                    </p:animEffect>
                                    <p:anim calcmode="lin" valueType="num">
                                      <p:cBhvr>
                                        <p:cTn dur="1000" fill="hold" id="48"/>
                                        <p:tgtEl>
                                          <p:spTgt spid="7"/>
                                        </p:tgtEl>
                                        <p:attrNameLst>
                                          <p:attrName>ppt_x</p:attrName>
                                        </p:attrNameLst>
                                      </p:cBhvr>
                                      <p:tavLst>
                                        <p:tav tm="0">
                                          <p:val>
                                            <p:strVal val="#ppt_x"/>
                                          </p:val>
                                        </p:tav>
                                        <p:tav tm="100000">
                                          <p:val>
                                            <p:strVal val="#ppt_x"/>
                                          </p:val>
                                        </p:tav>
                                      </p:tavLst>
                                    </p:anim>
                                    <p:anim calcmode="lin" valueType="num">
                                      <p:cBhvr>
                                        <p:cTn dur="1000" fill="hold" id="4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53" presetSubtype="0">
                                  <p:stCondLst>
                                    <p:cond delay="0"/>
                                  </p:stCondLst>
                                  <p:childTnLst>
                                    <p:set>
                                      <p:cBhvr>
                                        <p:cTn dur="1" fill="hold" id="53">
                                          <p:stCondLst>
                                            <p:cond delay="0"/>
                                          </p:stCondLst>
                                        </p:cTn>
                                        <p:tgtEl>
                                          <p:spTgt spid="2"/>
                                        </p:tgtEl>
                                        <p:attrNameLst>
                                          <p:attrName>style.visibility</p:attrName>
                                        </p:attrNameLst>
                                      </p:cBhvr>
                                      <p:to>
                                        <p:strVal val="visible"/>
                                      </p:to>
                                    </p:set>
                                    <p:anim calcmode="lin" valueType="num">
                                      <p:cBhvr>
                                        <p:cTn dur="500" fill="hold" id="54"/>
                                        <p:tgtEl>
                                          <p:spTgt spid="2"/>
                                        </p:tgtEl>
                                        <p:attrNameLst>
                                          <p:attrName>ppt_w</p:attrName>
                                        </p:attrNameLst>
                                      </p:cBhvr>
                                      <p:tavLst>
                                        <p:tav tm="0">
                                          <p:val>
                                            <p:fltVal val="0"/>
                                          </p:val>
                                        </p:tav>
                                        <p:tav tm="100000">
                                          <p:val>
                                            <p:strVal val="#ppt_w"/>
                                          </p:val>
                                        </p:tav>
                                      </p:tavLst>
                                    </p:anim>
                                    <p:anim calcmode="lin" valueType="num">
                                      <p:cBhvr>
                                        <p:cTn dur="500" fill="hold" id="55"/>
                                        <p:tgtEl>
                                          <p:spTgt spid="2"/>
                                        </p:tgtEl>
                                        <p:attrNameLst>
                                          <p:attrName>ppt_h</p:attrName>
                                        </p:attrNameLst>
                                      </p:cBhvr>
                                      <p:tavLst>
                                        <p:tav tm="0">
                                          <p:val>
                                            <p:fltVal val="0"/>
                                          </p:val>
                                        </p:tav>
                                        <p:tav tm="100000">
                                          <p:val>
                                            <p:strVal val="#ppt_h"/>
                                          </p:val>
                                        </p:tav>
                                      </p:tavLst>
                                    </p:anim>
                                    <p:animEffect filter="fade" transition="in">
                                      <p:cBhvr>
                                        <p:cTn dur="500" id="56"/>
                                        <p:tgtEl>
                                          <p:spTgt spid="2"/>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53" presetSubtype="0">
                                  <p:stCondLst>
                                    <p:cond delay="0"/>
                                  </p:stCondLst>
                                  <p:childTnLst>
                                    <p:set>
                                      <p:cBhvr>
                                        <p:cTn dur="1" fill="hold" id="60">
                                          <p:stCondLst>
                                            <p:cond delay="0"/>
                                          </p:stCondLst>
                                        </p:cTn>
                                        <p:tgtEl>
                                          <p:spTgt spid="18"/>
                                        </p:tgtEl>
                                        <p:attrNameLst>
                                          <p:attrName>style.visibility</p:attrName>
                                        </p:attrNameLst>
                                      </p:cBhvr>
                                      <p:to>
                                        <p:strVal val="visible"/>
                                      </p:to>
                                    </p:set>
                                    <p:anim calcmode="lin" valueType="num">
                                      <p:cBhvr>
                                        <p:cTn dur="500" fill="hold" id="61"/>
                                        <p:tgtEl>
                                          <p:spTgt spid="18"/>
                                        </p:tgtEl>
                                        <p:attrNameLst>
                                          <p:attrName>ppt_w</p:attrName>
                                        </p:attrNameLst>
                                      </p:cBhvr>
                                      <p:tavLst>
                                        <p:tav tm="0">
                                          <p:val>
                                            <p:fltVal val="0"/>
                                          </p:val>
                                        </p:tav>
                                        <p:tav tm="100000">
                                          <p:val>
                                            <p:strVal val="#ppt_w"/>
                                          </p:val>
                                        </p:tav>
                                      </p:tavLst>
                                    </p:anim>
                                    <p:anim calcmode="lin" valueType="num">
                                      <p:cBhvr>
                                        <p:cTn dur="500" fill="hold" id="62"/>
                                        <p:tgtEl>
                                          <p:spTgt spid="18"/>
                                        </p:tgtEl>
                                        <p:attrNameLst>
                                          <p:attrName>ppt_h</p:attrName>
                                        </p:attrNameLst>
                                      </p:cBhvr>
                                      <p:tavLst>
                                        <p:tav tm="0">
                                          <p:val>
                                            <p:fltVal val="0"/>
                                          </p:val>
                                        </p:tav>
                                        <p:tav tm="100000">
                                          <p:val>
                                            <p:strVal val="#ppt_h"/>
                                          </p:val>
                                        </p:tav>
                                      </p:tavLst>
                                    </p:anim>
                                    <p:animEffect filter="fade" transition="in">
                                      <p:cBhvr>
                                        <p:cTn dur="500" id="63"/>
                                        <p:tgtEl>
                                          <p:spTgt spid="18"/>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42" presetSubtype="0">
                                  <p:stCondLst>
                                    <p:cond delay="0"/>
                                  </p:stCondLst>
                                  <p:childTnLst>
                                    <p:set>
                                      <p:cBhvr>
                                        <p:cTn dur="1" fill="hold" id="67">
                                          <p:stCondLst>
                                            <p:cond delay="0"/>
                                          </p:stCondLst>
                                        </p:cTn>
                                        <p:tgtEl>
                                          <p:spTgt spid="6"/>
                                        </p:tgtEl>
                                        <p:attrNameLst>
                                          <p:attrName>style.visibility</p:attrName>
                                        </p:attrNameLst>
                                      </p:cBhvr>
                                      <p:to>
                                        <p:strVal val="visible"/>
                                      </p:to>
                                    </p:set>
                                    <p:animEffect filter="fade" transition="in">
                                      <p:cBhvr>
                                        <p:cTn dur="1000" id="68"/>
                                        <p:tgtEl>
                                          <p:spTgt spid="6"/>
                                        </p:tgtEl>
                                      </p:cBhvr>
                                    </p:animEffect>
                                    <p:anim calcmode="lin" valueType="num">
                                      <p:cBhvr>
                                        <p:cTn dur="1000" fill="hold" id="69"/>
                                        <p:tgtEl>
                                          <p:spTgt spid="6"/>
                                        </p:tgtEl>
                                        <p:attrNameLst>
                                          <p:attrName>ppt_x</p:attrName>
                                        </p:attrNameLst>
                                      </p:cBhvr>
                                      <p:tavLst>
                                        <p:tav tm="0">
                                          <p:val>
                                            <p:strVal val="#ppt_x"/>
                                          </p:val>
                                        </p:tav>
                                        <p:tav tm="100000">
                                          <p:val>
                                            <p:strVal val="#ppt_x"/>
                                          </p:val>
                                        </p:tav>
                                      </p:tavLst>
                                    </p:anim>
                                    <p:anim calcmode="lin" valueType="num">
                                      <p:cBhvr>
                                        <p:cTn dur="1000" fill="hold" id="70"/>
                                        <p:tgtEl>
                                          <p:spTgt spid="6"/>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9"/>
                                        </p:tgtEl>
                                        <p:attrNameLst>
                                          <p:attrName>style.visibility</p:attrName>
                                        </p:attrNameLst>
                                      </p:cBhvr>
                                      <p:to>
                                        <p:strVal val="visible"/>
                                      </p:to>
                                    </p:set>
                                    <p:animEffect filter="fade" transition="in">
                                      <p:cBhvr>
                                        <p:cTn dur="1000" id="73"/>
                                        <p:tgtEl>
                                          <p:spTgt spid="9"/>
                                        </p:tgtEl>
                                      </p:cBhvr>
                                    </p:animEffect>
                                    <p:anim calcmode="lin" valueType="num">
                                      <p:cBhvr>
                                        <p:cTn dur="1000" fill="hold" id="74"/>
                                        <p:tgtEl>
                                          <p:spTgt spid="9"/>
                                        </p:tgtEl>
                                        <p:attrNameLst>
                                          <p:attrName>ppt_x</p:attrName>
                                        </p:attrNameLst>
                                      </p:cBhvr>
                                      <p:tavLst>
                                        <p:tav tm="0">
                                          <p:val>
                                            <p:strVal val="#ppt_x"/>
                                          </p:val>
                                        </p:tav>
                                        <p:tav tm="100000">
                                          <p:val>
                                            <p:strVal val="#ppt_x"/>
                                          </p:val>
                                        </p:tav>
                                      </p:tavLst>
                                    </p:anim>
                                    <p:anim calcmode="lin" valueType="num">
                                      <p:cBhvr>
                                        <p:cTn dur="1000" fill="hold" id="75"/>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76" nodeType="clickPar">
                      <p:stCondLst>
                        <p:cond delay="indefinite"/>
                      </p:stCondLst>
                      <p:childTnLst>
                        <p:par>
                          <p:cTn fill="hold" id="77" nodeType="afterGroup">
                            <p:stCondLst>
                              <p:cond delay="0"/>
                            </p:stCondLst>
                            <p:childTnLst>
                              <p:par>
                                <p:cTn fill="hold" grpId="0" id="78" nodeType="clickEffect" presetClass="entr" presetID="2" presetSubtype="2">
                                  <p:stCondLst>
                                    <p:cond delay="0"/>
                                  </p:stCondLst>
                                  <p:childTnLst>
                                    <p:set>
                                      <p:cBhvr>
                                        <p:cTn dur="1" fill="hold" id="79">
                                          <p:stCondLst>
                                            <p:cond delay="0"/>
                                          </p:stCondLst>
                                        </p:cTn>
                                        <p:tgtEl>
                                          <p:spTgt spid="10"/>
                                        </p:tgtEl>
                                        <p:attrNameLst>
                                          <p:attrName>style.visibility</p:attrName>
                                        </p:attrNameLst>
                                      </p:cBhvr>
                                      <p:to>
                                        <p:strVal val="visible"/>
                                      </p:to>
                                    </p:set>
                                    <p:anim calcmode="lin" valueType="num">
                                      <p:cBhvr additive="base">
                                        <p:cTn dur="500" fill="hold" id="80"/>
                                        <p:tgtEl>
                                          <p:spTgt spid="10"/>
                                        </p:tgtEl>
                                        <p:attrNameLst>
                                          <p:attrName>ppt_x</p:attrName>
                                        </p:attrNameLst>
                                      </p:cBhvr>
                                      <p:tavLst>
                                        <p:tav tm="0">
                                          <p:val>
                                            <p:strVal val="1+#ppt_w/2"/>
                                          </p:val>
                                        </p:tav>
                                        <p:tav tm="100000">
                                          <p:val>
                                            <p:strVal val="#ppt_x"/>
                                          </p:val>
                                        </p:tav>
                                      </p:tavLst>
                                    </p:anim>
                                    <p:anim calcmode="lin" valueType="num">
                                      <p:cBhvr additive="base">
                                        <p:cTn dur="500" fill="hold" id="81"/>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26"/>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6067984" y="0"/>
            <a:ext cx="0" cy="40796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69722" y="1123479"/>
            <a:ext cx="234028" cy="234028"/>
            <a:chOff x="7927343" y="2668909"/>
            <a:chExt cx="268762" cy="268762"/>
          </a:xfrm>
        </p:grpSpPr>
        <p:sp>
          <p:nvSpPr>
            <p:cNvPr id="7" name="椭圆 6"/>
            <p:cNvSpPr/>
            <p:nvPr/>
          </p:nvSpPr>
          <p:spPr>
            <a:xfrm>
              <a:off x="7927343" y="2668909"/>
              <a:ext cx="268762" cy="268762"/>
            </a:xfrm>
            <a:prstGeom prst="ellipse">
              <a:avLst/>
            </a:prstGeom>
            <a:solidFill>
              <a:srgbClr val="9FB8D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979663" y="2721229"/>
              <a:ext cx="164123" cy="164123"/>
            </a:xfrm>
            <a:prstGeom prst="ellipse">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7">
            <a:extLst>
              <a:ext uri="{FF2B5EF4-FFF2-40B4-BE49-F238E27FC236}">
                <a16:creationId xmlns:a16="http://schemas.microsoft.com/office/drawing/2014/main" id="{8DE6CD62-A5CF-42EF-B6BB-0447C20B7252}"/>
              </a:ext>
            </a:extLst>
          </p:cNvPr>
          <p:cNvSpPr txBox="1"/>
          <p:nvPr/>
        </p:nvSpPr>
        <p:spPr>
          <a:xfrm>
            <a:off x="4425786" y="1010393"/>
            <a:ext cx="1323439" cy="411480"/>
          </a:xfrm>
          <a:prstGeom prst="rect">
            <a:avLst/>
          </a:prstGeom>
          <a:noFill/>
        </p:spPr>
        <p:txBody>
          <a:bodyPr rtlCol="0" wrap="square">
            <a:spAutoFit/>
          </a:bodyPr>
          <a:lstStyle/>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Year</a:t>
            </a:r>
          </a:p>
          <a:p>
            <a:pPr algn="r"/>
            <a:r>
              <a:rPr altLang="zh-CN" lang="en-US" smtClean="0" sz="1050">
                <a:solidFill>
                  <a:srgbClr val="4F4D50"/>
                </a:solidFill>
                <a:latin charset="-122" panose="02010601030101010101" pitchFamily="2" typeface="方正黑体简体"/>
                <a:ea charset="-122" panose="02010601030101010101" pitchFamily="2" typeface="方正黑体简体"/>
                <a:cs typeface="+mn-ea"/>
                <a:sym typeface="+mn-lt"/>
              </a:rPr>
              <a:t>2018</a:t>
            </a:r>
          </a:p>
        </p:txBody>
      </p:sp>
      <p:sp>
        <p:nvSpPr>
          <p:cNvPr id="10" name="文本框 9">
            <a:extLst>
              <a:ext uri="{FF2B5EF4-FFF2-40B4-BE49-F238E27FC236}">
                <a16:creationId xmlns:a16="http://schemas.microsoft.com/office/drawing/2014/main" id="{503E0C68-DA60-417A-94AF-3E2A39D1D51A}"/>
              </a:ext>
            </a:extLst>
          </p:cNvPr>
          <p:cNvSpPr txBox="1"/>
          <p:nvPr/>
        </p:nvSpPr>
        <p:spPr>
          <a:xfrm>
            <a:off x="947548" y="2883878"/>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11" name="TextBox 7">
            <a:extLst>
              <a:ext uri="{FF2B5EF4-FFF2-40B4-BE49-F238E27FC236}">
                <a16:creationId xmlns:a16="http://schemas.microsoft.com/office/drawing/2014/main" id="{8DE6CD62-A5CF-42EF-B6BB-0447C20B7252}"/>
              </a:ext>
            </a:extLst>
          </p:cNvPr>
          <p:cNvSpPr txBox="1"/>
          <p:nvPr/>
        </p:nvSpPr>
        <p:spPr>
          <a:xfrm>
            <a:off x="947547" y="2375515"/>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公司发展历程</a:t>
            </a:r>
          </a:p>
        </p:txBody>
      </p:sp>
      <p:sp>
        <p:nvSpPr>
          <p:cNvPr id="12" name="文本框 11">
            <a:extLst>
              <a:ext uri="{FF2B5EF4-FFF2-40B4-BE49-F238E27FC236}">
                <a16:creationId xmlns:a16="http://schemas.microsoft.com/office/drawing/2014/main" id="{503E0C68-DA60-417A-94AF-3E2A39D1D51A}"/>
              </a:ext>
            </a:extLst>
          </p:cNvPr>
          <p:cNvSpPr txBox="1"/>
          <p:nvPr/>
        </p:nvSpPr>
        <p:spPr>
          <a:xfrm>
            <a:off x="6553411" y="2375515"/>
            <a:ext cx="3798065" cy="68580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p:txBody>
      </p:sp>
      <p:sp>
        <p:nvSpPr>
          <p:cNvPr id="13" name="TextBox 7">
            <a:extLst>
              <a:ext uri="{FF2B5EF4-FFF2-40B4-BE49-F238E27FC236}">
                <a16:creationId xmlns:a16="http://schemas.microsoft.com/office/drawing/2014/main" id="{8DE6CD62-A5CF-42EF-B6BB-0447C20B7252}"/>
              </a:ext>
            </a:extLst>
          </p:cNvPr>
          <p:cNvSpPr txBox="1"/>
          <p:nvPr/>
        </p:nvSpPr>
        <p:spPr>
          <a:xfrm>
            <a:off x="6553412" y="2024297"/>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公司大事记</a:t>
            </a:r>
          </a:p>
        </p:txBody>
      </p:sp>
      <p:grpSp>
        <p:nvGrpSpPr>
          <p:cNvPr id="14" name="组合 13"/>
          <p:cNvGrpSpPr/>
          <p:nvPr/>
        </p:nvGrpSpPr>
        <p:grpSpPr>
          <a:xfrm>
            <a:off x="5498123" y="4079631"/>
            <a:ext cx="1160585" cy="1313189"/>
            <a:chOff x="5498123" y="1570689"/>
            <a:chExt cx="1160585" cy="1313189"/>
          </a:xfrm>
          <a:effectLst>
            <a:outerShdw algn="tl" blurRad="254000" dir="2700000" dist="63500" rotWithShape="0">
              <a:prstClr val="black">
                <a:alpha val="30000"/>
              </a:prstClr>
            </a:outerShdw>
          </a:effectLst>
        </p:grpSpPr>
        <p:sp>
          <p:nvSpPr>
            <p:cNvPr id="15" name="六边形 14"/>
            <p:cNvSpPr/>
            <p:nvPr/>
          </p:nvSpPr>
          <p:spPr>
            <a:xfrm rot="5400000">
              <a:off x="5421821" y="1646991"/>
              <a:ext cx="1313189" cy="1160585"/>
            </a:xfrm>
            <a:prstGeom prst="hexagon">
              <a:avLst>
                <a:gd fmla="val 26010" name="adj"/>
                <a:gd fmla="val 115470" name="vf"/>
              </a:avLst>
            </a:prstGeom>
            <a:blipFill dpi="0" rotWithShape="0">
              <a:blip r:embed="rId3">
                <a:extLst>
                  <a:ext uri="{28A0092B-C50C-407E-A947-70E740481C1C}">
                    <a14:useLocalDpi val="0"/>
                  </a:ext>
                </a:extLst>
              </a:blip>
              <a:stretch>
                <a:fillRect l="-34820" r="-348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六边形 15"/>
            <p:cNvSpPr/>
            <p:nvPr/>
          </p:nvSpPr>
          <p:spPr>
            <a:xfrm rot="5400000">
              <a:off x="5768582" y="1939066"/>
              <a:ext cx="636307" cy="562363"/>
            </a:xfrm>
            <a:prstGeom prst="hexagon">
              <a:avLst>
                <a:gd fmla="val 26010" name="adj"/>
                <a:gd fmla="val 115470" name="vf"/>
              </a:avLst>
            </a:prstGeom>
            <a:solidFill>
              <a:srgbClr val="4F4D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AutoShape 59"/>
            <p:cNvSpPr/>
            <p:nvPr/>
          </p:nvSpPr>
          <p:spPr bwMode="auto">
            <a:xfrm>
              <a:off x="5937860" y="2102233"/>
              <a:ext cx="237073" cy="23602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latin charset="0" typeface="Gill Sans"/>
                <a:sym charset="0" typeface="Gill Sans"/>
              </a:endParaRPr>
            </a:p>
          </p:txBody>
        </p:sp>
      </p:grpSp>
      <p:grpSp>
        <p:nvGrpSpPr>
          <p:cNvPr id="22" name="组合 21"/>
          <p:cNvGrpSpPr/>
          <p:nvPr/>
        </p:nvGrpSpPr>
        <p:grpSpPr>
          <a:xfrm>
            <a:off x="6517222" y="821550"/>
            <a:ext cx="1039318" cy="1071914"/>
            <a:chOff x="1086911" y="1827484"/>
            <a:chExt cx="1438646" cy="1483766"/>
          </a:xfrm>
        </p:grpSpPr>
        <p:graphicFrame>
          <p:nvGraphicFramePr>
            <p:cNvPr id="23" name="图表 22"/>
            <p:cNvGraphicFramePr/>
            <p:nvPr>
              <p:extLst>
                <p:ext uri="{D42A27DB-BD31-4B8C-83A1-F6EECF244321}">
                  <p14:modId val="3263497009"/>
                </p:ext>
              </p:extLst>
            </p:nvPr>
          </p:nvGraphicFramePr>
          <p:xfrm>
            <a:off x="1086911" y="1827484"/>
            <a:ext cx="1438646" cy="1483766"/>
          </p:xfrm>
          <a:graphic>
            <a:graphicData uri="http://schemas.openxmlformats.org/drawingml/2006/chart">
              <c:chart xmlns:c="http://schemas.openxmlformats.org/drawingml/2006/chart" r:id="rId4"/>
            </a:graphicData>
          </a:graphic>
        </p:graphicFrame>
        <p:sp>
          <p:nvSpPr>
            <p:cNvPr id="24" name="TextBox 16"/>
            <p:cNvSpPr txBox="1"/>
            <p:nvPr/>
          </p:nvSpPr>
          <p:spPr>
            <a:xfrm>
              <a:off x="1521445" y="2379508"/>
              <a:ext cx="569579" cy="379720"/>
            </a:xfrm>
            <a:prstGeom prst="rect">
              <a:avLst/>
            </a:prstGeom>
            <a:noFill/>
          </p:spPr>
          <p:txBody>
            <a:bodyPr anchor="ctr" rtlCol="0" wrap="none">
              <a:spAutoFit/>
            </a:bodyPr>
            <a:lstStyle/>
            <a:p>
              <a:pPr algn="ctr"/>
              <a:r>
                <a:rPr altLang="zh-CN" lang="en-US" sz="1200">
                  <a:solidFill>
                    <a:srgbClr val="124062"/>
                  </a:solidFill>
                  <a:latin charset="-122" panose="02010601030101010101" pitchFamily="2" typeface="方正黑体简体"/>
                  <a:ea charset="-122" panose="02010601030101010101" pitchFamily="2" typeface="方正黑体简体"/>
                  <a:sym charset="0" pitchFamily="2" typeface="Bebas"/>
                </a:rPr>
                <a:t>75%</a:t>
              </a:r>
            </a:p>
          </p:txBody>
        </p:sp>
      </p:grpSp>
    </p:spTree>
    <p:extLst>
      <p:ext uri="{BB962C8B-B14F-4D97-AF65-F5344CB8AC3E}">
        <p14:creationId val="11748834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par>
                                <p:cTn fill="hold" id="8" nodeType="withEffect" presetClass="entr" presetID="2" presetSubtype="4">
                                  <p:stCondLst>
                                    <p:cond delay="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500" fill="hold" id="10"/>
                                        <p:tgtEl>
                                          <p:spTgt spid="14"/>
                                        </p:tgtEl>
                                        <p:attrNameLst>
                                          <p:attrName>ppt_x</p:attrName>
                                        </p:attrNameLst>
                                      </p:cBhvr>
                                      <p:tavLst>
                                        <p:tav tm="0">
                                          <p:val>
                                            <p:strVal val="#ppt_x"/>
                                          </p:val>
                                        </p:tav>
                                        <p:tav tm="100000">
                                          <p:val>
                                            <p:strVal val="#ppt_x"/>
                                          </p:val>
                                        </p:tav>
                                      </p:tavLst>
                                    </p:anim>
                                    <p:anim calcmode="lin" valueType="num">
                                      <p:cBhvr additive="base">
                                        <p:cTn dur="500" fill="hold" id="11"/>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500" fill="hold" id="16"/>
                                        <p:tgtEl>
                                          <p:spTgt spid="6"/>
                                        </p:tgtEl>
                                        <p:attrNameLst>
                                          <p:attrName>ppt_w</p:attrName>
                                        </p:attrNameLst>
                                      </p:cBhvr>
                                      <p:tavLst>
                                        <p:tav tm="0">
                                          <p:val>
                                            <p:fltVal val="0"/>
                                          </p:val>
                                        </p:tav>
                                        <p:tav tm="100000">
                                          <p:val>
                                            <p:strVal val="#ppt_w"/>
                                          </p:val>
                                        </p:tav>
                                      </p:tavLst>
                                    </p:anim>
                                    <p:anim calcmode="lin" valueType="num">
                                      <p:cBhvr>
                                        <p:cTn dur="500" fill="hold" id="17"/>
                                        <p:tgtEl>
                                          <p:spTgt spid="6"/>
                                        </p:tgtEl>
                                        <p:attrNameLst>
                                          <p:attrName>ppt_h</p:attrName>
                                        </p:attrNameLst>
                                      </p:cBhvr>
                                      <p:tavLst>
                                        <p:tav tm="0">
                                          <p:val>
                                            <p:fltVal val="0"/>
                                          </p:val>
                                        </p:tav>
                                        <p:tav tm="100000">
                                          <p:val>
                                            <p:strVal val="#ppt_h"/>
                                          </p:val>
                                        </p:tav>
                                      </p:tavLst>
                                    </p:anim>
                                    <p:animEffect filter="fade" transition="in">
                                      <p:cBhvr>
                                        <p:cTn dur="500" id="18"/>
                                        <p:tgtEl>
                                          <p:spTgt spid="6"/>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2"/>
                                        </p:tgtEl>
                                        <p:attrNameLst>
                                          <p:attrName>style.visibility</p:attrName>
                                        </p:attrNameLst>
                                      </p:cBhvr>
                                      <p:to>
                                        <p:strVal val="visible"/>
                                      </p:to>
                                    </p:set>
                                    <p:animEffect filter="fade" transition="in">
                                      <p:cBhvr>
                                        <p:cTn dur="1000" id="33"/>
                                        <p:tgtEl>
                                          <p:spTgt spid="12"/>
                                        </p:tgtEl>
                                      </p:cBhvr>
                                    </p:animEffect>
                                    <p:anim calcmode="lin" valueType="num">
                                      <p:cBhvr>
                                        <p:cTn dur="1000" fill="hold" id="34"/>
                                        <p:tgtEl>
                                          <p:spTgt spid="12"/>
                                        </p:tgtEl>
                                        <p:attrNameLst>
                                          <p:attrName>ppt_x</p:attrName>
                                        </p:attrNameLst>
                                      </p:cBhvr>
                                      <p:tavLst>
                                        <p:tav tm="0">
                                          <p:val>
                                            <p:strVal val="#ppt_x"/>
                                          </p:val>
                                        </p:tav>
                                        <p:tav tm="100000">
                                          <p:val>
                                            <p:strVal val="#ppt_x"/>
                                          </p:val>
                                        </p:tav>
                                      </p:tavLst>
                                    </p:anim>
                                    <p:anim calcmode="lin" valueType="num">
                                      <p:cBhvr>
                                        <p:cTn dur="1000" fill="hold" id="35"/>
                                        <p:tgtEl>
                                          <p:spTgt spid="12"/>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1000" id="38"/>
                                        <p:tgtEl>
                                          <p:spTgt spid="22"/>
                                        </p:tgtEl>
                                      </p:cBhvr>
                                    </p:animEffect>
                                    <p:anim calcmode="lin" valueType="num">
                                      <p:cBhvr>
                                        <p:cTn dur="1000" fill="hold" id="39"/>
                                        <p:tgtEl>
                                          <p:spTgt spid="22"/>
                                        </p:tgtEl>
                                        <p:attrNameLst>
                                          <p:attrName>ppt_x</p:attrName>
                                        </p:attrNameLst>
                                      </p:cBhvr>
                                      <p:tavLst>
                                        <p:tav tm="0">
                                          <p:val>
                                            <p:strVal val="#ppt_x"/>
                                          </p:val>
                                        </p:tav>
                                        <p:tav tm="100000">
                                          <p:val>
                                            <p:strVal val="#ppt_x"/>
                                          </p:val>
                                        </p:tav>
                                      </p:tavLst>
                                    </p:anim>
                                    <p:anim calcmode="lin" valueType="num">
                                      <p:cBhvr>
                                        <p:cTn dur="1000" fill="hold" id="40"/>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500" fill="hold" id="45"/>
                                        <p:tgtEl>
                                          <p:spTgt spid="11"/>
                                        </p:tgtEl>
                                        <p:attrNameLst>
                                          <p:attrName>ppt_x</p:attrName>
                                        </p:attrNameLst>
                                      </p:cBhvr>
                                      <p:tavLst>
                                        <p:tav tm="0">
                                          <p:val>
                                            <p:strVal val="#ppt_x"/>
                                          </p:val>
                                        </p:tav>
                                        <p:tav tm="100000">
                                          <p:val>
                                            <p:strVal val="#ppt_x"/>
                                          </p:val>
                                        </p:tav>
                                      </p:tavLst>
                                    </p:anim>
                                    <p:anim calcmode="lin" valueType="num">
                                      <p:cBhvr additive="base">
                                        <p:cTn dur="500" fill="hold" id="46"/>
                                        <p:tgtEl>
                                          <p:spTgt spid="11"/>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10"/>
                                        </p:tgtEl>
                                        <p:attrNameLst>
                                          <p:attrName>style.visibility</p:attrName>
                                        </p:attrNameLst>
                                      </p:cBhvr>
                                      <p:to>
                                        <p:strVal val="visible"/>
                                      </p:to>
                                    </p:set>
                                    <p:anim calcmode="lin" valueType="num">
                                      <p:cBhvr additive="base">
                                        <p:cTn dur="500" fill="hold" id="49"/>
                                        <p:tgtEl>
                                          <p:spTgt spid="10"/>
                                        </p:tgtEl>
                                        <p:attrNameLst>
                                          <p:attrName>ppt_x</p:attrName>
                                        </p:attrNameLst>
                                      </p:cBhvr>
                                      <p:tavLst>
                                        <p:tav tm="0">
                                          <p:val>
                                            <p:strVal val="#ppt_x"/>
                                          </p:val>
                                        </p:tav>
                                        <p:tav tm="100000">
                                          <p:val>
                                            <p:strVal val="#ppt_x"/>
                                          </p:val>
                                        </p:tav>
                                      </p:tavLst>
                                    </p:anim>
                                    <p:anim calcmode="lin" valueType="num">
                                      <p:cBhvr additive="base">
                                        <p:cTn dur="500" fill="hold" id="50"/>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5387685" y="1366411"/>
            <a:ext cx="2589155" cy="4439657"/>
            <a:chOff x="3774475" y="2050352"/>
            <a:chExt cx="2589155" cy="4439657"/>
          </a:xfrm>
        </p:grpSpPr>
        <p:sp>
          <p:nvSpPr>
            <p:cNvPr id="4" name="Rounded Rectangle 3"/>
            <p:cNvSpPr/>
            <p:nvPr/>
          </p:nvSpPr>
          <p:spPr>
            <a:xfrm>
              <a:off x="3774478" y="2050352"/>
              <a:ext cx="2589152" cy="4439657"/>
            </a:xfrm>
            <a:prstGeom prst="roundRect">
              <a:avLst>
                <a:gd fmla="val 1231" name="adj"/>
              </a:avLst>
            </a:prstGeom>
            <a:solidFill>
              <a:schemeClr val="bg1"/>
            </a:solidFill>
            <a:ln>
              <a:noFill/>
            </a:ln>
            <a:effectLst>
              <a:outerShdw algn="t" blurRad="381000" dir="5400000" dist="254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5" name="Title 3"/>
            <p:cNvSpPr txBox="1"/>
            <p:nvPr/>
          </p:nvSpPr>
          <p:spPr>
            <a:xfrm>
              <a:off x="3774475" y="4863133"/>
              <a:ext cx="2589155"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王女士</a:t>
              </a:r>
            </a:p>
          </p:txBody>
        </p:sp>
        <p:sp>
          <p:nvSpPr>
            <p:cNvPr id="6" name="Round Same Side Corner Rectangle 5"/>
            <p:cNvSpPr/>
            <p:nvPr/>
          </p:nvSpPr>
          <p:spPr>
            <a:xfrm rot="10800000">
              <a:off x="3774476" y="5706102"/>
              <a:ext cx="2589153" cy="783907"/>
            </a:xfrm>
            <a:prstGeom prst="round2SameRect">
              <a:avLst>
                <a:gd fmla="val 4339" name="adj1"/>
                <a:gd fmla="val 0" name="adj2"/>
              </a:avLst>
            </a:prstGeom>
            <a:solidFill>
              <a:srgbClr val="9FB8D6"/>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7" name="Title 3"/>
            <p:cNvSpPr txBox="1"/>
            <p:nvPr/>
          </p:nvSpPr>
          <p:spPr>
            <a:xfrm>
              <a:off x="3774475" y="5203740"/>
              <a:ext cx="25891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8" name="Title 3"/>
            <p:cNvSpPr txBox="1"/>
            <p:nvPr/>
          </p:nvSpPr>
          <p:spPr>
            <a:xfrm>
              <a:off x="3946628" y="5853583"/>
              <a:ext cx="2216279"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spcBef>
                  <a:spcPct val="0"/>
                </a:spcBef>
                <a:buClr>
                  <a:schemeClr val="accent1"/>
                </a:buClr>
                <a:buSzPct val="150000"/>
              </a:pPr>
              <a:r>
                <a:rPr altLang="en-US" b="0" lang="zh-CN" sz="1000">
                  <a:solidFill>
                    <a:srgbClr val="FFFFFF">
                      <a:alpha val="70000"/>
                    </a:srgb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9" name="Straight Connector 8"/>
            <p:cNvCxnSpPr/>
            <p:nvPr/>
          </p:nvCxnSpPr>
          <p:spPr>
            <a:xfrm flipH="1">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31607" y="1366411"/>
            <a:ext cx="2589155" cy="4439657"/>
            <a:chOff x="3774475" y="2050352"/>
            <a:chExt cx="2589155" cy="4439657"/>
          </a:xfrm>
        </p:grpSpPr>
        <p:sp>
          <p:nvSpPr>
            <p:cNvPr id="15" name="Rounded Rectangle 14"/>
            <p:cNvSpPr/>
            <p:nvPr/>
          </p:nvSpPr>
          <p:spPr>
            <a:xfrm>
              <a:off x="3774478" y="2050352"/>
              <a:ext cx="2589152" cy="4439657"/>
            </a:xfrm>
            <a:prstGeom prst="roundRect">
              <a:avLst>
                <a:gd fmla="val 1231" name="adj"/>
              </a:avLst>
            </a:prstGeom>
            <a:solidFill>
              <a:schemeClr val="bg1"/>
            </a:solidFill>
            <a:ln>
              <a:noFill/>
            </a:ln>
            <a:effectLst>
              <a:outerShdw algn="t" blurRad="381000" dir="5400000" dist="254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16" name="Title 3"/>
            <p:cNvSpPr txBox="1"/>
            <p:nvPr/>
          </p:nvSpPr>
          <p:spPr>
            <a:xfrm>
              <a:off x="3774475" y="4863133"/>
              <a:ext cx="2589155"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李女士</a:t>
              </a:r>
            </a:p>
          </p:txBody>
        </p:sp>
        <p:sp>
          <p:nvSpPr>
            <p:cNvPr id="17" name="Round Same Side Corner Rectangle 16"/>
            <p:cNvSpPr/>
            <p:nvPr/>
          </p:nvSpPr>
          <p:spPr>
            <a:xfrm rot="10800000">
              <a:off x="3774476" y="5706102"/>
              <a:ext cx="2589153" cy="783907"/>
            </a:xfrm>
            <a:prstGeom prst="round2SameRect">
              <a:avLst>
                <a:gd fmla="val 4339" name="adj1"/>
                <a:gd fmla="val 0" name="adj2"/>
              </a:avLst>
            </a:prstGeom>
            <a:solidFill>
              <a:srgbClr val="4F4D50"/>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18" name="Title 3"/>
            <p:cNvSpPr txBox="1"/>
            <p:nvPr/>
          </p:nvSpPr>
          <p:spPr>
            <a:xfrm>
              <a:off x="3774475" y="5203740"/>
              <a:ext cx="2589155"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Marketing PR</a:t>
              </a:r>
            </a:p>
          </p:txBody>
        </p:sp>
        <p:sp>
          <p:nvSpPr>
            <p:cNvPr id="19" name="Title 3"/>
            <p:cNvSpPr txBox="1"/>
            <p:nvPr/>
          </p:nvSpPr>
          <p:spPr>
            <a:xfrm>
              <a:off x="3946628" y="5853583"/>
              <a:ext cx="2216279"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nSpc>
                  <a:spcPct val="130000"/>
                </a:lnSpc>
                <a:spcBef>
                  <a:spcPct val="0"/>
                </a:spcBef>
                <a:buClr>
                  <a:schemeClr val="accent1"/>
                </a:buClr>
                <a:buSzPct val="150000"/>
              </a:pPr>
              <a:r>
                <a:rPr altLang="en-US" b="0" lang="zh-CN" sz="1000">
                  <a:solidFill>
                    <a:srgbClr val="FFFFFF">
                      <a:alpha val="70000"/>
                    </a:srgb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20" name="Straight Connector 19"/>
            <p:cNvCxnSpPr/>
            <p:nvPr/>
          </p:nvCxnSpPr>
          <p:spPr>
            <a:xfrm flipH="1">
              <a:off x="5054767" y="4473811"/>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2" name="Title 21"/>
          <p:cNvSpPr>
            <a:spLocks noGrp="1"/>
          </p:cNvSpPr>
          <p:nvPr>
            <p:ph type="title"/>
          </p:nvPr>
        </p:nvSpPr>
        <p:spPr/>
        <p:txBody>
          <a:bodyPr/>
          <a:lstStyle/>
          <a:p>
            <a:pPr>
              <a:lnSpc>
                <a:spcPct val="130000"/>
              </a:lnSpc>
            </a:pPr>
            <a:r>
              <a:rPr altLang="en-US" lang="zh-CN" smtClean="0">
                <a:solidFill>
                  <a:srgbClr val="4F4D50"/>
                </a:solidFill>
                <a:latin charset="-122" panose="02010601030101010101" pitchFamily="2" typeface="方正黑体简体"/>
                <a:ea charset="-122" panose="02010601030101010101" pitchFamily="2" typeface="方正黑体简体"/>
                <a:cs typeface="+mn-ea"/>
                <a:sym typeface="+mn-lt"/>
              </a:rPr>
              <a:t>核心成员</a:t>
            </a:r>
          </a:p>
        </p:txBody>
      </p:sp>
      <p:cxnSp>
        <p:nvCxnSpPr>
          <p:cNvPr id="30" name="Straight Connector 29"/>
          <p:cNvCxnSpPr/>
          <p:nvPr/>
        </p:nvCxnSpPr>
        <p:spPr>
          <a:xfrm flipH="1">
            <a:off x="1386590" y="0"/>
            <a:ext cx="0" cy="12102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占位符 11">
            <a:extLst>
              <a:ext uri="{FF2B5EF4-FFF2-40B4-BE49-F238E27FC236}">
                <a16:creationId xmlns:a16="http://schemas.microsoft.com/office/drawing/2014/main" id="{CF8DF926-8D34-487D-A7C8-4E4E39376E49}"/>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p:pic>
      <p:pic>
        <p:nvPicPr>
          <p:cNvPr id="24" name="图片占位符 23">
            <a:extLst>
              <a:ext uri="{FF2B5EF4-FFF2-40B4-BE49-F238E27FC236}">
                <a16:creationId xmlns:a16="http://schemas.microsoft.com/office/drawing/2014/main" id="{F629BBEF-F065-4416-8EC2-47E31A5487A0}"/>
              </a:ext>
            </a:extLst>
          </p:cNvPr>
          <p:cNvPicPr>
            <a:picLocks noChangeAspect="1" noGrp="1"/>
          </p:cNvPicPr>
          <p:nvPr>
            <p:ph idx="12" sz="quarter" type="pic"/>
          </p:nvPr>
        </p:nvPicPr>
        <p:blipFill>
          <a:blip r:embed="rId4">
            <a:extLst>
              <a:ext uri="{28A0092B-C50C-407E-A947-70E740481C1C}">
                <a14:useLocalDpi val="0"/>
              </a:ext>
            </a:extLst>
          </a:blip>
          <a:stretch>
            <a:fillRect/>
          </a:stretch>
        </p:blipFill>
        <p:spPr/>
      </p:pic>
      <p:grpSp>
        <p:nvGrpSpPr>
          <p:cNvPr id="23" name="组合 22"/>
          <p:cNvGrpSpPr/>
          <p:nvPr/>
        </p:nvGrpSpPr>
        <p:grpSpPr>
          <a:xfrm>
            <a:off x="481368" y="440281"/>
            <a:ext cx="2007509" cy="721887"/>
            <a:chOff x="481368" y="440281"/>
            <a:chExt cx="2007509" cy="721887"/>
          </a:xfrm>
        </p:grpSpPr>
        <p:sp>
          <p:nvSpPr>
            <p:cNvPr id="2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01</a:t>
              </a:r>
            </a:p>
          </p:txBody>
        </p:sp>
        <p:sp>
          <p:nvSpPr>
            <p:cNvPr id="2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团队介绍</a:t>
              </a:r>
            </a:p>
          </p:txBody>
        </p:sp>
        <p:sp>
          <p:nvSpPr>
            <p:cNvPr id="27" name="矩形 26"/>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文本框 30">
            <a:extLst>
              <a:ext uri="{FF2B5EF4-FFF2-40B4-BE49-F238E27FC236}">
                <a16:creationId xmlns:a16="http://schemas.microsoft.com/office/drawing/2014/main" id="{503E0C68-DA60-417A-94AF-3E2A39D1D51A}"/>
              </a:ext>
            </a:extLst>
          </p:cNvPr>
          <p:cNvSpPr txBox="1"/>
          <p:nvPr/>
        </p:nvSpPr>
        <p:spPr>
          <a:xfrm>
            <a:off x="947548" y="2050177"/>
            <a:ext cx="2956237" cy="2270760"/>
          </a:xfrm>
          <a:prstGeom prst="rect">
            <a:avLst/>
          </a:prstGeom>
          <a:noFill/>
        </p:spPr>
        <p:txBody>
          <a:bodyPr rtlCol="0" wrap="square">
            <a:spAutoFit/>
          </a:bodyPr>
          <a:lstStyle/>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点击输入简要文字解说，解说文字尽量概括精炼，不用多余的文字修饰简洁精准。点击输入简要文字解说，解说文字尽量概括精炼，不用多余的文字修饰，</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a:p>
            <a:pPr algn="just">
              <a:lnSpc>
                <a:spcPct val="130000"/>
              </a:lnSpc>
            </a:pPr>
            <a:r>
              <a:rPr altLang="en-US" lang="zh-CN" sz="1000">
                <a:solidFill>
                  <a:srgbClr val="686769"/>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解说所提炼的核心概念。点击输入简要文字解说，解说文字尽量概括精炼，不用多余的文字修饰简洁精准。点击输入简要文字解说，解说文字尽量概括精炼，不用多余的文字修饰，简洁精准的 解说所提炼的核心概念。</a:t>
            </a:r>
          </a:p>
          <a:p>
            <a:pPr algn="just">
              <a:lnSpc>
                <a:spcPct val="130000"/>
              </a:lnSpc>
            </a:pPr>
            <a:endParaRPr altLang="en-US" lang="zh-CN" sz="1000">
              <a:solidFill>
                <a:srgbClr val="686769"/>
              </a:solidFill>
              <a:latin charset="-122" panose="02010601030101010101" pitchFamily="2" typeface="方正黑体简体"/>
              <a:ea charset="-122" panose="02010601030101010101" pitchFamily="2" typeface="方正黑体简体"/>
              <a:cs typeface="+mn-ea"/>
              <a:sym typeface="+mn-lt"/>
            </a:endParaRPr>
          </a:p>
        </p:txBody>
      </p:sp>
      <p:sp>
        <p:nvSpPr>
          <p:cNvPr id="32" name="TextBox 7">
            <a:extLst>
              <a:ext uri="{FF2B5EF4-FFF2-40B4-BE49-F238E27FC236}">
                <a16:creationId xmlns:a16="http://schemas.microsoft.com/office/drawing/2014/main" id="{8DE6CD62-A5CF-42EF-B6BB-0447C20B7252}"/>
              </a:ext>
            </a:extLst>
          </p:cNvPr>
          <p:cNvSpPr txBox="1"/>
          <p:nvPr/>
        </p:nvSpPr>
        <p:spPr>
          <a:xfrm>
            <a:off x="947547" y="1541814"/>
            <a:ext cx="1323439" cy="368808"/>
          </a:xfrm>
          <a:prstGeom prst="rect">
            <a:avLst/>
          </a:prstGeom>
          <a:noFill/>
        </p:spPr>
        <p:txBody>
          <a:bodyPr rtlCol="0" wrap="square">
            <a:spAutoFit/>
          </a:bodyPr>
          <a:lstStyle/>
          <a:p>
            <a:pPr>
              <a:lnSpc>
                <a:spcPct val="130000"/>
              </a:lnSpc>
            </a:pPr>
            <a:r>
              <a:rPr altLang="en-US" lang="zh-CN" smtClean="0" sz="1400">
                <a:solidFill>
                  <a:srgbClr val="4F4D50"/>
                </a:solidFill>
                <a:latin charset="-122" panose="02010601030101010101" pitchFamily="2" typeface="方正黑体简体"/>
                <a:ea charset="-122" panose="02010601030101010101" pitchFamily="2" typeface="方正黑体简体"/>
                <a:cs typeface="+mn-ea"/>
                <a:sym typeface="+mn-lt"/>
              </a:rPr>
              <a:t>团队领袖简介</a:t>
            </a:r>
          </a:p>
        </p:txBody>
      </p:sp>
    </p:spTree>
    <p:extLst>
      <p:ext uri="{BB962C8B-B14F-4D97-AF65-F5344CB8AC3E}">
        <p14:creationId val="38939654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with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ppt_x"/>
                                          </p:val>
                                        </p:tav>
                                        <p:tav tm="100000">
                                          <p:val>
                                            <p:strVal val="#ppt_x"/>
                                          </p:val>
                                        </p:tav>
                                      </p:tavLst>
                                    </p:anim>
                                    <p:anim calcmode="lin" valueType="num">
                                      <p:cBhvr additive="base">
                                        <p:cTn dur="1500" fill="hold" id="8"/>
                                        <p:tgtEl>
                                          <p:spTgt spid="3"/>
                                        </p:tgtEl>
                                        <p:attrNameLst>
                                          <p:attrName>ppt_y</p:attrName>
                                        </p:attrNameLst>
                                      </p:cBhvr>
                                      <p:tavLst>
                                        <p:tav tm="0">
                                          <p:val>
                                            <p:strVal val="1+#ppt_h/2"/>
                                          </p:val>
                                        </p:tav>
                                        <p:tav tm="100000">
                                          <p:val>
                                            <p:strVal val="#ppt_y"/>
                                          </p:val>
                                        </p:tav>
                                      </p:tavLst>
                                    </p:anim>
                                  </p:childTnLst>
                                </p:cTn>
                              </p:par>
                              <p:par>
                                <p:cTn decel="50000" fill="hold" id="9" nodeType="withEffect" presetClass="entr" presetID="2" presetSubtype="4">
                                  <p:stCondLst>
                                    <p:cond delay="50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1500" fill="hold" id="11"/>
                                        <p:tgtEl>
                                          <p:spTgt spid="14"/>
                                        </p:tgtEl>
                                        <p:attrNameLst>
                                          <p:attrName>ppt_x</p:attrName>
                                        </p:attrNameLst>
                                      </p:cBhvr>
                                      <p:tavLst>
                                        <p:tav tm="0">
                                          <p:val>
                                            <p:strVal val="#ppt_x"/>
                                          </p:val>
                                        </p:tav>
                                        <p:tav tm="100000">
                                          <p:val>
                                            <p:strVal val="#ppt_x"/>
                                          </p:val>
                                        </p:tav>
                                      </p:tavLst>
                                    </p:anim>
                                    <p:anim calcmode="lin" valueType="num">
                                      <p:cBhvr additive="base">
                                        <p:cTn dur="1500" fill="hold" id="12"/>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ppt_x"/>
                                          </p:val>
                                        </p:tav>
                                        <p:tav tm="100000">
                                          <p:val>
                                            <p:strVal val="#ppt_x"/>
                                          </p:val>
                                        </p:tav>
                                      </p:tavLst>
                                    </p:anim>
                                    <p:anim calcmode="lin" valueType="num">
                                      <p:cBhvr additive="base">
                                        <p:cTn dur="500" fill="hold" id="18"/>
                                        <p:tgtEl>
                                          <p:spTgt spid="2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500"/>
                            </p:stCondLst>
                            <p:childTnLst>
                              <p:par>
                                <p:cTn fill="hold" grpId="0" id="20" nodeType="afterEffect" presetClass="entr" presetID="2" presetSubtype="4">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additive="base">
                                        <p:cTn dur="500" fill="hold" id="22"/>
                                        <p:tgtEl>
                                          <p:spTgt spid="31"/>
                                        </p:tgtEl>
                                        <p:attrNameLst>
                                          <p:attrName>ppt_x</p:attrName>
                                        </p:attrNameLst>
                                      </p:cBhvr>
                                      <p:tavLst>
                                        <p:tav tm="0">
                                          <p:val>
                                            <p:strVal val="#ppt_x"/>
                                          </p:val>
                                        </p:tav>
                                        <p:tav tm="100000">
                                          <p:val>
                                            <p:strVal val="#ppt_x"/>
                                          </p:val>
                                        </p:tav>
                                      </p:tavLst>
                                    </p:anim>
                                    <p:anim calcmode="lin" valueType="num">
                                      <p:cBhvr additive="base">
                                        <p:cTn dur="500" fill="hold" id="23"/>
                                        <p:tgtEl>
                                          <p:spTgt spid="31"/>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32"/>
                                        </p:tgtEl>
                                        <p:attrNameLst>
                                          <p:attrName>style.visibility</p:attrName>
                                        </p:attrNameLst>
                                      </p:cBhvr>
                                      <p:to>
                                        <p:strVal val="visible"/>
                                      </p:to>
                                    </p:set>
                                    <p:anim calcmode="lin" valueType="num">
                                      <p:cBhvr additive="base">
                                        <p:cTn dur="500" fill="hold" id="26"/>
                                        <p:tgtEl>
                                          <p:spTgt spid="32"/>
                                        </p:tgtEl>
                                        <p:attrNameLst>
                                          <p:attrName>ppt_x</p:attrName>
                                        </p:attrNameLst>
                                      </p:cBhvr>
                                      <p:tavLst>
                                        <p:tav tm="0">
                                          <p:val>
                                            <p:strVal val="#ppt_x"/>
                                          </p:val>
                                        </p:tav>
                                        <p:tav tm="100000">
                                          <p:val>
                                            <p:strVal val="#ppt_x"/>
                                          </p:val>
                                        </p:tav>
                                      </p:tavLst>
                                    </p:anim>
                                    <p:anim calcmode="lin" valueType="num">
                                      <p:cBhvr additive="base">
                                        <p:cTn dur="500" fill="hold" id="27"/>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1"/>
      <p:bldP grpId="0" spid="3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11" name="Rounded Rectangle 10"/>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6"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8"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9"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10" name="Straight Connector 9"/>
            <p:cNvCxnSpPr/>
            <p:nvPr/>
          </p:nvCxnSpPr>
          <p:spPr>
            <a:xfrm flipH="1">
              <a:off x="2024771" y="4013085"/>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581190" y="1819128"/>
            <a:ext cx="2388432" cy="3978930"/>
            <a:chOff x="830555" y="2050353"/>
            <a:chExt cx="2388432" cy="3978930"/>
          </a:xfrm>
          <a:effectLst>
            <a:outerShdw algn="tl" blurRad="254000" dir="2700000" dist="63500" rotWithShape="0">
              <a:prstClr val="black">
                <a:alpha val="30000"/>
              </a:prstClr>
            </a:outerShdw>
          </a:effectLst>
        </p:grpSpPr>
        <p:sp>
          <p:nvSpPr>
            <p:cNvPr id="34" name="Rounded Rectangle 33"/>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35"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36"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37"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38" name="Straight Connector 37"/>
            <p:cNvCxnSpPr/>
            <p:nvPr/>
          </p:nvCxnSpPr>
          <p:spPr>
            <a:xfrm flipH="1">
              <a:off x="2024771" y="4013085"/>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8010" y="1819128"/>
            <a:ext cx="2388432" cy="3978930"/>
            <a:chOff x="830555" y="2050353"/>
            <a:chExt cx="2388432" cy="3978930"/>
          </a:xfrm>
          <a:effectLst>
            <a:outerShdw algn="tl" blurRad="254000" dir="2700000" dist="63500" rotWithShape="0">
              <a:prstClr val="black">
                <a:alpha val="30000"/>
              </a:prstClr>
            </a:outerShdw>
          </a:effectLst>
        </p:grpSpPr>
        <p:sp>
          <p:nvSpPr>
            <p:cNvPr id="41" name="Rounded Rectangle 40"/>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42"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43"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44"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45" name="Straight Connector 44"/>
            <p:cNvCxnSpPr/>
            <p:nvPr/>
          </p:nvCxnSpPr>
          <p:spPr>
            <a:xfrm flipH="1">
              <a:off x="2024771" y="4013085"/>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814829" y="1819128"/>
            <a:ext cx="2388432" cy="3978930"/>
            <a:chOff x="830555" y="2050353"/>
            <a:chExt cx="2388432" cy="3978930"/>
          </a:xfrm>
          <a:effectLst>
            <a:outerShdw algn="tl" blurRad="254000" dir="2700000" dist="63500" rotWithShape="0">
              <a:prstClr val="black">
                <a:alpha val="30000"/>
              </a:prstClr>
            </a:outerShdw>
          </a:effectLst>
        </p:grpSpPr>
        <p:sp>
          <p:nvSpPr>
            <p:cNvPr id="48" name="Rounded Rectangle 47"/>
            <p:cNvSpPr/>
            <p:nvPr/>
          </p:nvSpPr>
          <p:spPr>
            <a:xfrm>
              <a:off x="830555" y="2050353"/>
              <a:ext cx="2388432" cy="3978930"/>
            </a:xfrm>
            <a:prstGeom prst="roundRect">
              <a:avLst>
                <a:gd fmla="val 1231" name="adj"/>
              </a:avLst>
            </a:prstGeom>
            <a:solidFill>
              <a:schemeClr val="bg1"/>
            </a:solidFill>
            <a:ln>
              <a:noFill/>
            </a:ln>
            <a:effectLst>
              <a:outerShdw algn="t" blurRad="38100" dir="5400000" dist="127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latin charset="-122" panose="02010601030101010101" pitchFamily="2" typeface="方正黑体简体"/>
                <a:ea charset="-122" panose="02010601030101010101" pitchFamily="2" typeface="方正黑体简体"/>
                <a:cs typeface="+mn-ea"/>
                <a:sym typeface="+mn-lt"/>
              </a:endParaRPr>
            </a:p>
          </p:txBody>
        </p:sp>
        <p:sp>
          <p:nvSpPr>
            <p:cNvPr id="49" name="Title 3"/>
            <p:cNvSpPr txBox="1"/>
            <p:nvPr/>
          </p:nvSpPr>
          <p:spPr>
            <a:xfrm>
              <a:off x="830555" y="4402407"/>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z="2000">
                  <a:solidFill>
                    <a:srgbClr val="4F4D50"/>
                  </a:solidFill>
                  <a:latin charset="-122" panose="02010601030101010101" pitchFamily="2" typeface="方正黑体简体"/>
                  <a:ea charset="-122" panose="02010601030101010101" pitchFamily="2" typeface="方正黑体简体"/>
                  <a:cs typeface="+mn-ea"/>
                  <a:sym typeface="+mn-lt"/>
                </a:rPr>
                <a:t>张某某</a:t>
              </a:r>
            </a:p>
          </p:txBody>
        </p:sp>
        <p:sp>
          <p:nvSpPr>
            <p:cNvPr id="50" name="Title 3"/>
            <p:cNvSpPr txBox="1"/>
            <p:nvPr/>
          </p:nvSpPr>
          <p:spPr>
            <a:xfrm>
              <a:off x="830555" y="4743014"/>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alpha val="50000"/>
                    </a:schemeClr>
                  </a:solidFill>
                  <a:latin charset="-122" panose="02010601030101010101" pitchFamily="2" typeface="方正黑体简体"/>
                  <a:ea charset="-122" panose="02010601030101010101" pitchFamily="2" typeface="方正黑体简体"/>
                  <a:cs typeface="+mn-ea"/>
                  <a:sym typeface="+mn-lt"/>
                </a:rPr>
                <a:t>CEO / Founder</a:t>
              </a:r>
            </a:p>
          </p:txBody>
        </p:sp>
        <p:sp>
          <p:nvSpPr>
            <p:cNvPr id="51" name="Title 3"/>
            <p:cNvSpPr txBox="1"/>
            <p:nvPr/>
          </p:nvSpPr>
          <p:spPr>
            <a:xfrm>
              <a:off x="1002707" y="5392857"/>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alpha val="70000"/>
                    </a:schemeClr>
                  </a:solidFill>
                  <a:latin charset="-122" panose="02010601030101010101" pitchFamily="2" typeface="方正黑体简体"/>
                  <a:ea charset="-122" panose="02010601030101010101" pitchFamily="2" typeface="方正黑体简体"/>
                  <a:cs typeface="+mn-ea"/>
                  <a:sym typeface="+mn-lt"/>
                </a:rPr>
                <a:t>简洁精准的 解说所提炼的核心概念点击输入简要文字解说</a:t>
              </a:r>
            </a:p>
          </p:txBody>
        </p:sp>
        <p:cxnSp>
          <p:nvCxnSpPr>
            <p:cNvPr id="52" name="Straight Connector 51"/>
            <p:cNvCxnSpPr/>
            <p:nvPr/>
          </p:nvCxnSpPr>
          <p:spPr>
            <a:xfrm flipH="1">
              <a:off x="2024771" y="4013085"/>
              <a:ext cx="0" cy="276576"/>
            </a:xfrm>
            <a:prstGeom prst="line">
              <a:avLst/>
            </a:prstGeom>
            <a:ln w="254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30555" y="5247669"/>
              <a:ext cx="2388432"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pic>
        <p:nvPicPr>
          <p:cNvPr id="12" name="图片占位符 11">
            <a:extLst>
              <a:ext uri="{FF2B5EF4-FFF2-40B4-BE49-F238E27FC236}">
                <a16:creationId xmlns:a16="http://schemas.microsoft.com/office/drawing/2014/main" id="{1593371A-B1A2-48C1-A06B-C936B9FFC5C2}"/>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a:xfrm>
            <a:off x="1474944" y="2173963"/>
            <a:ext cx="1367284" cy="1367284"/>
          </a:xfrm>
        </p:spPr>
      </p:pic>
      <p:pic>
        <p:nvPicPr>
          <p:cNvPr id="14" name="图片占位符 13">
            <a:extLst>
              <a:ext uri="{FF2B5EF4-FFF2-40B4-BE49-F238E27FC236}">
                <a16:creationId xmlns:a16="http://schemas.microsoft.com/office/drawing/2014/main" id="{92AD42B9-29C5-4721-901F-FC2CB7FEEDBA}"/>
              </a:ext>
            </a:extLst>
          </p:cNvPr>
          <p:cNvPicPr>
            <a:picLocks noChangeAspect="1" noGrp="1"/>
          </p:cNvPicPr>
          <p:nvPr>
            <p:ph idx="12" sz="quarter" type="pic"/>
          </p:nvPr>
        </p:nvPicPr>
        <p:blipFill>
          <a:blip r:embed="rId4">
            <a:extLst>
              <a:ext uri="{28A0092B-C50C-407E-A947-70E740481C1C}">
                <a14:useLocalDpi val="0"/>
              </a:ext>
            </a:extLst>
          </a:blip>
          <a:stretch>
            <a:fillRect/>
          </a:stretch>
        </p:blipFill>
        <p:spPr>
          <a:xfrm>
            <a:off x="4091764" y="2173963"/>
            <a:ext cx="1367284" cy="1367284"/>
          </a:xfrm>
        </p:spPr>
      </p:pic>
      <p:pic>
        <p:nvPicPr>
          <p:cNvPr id="16" name="图片占位符 15">
            <a:extLst>
              <a:ext uri="{FF2B5EF4-FFF2-40B4-BE49-F238E27FC236}">
                <a16:creationId xmlns:a16="http://schemas.microsoft.com/office/drawing/2014/main" id="{439C83A9-8B53-4654-8127-FE5A1E6F91C7}"/>
              </a:ext>
            </a:extLst>
          </p:cNvPr>
          <p:cNvPicPr>
            <a:picLocks noChangeAspect="1" noGrp="1"/>
          </p:cNvPicPr>
          <p:nvPr>
            <p:ph idx="13" sz="quarter" type="pic"/>
          </p:nvPr>
        </p:nvPicPr>
        <p:blipFill>
          <a:blip r:embed="rId5">
            <a:extLst>
              <a:ext uri="{28A0092B-C50C-407E-A947-70E740481C1C}">
                <a14:useLocalDpi val="0"/>
              </a:ext>
            </a:extLst>
          </a:blip>
          <a:stretch>
            <a:fillRect/>
          </a:stretch>
        </p:blipFill>
        <p:spPr>
          <a:xfrm>
            <a:off x="6708584" y="2173963"/>
            <a:ext cx="1367284" cy="1367284"/>
          </a:xfrm>
        </p:spPr>
      </p:pic>
      <p:pic>
        <p:nvPicPr>
          <p:cNvPr id="18" name="图片占位符 17">
            <a:extLst>
              <a:ext uri="{FF2B5EF4-FFF2-40B4-BE49-F238E27FC236}">
                <a16:creationId xmlns:a16="http://schemas.microsoft.com/office/drawing/2014/main" id="{87095178-2770-472B-A83F-A68054BF1E4E}"/>
              </a:ext>
            </a:extLst>
          </p:cNvPr>
          <p:cNvPicPr>
            <a:picLocks noChangeAspect="1" noGrp="1"/>
          </p:cNvPicPr>
          <p:nvPr>
            <p:ph idx="14" sz="quarter" type="pic"/>
          </p:nvPr>
        </p:nvPicPr>
        <p:blipFill>
          <a:blip r:embed="rId6">
            <a:extLst>
              <a:ext uri="{28A0092B-C50C-407E-A947-70E740481C1C}">
                <a14:useLocalDpi val="0"/>
              </a:ext>
            </a:extLst>
          </a:blip>
          <a:stretch>
            <a:fillRect/>
          </a:stretch>
        </p:blipFill>
        <p:spPr>
          <a:xfrm>
            <a:off x="9325403" y="2173963"/>
            <a:ext cx="1367284" cy="1367284"/>
          </a:xfrm>
        </p:spPr>
      </p:pic>
      <p:grpSp>
        <p:nvGrpSpPr>
          <p:cNvPr id="54" name="组合 53"/>
          <p:cNvGrpSpPr/>
          <p:nvPr/>
        </p:nvGrpSpPr>
        <p:grpSpPr>
          <a:xfrm>
            <a:off x="481368" y="440281"/>
            <a:ext cx="2007509" cy="721887"/>
            <a:chOff x="481368" y="440281"/>
            <a:chExt cx="2007509" cy="721887"/>
          </a:xfrm>
        </p:grpSpPr>
        <p:sp>
          <p:nvSpPr>
            <p:cNvPr id="55" name="TextBox 6">
              <a:extLst>
                <a:ext uri="{FF2B5EF4-FFF2-40B4-BE49-F238E27FC236}">
                  <a16:creationId xmlns:a16="http://schemas.microsoft.com/office/drawing/2014/main" id="{A7E18EC8-5BD1-4C84-BBA5-E835145B4F37}"/>
                </a:ext>
              </a:extLst>
            </p:cNvPr>
            <p:cNvSpPr txBox="1"/>
            <p:nvPr/>
          </p:nvSpPr>
          <p:spPr>
            <a:xfrm>
              <a:off x="924025" y="536291"/>
              <a:ext cx="1371917" cy="619826"/>
            </a:xfrm>
            <a:prstGeom prst="rect">
              <a:avLst/>
            </a:prstGeom>
            <a:noFill/>
          </p:spPr>
          <p:txBody>
            <a:bodyPr rtlCol="0" wrap="none">
              <a:spAutoFit/>
            </a:bodyPr>
            <a:lstStyle/>
            <a:p>
              <a:pPr>
                <a:lnSpc>
                  <a:spcPct val="130000"/>
                </a:lnSpc>
              </a:pPr>
              <a:r>
                <a:rPr altLang="zh-CN" lang="en-US" smtClean="0" sz="2667">
                  <a:solidFill>
                    <a:srgbClr val="E1E0D8"/>
                  </a:solidFill>
                  <a:latin charset="-122" panose="02010601030101010101" pitchFamily="2" typeface="方正黑体简体"/>
                  <a:ea charset="-122" panose="02010601030101010101" pitchFamily="2" typeface="方正黑体简体"/>
                  <a:cs typeface="+mn-ea"/>
                  <a:sym typeface="+mn-lt"/>
                </a:rPr>
                <a:t>PART 01</a:t>
              </a:r>
            </a:p>
          </p:txBody>
        </p:sp>
        <p:sp>
          <p:nvSpPr>
            <p:cNvPr id="56" name="TextBox 7">
              <a:extLst>
                <a:ext uri="{FF2B5EF4-FFF2-40B4-BE49-F238E27FC236}">
                  <a16:creationId xmlns:a16="http://schemas.microsoft.com/office/drawing/2014/main" id="{E85550B3-3070-4D72-8FA2-A190686442CB}"/>
                </a:ext>
              </a:extLst>
            </p:cNvPr>
            <p:cNvSpPr txBox="1"/>
            <p:nvPr/>
          </p:nvSpPr>
          <p:spPr>
            <a:xfrm>
              <a:off x="539983" y="440281"/>
              <a:ext cx="1402080" cy="566928"/>
            </a:xfrm>
            <a:prstGeom prst="rect">
              <a:avLst/>
            </a:prstGeom>
            <a:noFill/>
          </p:spPr>
          <p:txBody>
            <a:bodyPr rtlCol="0" wrap="none">
              <a:spAutoFit/>
            </a:bodyPr>
            <a:lstStyle/>
            <a:p>
              <a:pPr>
                <a:lnSpc>
                  <a:spcPct val="130000"/>
                </a:lnSpc>
              </a:pPr>
              <a:r>
                <a:rPr altLang="en-US" lang="zh-CN" smtClean="0" sz="2400">
                  <a:solidFill>
                    <a:srgbClr val="4F4D50"/>
                  </a:solidFill>
                  <a:latin charset="-122" panose="02010601030101010101" pitchFamily="2" typeface="方正黑体简体"/>
                  <a:ea charset="-122" panose="02010601030101010101" pitchFamily="2" typeface="方正黑体简体"/>
                  <a:cs typeface="+mn-ea"/>
                  <a:sym typeface="+mn-lt"/>
                </a:rPr>
                <a:t>团队介绍</a:t>
              </a:r>
            </a:p>
          </p:txBody>
        </p:sp>
        <p:sp>
          <p:nvSpPr>
            <p:cNvPr id="59" name="矩形 58"/>
            <p:cNvSpPr/>
            <p:nvPr/>
          </p:nvSpPr>
          <p:spPr>
            <a:xfrm>
              <a:off x="481368" y="536291"/>
              <a:ext cx="58615" cy="331217"/>
            </a:xfrm>
            <a:prstGeom prst="rect">
              <a:avLst/>
            </a:prstGeom>
            <a:solidFill>
              <a:srgbClr val="9FB8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21198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with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500" fill="hold" id="7"/>
                                        <p:tgtEl>
                                          <p:spTgt spid="32"/>
                                        </p:tgtEl>
                                        <p:attrNameLst>
                                          <p:attrName>ppt_x</p:attrName>
                                        </p:attrNameLst>
                                      </p:cBhvr>
                                      <p:tavLst>
                                        <p:tav tm="0">
                                          <p:val>
                                            <p:strVal val="#ppt_x"/>
                                          </p:val>
                                        </p:tav>
                                        <p:tav tm="100000">
                                          <p:val>
                                            <p:strVal val="#ppt_x"/>
                                          </p:val>
                                        </p:tav>
                                      </p:tavLst>
                                    </p:anim>
                                    <p:anim calcmode="lin" valueType="num">
                                      <p:cBhvr additive="base">
                                        <p:cTn dur="1500" fill="hold" id="8"/>
                                        <p:tgtEl>
                                          <p:spTgt spid="32"/>
                                        </p:tgtEl>
                                        <p:attrNameLst>
                                          <p:attrName>ppt_y</p:attrName>
                                        </p:attrNameLst>
                                      </p:cBhvr>
                                      <p:tavLst>
                                        <p:tav tm="0">
                                          <p:val>
                                            <p:strVal val="1+#ppt_h/2"/>
                                          </p:val>
                                        </p:tav>
                                        <p:tav tm="100000">
                                          <p:val>
                                            <p:strVal val="#ppt_y"/>
                                          </p:val>
                                        </p:tav>
                                      </p:tavLst>
                                    </p:anim>
                                  </p:childTnLst>
                                </p:cTn>
                              </p:par>
                              <p:par>
                                <p:cTn decel="50000" fill="hold" id="9" nodeType="withEffect" presetClass="entr" presetID="2" presetSubtype="4">
                                  <p:stCondLst>
                                    <p:cond delay="30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1500" fill="hold" id="11"/>
                                        <p:tgtEl>
                                          <p:spTgt spid="33"/>
                                        </p:tgtEl>
                                        <p:attrNameLst>
                                          <p:attrName>ppt_x</p:attrName>
                                        </p:attrNameLst>
                                      </p:cBhvr>
                                      <p:tavLst>
                                        <p:tav tm="0">
                                          <p:val>
                                            <p:strVal val="#ppt_x"/>
                                          </p:val>
                                        </p:tav>
                                        <p:tav tm="100000">
                                          <p:val>
                                            <p:strVal val="#ppt_x"/>
                                          </p:val>
                                        </p:tav>
                                      </p:tavLst>
                                    </p:anim>
                                    <p:anim calcmode="lin" valueType="num">
                                      <p:cBhvr additive="base">
                                        <p:cTn dur="1500" fill="hold" id="12"/>
                                        <p:tgtEl>
                                          <p:spTgt spid="33"/>
                                        </p:tgtEl>
                                        <p:attrNameLst>
                                          <p:attrName>ppt_y</p:attrName>
                                        </p:attrNameLst>
                                      </p:cBhvr>
                                      <p:tavLst>
                                        <p:tav tm="0">
                                          <p:val>
                                            <p:strVal val="1+#ppt_h/2"/>
                                          </p:val>
                                        </p:tav>
                                        <p:tav tm="100000">
                                          <p:val>
                                            <p:strVal val="#ppt_y"/>
                                          </p:val>
                                        </p:tav>
                                      </p:tavLst>
                                    </p:anim>
                                  </p:childTnLst>
                                </p:cTn>
                              </p:par>
                              <p:par>
                                <p:cTn decel="50000" fill="hold" id="13" nodeType="withEffect" presetClass="entr" presetID="2" presetSubtype="4">
                                  <p:stCondLst>
                                    <p:cond delay="600"/>
                                  </p:stCondLst>
                                  <p:childTnLst>
                                    <p:set>
                                      <p:cBhvr>
                                        <p:cTn dur="1" fill="hold" id="14">
                                          <p:stCondLst>
                                            <p:cond delay="0"/>
                                          </p:stCondLst>
                                        </p:cTn>
                                        <p:tgtEl>
                                          <p:spTgt spid="40"/>
                                        </p:tgtEl>
                                        <p:attrNameLst>
                                          <p:attrName>style.visibility</p:attrName>
                                        </p:attrNameLst>
                                      </p:cBhvr>
                                      <p:to>
                                        <p:strVal val="visible"/>
                                      </p:to>
                                    </p:set>
                                    <p:anim calcmode="lin" valueType="num">
                                      <p:cBhvr additive="base">
                                        <p:cTn dur="1500" fill="hold" id="15"/>
                                        <p:tgtEl>
                                          <p:spTgt spid="40"/>
                                        </p:tgtEl>
                                        <p:attrNameLst>
                                          <p:attrName>ppt_x</p:attrName>
                                        </p:attrNameLst>
                                      </p:cBhvr>
                                      <p:tavLst>
                                        <p:tav tm="0">
                                          <p:val>
                                            <p:strVal val="#ppt_x"/>
                                          </p:val>
                                        </p:tav>
                                        <p:tav tm="100000">
                                          <p:val>
                                            <p:strVal val="#ppt_x"/>
                                          </p:val>
                                        </p:tav>
                                      </p:tavLst>
                                    </p:anim>
                                    <p:anim calcmode="lin" valueType="num">
                                      <p:cBhvr additive="base">
                                        <p:cTn dur="1500" fill="hold" id="16"/>
                                        <p:tgtEl>
                                          <p:spTgt spid="40"/>
                                        </p:tgtEl>
                                        <p:attrNameLst>
                                          <p:attrName>ppt_y</p:attrName>
                                        </p:attrNameLst>
                                      </p:cBhvr>
                                      <p:tavLst>
                                        <p:tav tm="0">
                                          <p:val>
                                            <p:strVal val="1+#ppt_h/2"/>
                                          </p:val>
                                        </p:tav>
                                        <p:tav tm="100000">
                                          <p:val>
                                            <p:strVal val="#ppt_y"/>
                                          </p:val>
                                        </p:tav>
                                      </p:tavLst>
                                    </p:anim>
                                  </p:childTnLst>
                                </p:cTn>
                              </p:par>
                              <p:par>
                                <p:cTn decel="50000" fill="hold" id="17" nodeType="withEffect" presetClass="entr" presetID="2" presetSubtype="4">
                                  <p:stCondLst>
                                    <p:cond delay="90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1500" fill="hold" id="19"/>
                                        <p:tgtEl>
                                          <p:spTgt spid="47"/>
                                        </p:tgtEl>
                                        <p:attrNameLst>
                                          <p:attrName>ppt_x</p:attrName>
                                        </p:attrNameLst>
                                      </p:cBhvr>
                                      <p:tavLst>
                                        <p:tav tm="0">
                                          <p:val>
                                            <p:strVal val="#ppt_x"/>
                                          </p:val>
                                        </p:tav>
                                        <p:tav tm="100000">
                                          <p:val>
                                            <p:strVal val="#ppt_x"/>
                                          </p:val>
                                        </p:tav>
                                      </p:tavLst>
                                    </p:anim>
                                    <p:anim calcmode="lin" valueType="num">
                                      <p:cBhvr additive="base">
                                        <p:cTn dur="1500" fill="hold" id="20"/>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计划书"/>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259BE2E3-349E-4873-9AC9-DC53C50C646F"/>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disywck">
      <a:majorFont>
        <a:latin typeface="FZHei-B01S" panose="020f0302020204030204"/>
        <a:ea typeface="FZHei-B01S"/>
        <a:cs typeface="Arial"/>
      </a:majorFont>
      <a:minorFont>
        <a:latin typeface="FZHei-B01S" panose="020f0302020204030204"/>
        <a:ea typeface="FZHei-B01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r="http://schemas.openxmlformats.org/officeDocument/2006/relationships"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panose="020f0302020204030204"/>
      <a:ea typeface="微软雅黑"/>
      <a:cs typeface="Arial"/>
    </a:majorFont>
    <a:minorFont>
      <a:latin typeface="Calibri" panose="020f0502020204030204"/>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472</Paragraphs>
  <Slides>48</Slides>
  <Notes>48</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48</vt:i4>
      </vt:variant>
    </vt:vector>
  </HeadingPairs>
  <TitlesOfParts>
    <vt:vector baseType="lpstr" size="70">
      <vt:lpstr>Arial</vt:lpstr>
      <vt:lpstr>FZHei-B01S</vt:lpstr>
      <vt:lpstr>Roboto Medium</vt:lpstr>
      <vt:lpstr>Roboto Thin</vt:lpstr>
      <vt:lpstr>Source Sans Pro</vt:lpstr>
      <vt:lpstr>Calibri Light</vt:lpstr>
      <vt:lpstr>Calibri</vt:lpstr>
      <vt:lpstr>方正黑体简体</vt:lpstr>
      <vt:lpstr>微软雅黑</vt:lpstr>
      <vt:lpstr>Lato</vt:lpstr>
      <vt:lpstr>Lato Light</vt:lpstr>
      <vt:lpstr>华文行楷</vt:lpstr>
      <vt:lpstr>Impact</vt:lpstr>
      <vt:lpstr>Bebas</vt:lpstr>
      <vt:lpstr>Gill Sans</vt:lpstr>
      <vt:lpstr>Microsoft YaHei UI</vt:lpstr>
      <vt:lpstr>Roboto Black</vt:lpstr>
      <vt:lpstr>Courier New</vt:lpstr>
      <vt:lpstr>微软雅黑 Light</vt:lpstr>
      <vt:lpstr>方正宋刻本秀楷简体</vt:lpstr>
      <vt:lpstr>方正大黑简体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核心成员</vt:lpstr>
      <vt:lpstr>PowerPoint Presentation</vt:lpstr>
      <vt:lpstr>我们是怎样的一支团队?</vt:lpstr>
      <vt:lpstr>PowerPoint Presentation</vt:lpstr>
      <vt:lpstr>PowerPoint Presentation</vt:lpstr>
      <vt:lpstr>PowerPoint Presentation</vt:lpstr>
      <vt:lpstr>PowerPoint Presentation</vt:lpstr>
      <vt:lpstr>我们的优势在哪里？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2018-11-07T07:24:17Z</dcterms:created>
  <dcterms:modified xsi:type="dcterms:W3CDTF">2021-08-20T11:21:00Z</dcterms:modified>
  <cp:revision>1</cp:revision>
</cp:coreProperties>
</file>