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730" r:id="rId1"/>
    <p:sldMasterId id="2147483784" r:id="rId2"/>
    <p:sldMasterId id="2147483800" r:id="rId3"/>
  </p:sldMasterIdLst>
  <p:notesMasterIdLst>
    <p:notesMasterId r:id="rId4"/>
  </p:notesMasterIdLst>
  <p:sldIdLst>
    <p:sldId id="343" r:id="rId5"/>
    <p:sldId id="341" r:id="rId6"/>
    <p:sldId id="342" r:id="rId7"/>
    <p:sldId id="321" r:id="rId8"/>
    <p:sldId id="338" r:id="rId9"/>
    <p:sldId id="322" r:id="rId10"/>
    <p:sldId id="337" r:id="rId11"/>
    <p:sldId id="323" r:id="rId12"/>
    <p:sldId id="344" r:id="rId13"/>
    <p:sldId id="333" r:id="rId14"/>
    <p:sldId id="324" r:id="rId15"/>
    <p:sldId id="334" r:id="rId16"/>
    <p:sldId id="327" r:id="rId17"/>
    <p:sldId id="345" r:id="rId18"/>
    <p:sldId id="326" r:id="rId19"/>
    <p:sldId id="335" r:id="rId20"/>
    <p:sldId id="328" r:id="rId21"/>
    <p:sldId id="336" r:id="rId22"/>
    <p:sldId id="325" r:id="rId23"/>
    <p:sldId id="346" r:id="rId24"/>
    <p:sldId id="332" r:id="rId25"/>
    <p:sldId id="329" r:id="rId26"/>
    <p:sldId id="331" r:id="rId27"/>
    <p:sldId id="330" r:id="rId28"/>
    <p:sldId id="347" r:id="rId29"/>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2"/>
          </a:solidFill>
        </a:fill>
      </a:tcStyle>
    </a:lastCol>
    <a:firstCol>
      <a:tcTxStyle b="on">
        <a:fontRef idx="minor">
          <a:scrgbClr r="0" g="0" b="0"/>
        </a:fontRef>
        <a:schemeClr val="lt1"/>
      </a:tcTxStyle>
      <a:tcStyle>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1" d="100"/>
          <a:sy n="141" d="100"/>
        </p:scale>
        <p:origin x="744"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61" Target="revisionInfo.xml" Type="http://schemas.microsoft.com/office/2015/10/relationships/revisionInfo"/><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sz="1862" b="0" i="0" u="none" strike="noStrike" kern="1200" spc="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endParaRPr>
        </a:p>
      </c:txPr>
    </c:title>
    <c:autoTitleDeleted val="0"/>
    <c:plotArea>
      <c:layout>
        <c:manualLayout>
          <c:layoutTarget val="inner"/>
          <c:xMode val="edge"/>
          <c:yMode val="edge"/>
          <c:x val="0.067619748413562775"/>
          <c:y val="0.32430967688560486"/>
          <c:w val="0.88878905773162842"/>
          <c:h val="0.20222979784011841"/>
        </c:manualLayout>
      </c:layout>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98E4-4384-8F2E-20BA74D8B2EC}"/>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98E4-4384-8F2E-20BA74D8B2EC}"/>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98E4-4384-8F2E-20BA74D8B2EC}"/>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98E4-4384-8F2E-20BA74D8B2EC}"/>
            </c:ext>
          </c:extLst>
        </c:ser>
        <c:dLbls>
          <c:showLegendKey val="0"/>
          <c:showVal val="0"/>
          <c:showCatName val="0"/>
          <c:showSerName val="0"/>
          <c:showPercent val="0"/>
          <c:showBubbleSize val="0"/>
          <c:showLeaderLines val="0"/>
        </c:dLbls>
        <c:hiLowLines>
          <c:spPr>
            <a:ln w="9525" cap="flat" cmpd="sng" algn="ctr">
              <a:solidFill>
                <a:schemeClr val="tx1">
                  <a:lumMod val="75000"/>
                  <a:lumOff val="25000"/>
                </a:schemeClr>
              </a:solidFill>
              <a:round/>
            </a:ln>
            <a:effectLst/>
          </c:spPr>
        </c:hiLowLines>
        <c:upDownBars>
          <c:gapWidth/>
          <c:upBars>
            <c:spPr>
              <a:solidFill>
                <a:schemeClr val="accent2"/>
              </a:solidFill>
              <a:ln w="9525" cap="flat" cmpd="sng" algn="ctr">
                <a:solidFill>
                  <a:schemeClr val="tx1">
                    <a:lumMod val="65000"/>
                    <a:lumOff val="35000"/>
                  </a:schemeClr>
                </a:solidFill>
                <a:round/>
              </a:ln>
              <a:effectLst/>
            </c:spPr>
          </c:upBars>
          <c:downBars>
            <c:spPr>
              <a:solidFill>
                <a:schemeClr val="accent1"/>
              </a:solidFill>
              <a:ln w="9525" cap="flat" cmpd="sng" algn="ctr">
                <a:solidFill>
                  <a:schemeClr val="tx1">
                    <a:lumMod val="65000"/>
                    <a:lumOff val="35000"/>
                  </a:schemeClr>
                </a:solidFill>
                <a:round/>
              </a:ln>
              <a:effectLst/>
            </c:spPr>
          </c:downBars>
        </c:upDownBars>
        <c:axId val="664800272"/>
        <c:axId val="664800832"/>
      </c:stockChart>
      <c:dateAx>
        <c:axId val="664800272"/>
        <c:scaling>
          <c:orientation/>
        </c:scaling>
        <c:delete val="0"/>
        <c:axPos val="b"/>
        <c:numFmt formatCode="m/d/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endParaRPr>
          </a:p>
        </c:txPr>
        <c:crossAx val="664800832"/>
        <c:crosses val="autoZero"/>
        <c:auto val="0"/>
        <c:lblOffset/>
        <c:baseTimeUnit val="days"/>
      </c:dateAx>
      <c:valAx>
        <c:axId val="66480083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endParaRPr>
          </a:p>
        </c:txPr>
        <c:crossAx val="66480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sz="1197" b="0" i="0" u="none" strike="noStrike" kern="1200" baseline="0" smtId="4294967295">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endParaRPr>
        </a:p>
      </c:txPr>
    </c:legend>
    <c:plotVisOnly val="1"/>
    <c:dispBlanksAs val="gap"/>
    <c:showDLblsOverMax val="0"/>
  </c:chart>
  <c:spPr>
    <a:noFill/>
    <a:ln>
      <a:noFill/>
    </a:ln>
    <a:effectLst/>
  </c:spPr>
  <c:txPr>
    <a:bodyPr/>
    <a:p>
      <a:pPr>
        <a:defRPr smtId="4294967295">
          <a:latin typeface="Calibri" panose="020f0502020204030204" pitchFamily="34" charset="0"/>
          <a:ea typeface="微软雅黑" panose="020b0503020204020204" pitchFamily="34" charset="-122"/>
          <a:sym typeface="Calibri" panose="020f0502020204030204" pitchFamily="34" charset="0"/>
        </a:defRPr>
      </a:pPr>
      <a:endParaRPr smtId="4294967295">
        <a:latin typeface="Calibri" panose="020f0502020204030204" pitchFamily="34" charset="0"/>
        <a:ea typeface="微软雅黑" panose="020b0503020204020204" pitchFamily="34" charset="-122"/>
        <a:sym typeface="Calibri" panose="020f050202020403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tx1">
                <a:lumMod val="50000"/>
                <a:lumOff val="50000"/>
              </a:schemeClr>
            </a:solidFill>
            <a:ln>
              <a:noFill/>
            </a:ln>
          </c:spPr>
          <c:dPt>
            <c:idx val="0"/>
            <c:invertIfNegative val="1"/>
            <c:spPr>
              <a:solidFill>
                <a:schemeClr val="accent1"/>
              </a:solidFill>
              <a:ln w="19050">
                <a:noFill/>
              </a:ln>
            </c:spPr>
            <c:extLst>
              <c:ext xmlns:c16="http://schemas.microsoft.com/office/drawing/2014/chart" uri="{C3380CC4-5D6E-409C-BE32-E72D297353CC}">
                <c16:uniqueId val="{00000001-2B02-4534-9F09-E6514213A2B4}"/>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3-2B02-4534-9F09-E6514213A2B4}"/>
              </c:ext>
            </c:extLst>
          </c:dPt>
          <c:dPt>
            <c:idx val="2"/>
            <c:invertIfNegative val="1"/>
            <c:spPr>
              <a:solidFill>
                <a:schemeClr val="tx1">
                  <a:lumMod val="50000"/>
                  <a:lumOff val="50000"/>
                </a:schemeClr>
              </a:solidFill>
              <a:ln w="19050">
                <a:noFill/>
              </a:ln>
            </c:spPr>
            <c:extLst>
              <c:ext xmlns:c16="http://schemas.microsoft.com/office/drawing/2014/chart" uri="{C3380CC4-5D6E-409C-BE32-E72D297353CC}">
                <c16:uniqueId val="{00000005-2B02-4534-9F09-E6514213A2B4}"/>
              </c:ext>
            </c:extLst>
          </c:dPt>
          <c:dPt>
            <c:idx val="3"/>
            <c:invertIfNegative val="1"/>
            <c:spPr>
              <a:solidFill>
                <a:schemeClr val="tx1">
                  <a:lumMod val="50000"/>
                  <a:lumOff val="50000"/>
                </a:schemeClr>
              </a:solidFill>
              <a:ln w="19050">
                <a:noFill/>
              </a:ln>
            </c:spPr>
            <c:extLst>
              <c:ext xmlns:c16="http://schemas.microsoft.com/office/drawing/2014/chart" uri="{C3380CC4-5D6E-409C-BE32-E72D297353CC}">
                <c16:uniqueId val="{00000007-2B02-4534-9F09-E6514213A2B4}"/>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6="http://schemas.microsoft.com/office/drawing/2014/chart" uri="{C3380CC4-5D6E-409C-BE32-E72D297353CC}">
              <c16:uniqueId val="{00000008-2B02-4534-9F09-E6514213A2B4}"/>
            </c:ext>
          </c:extLst>
        </c:ser>
        <c:dLbls>
          <c:showLegendKey val="0"/>
          <c:showVal val="0"/>
          <c:showCatName val="0"/>
          <c:showSerName val="0"/>
          <c:showPercent val="0"/>
          <c:showBubbleSize val="0"/>
          <c:showLeaderLines val="0"/>
        </c:dLbls>
        <c:firstSliceAng/>
        <c:holeSize val="83"/>
      </c:doughnutChart>
      <c:spPr>
        <a:noFill/>
        <a:ln>
          <a:noFill/>
        </a:ln>
        <a:effectLst/>
      </c:spPr>
    </c:plotArea>
    <c:plotVisOnly val="1"/>
    <c:dispBlanksAs val="gap"/>
    <c:showDLblsOverMax val="0"/>
  </c:chart>
  <c:spPr>
    <a:noFill/>
    <a:ln>
      <a:noFill/>
    </a:ln>
    <a:effectLst/>
  </c:spPr>
  <c:txPr>
    <a:bodyPr/>
    <a:p>
      <a:pPr>
        <a:defRPr smtId="4294967295">
          <a:latin typeface="Calibri" panose="020f0502020204030204" pitchFamily="34" charset="0"/>
          <a:ea typeface="微软雅黑" panose="020b0503020204020204" pitchFamily="34" charset="-122"/>
          <a:sym typeface="Calibri" panose="020f0502020204030204" pitchFamily="34" charset="0"/>
        </a:defRPr>
      </a:pPr>
      <a:endParaRPr smtId="4294967295">
        <a:latin typeface="Calibri" panose="020f0502020204030204" pitchFamily="34" charset="0"/>
        <a:ea typeface="微软雅黑" panose="020b0503020204020204" pitchFamily="34" charset="-122"/>
        <a:sym typeface="Calibri" panose="020f050202020403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tx1">
                <a:lumMod val="50000"/>
                <a:lumOff val="50000"/>
              </a:schemeClr>
            </a:solidFill>
            <a:ln>
              <a:noFill/>
            </a:ln>
          </c:spPr>
          <c:dPt>
            <c:idx val="0"/>
            <c:invertIfNegative val="1"/>
            <c:spPr>
              <a:solidFill>
                <a:schemeClr val="accent2"/>
              </a:solidFill>
              <a:ln w="19050">
                <a:noFill/>
              </a:ln>
            </c:spPr>
            <c:extLst>
              <c:ext xmlns:c16="http://schemas.microsoft.com/office/drawing/2014/chart" uri="{C3380CC4-5D6E-409C-BE32-E72D297353CC}">
                <c16:uniqueId val="{00000001-B863-49F6-8213-18BCB397F4B9}"/>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3-B863-49F6-8213-18BCB397F4B9}"/>
              </c:ext>
            </c:extLst>
          </c:dPt>
          <c:dPt>
            <c:idx val="2"/>
            <c:invertIfNegative val="1"/>
            <c:spPr>
              <a:solidFill>
                <a:schemeClr val="tx1">
                  <a:lumMod val="50000"/>
                  <a:lumOff val="50000"/>
                </a:schemeClr>
              </a:solidFill>
              <a:ln w="19050">
                <a:noFill/>
              </a:ln>
            </c:spPr>
            <c:extLst>
              <c:ext xmlns:c16="http://schemas.microsoft.com/office/drawing/2014/chart" uri="{C3380CC4-5D6E-409C-BE32-E72D297353CC}">
                <c16:uniqueId val="{00000005-B863-49F6-8213-18BCB397F4B9}"/>
              </c:ext>
            </c:extLst>
          </c:dPt>
          <c:dPt>
            <c:idx val="3"/>
            <c:invertIfNegative val="1"/>
            <c:spPr>
              <a:solidFill>
                <a:schemeClr val="tx1">
                  <a:lumMod val="50000"/>
                  <a:lumOff val="50000"/>
                </a:schemeClr>
              </a:solidFill>
              <a:ln w="19050">
                <a:noFill/>
              </a:ln>
            </c:spPr>
            <c:extLst>
              <c:ext xmlns:c16="http://schemas.microsoft.com/office/drawing/2014/chart" uri="{C3380CC4-5D6E-409C-BE32-E72D297353CC}">
                <c16:uniqueId val="{00000007-B863-49F6-8213-18BCB397F4B9}"/>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4</c:v>
                </c:pt>
                <c:pt idx="1">
                  <c:v>3</c:v>
                </c:pt>
              </c:numCache>
            </c:numRef>
          </c:val>
          <c:extLst>
            <c:ext xmlns:c16="http://schemas.microsoft.com/office/drawing/2014/chart" uri="{C3380CC4-5D6E-409C-BE32-E72D297353CC}">
              <c16:uniqueId val="{00000008-B863-49F6-8213-18BCB397F4B9}"/>
            </c:ext>
          </c:extLst>
        </c:ser>
        <c:dLbls>
          <c:showLegendKey val="0"/>
          <c:showVal val="0"/>
          <c:showCatName val="0"/>
          <c:showSerName val="0"/>
          <c:showPercent val="0"/>
          <c:showBubbleSize val="0"/>
          <c:showLeaderLines val="0"/>
        </c:dLbls>
        <c:firstSliceAng/>
        <c:holeSize val="83"/>
      </c:doughnutChart>
      <c:spPr>
        <a:noFill/>
        <a:ln>
          <a:noFill/>
        </a:ln>
        <a:effectLst/>
      </c:spPr>
    </c:plotArea>
    <c:plotVisOnly val="1"/>
    <c:dispBlanksAs val="gap"/>
    <c:showDLblsOverMax val="0"/>
  </c:chart>
  <c:spPr>
    <a:noFill/>
    <a:ln>
      <a:noFill/>
    </a:ln>
    <a:effectLst/>
  </c:spPr>
  <c:txPr>
    <a:bodyPr/>
    <a:p>
      <a:pPr>
        <a:defRPr smtId="4294967295">
          <a:latin typeface="Calibri" panose="020f0502020204030204" pitchFamily="34" charset="0"/>
          <a:ea typeface="微软雅黑" panose="020b0503020204020204" pitchFamily="34" charset="-122"/>
          <a:sym typeface="Calibri" panose="020f0502020204030204" pitchFamily="34" charset="0"/>
        </a:defRPr>
      </a:pPr>
      <a:endParaRPr smtId="4294967295">
        <a:latin typeface="Calibri" panose="020f0502020204030204" pitchFamily="34" charset="0"/>
        <a:ea typeface="微软雅黑" panose="020b0503020204020204" pitchFamily="34" charset="-122"/>
        <a:sym typeface="Calibri" panose="020f050202020403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tx1">
                <a:lumMod val="50000"/>
                <a:lumOff val="50000"/>
              </a:schemeClr>
            </a:solidFill>
            <a:ln>
              <a:noFill/>
            </a:ln>
          </c:spPr>
          <c:dPt>
            <c:idx val="0"/>
            <c:invertIfNegative val="1"/>
            <c:spPr>
              <a:solidFill>
                <a:schemeClr val="accent3"/>
              </a:solidFill>
              <a:ln w="19050">
                <a:noFill/>
              </a:ln>
            </c:spPr>
            <c:extLst>
              <c:ext xmlns:c16="http://schemas.microsoft.com/office/drawing/2014/chart" uri="{C3380CC4-5D6E-409C-BE32-E72D297353CC}">
                <c16:uniqueId val="{00000001-B47D-4D16-AB2C-FAA97099FCCD}"/>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3-B47D-4D16-AB2C-FAA97099FCCD}"/>
              </c:ext>
            </c:extLst>
          </c:dPt>
          <c:dPt>
            <c:idx val="2"/>
            <c:invertIfNegative val="1"/>
            <c:spPr>
              <a:solidFill>
                <a:schemeClr val="tx1">
                  <a:lumMod val="50000"/>
                  <a:lumOff val="50000"/>
                </a:schemeClr>
              </a:solidFill>
              <a:ln w="19050">
                <a:noFill/>
              </a:ln>
            </c:spPr>
            <c:extLst>
              <c:ext xmlns:c16="http://schemas.microsoft.com/office/drawing/2014/chart" uri="{C3380CC4-5D6E-409C-BE32-E72D297353CC}">
                <c16:uniqueId val="{00000005-B47D-4D16-AB2C-FAA97099FCCD}"/>
              </c:ext>
            </c:extLst>
          </c:dPt>
          <c:dPt>
            <c:idx val="3"/>
            <c:invertIfNegative val="1"/>
            <c:spPr>
              <a:solidFill>
                <a:schemeClr val="tx1">
                  <a:lumMod val="50000"/>
                  <a:lumOff val="50000"/>
                </a:schemeClr>
              </a:solidFill>
              <a:ln w="19050">
                <a:noFill/>
              </a:ln>
            </c:spPr>
            <c:extLst>
              <c:ext xmlns:c16="http://schemas.microsoft.com/office/drawing/2014/chart" uri="{C3380CC4-5D6E-409C-BE32-E72D297353CC}">
                <c16:uniqueId val="{00000007-B47D-4D16-AB2C-FAA97099FCCD}"/>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9</c:v>
                </c:pt>
                <c:pt idx="1">
                  <c:v>2</c:v>
                </c:pt>
              </c:numCache>
            </c:numRef>
          </c:val>
          <c:extLst>
            <c:ext xmlns:c16="http://schemas.microsoft.com/office/drawing/2014/chart" uri="{C3380CC4-5D6E-409C-BE32-E72D297353CC}">
              <c16:uniqueId val="{00000008-B47D-4D16-AB2C-FAA97099FCCD}"/>
            </c:ext>
          </c:extLst>
        </c:ser>
        <c:dLbls>
          <c:showLegendKey val="0"/>
          <c:showVal val="0"/>
          <c:showCatName val="0"/>
          <c:showSerName val="0"/>
          <c:showPercent val="0"/>
          <c:showBubbleSize val="0"/>
          <c:showLeaderLines val="0"/>
        </c:dLbls>
        <c:firstSliceAng/>
        <c:holeSize val="83"/>
      </c:doughnutChart>
      <c:spPr>
        <a:noFill/>
        <a:ln>
          <a:noFill/>
        </a:ln>
        <a:effectLst/>
      </c:spPr>
    </c:plotArea>
    <c:plotVisOnly val="1"/>
    <c:dispBlanksAs val="gap"/>
    <c:showDLblsOverMax val="0"/>
  </c:chart>
  <c:spPr>
    <a:noFill/>
    <a:ln>
      <a:noFill/>
    </a:ln>
    <a:effectLst/>
  </c:spPr>
  <c:txPr>
    <a:bodyPr/>
    <a:p>
      <a:pPr>
        <a:defRPr smtId="4294967295">
          <a:latin typeface="Calibri" panose="020f0502020204030204" pitchFamily="34" charset="0"/>
          <a:ea typeface="微软雅黑" panose="020b0503020204020204" pitchFamily="34" charset="-122"/>
          <a:sym typeface="Calibri" panose="020f0502020204030204" pitchFamily="34" charset="0"/>
        </a:defRPr>
      </a:pPr>
      <a:endParaRPr smtId="4294967295">
        <a:latin typeface="Calibri" panose="020f0502020204030204" pitchFamily="34" charset="0"/>
        <a:ea typeface="微软雅黑" panose="020b0503020204020204" pitchFamily="34" charset="-122"/>
        <a:sym typeface="Calibri" panose="020f0502020204030204"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tx1">
                <a:lumMod val="50000"/>
                <a:lumOff val="50000"/>
              </a:schemeClr>
            </a:solidFill>
            <a:ln>
              <a:noFill/>
            </a:ln>
          </c:spPr>
          <c:dPt>
            <c:idx val="0"/>
            <c:invertIfNegative val="1"/>
            <c:spPr>
              <a:solidFill>
                <a:schemeClr val="accent4"/>
              </a:solidFill>
              <a:ln w="19050">
                <a:noFill/>
              </a:ln>
            </c:spPr>
            <c:extLst>
              <c:ext xmlns:c16="http://schemas.microsoft.com/office/drawing/2014/chart" uri="{C3380CC4-5D6E-409C-BE32-E72D297353CC}">
                <c16:uniqueId val="{00000001-3B86-4494-B3D6-EAB671F8C49A}"/>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3-3B86-4494-B3D6-EAB671F8C49A}"/>
              </c:ext>
            </c:extLst>
          </c:dPt>
          <c:dPt>
            <c:idx val="2"/>
            <c:invertIfNegative val="1"/>
            <c:spPr>
              <a:solidFill>
                <a:schemeClr val="tx1">
                  <a:lumMod val="50000"/>
                  <a:lumOff val="50000"/>
                </a:schemeClr>
              </a:solidFill>
              <a:ln w="19050">
                <a:noFill/>
              </a:ln>
            </c:spPr>
            <c:extLst>
              <c:ext xmlns:c16="http://schemas.microsoft.com/office/drawing/2014/chart" uri="{C3380CC4-5D6E-409C-BE32-E72D297353CC}">
                <c16:uniqueId val="{00000005-3B86-4494-B3D6-EAB671F8C49A}"/>
              </c:ext>
            </c:extLst>
          </c:dPt>
          <c:dPt>
            <c:idx val="3"/>
            <c:invertIfNegative val="1"/>
            <c:spPr>
              <a:solidFill>
                <a:schemeClr val="tx1">
                  <a:lumMod val="50000"/>
                  <a:lumOff val="50000"/>
                </a:schemeClr>
              </a:solidFill>
              <a:ln w="19050">
                <a:noFill/>
              </a:ln>
            </c:spPr>
            <c:extLst>
              <c:ext xmlns:c16="http://schemas.microsoft.com/office/drawing/2014/chart" uri="{C3380CC4-5D6E-409C-BE32-E72D297353CC}">
                <c16:uniqueId val="{00000007-3B86-4494-B3D6-EAB671F8C49A}"/>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7</c:v>
                </c:pt>
                <c:pt idx="1">
                  <c:v>3</c:v>
                </c:pt>
              </c:numCache>
            </c:numRef>
          </c:val>
          <c:extLst>
            <c:ext xmlns:c16="http://schemas.microsoft.com/office/drawing/2014/chart" uri="{C3380CC4-5D6E-409C-BE32-E72D297353CC}">
              <c16:uniqueId val="{00000008-3B86-4494-B3D6-EAB671F8C49A}"/>
            </c:ext>
          </c:extLst>
        </c:ser>
        <c:dLbls>
          <c:showLegendKey val="0"/>
          <c:showVal val="0"/>
          <c:showCatName val="0"/>
          <c:showSerName val="0"/>
          <c:showPercent val="0"/>
          <c:showBubbleSize val="0"/>
          <c:showLeaderLines val="0"/>
        </c:dLbls>
        <c:firstSliceAng/>
        <c:holeSize val="83"/>
      </c:doughnutChart>
      <c:spPr>
        <a:noFill/>
        <a:ln>
          <a:noFill/>
        </a:ln>
        <a:effectLst/>
      </c:spPr>
    </c:plotArea>
    <c:plotVisOnly val="1"/>
    <c:dispBlanksAs val="gap"/>
    <c:showDLblsOverMax val="0"/>
  </c:chart>
  <c:spPr>
    <a:noFill/>
    <a:ln>
      <a:noFill/>
    </a:ln>
    <a:effectLst/>
  </c:spPr>
  <c:txPr>
    <a:bodyPr/>
    <a:p>
      <a:pPr>
        <a:defRPr smtId="4294967295">
          <a:latin typeface="Calibri" panose="020f0502020204030204" pitchFamily="34" charset="0"/>
          <a:ea typeface="微软雅黑" panose="020b0503020204020204" pitchFamily="34" charset="-122"/>
          <a:sym typeface="Calibri" panose="020f0502020204030204" pitchFamily="34" charset="0"/>
        </a:defRPr>
      </a:pPr>
      <a:endParaRPr smtId="4294967295">
        <a:latin typeface="Calibri" panose="020f0502020204030204" pitchFamily="34" charset="0"/>
        <a:ea typeface="微软雅黑" panose="020b0503020204020204" pitchFamily="34" charset="-122"/>
        <a:sym typeface="Calibri" panose="020f050202020403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2018/7/8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extLst>
      <p:ext uri="{BB962C8B-B14F-4D97-AF65-F5344CB8AC3E}">
        <p14:creationId val="379411463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png" Type="http://schemas.openxmlformats.org/officeDocument/2006/relationships/image"/><Relationship Id="rId2"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3.png" Type="http://schemas.openxmlformats.org/officeDocument/2006/relationships/image"/><Relationship Id="rId2"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extLst>
      <p:ext uri="{BB962C8B-B14F-4D97-AF65-F5344CB8AC3E}">
        <p14:creationId val="245411119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Phone Features">
    <p:spTree>
      <p:nvGrpSpPr>
        <p:cNvPr id="1" name=""/>
        <p:cNvGrpSpPr/>
        <p:nvPr/>
      </p:nvGrpSpPr>
      <p:grpSpPr>
        <a:xfrm>
          <a:off x="0" y="0"/>
          <a:ext cx="0" cy="0"/>
        </a:xfrm>
      </p:grpSpPr>
      <p:sp>
        <p:nvSpPr>
          <p:cNvPr id="4" name="Picture Placeholder 4"/>
          <p:cNvSpPr>
            <a:spLocks noGrp="1"/>
          </p:cNvSpPr>
          <p:nvPr>
            <p:ph type="pic" sz="quarter" idx="10"/>
          </p:nvPr>
        </p:nvSpPr>
        <p:spPr>
          <a:xfrm>
            <a:off x="6378820" y="1531379"/>
            <a:ext cx="1429994" cy="2516514"/>
          </a:xfrm>
          <a:prstGeom prst="rect">
            <a:avLst/>
          </a:prstGeom>
        </p:spPr>
        <p:txBody>
          <a:bodyPr>
            <a:normAutofit/>
          </a:bodyPr>
          <a:lstStyle>
            <a:lvl1pPr>
              <a:defRPr sz="1350"/>
            </a:lvl1pPr>
          </a:lstStyle>
          <a:p>
            <a:endParaRPr lang="en-US"/>
          </a:p>
        </p:txBody>
      </p:sp>
    </p:spTree>
    <p:extLst>
      <p:ext uri="{BB962C8B-B14F-4D97-AF65-F5344CB8AC3E}">
        <p14:creationId val="1602817049"/>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iPhone Layout 2">
    <p:spTree>
      <p:nvGrpSpPr>
        <p:cNvPr id="1" name=""/>
        <p:cNvGrpSpPr/>
        <p:nvPr/>
      </p:nvGrpSpPr>
      <p:grpSpPr>
        <a:xfrm>
          <a:off x="0" y="0"/>
          <a:ext cx="0" cy="0"/>
        </a:xfrm>
      </p:grpSpPr>
      <p:sp>
        <p:nvSpPr>
          <p:cNvPr id="8" name="Picture Placeholder 16"/>
          <p:cNvSpPr>
            <a:spLocks noGrp="1"/>
          </p:cNvSpPr>
          <p:nvPr>
            <p:ph type="pic" sz="quarter" idx="15"/>
          </p:nvPr>
        </p:nvSpPr>
        <p:spPr>
          <a:xfrm>
            <a:off x="1109428" y="1885780"/>
            <a:ext cx="2818533" cy="1765322"/>
          </a:xfrm>
          <a:prstGeom prst="rect">
            <a:avLst/>
          </a:prstGeom>
          <a:noFill/>
        </p:spPr>
        <p:txBody>
          <a:bodyPr vert="horz" anchor="t"/>
          <a:lstStyle>
            <a:lvl1pPr>
              <a:defRPr sz="900">
                <a:solidFill>
                  <a:srgbClr val="FFFFFF"/>
                </a:solidFill>
              </a:defRPr>
            </a:lvl1pPr>
          </a:lstStyle>
          <a:p>
            <a:endParaRPr lang="en-US"/>
          </a:p>
        </p:txBody>
      </p:sp>
    </p:spTree>
    <p:extLst>
      <p:ext uri="{BB962C8B-B14F-4D97-AF65-F5344CB8AC3E}">
        <p14:creationId val="14889773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Gallery 1">
    <p:spTree>
      <p:nvGrpSpPr>
        <p:cNvPr id="1" name=""/>
        <p:cNvGrpSpPr/>
        <p:nvPr/>
      </p:nvGrpSpPr>
      <p:grpSpPr>
        <a:xfrm>
          <a:off x="0" y="0"/>
          <a:ext cx="0" cy="0"/>
        </a:xfrm>
      </p:grpSpPr>
      <p:sp>
        <p:nvSpPr>
          <p:cNvPr id="27" name="Picture Placeholder 13"/>
          <p:cNvSpPr>
            <a:spLocks noGrp="1"/>
          </p:cNvSpPr>
          <p:nvPr>
            <p:ph type="pic" sz="quarter" idx="44"/>
          </p:nvPr>
        </p:nvSpPr>
        <p:spPr>
          <a:xfrm>
            <a:off x="6851765"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
        <p:nvSpPr>
          <p:cNvPr id="28" name="Picture Placeholder 13"/>
          <p:cNvSpPr>
            <a:spLocks noGrp="1"/>
          </p:cNvSpPr>
          <p:nvPr>
            <p:ph type="pic" sz="quarter" idx="45"/>
          </p:nvPr>
        </p:nvSpPr>
        <p:spPr>
          <a:xfrm>
            <a:off x="4577116"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
        <p:nvSpPr>
          <p:cNvPr id="29" name="Picture Placeholder 13"/>
          <p:cNvSpPr>
            <a:spLocks noGrp="1"/>
          </p:cNvSpPr>
          <p:nvPr>
            <p:ph type="pic" sz="quarter" idx="46"/>
          </p:nvPr>
        </p:nvSpPr>
        <p:spPr>
          <a:xfrm>
            <a:off x="571444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
        <p:nvSpPr>
          <p:cNvPr id="33" name="Picture Placeholder 13"/>
          <p:cNvSpPr>
            <a:spLocks noGrp="1"/>
          </p:cNvSpPr>
          <p:nvPr>
            <p:ph type="pic" sz="quarter" idx="50"/>
          </p:nvPr>
        </p:nvSpPr>
        <p:spPr>
          <a:xfrm>
            <a:off x="343979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
        <p:nvSpPr>
          <p:cNvPr id="34" name="Picture Placeholder 13"/>
          <p:cNvSpPr>
            <a:spLocks noGrp="1"/>
          </p:cNvSpPr>
          <p:nvPr>
            <p:ph type="pic" sz="quarter" idx="51"/>
          </p:nvPr>
        </p:nvSpPr>
        <p:spPr>
          <a:xfrm>
            <a:off x="1165143"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
        <p:nvSpPr>
          <p:cNvPr id="11" name="Picture Placeholder 13"/>
          <p:cNvSpPr>
            <a:spLocks noGrp="1"/>
          </p:cNvSpPr>
          <p:nvPr>
            <p:ph type="pic" sz="quarter" idx="52"/>
          </p:nvPr>
        </p:nvSpPr>
        <p:spPr>
          <a:xfrm>
            <a:off x="2302467"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Tree>
    <p:extLst>
      <p:ext uri="{BB962C8B-B14F-4D97-AF65-F5344CB8AC3E}">
        <p14:creationId val="3172042451"/>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 Layout 2">
    <p:spTree>
      <p:nvGrpSpPr>
        <p:cNvPr id="1" name=""/>
        <p:cNvGrpSpPr/>
        <p:nvPr/>
      </p:nvGrpSpPr>
      <p:grpSpPr>
        <a:xfrm>
          <a:off x="0" y="0"/>
          <a:ext cx="0" cy="0"/>
        </a:xfrm>
      </p:grpSpPr>
      <p:sp>
        <p:nvSpPr>
          <p:cNvPr id="34" name="Picture Placeholder 13"/>
          <p:cNvSpPr>
            <a:spLocks noGrp="1"/>
          </p:cNvSpPr>
          <p:nvPr>
            <p:ph type="pic" sz="quarter" idx="51"/>
          </p:nvPr>
        </p:nvSpPr>
        <p:spPr>
          <a:xfrm>
            <a:off x="4887832" y="1286196"/>
            <a:ext cx="3411974" cy="3125707"/>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a:p>
        </p:txBody>
      </p:sp>
    </p:spTree>
    <p:extLst>
      <p:ext uri="{BB962C8B-B14F-4D97-AF65-F5344CB8AC3E}">
        <p14:creationId val="1805409562"/>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hart Layout">
    <p:spTree>
      <p:nvGrpSpPr>
        <p:cNvPr id="1" name=""/>
        <p:cNvGrpSpPr/>
        <p:nvPr/>
      </p:nvGrpSpPr>
      <p:grpSpPr>
        <a:xfrm>
          <a:off x="0" y="0"/>
          <a:ext cx="0" cy="0"/>
        </a:xfrm>
      </p:grpSpPr>
      <p:sp>
        <p:nvSpPr>
          <p:cNvPr id="8" name="Picture Placeholder 13"/>
          <p:cNvSpPr>
            <a:spLocks noGrp="1"/>
          </p:cNvSpPr>
          <p:nvPr>
            <p:ph type="pic" sz="quarter" idx="24"/>
          </p:nvPr>
        </p:nvSpPr>
        <p:spPr>
          <a:xfrm>
            <a:off x="0" y="1650614"/>
            <a:ext cx="4082410" cy="2584617"/>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503385442"/>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pic>
        <p:nvPicPr>
          <p:cNvPr id="2" name="图片 1">
            <a:extLst>
              <a:ext uri="{FF2B5EF4-FFF2-40B4-BE49-F238E27FC236}">
                <a16:creationId xmlns:a16="http://schemas.microsoft.com/office/drawing/2014/main" id="{1D116FB8-FFC4-4180-BB42-088EDC0C3F0B}"/>
              </a:ext>
            </a:extLst>
          </p:cNvPr>
          <p:cNvPicPr>
            <a:picLocks noChangeAspect="1"/>
          </p:cNvPicPr>
          <p:nvPr userDrawn="1"/>
        </p:nvPicPr>
        <p:blipFill>
          <a:blip r:embed="rId1">
            <a:extLst>
              <a:ext uri="{28A0092B-C50C-407E-A947-70E740481C1C}">
                <a14:useLocalDpi val="0"/>
              </a:ext>
            </a:extLst>
          </a:blip>
          <a:stretch>
            <a:fillRect/>
          </a:stretch>
        </p:blipFill>
        <p:spPr>
          <a:xfrm>
            <a:off x="2094929" y="0"/>
            <a:ext cx="5341258" cy="4937882"/>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val="41320460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图片 2">
            <a:extLst>
              <a:ext uri="{FF2B5EF4-FFF2-40B4-BE49-F238E27FC236}">
                <a16:creationId xmlns:a16="http://schemas.microsoft.com/office/drawing/2014/main" id="{2B915497-E840-466C-95FF-0B4046495A3F}"/>
              </a:ext>
            </a:extLst>
          </p:cNvPr>
          <p:cNvPicPr>
            <a:picLocks noChangeAspect="1"/>
          </p:cNvPicPr>
          <p:nvPr userDrawn="1"/>
        </p:nvPicPr>
        <p:blipFill>
          <a:blip r:embed="rId1">
            <a:extLst>
              <a:ext uri="{28A0092B-C50C-407E-A947-70E740481C1C}">
                <a14:useLocalDpi val="0"/>
              </a:ext>
            </a:extLst>
          </a:blip>
          <a:stretch>
            <a:fillRect/>
          </a:stretch>
        </p:blipFill>
        <p:spPr>
          <a:xfrm>
            <a:off x="702851" y="1059543"/>
            <a:ext cx="3049064" cy="28187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val="37980352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3" name="图片 2">
            <a:extLst>
              <a:ext uri="{FF2B5EF4-FFF2-40B4-BE49-F238E27FC236}">
                <a16:creationId xmlns:a16="http://schemas.microsoft.com/office/drawing/2014/main" id="{51F25250-D22D-42EA-84AB-281513AE86AF}"/>
              </a:ext>
            </a:extLst>
          </p:cNvPr>
          <p:cNvPicPr>
            <a:picLocks noChangeAspect="1"/>
          </p:cNvPicPr>
          <p:nvPr userDrawn="1"/>
        </p:nvPicPr>
        <p:blipFill>
          <a:blip r:embed="rId1">
            <a:extLst>
              <a:ext uri="{28A0092B-C50C-407E-A947-70E740481C1C}">
                <a14:useLocalDpi val="0"/>
              </a:ext>
            </a:extLst>
          </a:blip>
          <a:stretch>
            <a:fillRect/>
          </a:stretch>
        </p:blipFill>
        <p:spPr>
          <a:xfrm>
            <a:off x="1399094" y="1856790"/>
            <a:ext cx="1510468" cy="13963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val="31398754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84684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56734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Tree>
    <p:extLst>
      <p:ext uri="{BB962C8B-B14F-4D97-AF65-F5344CB8AC3E}">
        <p14:creationId val="106200906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613643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534499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52823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811457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922538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877964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26828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668061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04613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Title Slide 1">
    <p:spTree>
      <p:nvGrpSpPr>
        <p:cNvPr id="1" name=""/>
        <p:cNvGrpSpPr/>
        <p:nvPr/>
      </p:nvGrpSpPr>
      <p:grpSpPr>
        <a:xfrm>
          <a:off x="0" y="0"/>
          <a:ext cx="0" cy="0"/>
        </a:xfrm>
      </p:grpSpPr>
    </p:spTree>
    <p:extLst>
      <p:ext uri="{BB962C8B-B14F-4D97-AF65-F5344CB8AC3E}">
        <p14:creationId val="3594035219"/>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General Slide">
    <p:spTree>
      <p:nvGrpSpPr>
        <p:cNvPr id="1" name=""/>
        <p:cNvGrpSpPr/>
        <p:nvPr/>
      </p:nvGrpSpPr>
      <p:grpSpPr>
        <a:xfrm>
          <a:off x="0" y="0"/>
          <a:ext cx="0" cy="0"/>
        </a:xfrm>
      </p:grpSpPr>
    </p:spTree>
    <p:extLst>
      <p:ext uri="{BB962C8B-B14F-4D97-AF65-F5344CB8AC3E}">
        <p14:creationId val="78670395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eatures Gallery">
    <p:spTree>
      <p:nvGrpSpPr>
        <p:cNvPr id="1" name=""/>
        <p:cNvGrpSpPr/>
        <p:nvPr/>
      </p:nvGrpSpPr>
      <p:grpSpPr>
        <a:xfrm>
          <a:off x="0" y="0"/>
          <a:ext cx="0" cy="0"/>
        </a:xfrm>
      </p:grpSpPr>
      <p:sp>
        <p:nvSpPr>
          <p:cNvPr id="14" name="Picture Placeholder 13"/>
          <p:cNvSpPr>
            <a:spLocks noGrp="1"/>
          </p:cNvSpPr>
          <p:nvPr>
            <p:ph type="pic" sz="quarter" idx="24"/>
          </p:nvPr>
        </p:nvSpPr>
        <p:spPr>
          <a:xfrm>
            <a:off x="6577661"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5" name="Picture Placeholder 13"/>
          <p:cNvSpPr>
            <a:spLocks noGrp="1"/>
          </p:cNvSpPr>
          <p:nvPr>
            <p:ph type="pic" sz="quarter" idx="25"/>
          </p:nvPr>
        </p:nvSpPr>
        <p:spPr>
          <a:xfrm>
            <a:off x="4661593"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6" name="Picture Placeholder 13"/>
          <p:cNvSpPr>
            <a:spLocks noGrp="1"/>
          </p:cNvSpPr>
          <p:nvPr>
            <p:ph type="pic" sz="quarter" idx="26"/>
          </p:nvPr>
        </p:nvSpPr>
        <p:spPr>
          <a:xfrm>
            <a:off x="5619627" y="2796904"/>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3620894917"/>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eam circle">
    <p:spTree>
      <p:nvGrpSpPr>
        <p:cNvPr id="1" name=""/>
        <p:cNvGrpSpPr/>
        <p:nvPr/>
      </p:nvGrpSpPr>
      <p:grpSpPr>
        <a:xfrm>
          <a:off x="0" y="0"/>
          <a:ext cx="0" cy="0"/>
        </a:xfrm>
      </p:grpSpPr>
      <p:sp>
        <p:nvSpPr>
          <p:cNvPr id="13" name="Picture Placeholder 13"/>
          <p:cNvSpPr>
            <a:spLocks noGrp="1"/>
          </p:cNvSpPr>
          <p:nvPr>
            <p:ph type="pic" sz="quarter" idx="22"/>
          </p:nvPr>
        </p:nvSpPr>
        <p:spPr>
          <a:xfrm>
            <a:off x="6762878"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4" name="Picture Placeholder 13"/>
          <p:cNvSpPr>
            <a:spLocks noGrp="1"/>
          </p:cNvSpPr>
          <p:nvPr>
            <p:ph type="pic" sz="quarter" idx="23"/>
          </p:nvPr>
        </p:nvSpPr>
        <p:spPr>
          <a:xfrm>
            <a:off x="4807205"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5" name="Picture Placeholder 13"/>
          <p:cNvSpPr>
            <a:spLocks noGrp="1"/>
          </p:cNvSpPr>
          <p:nvPr>
            <p:ph type="pic" sz="quarter" idx="24"/>
          </p:nvPr>
        </p:nvSpPr>
        <p:spPr>
          <a:xfrm>
            <a:off x="2901220"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6" name="Picture Placeholder 13"/>
          <p:cNvSpPr>
            <a:spLocks noGrp="1"/>
          </p:cNvSpPr>
          <p:nvPr>
            <p:ph type="pic" sz="quarter" idx="25"/>
          </p:nvPr>
        </p:nvSpPr>
        <p:spPr>
          <a:xfrm>
            <a:off x="945547"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1870243628"/>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Gallery 4">
    <p:spTree>
      <p:nvGrpSpPr>
        <p:cNvPr id="1" name=""/>
        <p:cNvGrpSpPr/>
        <p:nvPr/>
      </p:nvGrpSpPr>
      <p:grpSpPr>
        <a:xfrm>
          <a:off x="0" y="0"/>
          <a:ext cx="0" cy="0"/>
        </a:xfrm>
      </p:grpSpPr>
      <p:sp>
        <p:nvSpPr>
          <p:cNvPr id="15" name="Picture Placeholder 14"/>
          <p:cNvSpPr>
            <a:spLocks noGrp="1"/>
          </p:cNvSpPr>
          <p:nvPr>
            <p:ph type="pic" sz="quarter" idx="24"/>
          </p:nvPr>
        </p:nvSpPr>
        <p:spPr>
          <a:xfrm>
            <a:off x="2058344" y="1409807"/>
            <a:ext cx="1982237" cy="2298798"/>
          </a:xfrm>
          <a:custGeom>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a:p>
        </p:txBody>
      </p:sp>
      <p:sp>
        <p:nvSpPr>
          <p:cNvPr id="16" name="Picture Placeholder 15"/>
          <p:cNvSpPr>
            <a:spLocks noGrp="1"/>
          </p:cNvSpPr>
          <p:nvPr>
            <p:ph type="pic" sz="quarter" idx="23"/>
          </p:nvPr>
        </p:nvSpPr>
        <p:spPr>
          <a:xfrm>
            <a:off x="5036495" y="1409807"/>
            <a:ext cx="1982237" cy="2298798"/>
          </a:xfrm>
          <a:custGeom>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1994377017"/>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Gallery 4">
    <p:spTree>
      <p:nvGrpSpPr>
        <p:cNvPr id="1" name=""/>
        <p:cNvGrpSpPr/>
        <p:nvPr/>
      </p:nvGrpSpPr>
      <p:grpSpPr>
        <a:xfrm>
          <a:off x="0" y="0"/>
          <a:ext cx="0" cy="0"/>
        </a:xfrm>
      </p:grpSpPr>
      <p:sp>
        <p:nvSpPr>
          <p:cNvPr id="7" name="Picture Placeholder 13"/>
          <p:cNvSpPr>
            <a:spLocks noGrp="1"/>
          </p:cNvSpPr>
          <p:nvPr>
            <p:ph type="pic" sz="quarter" idx="23"/>
          </p:nvPr>
        </p:nvSpPr>
        <p:spPr>
          <a:xfrm>
            <a:off x="5972984"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0" name="Picture Placeholder 13"/>
          <p:cNvSpPr>
            <a:spLocks noGrp="1"/>
          </p:cNvSpPr>
          <p:nvPr>
            <p:ph type="pic" sz="quarter" idx="24"/>
          </p:nvPr>
        </p:nvSpPr>
        <p:spPr>
          <a:xfrm>
            <a:off x="772888"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11" name="Picture Placeholder 13"/>
          <p:cNvSpPr>
            <a:spLocks noGrp="1"/>
          </p:cNvSpPr>
          <p:nvPr>
            <p:ph type="pic" sz="quarter" idx="25"/>
          </p:nvPr>
        </p:nvSpPr>
        <p:spPr>
          <a:xfrm>
            <a:off x="3372936"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3568388822"/>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Meet the team 3">
    <p:spTree>
      <p:nvGrpSpPr>
        <p:cNvPr id="1" name=""/>
        <p:cNvGrpSpPr/>
        <p:nvPr/>
      </p:nvGrpSpPr>
      <p:grpSpPr>
        <a:xfrm>
          <a:off x="0" y="0"/>
          <a:ext cx="0" cy="0"/>
        </a:xfrm>
      </p:grpSpPr>
      <p:sp>
        <p:nvSpPr>
          <p:cNvPr id="23" name="Picture Placeholder 13"/>
          <p:cNvSpPr>
            <a:spLocks noGrp="1"/>
          </p:cNvSpPr>
          <p:nvPr>
            <p:ph type="pic" sz="quarter" idx="26"/>
          </p:nvPr>
        </p:nvSpPr>
        <p:spPr>
          <a:xfrm>
            <a:off x="2708621" y="1407663"/>
            <a:ext cx="3596129"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24" name="Picture Placeholder 13"/>
          <p:cNvSpPr>
            <a:spLocks noGrp="1"/>
          </p:cNvSpPr>
          <p:nvPr>
            <p:ph type="pic" sz="quarter" idx="27"/>
          </p:nvPr>
        </p:nvSpPr>
        <p:spPr>
          <a:xfrm>
            <a:off x="4207009" y="2832537"/>
            <a:ext cx="2097741"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25" name="Picture Placeholder 13"/>
          <p:cNvSpPr>
            <a:spLocks noGrp="1"/>
          </p:cNvSpPr>
          <p:nvPr>
            <p:ph type="pic" sz="quarter" idx="28"/>
          </p:nvPr>
        </p:nvSpPr>
        <p:spPr>
          <a:xfrm>
            <a:off x="6341249" y="2832537"/>
            <a:ext cx="2116950"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
        <p:nvSpPr>
          <p:cNvPr id="27" name="Picture Placeholder 13"/>
          <p:cNvSpPr>
            <a:spLocks noGrp="1"/>
          </p:cNvSpPr>
          <p:nvPr>
            <p:ph type="pic" sz="quarter" idx="30"/>
          </p:nvPr>
        </p:nvSpPr>
        <p:spPr>
          <a:xfrm>
            <a:off x="685800" y="1407663"/>
            <a:ext cx="1976718"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val="3503951198"/>
      </p:ext>
    </p:extLst>
  </p:cSld>
  <p:clrMapOvr>
    <a:masterClrMapping/>
  </p:clrMapOvr>
  <mc:AlternateContent>
    <mc:Choice Requires="p14">
      <p:transition spd="slow" p14:dur="1500">
        <p14:reveal/>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slideLayouts/slideLayout15.xml" Type="http://schemas.openxmlformats.org/officeDocument/2006/relationships/slideLayout"/><Relationship Id="rId13" Target="../slideLayouts/slideLayout16.xml" Type="http://schemas.openxmlformats.org/officeDocument/2006/relationships/slideLayout"/><Relationship Id="rId14" Target="../slideLayouts/slideLayout17.xml" Type="http://schemas.openxmlformats.org/officeDocument/2006/relationships/slideLayout"/><Relationship Id="rId15"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3.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3598238122"/>
      </p:ext>
    </p:extLst>
  </p:cSld>
  <p:clrMap bg1="lt1" tx1="dk1" bg2="lt2" tx2="dk2" accent1="accent1" accent2="accent2" accent3="accent3" accent4="accent4" accent5="accent5" accent6="accent6" hlink="hlink" folHlink="folHlink"/>
  <p:sldLayoutIdLst>
    <p:sldLayoutId id="2147483760" r:id="rId1"/>
    <p:sldLayoutId id="2147483767" r:id="rId2"/>
    <p:sldLayoutId id="2147483768" r:id="rId3"/>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extLst>
      <p:ext uri="{BB962C8B-B14F-4D97-AF65-F5344CB8AC3E}">
        <p14:creationId val="15733344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 id="2147483798" r:id="rId13"/>
    <p:sldLayoutId id="2147483799" r:id="rId14"/>
  </p:sldLayoutIdLst>
  <p:transition/>
  <p:timing/>
  <p:hf hdr="0" ftr="0" dt="0"/>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2"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5" algn="l" defTabSz="68562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972415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3.png" Type="http://schemas.openxmlformats.org/officeDocument/2006/relationships/image"/><Relationship Id="rId3" Target="../media/image2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5.jpeg" Type="http://schemas.openxmlformats.org/officeDocument/2006/relationships/image"/><Relationship Id="rId3" Target="../media/image26.jpeg" Type="http://schemas.openxmlformats.org/officeDocument/2006/relationships/image"/><Relationship Id="rId4" Target="../media/image2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8.png" Type="http://schemas.openxmlformats.org/officeDocument/2006/relationships/image"/><Relationship Id="rId3" Target="../media/image2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30.jpeg" Type="http://schemas.openxmlformats.org/officeDocument/2006/relationships/image"/><Relationship Id="rId3"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2" name="文本框 5"/>
          <p:cNvSpPr txBox="1">
            <a:spLocks noChangeArrowheads="1"/>
          </p:cNvSpPr>
          <p:nvPr/>
        </p:nvSpPr>
        <p:spPr bwMode="auto">
          <a:xfrm>
            <a:off x="3058162" y="2132874"/>
            <a:ext cx="3027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en-US" lang="zh-CN" sz="28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简约清新通用模板</a:t>
            </a:r>
          </a:p>
        </p:txBody>
      </p:sp>
      <p:sp>
        <p:nvSpPr>
          <p:cNvPr id="833" name="文本框 6"/>
          <p:cNvSpPr txBox="1">
            <a:spLocks noChangeArrowheads="1"/>
          </p:cNvSpPr>
          <p:nvPr/>
        </p:nvSpPr>
        <p:spPr bwMode="auto">
          <a:xfrm>
            <a:off x="2838974" y="2601438"/>
            <a:ext cx="346605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zh-CN" lang="en-US" sz="12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Are Prepared</a:t>
            </a:r>
          </a:p>
        </p:txBody>
      </p:sp>
      <p:sp>
        <p:nvSpPr>
          <p:cNvPr id="834" name="矩形 833"/>
          <p:cNvSpPr/>
          <p:nvPr/>
        </p:nvSpPr>
        <p:spPr>
          <a:xfrm>
            <a:off x="2885121" y="2987310"/>
            <a:ext cx="3373760" cy="331470"/>
          </a:xfrm>
          <a:prstGeom prst="rect">
            <a:avLst/>
          </a:prstGeom>
        </p:spPr>
        <p:txBody>
          <a:bodyPr wrap="square">
            <a:spAutoFit/>
          </a:bodyPr>
          <a:lstStyle/>
          <a:p>
            <a:pPr algn="ctr" defTabSz="914378">
              <a:lnSpc>
                <a:spcPct val="150000"/>
              </a:lnSpc>
              <a:defRPr/>
            </a:pPr>
            <a:r>
              <a:rPr altLang="en-US" kern="0" lang="zh-CN" sz="105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汇报人：优页PPT     汇报时间：XX年XX月</a:t>
            </a:r>
          </a:p>
        </p:txBody>
      </p:sp>
      <p:cxnSp>
        <p:nvCxnSpPr>
          <p:cNvPr id="835" name="直接连接符 834"/>
          <p:cNvCxnSpPr/>
          <p:nvPr/>
        </p:nvCxnSpPr>
        <p:spPr>
          <a:xfrm>
            <a:off x="4378445" y="2979189"/>
            <a:ext cx="387113" cy="0"/>
          </a:xfrm>
          <a:prstGeom prst="line">
            <a:avLst/>
          </a:prstGeom>
          <a:noFill/>
          <a:ln algn="ctr" cap="flat" cmpd="sng" w="12700">
            <a:solidFill>
              <a:schemeClr val="bg1"/>
            </a:solidFill>
            <a:prstDash val="solid"/>
            <a:miter lim="800000"/>
          </a:ln>
          <a:effectLst/>
        </p:spPr>
      </p:cxnSp>
      <p:sp>
        <p:nvSpPr>
          <p:cNvPr id="8" name="文本框 5"/>
          <p:cNvSpPr txBox="1">
            <a:spLocks noChangeArrowheads="1"/>
          </p:cNvSpPr>
          <p:nvPr/>
        </p:nvSpPr>
        <p:spPr bwMode="auto">
          <a:xfrm>
            <a:off x="3838417" y="1225226"/>
            <a:ext cx="1467167" cy="845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zh-CN" lang="en-US" sz="495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201X</a:t>
            </a:r>
          </a:p>
        </p:txBody>
      </p:sp>
    </p:spTree>
    <p:extLst>
      <p:ext uri="{BB962C8B-B14F-4D97-AF65-F5344CB8AC3E}">
        <p14:creationId val="1554861430"/>
      </p:ext>
    </p:extLst>
  </p:cSld>
  <p:clrMapOvr>
    <a:masterClrMapping/>
  </p:clrMapOvr>
  <mc:AlternateContent>
    <mc:Choice Requires="p14">
      <p:transition p14:dur="2000" spd="slow"/>
    </mc:Choice>
    <mc:Fallback>
      <p:transition spd="slow"/>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Freeform 86"/>
          <p:cNvSpPr>
            <a:spLocks noChangeArrowheads="1"/>
          </p:cNvSpPr>
          <p:nvPr/>
        </p:nvSpPr>
        <p:spPr bwMode="auto">
          <a:xfrm>
            <a:off x="879357" y="1792444"/>
            <a:ext cx="1666736" cy="1666844"/>
          </a:xfrm>
          <a:custGeom>
            <a:gdLst>
              <a:gd fmla="*/ 1122 w 3835" name="T0"/>
              <a:gd fmla="*/ 3834 h 3835" name="T1"/>
              <a:gd fmla="*/ 0 w 3835" name="T2"/>
              <a:gd fmla="*/ 2712 h 3835" name="T3"/>
              <a:gd fmla="*/ 0 w 3835" name="T4"/>
              <a:gd fmla="*/ 1120 h 3835" name="T5"/>
              <a:gd fmla="*/ 1122 w 3835" name="T6"/>
              <a:gd fmla="*/ 0 h 3835" name="T7"/>
              <a:gd fmla="*/ 2702 w 3835" name="T8"/>
              <a:gd fmla="*/ 0 h 3835" name="T9"/>
              <a:gd fmla="*/ 3834 w 3835" name="T10"/>
              <a:gd fmla="*/ 1120 h 3835" name="T11"/>
              <a:gd fmla="*/ 3834 w 3835" name="T12"/>
              <a:gd fmla="*/ 2712 h 3835" name="T13"/>
              <a:gd fmla="*/ 2702 w 3835" name="T14"/>
              <a:gd fmla="*/ 3834 h 3835" name="T15"/>
              <a:gd fmla="*/ 1122 w 3835" name="T16"/>
              <a:gd fmla="*/ 3834 h 38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35" w="3835">
                <a:moveTo>
                  <a:pt x="1122" y="3834"/>
                </a:moveTo>
                <a:lnTo>
                  <a:pt x="0" y="2712"/>
                </a:lnTo>
                <a:lnTo>
                  <a:pt x="0" y="1120"/>
                </a:lnTo>
                <a:lnTo>
                  <a:pt x="1122" y="0"/>
                </a:lnTo>
                <a:lnTo>
                  <a:pt x="2702" y="0"/>
                </a:lnTo>
                <a:lnTo>
                  <a:pt x="3834" y="1120"/>
                </a:lnTo>
                <a:lnTo>
                  <a:pt x="3834" y="2712"/>
                </a:lnTo>
                <a:lnTo>
                  <a:pt x="2702" y="3834"/>
                </a:lnTo>
                <a:lnTo>
                  <a:pt x="1122" y="3834"/>
                </a:lnTo>
              </a:path>
            </a:pathLst>
          </a:custGeom>
          <a:solidFill>
            <a:schemeClr val="accent1">
              <a:alpha val="80000"/>
            </a:schemeClr>
          </a:solidFill>
          <a:ln>
            <a:noFill/>
          </a:ln>
          <a:effectLst/>
        </p:spPr>
        <p:txBody>
          <a:bodyPr anchor="ctr" wrap="none"/>
          <a:lstStyle/>
          <a:p>
            <a:pPr defTabSz="685663"/>
            <a:endParaRPr lang="en-US" sz="7463">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2" name="Freeform 94"/>
          <p:cNvSpPr>
            <a:spLocks noChangeArrowheads="1"/>
          </p:cNvSpPr>
          <p:nvPr/>
        </p:nvSpPr>
        <p:spPr bwMode="auto">
          <a:xfrm>
            <a:off x="2310179" y="1792444"/>
            <a:ext cx="1660983" cy="1666844"/>
          </a:xfrm>
          <a:custGeom>
            <a:gdLst>
              <a:gd fmla="*/ 1120 w 3825" name="T0"/>
              <a:gd fmla="*/ 3834 h 3835" name="T1"/>
              <a:gd fmla="*/ 0 w 3825" name="T2"/>
              <a:gd fmla="*/ 2712 h 3835" name="T3"/>
              <a:gd fmla="*/ 0 w 3825" name="T4"/>
              <a:gd fmla="*/ 1120 h 3835" name="T5"/>
              <a:gd fmla="*/ 1120 w 3825" name="T6"/>
              <a:gd fmla="*/ 0 h 3835" name="T7"/>
              <a:gd fmla="*/ 2702 w 3825" name="T8"/>
              <a:gd fmla="*/ 0 h 3835" name="T9"/>
              <a:gd fmla="*/ 3824 w 3825" name="T10"/>
              <a:gd fmla="*/ 1120 h 3835" name="T11"/>
              <a:gd fmla="*/ 3824 w 3825" name="T12"/>
              <a:gd fmla="*/ 2712 h 3835" name="T13"/>
              <a:gd fmla="*/ 2702 w 3825" name="T14"/>
              <a:gd fmla="*/ 3834 h 3835" name="T15"/>
              <a:gd fmla="*/ 1120 w 3825" name="T16"/>
              <a:gd fmla="*/ 3834 h 38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35" w="3825">
                <a:moveTo>
                  <a:pt x="1120" y="3834"/>
                </a:moveTo>
                <a:lnTo>
                  <a:pt x="0" y="2712"/>
                </a:lnTo>
                <a:lnTo>
                  <a:pt x="0" y="1120"/>
                </a:lnTo>
                <a:lnTo>
                  <a:pt x="1120" y="0"/>
                </a:lnTo>
                <a:lnTo>
                  <a:pt x="2702" y="0"/>
                </a:lnTo>
                <a:lnTo>
                  <a:pt x="3824" y="1120"/>
                </a:lnTo>
                <a:lnTo>
                  <a:pt x="3824" y="2712"/>
                </a:lnTo>
                <a:lnTo>
                  <a:pt x="2702" y="3834"/>
                </a:lnTo>
                <a:lnTo>
                  <a:pt x="1120" y="3834"/>
                </a:lnTo>
              </a:path>
            </a:pathLst>
          </a:custGeom>
          <a:solidFill>
            <a:schemeClr val="accent2">
              <a:alpha val="80000"/>
            </a:schemeClr>
          </a:solidFill>
          <a:ln>
            <a:noFill/>
          </a:ln>
          <a:effectLst/>
        </p:spPr>
        <p:txBody>
          <a:bodyPr anchor="ctr" wrap="none"/>
          <a:lstStyle/>
          <a:p>
            <a:pPr defTabSz="685663"/>
            <a:endParaRPr lang="en-US" sz="7463">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0" name="Freeform 102"/>
          <p:cNvSpPr>
            <a:spLocks noChangeArrowheads="1"/>
          </p:cNvSpPr>
          <p:nvPr/>
        </p:nvSpPr>
        <p:spPr bwMode="auto">
          <a:xfrm>
            <a:off x="3737167" y="1792444"/>
            <a:ext cx="1666736" cy="1666844"/>
          </a:xfrm>
          <a:custGeom>
            <a:gdLst>
              <a:gd fmla="*/ 1132 w 3835" name="T0"/>
              <a:gd fmla="*/ 3834 h 3835" name="T1"/>
              <a:gd fmla="*/ 0 w 3835" name="T2"/>
              <a:gd fmla="*/ 2712 h 3835" name="T3"/>
              <a:gd fmla="*/ 0 w 3835" name="T4"/>
              <a:gd fmla="*/ 1120 h 3835" name="T5"/>
              <a:gd fmla="*/ 1132 w 3835" name="T6"/>
              <a:gd fmla="*/ 0 h 3835" name="T7"/>
              <a:gd fmla="*/ 2712 w 3835" name="T8"/>
              <a:gd fmla="*/ 0 h 3835" name="T9"/>
              <a:gd fmla="*/ 3834 w 3835" name="T10"/>
              <a:gd fmla="*/ 1120 h 3835" name="T11"/>
              <a:gd fmla="*/ 3834 w 3835" name="T12"/>
              <a:gd fmla="*/ 2712 h 3835" name="T13"/>
              <a:gd fmla="*/ 2712 w 3835" name="T14"/>
              <a:gd fmla="*/ 3834 h 3835" name="T15"/>
              <a:gd fmla="*/ 1132 w 3835" name="T16"/>
              <a:gd fmla="*/ 3834 h 38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35" w="3835">
                <a:moveTo>
                  <a:pt x="1132" y="3834"/>
                </a:moveTo>
                <a:lnTo>
                  <a:pt x="0" y="2712"/>
                </a:lnTo>
                <a:lnTo>
                  <a:pt x="0" y="1120"/>
                </a:lnTo>
                <a:lnTo>
                  <a:pt x="1132" y="0"/>
                </a:lnTo>
                <a:lnTo>
                  <a:pt x="2712" y="0"/>
                </a:lnTo>
                <a:lnTo>
                  <a:pt x="3834" y="1120"/>
                </a:lnTo>
                <a:lnTo>
                  <a:pt x="3834" y="2712"/>
                </a:lnTo>
                <a:lnTo>
                  <a:pt x="2712" y="3834"/>
                </a:lnTo>
                <a:lnTo>
                  <a:pt x="1132" y="3834"/>
                </a:lnTo>
              </a:path>
            </a:pathLst>
          </a:custGeom>
          <a:solidFill>
            <a:schemeClr val="accent3">
              <a:alpha val="80000"/>
            </a:schemeClr>
          </a:solidFill>
          <a:ln>
            <a:noFill/>
          </a:ln>
          <a:effectLst/>
        </p:spPr>
        <p:txBody>
          <a:bodyPr anchor="ctr" wrap="none"/>
          <a:lstStyle/>
          <a:p>
            <a:pPr defTabSz="685663"/>
            <a:endParaRPr lang="en-US" sz="7463">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8" name="Freeform 110"/>
          <p:cNvSpPr>
            <a:spLocks noChangeArrowheads="1"/>
          </p:cNvSpPr>
          <p:nvPr/>
        </p:nvSpPr>
        <p:spPr bwMode="auto">
          <a:xfrm>
            <a:off x="5167990" y="1792444"/>
            <a:ext cx="1666736" cy="1666844"/>
          </a:xfrm>
          <a:custGeom>
            <a:gdLst>
              <a:gd fmla="*/ 1120 w 3835" name="T0"/>
              <a:gd fmla="*/ 3834 h 3835" name="T1"/>
              <a:gd fmla="*/ 0 w 3835" name="T2"/>
              <a:gd fmla="*/ 2712 h 3835" name="T3"/>
              <a:gd fmla="*/ 0 w 3835" name="T4"/>
              <a:gd fmla="*/ 1120 h 3835" name="T5"/>
              <a:gd fmla="*/ 1120 w 3835" name="T6"/>
              <a:gd fmla="*/ 0 h 3835" name="T7"/>
              <a:gd fmla="*/ 2712 w 3835" name="T8"/>
              <a:gd fmla="*/ 0 h 3835" name="T9"/>
              <a:gd fmla="*/ 3834 w 3835" name="T10"/>
              <a:gd fmla="*/ 1120 h 3835" name="T11"/>
              <a:gd fmla="*/ 3834 w 3835" name="T12"/>
              <a:gd fmla="*/ 2712 h 3835" name="T13"/>
              <a:gd fmla="*/ 2712 w 3835" name="T14"/>
              <a:gd fmla="*/ 3834 h 3835" name="T15"/>
              <a:gd fmla="*/ 1120 w 3835" name="T16"/>
              <a:gd fmla="*/ 3834 h 38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35" w="3835">
                <a:moveTo>
                  <a:pt x="1120" y="3834"/>
                </a:moveTo>
                <a:lnTo>
                  <a:pt x="0" y="2712"/>
                </a:lnTo>
                <a:lnTo>
                  <a:pt x="0" y="1120"/>
                </a:lnTo>
                <a:lnTo>
                  <a:pt x="1120" y="0"/>
                </a:lnTo>
                <a:lnTo>
                  <a:pt x="2712" y="0"/>
                </a:lnTo>
                <a:lnTo>
                  <a:pt x="3834" y="1120"/>
                </a:lnTo>
                <a:lnTo>
                  <a:pt x="3834" y="2712"/>
                </a:lnTo>
                <a:lnTo>
                  <a:pt x="2712" y="3834"/>
                </a:lnTo>
                <a:lnTo>
                  <a:pt x="1120" y="3834"/>
                </a:lnTo>
              </a:path>
            </a:pathLst>
          </a:custGeom>
          <a:solidFill>
            <a:schemeClr val="accent4">
              <a:alpha val="80000"/>
            </a:schemeClr>
          </a:solidFill>
          <a:ln>
            <a:noFill/>
          </a:ln>
          <a:effectLst/>
        </p:spPr>
        <p:txBody>
          <a:bodyPr anchor="ctr" wrap="none"/>
          <a:lstStyle/>
          <a:p>
            <a:pPr defTabSz="685663"/>
            <a:endParaRPr lang="en-US" sz="7463">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6" name="Freeform 118"/>
          <p:cNvSpPr>
            <a:spLocks noChangeArrowheads="1"/>
          </p:cNvSpPr>
          <p:nvPr/>
        </p:nvSpPr>
        <p:spPr bwMode="auto">
          <a:xfrm>
            <a:off x="6596893" y="1792444"/>
            <a:ext cx="1666736" cy="1666844"/>
          </a:xfrm>
          <a:custGeom>
            <a:gdLst>
              <a:gd fmla="*/ 1122 w 3837" name="T0"/>
              <a:gd fmla="*/ 3834 h 3835" name="T1"/>
              <a:gd fmla="*/ 0 w 3837" name="T2"/>
              <a:gd fmla="*/ 2712 h 3835" name="T3"/>
              <a:gd fmla="*/ 0 w 3837" name="T4"/>
              <a:gd fmla="*/ 1120 h 3835" name="T5"/>
              <a:gd fmla="*/ 1122 w 3837" name="T6"/>
              <a:gd fmla="*/ 0 h 3835" name="T7"/>
              <a:gd fmla="*/ 2714 w 3837" name="T8"/>
              <a:gd fmla="*/ 0 h 3835" name="T9"/>
              <a:gd fmla="*/ 3836 w 3837" name="T10"/>
              <a:gd fmla="*/ 1120 h 3835" name="T11"/>
              <a:gd fmla="*/ 3836 w 3837" name="T12"/>
              <a:gd fmla="*/ 2712 h 3835" name="T13"/>
              <a:gd fmla="*/ 2714 w 3837" name="T14"/>
              <a:gd fmla="*/ 3834 h 3835" name="T15"/>
              <a:gd fmla="*/ 1122 w 3837" name="T16"/>
              <a:gd fmla="*/ 3834 h 38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35" w="3837">
                <a:moveTo>
                  <a:pt x="1122" y="3834"/>
                </a:moveTo>
                <a:lnTo>
                  <a:pt x="0" y="2712"/>
                </a:lnTo>
                <a:lnTo>
                  <a:pt x="0" y="1120"/>
                </a:lnTo>
                <a:lnTo>
                  <a:pt x="1122" y="0"/>
                </a:lnTo>
                <a:lnTo>
                  <a:pt x="2714" y="0"/>
                </a:lnTo>
                <a:lnTo>
                  <a:pt x="3836" y="1120"/>
                </a:lnTo>
                <a:lnTo>
                  <a:pt x="3836" y="2712"/>
                </a:lnTo>
                <a:lnTo>
                  <a:pt x="2714" y="3834"/>
                </a:lnTo>
                <a:lnTo>
                  <a:pt x="1122" y="3834"/>
                </a:lnTo>
              </a:path>
            </a:pathLst>
          </a:custGeom>
          <a:solidFill>
            <a:schemeClr val="accent5">
              <a:alpha val="80000"/>
            </a:schemeClr>
          </a:solidFill>
          <a:ln>
            <a:noFill/>
          </a:ln>
          <a:effectLst/>
        </p:spPr>
        <p:txBody>
          <a:bodyPr anchor="ctr" wrap="none"/>
          <a:lstStyle/>
          <a:p>
            <a:pPr defTabSz="685663"/>
            <a:endParaRPr lang="en-US" sz="7463">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0" name="TextBox 99"/>
          <p:cNvSpPr txBox="1"/>
          <p:nvPr/>
        </p:nvSpPr>
        <p:spPr>
          <a:xfrm>
            <a:off x="2490126" y="254201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Advertising</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27" name="TextBox 26"/>
          <p:cNvSpPr txBox="1"/>
          <p:nvPr/>
        </p:nvSpPr>
        <p:spPr>
          <a:xfrm>
            <a:off x="3904045" y="254201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Layers</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28" name="TextBox 27"/>
          <p:cNvSpPr txBox="1"/>
          <p:nvPr/>
        </p:nvSpPr>
        <p:spPr>
          <a:xfrm>
            <a:off x="5352730" y="254201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Support</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29" name="TextBox 28"/>
          <p:cNvSpPr txBox="1"/>
          <p:nvPr/>
        </p:nvSpPr>
        <p:spPr>
          <a:xfrm>
            <a:off x="6781634" y="254201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Exclusive</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0" name="TextBox 29"/>
          <p:cNvSpPr txBox="1"/>
          <p:nvPr/>
        </p:nvSpPr>
        <p:spPr>
          <a:xfrm>
            <a:off x="1039003" y="254201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Structure</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3" name="Shape 2690"/>
          <p:cNvSpPr/>
          <p:nvPr/>
        </p:nvSpPr>
        <p:spPr>
          <a:xfrm>
            <a:off x="2959950" y="2031421"/>
            <a:ext cx="357605" cy="325096"/>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4" name="Shape 2783"/>
          <p:cNvSpPr/>
          <p:nvPr/>
        </p:nvSpPr>
        <p:spPr>
          <a:xfrm>
            <a:off x="4397714" y="2088077"/>
            <a:ext cx="357605" cy="308841"/>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5" name="Shape 2645"/>
          <p:cNvSpPr/>
          <p:nvPr/>
        </p:nvSpPr>
        <p:spPr>
          <a:xfrm>
            <a:off x="1535840" y="2096440"/>
            <a:ext cx="357605" cy="260077"/>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6" name="Shape 2547"/>
          <p:cNvSpPr/>
          <p:nvPr/>
        </p:nvSpPr>
        <p:spPr>
          <a:xfrm>
            <a:off x="5835943" y="2035279"/>
            <a:ext cx="325073" cy="325073"/>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7" name="Shape 2633"/>
          <p:cNvSpPr/>
          <p:nvPr/>
        </p:nvSpPr>
        <p:spPr>
          <a:xfrm>
            <a:off x="7270099" y="2048900"/>
            <a:ext cx="325073" cy="325073"/>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17" name="直接连接符 16">
            <a:extLst>
              <a:ext uri="{FF2B5EF4-FFF2-40B4-BE49-F238E27FC236}">
                <a16:creationId xmlns:a16="http://schemas.microsoft.com/office/drawing/2014/main" id="{648E3DA8-2652-4832-8A91-A4A257E4A8EB}"/>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2">
            <a:extLst>
              <a:ext uri="{FF2B5EF4-FFF2-40B4-BE49-F238E27FC236}">
                <a16:creationId xmlns:a16="http://schemas.microsoft.com/office/drawing/2014/main" id="{D181BF05-5C37-4833-9F58-CC1774F79750}"/>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9" name="TextBox 14">
            <a:extLst>
              <a:ext uri="{FF2B5EF4-FFF2-40B4-BE49-F238E27FC236}">
                <a16:creationId xmlns:a16="http://schemas.microsoft.com/office/drawing/2014/main" id="{9466B336-BBAF-46E3-AA12-27A52EF28D7A}"/>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982928381"/>
      </p:ext>
    </p:extLst>
  </p:cSld>
  <p:clrMapOvr>
    <a:masterClrMapping/>
  </p:clrMapOvr>
  <mc:AlternateContent>
    <mc:Choice Requires="p14">
      <p:transition p14:dur="0"/>
    </mc:Choice>
    <mc:Fallback>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Rectangle 14"/>
          <p:cNvSpPr/>
          <p:nvPr/>
        </p:nvSpPr>
        <p:spPr>
          <a:xfrm>
            <a:off x="686812" y="2832537"/>
            <a:ext cx="3483803" cy="158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6" name="Rectangle 15"/>
          <p:cNvSpPr/>
          <p:nvPr/>
        </p:nvSpPr>
        <p:spPr>
          <a:xfrm>
            <a:off x="6350390" y="1407663"/>
            <a:ext cx="2106797" cy="1386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3" name="TextBox 22"/>
          <p:cNvSpPr txBox="1"/>
          <p:nvPr/>
        </p:nvSpPr>
        <p:spPr>
          <a:xfrm>
            <a:off x="920336" y="3310660"/>
            <a:ext cx="2994933" cy="860030"/>
          </a:xfrm>
          <a:prstGeom prst="rect">
            <a:avLst/>
          </a:prstGeom>
          <a:noFill/>
        </p:spPr>
        <p:txBody>
          <a:bodyPr bIns="45713" lIns="91424" rIns="91424" rtlCol="0" tIns="45713" wrap="square">
            <a:spAutoFit/>
          </a:bodyPr>
          <a:lstStyle/>
          <a:p>
            <a:pPr defTabSz="685663">
              <a:lnSpc>
                <a:spcPts val="1513"/>
              </a:lnSpc>
              <a:defRPr/>
            </a:pPr>
            <a:r>
              <a:rPr lang="en-US" sz="938">
                <a:solidFill>
                  <a:srgbClr val="FFFFFF"/>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 to spend more time with social media.</a:t>
            </a:r>
          </a:p>
        </p:txBody>
      </p:sp>
      <p:sp>
        <p:nvSpPr>
          <p:cNvPr id="24" name="Rectangle 23"/>
          <p:cNvSpPr/>
          <p:nvPr/>
        </p:nvSpPr>
        <p:spPr>
          <a:xfrm>
            <a:off x="916049" y="3041209"/>
            <a:ext cx="1391233" cy="274306"/>
          </a:xfrm>
          <a:prstGeom prst="rect">
            <a:avLst/>
          </a:prstGeom>
        </p:spPr>
        <p:txBody>
          <a:bodyPr bIns="45713" lIns="91424" rIns="91424" tIns="45713" wrap="none">
            <a:spAutoFit/>
          </a:bodyPr>
          <a:lstStyle/>
          <a:p>
            <a:pPr defTabSz="685663"/>
            <a:r>
              <a:rPr b="1" lang="en-US" sz="1200">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Your Headline here</a:t>
            </a:r>
          </a:p>
        </p:txBody>
      </p:sp>
      <p:sp>
        <p:nvSpPr>
          <p:cNvPr id="25" name="TextBox 24"/>
          <p:cNvSpPr txBox="1"/>
          <p:nvPr/>
        </p:nvSpPr>
        <p:spPr>
          <a:xfrm>
            <a:off x="6507098" y="1855425"/>
            <a:ext cx="1832418" cy="860030"/>
          </a:xfrm>
          <a:prstGeom prst="rect">
            <a:avLst/>
          </a:prstGeom>
          <a:noFill/>
        </p:spPr>
        <p:txBody>
          <a:bodyPr bIns="45713" lIns="91424" rIns="91424" rtlCol="0" tIns="45713" wrap="square">
            <a:spAutoFit/>
          </a:bodyPr>
          <a:lstStyle/>
          <a:p>
            <a:pPr defTabSz="685663">
              <a:lnSpc>
                <a:spcPts val="1513"/>
              </a:lnSpc>
              <a:defRPr/>
            </a:pPr>
            <a:r>
              <a:rPr lang="en-US" sz="938">
                <a:solidFill>
                  <a:srgbClr val="FFFFFF"/>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a lot people and companies to create, sharing also exchange information, there are many effects that stem</a:t>
            </a:r>
          </a:p>
        </p:txBody>
      </p:sp>
      <p:sp>
        <p:nvSpPr>
          <p:cNvPr id="26" name="Rectangle 25"/>
          <p:cNvSpPr/>
          <p:nvPr/>
        </p:nvSpPr>
        <p:spPr>
          <a:xfrm>
            <a:off x="6502810" y="1585974"/>
            <a:ext cx="1391233" cy="274306"/>
          </a:xfrm>
          <a:prstGeom prst="rect">
            <a:avLst/>
          </a:prstGeom>
        </p:spPr>
        <p:txBody>
          <a:bodyPr bIns="45713" lIns="91424" rIns="91424" tIns="45713" wrap="none">
            <a:spAutoFit/>
          </a:bodyPr>
          <a:lstStyle/>
          <a:p>
            <a:pPr defTabSz="685663"/>
            <a:r>
              <a:rPr b="1" lang="en-US" sz="1200">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Your Headline here</a:t>
            </a:r>
          </a:p>
        </p:txBody>
      </p:sp>
      <p:cxnSp>
        <p:nvCxnSpPr>
          <p:cNvPr id="12" name="直接连接符 11">
            <a:extLst>
              <a:ext uri="{FF2B5EF4-FFF2-40B4-BE49-F238E27FC236}">
                <a16:creationId xmlns:a16="http://schemas.microsoft.com/office/drawing/2014/main" id="{CBE22B74-727D-4DB5-8FF9-26815616E0A6}"/>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a16="http://schemas.microsoft.com/office/drawing/2014/main" id="{1A10B761-412C-471D-A976-454A31F3AE46}"/>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7" name="TextBox 14">
            <a:extLst>
              <a:ext uri="{FF2B5EF4-FFF2-40B4-BE49-F238E27FC236}">
                <a16:creationId xmlns:a16="http://schemas.microsoft.com/office/drawing/2014/main" id="{FC509C05-CA20-44F2-8DEE-3BB371F2CD9B}"/>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20" name="图片占位符 19">
            <a:extLst>
              <a:ext uri="{FF2B5EF4-FFF2-40B4-BE49-F238E27FC236}">
                <a16:creationId xmlns:a16="http://schemas.microsoft.com/office/drawing/2014/main" id="{2E159C73-C7B4-4568-A0CD-07B738365D4A}"/>
              </a:ext>
            </a:extLst>
          </p:cNvPr>
          <p:cNvPicPr>
            <a:picLocks noChangeAspect="1" noGrp="1"/>
          </p:cNvPicPr>
          <p:nvPr>
            <p:ph idx="30" sz="quarter" type="pic"/>
          </p:nvPr>
        </p:nvPicPr>
        <p:blipFill>
          <a:blip r:embed="rId2">
            <a:extLst>
              <a:ext uri="{28A0092B-C50C-407E-A947-70E740481C1C}">
                <a14:useLocalDpi val="0"/>
              </a:ext>
            </a:extLst>
          </a:blip>
          <a:srcRect l="2451" r="2451"/>
          <a:stretch>
            <a:fillRect/>
          </a:stretch>
        </p:blipFill>
        <p:spPr/>
      </p:pic>
      <p:pic>
        <p:nvPicPr>
          <p:cNvPr id="22" name="图片占位符 21">
            <a:extLst>
              <a:ext uri="{FF2B5EF4-FFF2-40B4-BE49-F238E27FC236}">
                <a16:creationId xmlns:a16="http://schemas.microsoft.com/office/drawing/2014/main" id="{8D748646-A906-4F1E-B0D7-CB8BF37D90A7}"/>
              </a:ext>
            </a:extLst>
          </p:cNvPr>
          <p:cNvPicPr>
            <a:picLocks noChangeAspect="1" noGrp="1"/>
          </p:cNvPicPr>
          <p:nvPr>
            <p:ph idx="26" sz="quarter" type="pic"/>
          </p:nvPr>
        </p:nvPicPr>
        <p:blipFill>
          <a:blip r:embed="rId3">
            <a:extLst>
              <a:ext uri="{28A0092B-C50C-407E-A947-70E740481C1C}">
                <a14:useLocalDpi val="0"/>
              </a:ext>
            </a:extLst>
          </a:blip>
          <a:srcRect b="21093" t="21093"/>
          <a:stretch>
            <a:fillRect/>
          </a:stretch>
        </p:blipFill>
        <p:spPr/>
      </p:pic>
      <p:pic>
        <p:nvPicPr>
          <p:cNvPr id="28" name="图片占位符 27">
            <a:extLst>
              <a:ext uri="{FF2B5EF4-FFF2-40B4-BE49-F238E27FC236}">
                <a16:creationId xmlns:a16="http://schemas.microsoft.com/office/drawing/2014/main" id="{1B64160D-DB13-4792-A842-FDB056CEAC0D}"/>
              </a:ext>
            </a:extLst>
          </p:cNvPr>
          <p:cNvPicPr>
            <a:picLocks noChangeAspect="1" noGrp="1"/>
          </p:cNvPicPr>
          <p:nvPr>
            <p:ph idx="27" sz="quarter" type="pic"/>
          </p:nvPr>
        </p:nvPicPr>
        <p:blipFill>
          <a:blip r:embed="rId4">
            <a:extLst>
              <a:ext uri="{28A0092B-C50C-407E-A947-70E740481C1C}">
                <a14:useLocalDpi val="0"/>
              </a:ext>
            </a:extLst>
          </a:blip>
          <a:srcRect l="2975" r="2975"/>
          <a:stretch>
            <a:fillRect/>
          </a:stretch>
        </p:blipFill>
        <p:spPr/>
      </p:pic>
      <p:pic>
        <p:nvPicPr>
          <p:cNvPr id="30" name="图片占位符 29">
            <a:extLst>
              <a:ext uri="{FF2B5EF4-FFF2-40B4-BE49-F238E27FC236}">
                <a16:creationId xmlns:a16="http://schemas.microsoft.com/office/drawing/2014/main" id="{A93B9A29-C027-4B16-9095-8A1CFAEB5ADB}"/>
              </a:ext>
            </a:extLst>
          </p:cNvPr>
          <p:cNvPicPr>
            <a:picLocks noChangeAspect="1" noGrp="1"/>
          </p:cNvPicPr>
          <p:nvPr>
            <p:ph idx="28" sz="quarter" type="pic"/>
          </p:nvPr>
        </p:nvPicPr>
        <p:blipFill>
          <a:blip r:embed="rId5">
            <a:extLst>
              <a:ext uri="{28A0092B-C50C-407E-A947-70E740481C1C}">
                <a14:useLocalDpi val="0"/>
              </a:ext>
            </a:extLst>
          </a:blip>
          <a:srcRect l="5400" r="5400"/>
          <a:stretch>
            <a:fillRect/>
          </a:stretch>
        </p:blipFill>
        <p:spPr/>
      </p:pic>
    </p:spTree>
    <p:extLst>
      <p:ext uri="{BB962C8B-B14F-4D97-AF65-F5344CB8AC3E}">
        <p14:creationId val="1817331528"/>
      </p:ext>
    </p:extLst>
  </p:cSld>
  <p:clrMapOvr>
    <a:masterClrMapping/>
  </p:clrMapOvr>
  <mc:AlternateContent>
    <mc:Choice Requires="p14">
      <p:transition p14:dur="0"/>
    </mc:Choice>
    <mc:Fallback>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TextBox 60"/>
          <p:cNvSpPr txBox="1"/>
          <p:nvPr/>
        </p:nvSpPr>
        <p:spPr>
          <a:xfrm>
            <a:off x="1418298" y="2016054"/>
            <a:ext cx="5429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Welcome</a:t>
            </a:r>
          </a:p>
        </p:txBody>
      </p:sp>
      <p:sp>
        <p:nvSpPr>
          <p:cNvPr id="62" name="TextBox 61"/>
          <p:cNvSpPr txBox="1"/>
          <p:nvPr/>
        </p:nvSpPr>
        <p:spPr>
          <a:xfrm>
            <a:off x="933979" y="2230094"/>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64" name="TextBox 63"/>
          <p:cNvSpPr txBox="1"/>
          <p:nvPr/>
        </p:nvSpPr>
        <p:spPr>
          <a:xfrm>
            <a:off x="3288450" y="2016054"/>
            <a:ext cx="65246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Advertising</a:t>
            </a:r>
          </a:p>
        </p:txBody>
      </p:sp>
      <p:sp>
        <p:nvSpPr>
          <p:cNvPr id="65" name="TextBox 64"/>
          <p:cNvSpPr txBox="1"/>
          <p:nvPr/>
        </p:nvSpPr>
        <p:spPr>
          <a:xfrm>
            <a:off x="2858897" y="2230094"/>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67" name="TextBox 66"/>
          <p:cNvSpPr txBox="1"/>
          <p:nvPr/>
        </p:nvSpPr>
        <p:spPr>
          <a:xfrm>
            <a:off x="5309409" y="2016055"/>
            <a:ext cx="46037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Support</a:t>
            </a:r>
          </a:p>
        </p:txBody>
      </p:sp>
      <p:sp>
        <p:nvSpPr>
          <p:cNvPr id="68" name="TextBox 67"/>
          <p:cNvSpPr txBox="1"/>
          <p:nvPr/>
        </p:nvSpPr>
        <p:spPr>
          <a:xfrm>
            <a:off x="4783813" y="2230094"/>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70" name="TextBox 69"/>
          <p:cNvSpPr txBox="1"/>
          <p:nvPr/>
        </p:nvSpPr>
        <p:spPr>
          <a:xfrm>
            <a:off x="7281155" y="2016055"/>
            <a:ext cx="36671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Layers</a:t>
            </a:r>
          </a:p>
        </p:txBody>
      </p:sp>
      <p:sp>
        <p:nvSpPr>
          <p:cNvPr id="71" name="TextBox 70"/>
          <p:cNvSpPr txBox="1"/>
          <p:nvPr/>
        </p:nvSpPr>
        <p:spPr>
          <a:xfrm>
            <a:off x="6708729" y="2230094"/>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73" name="TextBox 72"/>
          <p:cNvSpPr txBox="1"/>
          <p:nvPr/>
        </p:nvSpPr>
        <p:spPr>
          <a:xfrm>
            <a:off x="1470687" y="3601014"/>
            <a:ext cx="43815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Devices</a:t>
            </a:r>
          </a:p>
        </p:txBody>
      </p:sp>
      <p:sp>
        <p:nvSpPr>
          <p:cNvPr id="74" name="TextBox 73"/>
          <p:cNvSpPr txBox="1"/>
          <p:nvPr/>
        </p:nvSpPr>
        <p:spPr>
          <a:xfrm>
            <a:off x="933979" y="38150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76" name="TextBox 75"/>
          <p:cNvSpPr txBox="1"/>
          <p:nvPr/>
        </p:nvSpPr>
        <p:spPr>
          <a:xfrm>
            <a:off x="3362267" y="3601014"/>
            <a:ext cx="5048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Portfolio</a:t>
            </a:r>
          </a:p>
        </p:txBody>
      </p:sp>
      <p:sp>
        <p:nvSpPr>
          <p:cNvPr id="77" name="TextBox 76"/>
          <p:cNvSpPr txBox="1"/>
          <p:nvPr/>
        </p:nvSpPr>
        <p:spPr>
          <a:xfrm>
            <a:off x="2858897" y="38150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79" name="TextBox 78"/>
          <p:cNvSpPr txBox="1"/>
          <p:nvPr/>
        </p:nvSpPr>
        <p:spPr>
          <a:xfrm>
            <a:off x="5267339" y="3601014"/>
            <a:ext cx="54451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Evolution</a:t>
            </a:r>
          </a:p>
        </p:txBody>
      </p:sp>
      <p:sp>
        <p:nvSpPr>
          <p:cNvPr id="80" name="TextBox 79"/>
          <p:cNvSpPr txBox="1"/>
          <p:nvPr/>
        </p:nvSpPr>
        <p:spPr>
          <a:xfrm>
            <a:off x="4783813" y="38150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82" name="TextBox 81"/>
          <p:cNvSpPr txBox="1"/>
          <p:nvPr/>
        </p:nvSpPr>
        <p:spPr>
          <a:xfrm>
            <a:off x="7204954" y="3601014"/>
            <a:ext cx="51911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Exclusive</a:t>
            </a:r>
          </a:p>
        </p:txBody>
      </p:sp>
      <p:sp>
        <p:nvSpPr>
          <p:cNvPr id="83" name="TextBox 82"/>
          <p:cNvSpPr txBox="1"/>
          <p:nvPr/>
        </p:nvSpPr>
        <p:spPr>
          <a:xfrm>
            <a:off x="6708729" y="38150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85" name="Oval 84"/>
          <p:cNvSpPr/>
          <p:nvPr/>
        </p:nvSpPr>
        <p:spPr>
          <a:xfrm>
            <a:off x="7191215" y="2912604"/>
            <a:ext cx="546592" cy="54673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88" name="Oval 87"/>
          <p:cNvSpPr/>
          <p:nvPr/>
        </p:nvSpPr>
        <p:spPr>
          <a:xfrm>
            <a:off x="5266299" y="2912604"/>
            <a:ext cx="546592" cy="546734"/>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3" name="Oval 92"/>
          <p:cNvSpPr/>
          <p:nvPr/>
        </p:nvSpPr>
        <p:spPr>
          <a:xfrm>
            <a:off x="1416465" y="2912604"/>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2" name="Oval 101"/>
          <p:cNvSpPr/>
          <p:nvPr/>
        </p:nvSpPr>
        <p:spPr>
          <a:xfrm>
            <a:off x="3341382" y="1327644"/>
            <a:ext cx="546592" cy="54673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10" name="Oval 109"/>
          <p:cNvSpPr/>
          <p:nvPr/>
        </p:nvSpPr>
        <p:spPr>
          <a:xfrm>
            <a:off x="5266299" y="1350485"/>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14" name="Oval 113"/>
          <p:cNvSpPr/>
          <p:nvPr/>
        </p:nvSpPr>
        <p:spPr>
          <a:xfrm>
            <a:off x="3341382" y="291260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19" name="Oval 118"/>
          <p:cNvSpPr/>
          <p:nvPr/>
        </p:nvSpPr>
        <p:spPr>
          <a:xfrm>
            <a:off x="1416465" y="1327644"/>
            <a:ext cx="546592" cy="54673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23" name="Oval 122"/>
          <p:cNvSpPr/>
          <p:nvPr/>
        </p:nvSpPr>
        <p:spPr>
          <a:xfrm>
            <a:off x="7191215" y="132764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1" name="Shape 2690"/>
          <p:cNvSpPr/>
          <p:nvPr/>
        </p:nvSpPr>
        <p:spPr>
          <a:xfrm>
            <a:off x="3489938" y="1481738"/>
            <a:ext cx="249479" cy="226800"/>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2" name="Shape 2783"/>
          <p:cNvSpPr/>
          <p:nvPr/>
        </p:nvSpPr>
        <p:spPr>
          <a:xfrm>
            <a:off x="7339771" y="1487408"/>
            <a:ext cx="249480" cy="215460"/>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4" name="Shape 2645"/>
          <p:cNvSpPr/>
          <p:nvPr/>
        </p:nvSpPr>
        <p:spPr>
          <a:xfrm>
            <a:off x="1567310" y="3102251"/>
            <a:ext cx="249480" cy="181440"/>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5" name="Shape 2547"/>
          <p:cNvSpPr>
            <a:spLocks noChangeAspect="1"/>
          </p:cNvSpPr>
          <p:nvPr/>
        </p:nvSpPr>
        <p:spPr>
          <a:xfrm>
            <a:off x="5426202" y="1510460"/>
            <a:ext cx="243459" cy="243459"/>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6" name="Shape 2633"/>
          <p:cNvSpPr/>
          <p:nvPr/>
        </p:nvSpPr>
        <p:spPr>
          <a:xfrm>
            <a:off x="7351288" y="3093178"/>
            <a:ext cx="226784" cy="226784"/>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8" name="Shape 2525"/>
          <p:cNvSpPr>
            <a:spLocks noChangeAspect="1"/>
          </p:cNvSpPr>
          <p:nvPr/>
        </p:nvSpPr>
        <p:spPr>
          <a:xfrm>
            <a:off x="1545588" y="1461407"/>
            <a:ext cx="267462" cy="267462"/>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99" name="Shape 2562"/>
          <p:cNvSpPr/>
          <p:nvPr/>
        </p:nvSpPr>
        <p:spPr>
          <a:xfrm>
            <a:off x="3509366" y="3085904"/>
            <a:ext cx="209496" cy="209496"/>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0" name="Shape 2588"/>
          <p:cNvSpPr/>
          <p:nvPr/>
        </p:nvSpPr>
        <p:spPr>
          <a:xfrm>
            <a:off x="5434846" y="3082700"/>
            <a:ext cx="209496" cy="190458"/>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34" name="直接连接符 33">
            <a:extLst>
              <a:ext uri="{FF2B5EF4-FFF2-40B4-BE49-F238E27FC236}">
                <a16:creationId xmlns:a16="http://schemas.microsoft.com/office/drawing/2014/main" id="{9A6B425B-E3F4-48FF-84BA-FF3DDD37399B}"/>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12">
            <a:extLst>
              <a:ext uri="{FF2B5EF4-FFF2-40B4-BE49-F238E27FC236}">
                <a16:creationId xmlns:a16="http://schemas.microsoft.com/office/drawing/2014/main" id="{482E33D1-4A14-485D-82E0-A3D5709277B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36" name="TextBox 14">
            <a:extLst>
              <a:ext uri="{FF2B5EF4-FFF2-40B4-BE49-F238E27FC236}">
                <a16:creationId xmlns:a16="http://schemas.microsoft.com/office/drawing/2014/main" id="{E198DC5A-875A-4F07-933B-66D2FE74041A}"/>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466106273"/>
      </p:ext>
    </p:extLst>
  </p:cSld>
  <p:clrMapOvr>
    <a:masterClrMapping/>
  </p:clrMapOvr>
  <mc:AlternateContent>
    <mc:Choice Requires="p14">
      <p:transition p14:dur="0"/>
    </mc:Choice>
    <mc:Fallback>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Rectangle 84"/>
          <p:cNvSpPr/>
          <p:nvPr/>
        </p:nvSpPr>
        <p:spPr>
          <a:xfrm>
            <a:off x="3440086" y="2755830"/>
            <a:ext cx="1137029" cy="1043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86" name="Rectangle 85"/>
          <p:cNvSpPr/>
          <p:nvPr/>
        </p:nvSpPr>
        <p:spPr>
          <a:xfrm>
            <a:off x="5714143" y="2755830"/>
            <a:ext cx="1137029" cy="1043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87" name="Rectangle 86"/>
          <p:cNvSpPr/>
          <p:nvPr/>
        </p:nvSpPr>
        <p:spPr>
          <a:xfrm>
            <a:off x="1166029" y="2755830"/>
            <a:ext cx="1137029" cy="1043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88" name="Rectangle 87"/>
          <p:cNvSpPr/>
          <p:nvPr/>
        </p:nvSpPr>
        <p:spPr>
          <a:xfrm>
            <a:off x="4577115" y="1713927"/>
            <a:ext cx="1137029" cy="10419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89" name="Rectangle 88"/>
          <p:cNvSpPr/>
          <p:nvPr/>
        </p:nvSpPr>
        <p:spPr>
          <a:xfrm>
            <a:off x="6851172" y="1713927"/>
            <a:ext cx="1137029" cy="10419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0" name="Rectangle 89"/>
          <p:cNvSpPr/>
          <p:nvPr/>
        </p:nvSpPr>
        <p:spPr>
          <a:xfrm>
            <a:off x="2303058" y="1713927"/>
            <a:ext cx="1137029" cy="104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1" name="TextBox 90"/>
          <p:cNvSpPr txBox="1"/>
          <p:nvPr/>
        </p:nvSpPr>
        <p:spPr>
          <a:xfrm>
            <a:off x="3778414" y="3171352"/>
            <a:ext cx="46037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Pictures</a:t>
            </a:r>
          </a:p>
        </p:txBody>
      </p:sp>
      <p:sp>
        <p:nvSpPr>
          <p:cNvPr id="92" name="TextBox 91"/>
          <p:cNvSpPr txBox="1"/>
          <p:nvPr/>
        </p:nvSpPr>
        <p:spPr>
          <a:xfrm>
            <a:off x="3542376" y="3360301"/>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93" name="TextBox 92"/>
          <p:cNvSpPr txBox="1"/>
          <p:nvPr/>
        </p:nvSpPr>
        <p:spPr>
          <a:xfrm>
            <a:off x="4951163" y="2117298"/>
            <a:ext cx="38893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Layout</a:t>
            </a:r>
          </a:p>
        </p:txBody>
      </p:sp>
      <p:sp>
        <p:nvSpPr>
          <p:cNvPr id="94" name="TextBox 93"/>
          <p:cNvSpPr txBox="1"/>
          <p:nvPr/>
        </p:nvSpPr>
        <p:spPr>
          <a:xfrm>
            <a:off x="4679404" y="2306247"/>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95" name="TextBox 94"/>
          <p:cNvSpPr txBox="1"/>
          <p:nvPr/>
        </p:nvSpPr>
        <p:spPr>
          <a:xfrm>
            <a:off x="7139858" y="2104532"/>
            <a:ext cx="5429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Welcome</a:t>
            </a:r>
          </a:p>
        </p:txBody>
      </p:sp>
      <p:sp>
        <p:nvSpPr>
          <p:cNvPr id="96" name="TextBox 95"/>
          <p:cNvSpPr txBox="1"/>
          <p:nvPr/>
        </p:nvSpPr>
        <p:spPr>
          <a:xfrm>
            <a:off x="6953462" y="2306247"/>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97" name="TextBox 96"/>
          <p:cNvSpPr txBox="1"/>
          <p:nvPr/>
        </p:nvSpPr>
        <p:spPr>
          <a:xfrm>
            <a:off x="2747690" y="2117298"/>
            <a:ext cx="21431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Ads</a:t>
            </a:r>
          </a:p>
        </p:txBody>
      </p:sp>
      <p:sp>
        <p:nvSpPr>
          <p:cNvPr id="98" name="TextBox 97"/>
          <p:cNvSpPr txBox="1"/>
          <p:nvPr/>
        </p:nvSpPr>
        <p:spPr>
          <a:xfrm>
            <a:off x="2388621" y="2306247"/>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99" name="TextBox 98"/>
          <p:cNvSpPr txBox="1"/>
          <p:nvPr/>
        </p:nvSpPr>
        <p:spPr>
          <a:xfrm>
            <a:off x="6114383" y="3171352"/>
            <a:ext cx="33655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Mixer</a:t>
            </a:r>
          </a:p>
        </p:txBody>
      </p:sp>
      <p:sp>
        <p:nvSpPr>
          <p:cNvPr id="100" name="TextBox 99"/>
          <p:cNvSpPr txBox="1"/>
          <p:nvPr/>
        </p:nvSpPr>
        <p:spPr>
          <a:xfrm>
            <a:off x="5816433" y="3360301"/>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101" name="TextBox 100"/>
          <p:cNvSpPr txBox="1"/>
          <p:nvPr/>
        </p:nvSpPr>
        <p:spPr>
          <a:xfrm>
            <a:off x="1545574" y="3171352"/>
            <a:ext cx="34448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Home</a:t>
            </a:r>
          </a:p>
        </p:txBody>
      </p:sp>
      <p:sp>
        <p:nvSpPr>
          <p:cNvPr id="102" name="TextBox 101"/>
          <p:cNvSpPr txBox="1"/>
          <p:nvPr/>
        </p:nvSpPr>
        <p:spPr>
          <a:xfrm>
            <a:off x="1251592" y="3360301"/>
            <a:ext cx="932450" cy="384302"/>
          </a:xfrm>
          <a:prstGeom prst="rect">
            <a:avLst/>
          </a:prstGeom>
          <a:noFill/>
        </p:spPr>
        <p:txBody>
          <a:bodyPr bIns="0" lIns="0" rIns="0" rtlCol="0" tIns="0" wrap="square">
            <a:spAutoFit/>
          </a:bodyPr>
          <a:lstStyle/>
          <a:p>
            <a:pPr algn="ctr" defTabSz="685663">
              <a:lnSpc>
                <a:spcPts val="1513"/>
              </a:lnSpc>
            </a:pPr>
            <a:r>
              <a:rPr lang="en-US" sz="938">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a:t>
            </a:r>
          </a:p>
        </p:txBody>
      </p:sp>
      <p:sp>
        <p:nvSpPr>
          <p:cNvPr id="103" name="Shape 2525"/>
          <p:cNvSpPr>
            <a:spLocks noChangeAspect="1"/>
          </p:cNvSpPr>
          <p:nvPr/>
        </p:nvSpPr>
        <p:spPr>
          <a:xfrm>
            <a:off x="1607062" y="2843250"/>
            <a:ext cx="250807" cy="250807"/>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4" name="Shape 2690"/>
          <p:cNvSpPr/>
          <p:nvPr/>
        </p:nvSpPr>
        <p:spPr>
          <a:xfrm>
            <a:off x="2772119" y="1857222"/>
            <a:ext cx="214736" cy="195215"/>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5" name="Shape 2783"/>
          <p:cNvSpPr/>
          <p:nvPr/>
        </p:nvSpPr>
        <p:spPr>
          <a:xfrm>
            <a:off x="5037523" y="1873257"/>
            <a:ext cx="214736" cy="185454"/>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6" name="Shape 2633"/>
          <p:cNvSpPr/>
          <p:nvPr/>
        </p:nvSpPr>
        <p:spPr>
          <a:xfrm>
            <a:off x="7322086" y="1868384"/>
            <a:ext cx="195200" cy="195200"/>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7" name="Shape 2562"/>
          <p:cNvSpPr>
            <a:spLocks noChangeAspect="1"/>
          </p:cNvSpPr>
          <p:nvPr/>
        </p:nvSpPr>
        <p:spPr>
          <a:xfrm>
            <a:off x="3877975" y="2843984"/>
            <a:ext cx="240030" cy="240030"/>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108" name="Shape 2588"/>
          <p:cNvSpPr>
            <a:spLocks noChangeAspect="1"/>
          </p:cNvSpPr>
          <p:nvPr/>
        </p:nvSpPr>
        <p:spPr>
          <a:xfrm>
            <a:off x="6163079" y="2865054"/>
            <a:ext cx="250317" cy="227570"/>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pic>
        <p:nvPicPr>
          <p:cNvPr id="8" name="图片占位符 7">
            <a:extLst>
              <a:ext uri="{FF2B5EF4-FFF2-40B4-BE49-F238E27FC236}">
                <a16:creationId xmlns:a16="http://schemas.microsoft.com/office/drawing/2014/main" id="{FCD02717-0936-4891-9246-D483BBB21EFA}"/>
              </a:ext>
            </a:extLst>
          </p:cNvPr>
          <p:cNvPicPr>
            <a:picLocks noChangeAspect="1" noGrp="1"/>
          </p:cNvPicPr>
          <p:nvPr>
            <p:ph idx="51" sz="quarter" type="pic"/>
          </p:nvPr>
        </p:nvPicPr>
        <p:blipFill>
          <a:blip r:embed="rId2">
            <a:extLst>
              <a:ext uri="{28A0092B-C50C-407E-A947-70E740481C1C}">
                <a14:useLocalDpi val="0"/>
              </a:ext>
            </a:extLst>
          </a:blip>
          <a:srcRect l="13665" r="13665"/>
          <a:stretch>
            <a:fillRect/>
          </a:stretch>
        </p:blipFill>
        <p:spPr/>
      </p:pic>
      <p:pic>
        <p:nvPicPr>
          <p:cNvPr id="22" name="图片占位符 21">
            <a:extLst>
              <a:ext uri="{FF2B5EF4-FFF2-40B4-BE49-F238E27FC236}">
                <a16:creationId xmlns:a16="http://schemas.microsoft.com/office/drawing/2014/main" id="{A8860BD4-7F98-433A-B03D-C695207A9A03}"/>
              </a:ext>
            </a:extLst>
          </p:cNvPr>
          <p:cNvPicPr>
            <a:picLocks noChangeAspect="1" noGrp="1"/>
          </p:cNvPicPr>
          <p:nvPr>
            <p:ph idx="52" sz="quarter" type="pic"/>
          </p:nvPr>
        </p:nvPicPr>
        <p:blipFill>
          <a:blip r:embed="rId3">
            <a:extLst>
              <a:ext uri="{28A0092B-C50C-407E-A947-70E740481C1C}">
                <a14:useLocalDpi val="0"/>
              </a:ext>
            </a:extLst>
          </a:blip>
          <a:srcRect l="21732" r="21732"/>
          <a:stretch>
            <a:fillRect/>
          </a:stretch>
        </p:blipFill>
        <p:spPr/>
      </p:pic>
      <p:pic>
        <p:nvPicPr>
          <p:cNvPr id="17" name="图片占位符 16">
            <a:extLst>
              <a:ext uri="{FF2B5EF4-FFF2-40B4-BE49-F238E27FC236}">
                <a16:creationId xmlns:a16="http://schemas.microsoft.com/office/drawing/2014/main" id="{3A544895-B5A8-4989-9008-E33575E10D53}"/>
              </a:ext>
            </a:extLst>
          </p:cNvPr>
          <p:cNvPicPr>
            <a:picLocks noChangeAspect="1" noGrp="1"/>
          </p:cNvPicPr>
          <p:nvPr>
            <p:ph idx="50" sz="quarter" type="pic"/>
          </p:nvPr>
        </p:nvPicPr>
        <p:blipFill>
          <a:blip r:embed="rId4">
            <a:extLst>
              <a:ext uri="{28A0092B-C50C-407E-A947-70E740481C1C}">
                <a14:useLocalDpi val="0"/>
              </a:ext>
            </a:extLst>
          </a:blip>
          <a:srcRect l="13607" r="13607"/>
          <a:stretch>
            <a:fillRect/>
          </a:stretch>
        </p:blipFill>
        <p:spPr/>
      </p:pic>
      <p:pic>
        <p:nvPicPr>
          <p:cNvPr id="13" name="图片占位符 12">
            <a:extLst>
              <a:ext uri="{FF2B5EF4-FFF2-40B4-BE49-F238E27FC236}">
                <a16:creationId xmlns:a16="http://schemas.microsoft.com/office/drawing/2014/main" id="{1ADD0442-5308-4C03-A0AE-6B81B8E82628}"/>
              </a:ext>
            </a:extLst>
          </p:cNvPr>
          <p:cNvPicPr>
            <a:picLocks noChangeAspect="1" noGrp="1"/>
          </p:cNvPicPr>
          <p:nvPr>
            <p:ph idx="45" sz="quarter" type="pic"/>
          </p:nvPr>
        </p:nvPicPr>
        <p:blipFill>
          <a:blip r:embed="rId5">
            <a:extLst>
              <a:ext uri="{28A0092B-C50C-407E-A947-70E740481C1C}">
                <a14:useLocalDpi val="0"/>
              </a:ext>
            </a:extLst>
          </a:blip>
          <a:srcRect l="23274" r="23274"/>
          <a:stretch>
            <a:fillRect/>
          </a:stretch>
        </p:blipFill>
        <p:spPr/>
      </p:pic>
      <p:pic>
        <p:nvPicPr>
          <p:cNvPr id="15" name="图片占位符 14">
            <a:extLst>
              <a:ext uri="{FF2B5EF4-FFF2-40B4-BE49-F238E27FC236}">
                <a16:creationId xmlns:a16="http://schemas.microsoft.com/office/drawing/2014/main" id="{C301EC4A-65F3-4637-B453-95ED4A2DDCF5}"/>
              </a:ext>
            </a:extLst>
          </p:cNvPr>
          <p:cNvPicPr>
            <a:picLocks noChangeAspect="1" noGrp="1"/>
          </p:cNvPicPr>
          <p:nvPr>
            <p:ph idx="46" sz="quarter" type="pic"/>
          </p:nvPr>
        </p:nvPicPr>
        <p:blipFill>
          <a:blip r:embed="rId6">
            <a:extLst>
              <a:ext uri="{28A0092B-C50C-407E-A947-70E740481C1C}">
                <a14:useLocalDpi val="0"/>
              </a:ext>
            </a:extLst>
          </a:blip>
          <a:srcRect l="15446" r="15446"/>
          <a:stretch>
            <a:fillRect/>
          </a:stretch>
        </p:blipFill>
        <p:spPr/>
      </p:pic>
      <p:pic>
        <p:nvPicPr>
          <p:cNvPr id="10" name="图片占位符 9">
            <a:extLst>
              <a:ext uri="{FF2B5EF4-FFF2-40B4-BE49-F238E27FC236}">
                <a16:creationId xmlns:a16="http://schemas.microsoft.com/office/drawing/2014/main" id="{113A6A57-3AFF-4DEC-A22A-1222BD4BA3D7}"/>
              </a:ext>
            </a:extLst>
          </p:cNvPr>
          <p:cNvPicPr>
            <a:picLocks noChangeAspect="1" noGrp="1"/>
          </p:cNvPicPr>
          <p:nvPr>
            <p:ph idx="44" sz="quarter" type="pic"/>
          </p:nvPr>
        </p:nvPicPr>
        <p:blipFill>
          <a:blip r:embed="rId7">
            <a:extLst>
              <a:ext uri="{28A0092B-C50C-407E-A947-70E740481C1C}">
                <a14:useLocalDpi val="0"/>
              </a:ext>
            </a:extLst>
          </a:blip>
          <a:srcRect l="21862" r="21862"/>
          <a:stretch>
            <a:fillRect/>
          </a:stretch>
        </p:blipFill>
        <p:spPr/>
      </p:pic>
      <p:cxnSp>
        <p:nvCxnSpPr>
          <p:cNvPr id="32" name="直接连接符 31">
            <a:extLst>
              <a:ext uri="{FF2B5EF4-FFF2-40B4-BE49-F238E27FC236}">
                <a16:creationId xmlns:a16="http://schemas.microsoft.com/office/drawing/2014/main" id="{E8F34386-22E9-495B-9CA7-BF38F521D12F}"/>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12">
            <a:extLst>
              <a:ext uri="{FF2B5EF4-FFF2-40B4-BE49-F238E27FC236}">
                <a16:creationId xmlns:a16="http://schemas.microsoft.com/office/drawing/2014/main" id="{C510CC2D-E6A4-4ABC-83EF-77EE1271E6C4}"/>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34" name="TextBox 14">
            <a:extLst>
              <a:ext uri="{FF2B5EF4-FFF2-40B4-BE49-F238E27FC236}">
                <a16:creationId xmlns:a16="http://schemas.microsoft.com/office/drawing/2014/main" id="{C335216F-FDDE-4E95-8D58-13BB395D5FF5}"/>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083235406"/>
      </p:ext>
    </p:extLst>
  </p:cSld>
  <p:clrMapOvr>
    <a:masterClrMapping/>
  </p:clrMapOvr>
  <mc:AlternateContent>
    <mc:Choice Requires="p14">
      <p:transition p14:dur="0"/>
    </mc:Choice>
    <mc:Fallback>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902171" y="2554988"/>
            <a:ext cx="3758394" cy="507492"/>
          </a:xfrm>
          <a:prstGeom prst="rect">
            <a:avLst/>
          </a:prstGeom>
        </p:spPr>
        <p:txBody>
          <a:bodyPr wrap="square">
            <a:spAutoFit/>
          </a:bodyPr>
          <a:lstStyle/>
          <a:p>
            <a:pPr>
              <a:lnSpc>
                <a:spcPct val="130000"/>
              </a:lnSpc>
              <a:defRPr/>
            </a:pPr>
            <a:r>
              <a:rPr altLang="zh-CN" lang="en-US" sz="1050">
                <a:latin charset="0" panose="020f0502020204030204" pitchFamily="34" typeface="Calibri"/>
                <a:ea charset="-122" panose="020b0503020204020204" pitchFamily="34" typeface="微软雅黑"/>
                <a:cs typeface="+mn-ea"/>
                <a:sym charset="0" panose="020f0502020204030204" pitchFamily="34" typeface="Calibri"/>
              </a:rPr>
              <a:t>Lorem ipsum dolor sit amet, consectetuer adipiscing elit. Aenean commodo ligula eget dolor. Lorem ipsum dolor sit amet,</a:t>
            </a:r>
          </a:p>
        </p:txBody>
      </p:sp>
      <p:sp>
        <p:nvSpPr>
          <p:cNvPr id="7" name="文本框 7"/>
          <p:cNvSpPr txBox="1">
            <a:spLocks noChangeArrowheads="1"/>
          </p:cNvSpPr>
          <p:nvPr/>
        </p:nvSpPr>
        <p:spPr bwMode="auto">
          <a:xfrm>
            <a:off x="2909562" y="1930220"/>
            <a:ext cx="201168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2400">
                <a:solidFill>
                  <a:schemeClr val="accent1"/>
                </a:solidFill>
                <a:ea charset="-122" panose="020b0503020204020204" pitchFamily="34" typeface="微软雅黑"/>
                <a:cs typeface="+mn-ea"/>
                <a:sym charset="0" panose="020f0502020204030204" pitchFamily="34" typeface="Calibri"/>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latin charset="0" panose="020f0502020204030204" pitchFamily="34" typeface="Calibri"/>
                <a:ea charset="-122" panose="020b0503020204020204" pitchFamily="34" typeface="微软雅黑"/>
                <a:sym charset="0" panose="020f0502020204030204" pitchFamily="34" typeface="Calibri"/>
              </a:rPr>
              <a:t>03</a:t>
            </a:r>
          </a:p>
        </p:txBody>
      </p:sp>
    </p:spTree>
    <p:extLst>
      <p:ext uri="{BB962C8B-B14F-4D97-AF65-F5344CB8AC3E}">
        <p14:creationId val="1534815863"/>
      </p:ext>
    </p:extLst>
  </p:cSld>
  <p:clrMapOvr>
    <a:masterClrMapping/>
  </p:clrMapOvr>
  <mc:AlternateContent>
    <mc:Choice Requires="p14">
      <p:transition p14:dur="2000" spd="slow"/>
    </mc:Choice>
    <mc:Fallback>
      <p:transition spd="slow"/>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New Macbook Silver.png" id="33" name="Picture 32"/>
          <p:cNvPicPr>
            <a:picLocks noChangeAspect="1"/>
          </p:cNvPicPr>
          <p:nvPr/>
        </p:nvPicPr>
        <p:blipFill>
          <a:blip r:embed="rId2">
            <a:extLst>
              <a:ext uri="{28A0092B-C50C-407E-A947-70E740481C1C}">
                <a14:useLocalDpi val="0"/>
              </a:ext>
            </a:extLst>
          </a:blip>
          <a:stretch>
            <a:fillRect/>
          </a:stretch>
        </p:blipFill>
        <p:spPr>
          <a:xfrm>
            <a:off x="694376" y="1711872"/>
            <a:ext cx="3678742" cy="2162479"/>
          </a:xfrm>
          <a:prstGeom prst="rect">
            <a:avLst/>
          </a:prstGeom>
        </p:spPr>
      </p:pic>
      <p:sp>
        <p:nvSpPr>
          <p:cNvPr id="29" name="TextBox 28"/>
          <p:cNvSpPr txBox="1"/>
          <p:nvPr/>
        </p:nvSpPr>
        <p:spPr>
          <a:xfrm>
            <a:off x="5381796" y="1974847"/>
            <a:ext cx="5429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Welcome</a:t>
            </a:r>
          </a:p>
        </p:txBody>
      </p:sp>
      <p:sp>
        <p:nvSpPr>
          <p:cNvPr id="30" name="TextBox 29"/>
          <p:cNvSpPr txBox="1"/>
          <p:nvPr/>
        </p:nvSpPr>
        <p:spPr>
          <a:xfrm>
            <a:off x="4897477" y="2188887"/>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31" name="TextBox 30"/>
          <p:cNvSpPr txBox="1"/>
          <p:nvPr/>
        </p:nvSpPr>
        <p:spPr>
          <a:xfrm>
            <a:off x="7260089" y="1974847"/>
            <a:ext cx="31908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Team</a:t>
            </a:r>
          </a:p>
        </p:txBody>
      </p:sp>
      <p:sp>
        <p:nvSpPr>
          <p:cNvPr id="32" name="TextBox 31"/>
          <p:cNvSpPr txBox="1"/>
          <p:nvPr/>
        </p:nvSpPr>
        <p:spPr>
          <a:xfrm>
            <a:off x="6663847" y="2188887"/>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34" name="TextBox 33"/>
          <p:cNvSpPr txBox="1"/>
          <p:nvPr/>
        </p:nvSpPr>
        <p:spPr>
          <a:xfrm>
            <a:off x="5309565" y="3559807"/>
            <a:ext cx="68738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Our Devices</a:t>
            </a:r>
          </a:p>
        </p:txBody>
      </p:sp>
      <p:sp>
        <p:nvSpPr>
          <p:cNvPr id="35" name="TextBox 34"/>
          <p:cNvSpPr txBox="1"/>
          <p:nvPr/>
        </p:nvSpPr>
        <p:spPr>
          <a:xfrm>
            <a:off x="4897477" y="3773846"/>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36" name="TextBox 35"/>
          <p:cNvSpPr txBox="1"/>
          <p:nvPr/>
        </p:nvSpPr>
        <p:spPr>
          <a:xfrm>
            <a:off x="7064032" y="3559807"/>
            <a:ext cx="7112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Our Projects</a:t>
            </a:r>
          </a:p>
        </p:txBody>
      </p:sp>
      <p:sp>
        <p:nvSpPr>
          <p:cNvPr id="37" name="TextBox 36"/>
          <p:cNvSpPr txBox="1"/>
          <p:nvPr/>
        </p:nvSpPr>
        <p:spPr>
          <a:xfrm>
            <a:off x="6663847" y="3773846"/>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38" name="Shape 2690"/>
          <p:cNvSpPr/>
          <p:nvPr/>
        </p:nvSpPr>
        <p:spPr>
          <a:xfrm>
            <a:off x="7214733" y="1367660"/>
            <a:ext cx="409793" cy="372541"/>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9" name="Shape 2645"/>
          <p:cNvSpPr/>
          <p:nvPr/>
        </p:nvSpPr>
        <p:spPr>
          <a:xfrm>
            <a:off x="5450650" y="3002748"/>
            <a:ext cx="409795" cy="298033"/>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0" name="Shape 2525"/>
          <p:cNvSpPr>
            <a:spLocks noChangeAspect="1"/>
          </p:cNvSpPr>
          <p:nvPr/>
        </p:nvSpPr>
        <p:spPr>
          <a:xfrm>
            <a:off x="5423151" y="1334264"/>
            <a:ext cx="439332" cy="439332"/>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1" name="Shape 2562"/>
          <p:cNvSpPr/>
          <p:nvPr/>
        </p:nvSpPr>
        <p:spPr>
          <a:xfrm>
            <a:off x="7247008" y="2977387"/>
            <a:ext cx="344117" cy="344117"/>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16" name="直接连接符 15">
            <a:extLst>
              <a:ext uri="{FF2B5EF4-FFF2-40B4-BE49-F238E27FC236}">
                <a16:creationId xmlns:a16="http://schemas.microsoft.com/office/drawing/2014/main" id="{CBC16B3C-EADE-42EC-846B-BE9F927C47D7}"/>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BA833B96-FF17-4246-9BD7-6D80CE838858}"/>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8" name="TextBox 14">
            <a:extLst>
              <a:ext uri="{FF2B5EF4-FFF2-40B4-BE49-F238E27FC236}">
                <a16:creationId xmlns:a16="http://schemas.microsoft.com/office/drawing/2014/main" id="{D5F05376-1131-40CF-88FF-A6F3E3C092F0}"/>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6" name="图片占位符 5">
            <a:extLst>
              <a:ext uri="{FF2B5EF4-FFF2-40B4-BE49-F238E27FC236}">
                <a16:creationId xmlns:a16="http://schemas.microsoft.com/office/drawing/2014/main" id="{7B77DD72-F721-4755-BC85-444CB6DBC4CB}"/>
              </a:ext>
            </a:extLst>
          </p:cNvPr>
          <p:cNvPicPr>
            <a:picLocks noChangeAspect="1" noGrp="1"/>
          </p:cNvPicPr>
          <p:nvPr>
            <p:ph idx="15" sz="quarter" type="pic"/>
          </p:nvPr>
        </p:nvPicPr>
        <p:blipFill>
          <a:blip r:embed="rId3">
            <a:extLst>
              <a:ext uri="{28A0092B-C50C-407E-A947-70E740481C1C}">
                <a14:useLocalDpi val="0"/>
              </a:ext>
            </a:extLst>
          </a:blip>
          <a:srcRect b="3014" t="3014"/>
          <a:stretch>
            <a:fillRect/>
          </a:stretch>
        </p:blipFill>
        <p:spPr/>
      </p:pic>
    </p:spTree>
    <p:extLst>
      <p:ext uri="{BB962C8B-B14F-4D97-AF65-F5344CB8AC3E}">
        <p14:creationId val="2170293112"/>
      </p:ext>
    </p:extLst>
  </p:cSld>
  <p:clrMapOvr>
    <a:masterClrMapping/>
  </p:clrMapOvr>
  <mc:AlternateContent>
    <mc:Choice Requires="p14">
      <p:transition p14:dur="0"/>
    </mc:Choice>
    <mc:Fallback>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8" name="Table 37"/>
          <p:cNvGraphicFramePr>
            <a:graphicFrameLocks noGrp="1"/>
          </p:cNvGraphicFramePr>
          <p:nvPr>
            <p:extLst>
              <p:ext uri="{D42A27DB-BD31-4B8C-83A1-F6EECF244321}">
                <p14:modId val="3942614009"/>
              </p:ext>
            </p:extLst>
          </p:nvPr>
        </p:nvGraphicFramePr>
        <p:xfrm>
          <a:off x="759886" y="1356418"/>
          <a:ext cx="7624232" cy="2984195"/>
        </p:xfrm>
        <a:graphic>
          <a:graphicData uri="http://schemas.openxmlformats.org/drawingml/2006/table">
            <a:tbl>
              <a:tblPr bandRow="1" firstRow="1">
                <a:tableStyleId>{5A111915-BE36-4E01-A7E5-04B1672EAD32}</a:tableStyleId>
              </a:tblPr>
              <a:tblGrid>
                <a:gridCol w="1089176">
                  <a:extLst>
                    <a:ext uri="{9D8B030D-6E8A-4147-A177-3AD203B41FA5}">
                      <a16:colId xmlns:a16="http://schemas.microsoft.com/office/drawing/2014/main" val="20000"/>
                    </a:ext>
                  </a:extLst>
                </a:gridCol>
                <a:gridCol w="1089176">
                  <a:extLst>
                    <a:ext uri="{9D8B030D-6E8A-4147-A177-3AD203B41FA5}">
                      <a16:colId xmlns:a16="http://schemas.microsoft.com/office/drawing/2014/main" val="20001"/>
                    </a:ext>
                  </a:extLst>
                </a:gridCol>
                <a:gridCol w="1089176">
                  <a:extLst>
                    <a:ext uri="{9D8B030D-6E8A-4147-A177-3AD203B41FA5}">
                      <a16:colId xmlns:a16="http://schemas.microsoft.com/office/drawing/2014/main" val="20002"/>
                    </a:ext>
                  </a:extLst>
                </a:gridCol>
                <a:gridCol w="1089176">
                  <a:extLst>
                    <a:ext uri="{9D8B030D-6E8A-4147-A177-3AD203B41FA5}">
                      <a16:colId xmlns:a16="http://schemas.microsoft.com/office/drawing/2014/main" val="20003"/>
                    </a:ext>
                  </a:extLst>
                </a:gridCol>
                <a:gridCol w="1089176">
                  <a:extLst>
                    <a:ext uri="{9D8B030D-6E8A-4147-A177-3AD203B41FA5}">
                      <a16:colId xmlns:a16="http://schemas.microsoft.com/office/drawing/2014/main" val="20004"/>
                    </a:ext>
                  </a:extLst>
                </a:gridCol>
                <a:gridCol w="1089176">
                  <a:extLst>
                    <a:ext uri="{9D8B030D-6E8A-4147-A177-3AD203B41FA5}">
                      <a16:colId xmlns:a16="http://schemas.microsoft.com/office/drawing/2014/main" val="20005"/>
                    </a:ext>
                  </a:extLst>
                </a:gridCol>
                <a:gridCol w="1089176">
                  <a:extLst>
                    <a:ext uri="{9D8B030D-6E8A-4147-A177-3AD203B41FA5}">
                      <a16:colId xmlns:a16="http://schemas.microsoft.com/office/drawing/2014/main" val="20006"/>
                    </a:ext>
                  </a:extLst>
                </a:gridCol>
              </a:tblGrid>
              <a:tr h="500855">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S</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M</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T</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W</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T</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F</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S</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rgbClr val="535353"/>
                    </a:solidFill>
                  </a:tcPr>
                </a:tc>
                <a:extLst>
                  <a:ext uri="{0D108BD9-81ED-4DB2-BD59-A6C34878D82A}">
                    <a16:rowId xmlns:a16="http://schemas.microsoft.com/office/drawing/2014/main" val="10000"/>
                  </a:ext>
                </a:extLst>
              </a:tr>
              <a:tr h="496668">
                <a:tc>
                  <a:txBody>
                    <a:bodyPr vert="horz" wrap="square"/>
                    <a:lstStyle/>
                    <a:p>
                      <a:pPr algn="ctr"/>
                      <a:endParaRPr lang="en-US" sz="1100">
                        <a:latin charset="0" panose="020f0502020204030204" pitchFamily="34" typeface="Calibri"/>
                        <a:ea charset="-122" panose="020b0503020204020204" pitchFamily="34" typeface="微软雅黑"/>
                        <a:sym charset="0" panose="020f0502020204030204" pitchFamily="34" typeface="Calibri"/>
                      </a:endParaRP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endParaRPr lang="en-US" sz="1100">
                        <a:latin charset="0" panose="020f0502020204030204" pitchFamily="34" typeface="Calibri"/>
                        <a:ea charset="-122" panose="020b0503020204020204" pitchFamily="34" typeface="微软雅黑"/>
                        <a:sym charset="0" panose="020f0502020204030204" pitchFamily="34" typeface="Calibri"/>
                      </a:endParaRP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3</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4</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5</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extLst>
                  <a:ext uri="{0D108BD9-81ED-4DB2-BD59-A6C34878D82A}">
                    <a16:rowId xmlns:a16="http://schemas.microsoft.com/office/drawing/2014/main" val="10001"/>
                  </a:ext>
                </a:extLst>
              </a:tr>
              <a:tr h="496668">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6</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7</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8</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9</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10</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11</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solidFill>
                            <a:schemeClr val="bg1"/>
                          </a:solidFill>
                          <a:latin charset="0" panose="020f0502020204030204" pitchFamily="34" typeface="Calibri"/>
                          <a:ea charset="-122" panose="020b0503020204020204" pitchFamily="34" typeface="微软雅黑"/>
                          <a:sym charset="0" panose="020f0502020204030204" pitchFamily="34" typeface="Calibri"/>
                        </a:rPr>
                        <a:t>12</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chemeClr val="accent1"/>
                    </a:solidFill>
                  </a:tcPr>
                </a:tc>
                <a:extLst>
                  <a:ext uri="{0D108BD9-81ED-4DB2-BD59-A6C34878D82A}">
                    <a16:rowId xmlns:a16="http://schemas.microsoft.com/office/drawing/2014/main" val="10002"/>
                  </a:ext>
                </a:extLst>
              </a:tr>
              <a:tr h="496668">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13</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solidFill>
                            <a:schemeClr val="bg1"/>
                          </a:solidFill>
                          <a:latin charset="0" panose="020f0502020204030204" pitchFamily="34" typeface="Calibri"/>
                          <a:ea charset="-122" panose="020b0503020204020204" pitchFamily="34" typeface="微软雅黑"/>
                          <a:sym charset="0" panose="020f0502020204030204" pitchFamily="34" typeface="Calibri"/>
                        </a:rPr>
                        <a:t>14</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chemeClr val="accent2"/>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15</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16</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17</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18</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19</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extLst>
                  <a:ext uri="{0D108BD9-81ED-4DB2-BD59-A6C34878D82A}">
                    <a16:rowId xmlns:a16="http://schemas.microsoft.com/office/drawing/2014/main" val="10003"/>
                  </a:ext>
                </a:extLst>
              </a:tr>
              <a:tr h="496668">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20</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21</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solidFill>
                            <a:schemeClr val="tx1"/>
                          </a:solidFill>
                          <a:latin charset="0" panose="020f0502020204030204" pitchFamily="34" typeface="Calibri"/>
                          <a:ea charset="-122" panose="020b0503020204020204" pitchFamily="34" typeface="微软雅黑"/>
                          <a:sym charset="0" panose="020f0502020204030204" pitchFamily="34" typeface="Calibri"/>
                        </a:rPr>
                        <a:t>22</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no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23</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solidFill>
                            <a:schemeClr val="bg1"/>
                          </a:solidFill>
                          <a:latin charset="0" panose="020f0502020204030204" pitchFamily="34" typeface="Calibri"/>
                          <a:ea charset="-122" panose="020b0503020204020204" pitchFamily="34" typeface="微软雅黑"/>
                          <a:sym charset="0" panose="020f0502020204030204" pitchFamily="34" typeface="Calibri"/>
                        </a:rPr>
                        <a:t>24</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solidFill>
                      <a:schemeClr val="accent3"/>
                    </a:solidFill>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25</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26</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extLst>
                  <a:ext uri="{0D108BD9-81ED-4DB2-BD59-A6C34878D82A}">
                    <a16:rowId xmlns:a16="http://schemas.microsoft.com/office/drawing/2014/main" val="10004"/>
                  </a:ext>
                </a:extLst>
              </a:tr>
              <a:tr h="496668">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27</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28</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29</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30</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r>
                        <a:rPr lang="en-US" sz="1100">
                          <a:latin charset="0" panose="020f0502020204030204" pitchFamily="34" typeface="Calibri"/>
                          <a:ea charset="-122" panose="020b0503020204020204" pitchFamily="34" typeface="微软雅黑"/>
                          <a:sym charset="0" panose="020f0502020204030204" pitchFamily="34" typeface="Calibri"/>
                        </a:rPr>
                        <a:t>31</a:t>
                      </a: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endParaRPr lang="en-US" sz="1100">
                        <a:latin charset="0" panose="020f0502020204030204" pitchFamily="34" typeface="Calibri"/>
                        <a:ea charset="-122" panose="020b0503020204020204" pitchFamily="34" typeface="微软雅黑"/>
                        <a:sym charset="0" panose="020f0502020204030204" pitchFamily="34" typeface="Calibri"/>
                      </a:endParaRP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tc>
                  <a:txBody>
                    <a:bodyPr vert="horz" wrap="square"/>
                    <a:lstStyle/>
                    <a:p>
                      <a:pPr algn="ctr"/>
                      <a:endParaRPr lang="en-US" sz="1100">
                        <a:latin charset="0" pitchFamily="34" typeface="Calibri"/>
                        <a:ea charset="-122" panose="020b0503020204020204" pitchFamily="34" typeface="微软雅黑"/>
                        <a:sym charset="0" pitchFamily="34" typeface="Calibri"/>
                      </a:endParaRPr>
                    </a:p>
                  </a:txBody>
                  <a:tcPr anchor="ctr" marB="21279" marL="42559" marR="42559" marT="21279">
                    <a:lnL algn="ctr" cap="flat" cmpd="sng" w="12700">
                      <a:solidFill>
                        <a:srgbClr val="BFBFBF"/>
                      </a:solidFill>
                      <a:prstDash val="solid"/>
                      <a:round/>
                      <a:headEnd len="med" type="none" w="med"/>
                      <a:tailEnd len="med" type="none" w="med"/>
                    </a:lnL>
                    <a:lnR algn="ctr" cap="flat" cmpd="sng" w="12700">
                      <a:solidFill>
                        <a:srgbClr val="BFBFBF"/>
                      </a:solidFill>
                      <a:prstDash val="solid"/>
                      <a:round/>
                      <a:headEnd len="med" type="none" w="med"/>
                      <a:tailEnd len="med" type="none" w="med"/>
                    </a:lnR>
                    <a:lnT algn="ctr" cap="flat" cmpd="sng" w="12700">
                      <a:solidFill>
                        <a:srgbClr val="BFBFBF"/>
                      </a:solidFill>
                      <a:prstDash val="solid"/>
                      <a:round/>
                      <a:headEnd len="med" type="none" w="med"/>
                      <a:tailEnd len="med" type="none" w="med"/>
                    </a:lnT>
                    <a:lnB algn="ctr" cap="flat" cmpd="sng" w="12700">
                      <a:solidFill>
                        <a:srgbClr val="BFBFBF"/>
                      </a:solidFill>
                      <a:prstDash val="solid"/>
                      <a:round/>
                      <a:headEnd len="med" type="none" w="med"/>
                      <a:tailEnd len="med" type="none" w="med"/>
                    </a:lnB>
                  </a:tcPr>
                </a:tc>
                <a:extLst>
                  <a:ext uri="{0D108BD9-81ED-4DB2-BD59-A6C34878D82A}">
                    <a16:rowId xmlns:a16="http://schemas.microsoft.com/office/drawing/2014/main" val="10005"/>
                  </a:ext>
                </a:extLst>
              </a:tr>
            </a:tbl>
          </a:graphicData>
        </a:graphic>
      </p:graphicFrame>
      <p:cxnSp>
        <p:nvCxnSpPr>
          <p:cNvPr id="3" name="直接连接符 2">
            <a:extLst>
              <a:ext uri="{FF2B5EF4-FFF2-40B4-BE49-F238E27FC236}">
                <a16:creationId xmlns:a16="http://schemas.microsoft.com/office/drawing/2014/main" id="{73B2DC80-FCC1-4835-8869-DA9F55B67A73}"/>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12">
            <a:extLst>
              <a:ext uri="{FF2B5EF4-FFF2-40B4-BE49-F238E27FC236}">
                <a16:creationId xmlns:a16="http://schemas.microsoft.com/office/drawing/2014/main" id="{24371FF5-FD21-43BC-8477-089468DF655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5" name="TextBox 14">
            <a:extLst>
              <a:ext uri="{FF2B5EF4-FFF2-40B4-BE49-F238E27FC236}">
                <a16:creationId xmlns:a16="http://schemas.microsoft.com/office/drawing/2014/main" id="{87EC59CE-96C6-46F3-9119-B38D321BE49C}"/>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3469440570"/>
      </p:ext>
    </p:extLst>
  </p:cSld>
  <p:clrMapOvr>
    <a:masterClrMapping/>
  </p:clrMapOvr>
  <mc:AlternateContent>
    <mc:Choice Requires="p14">
      <p:transition p14:dur="0"/>
    </mc:Choice>
    <mc:Fallback>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Rectangle 19"/>
          <p:cNvSpPr/>
          <p:nvPr/>
        </p:nvSpPr>
        <p:spPr>
          <a:xfrm>
            <a:off x="1288493" y="3517734"/>
            <a:ext cx="68770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Feature 3</a:t>
            </a:r>
          </a:p>
        </p:txBody>
      </p:sp>
      <p:sp>
        <p:nvSpPr>
          <p:cNvPr id="21" name="TextBox 20"/>
          <p:cNvSpPr txBox="1"/>
          <p:nvPr/>
        </p:nvSpPr>
        <p:spPr>
          <a:xfrm>
            <a:off x="1292780" y="3720136"/>
            <a:ext cx="3207926"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a:t>
            </a:r>
          </a:p>
        </p:txBody>
      </p:sp>
      <p:sp>
        <p:nvSpPr>
          <p:cNvPr id="23" name="Rectangle 22"/>
          <p:cNvSpPr/>
          <p:nvPr/>
        </p:nvSpPr>
        <p:spPr>
          <a:xfrm>
            <a:off x="1288493" y="1426544"/>
            <a:ext cx="68770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Feature 1</a:t>
            </a:r>
          </a:p>
        </p:txBody>
      </p:sp>
      <p:sp>
        <p:nvSpPr>
          <p:cNvPr id="24" name="TextBox 23"/>
          <p:cNvSpPr txBox="1"/>
          <p:nvPr/>
        </p:nvSpPr>
        <p:spPr>
          <a:xfrm>
            <a:off x="1292780" y="1628946"/>
            <a:ext cx="3207926"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a:t>
            </a:r>
          </a:p>
        </p:txBody>
      </p:sp>
      <p:sp>
        <p:nvSpPr>
          <p:cNvPr id="38" name="Rectangle 37"/>
          <p:cNvSpPr/>
          <p:nvPr/>
        </p:nvSpPr>
        <p:spPr>
          <a:xfrm>
            <a:off x="1288493" y="2472139"/>
            <a:ext cx="68770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Feature 2</a:t>
            </a:r>
          </a:p>
        </p:txBody>
      </p:sp>
      <p:sp>
        <p:nvSpPr>
          <p:cNvPr id="39" name="TextBox 38"/>
          <p:cNvSpPr txBox="1"/>
          <p:nvPr/>
        </p:nvSpPr>
        <p:spPr>
          <a:xfrm>
            <a:off x="1292780" y="2674541"/>
            <a:ext cx="3207926"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a:t>
            </a:r>
          </a:p>
        </p:txBody>
      </p:sp>
      <p:sp>
        <p:nvSpPr>
          <p:cNvPr id="44" name="Shape 2645"/>
          <p:cNvSpPr/>
          <p:nvPr/>
        </p:nvSpPr>
        <p:spPr>
          <a:xfrm>
            <a:off x="774311" y="1516789"/>
            <a:ext cx="357605" cy="260077"/>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5" name="Shape 2690"/>
          <p:cNvSpPr/>
          <p:nvPr/>
        </p:nvSpPr>
        <p:spPr>
          <a:xfrm>
            <a:off x="774310" y="2511994"/>
            <a:ext cx="357605" cy="325096"/>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6" name="Shape 2783"/>
          <p:cNvSpPr/>
          <p:nvPr/>
        </p:nvSpPr>
        <p:spPr>
          <a:xfrm>
            <a:off x="774310" y="3592658"/>
            <a:ext cx="357605" cy="308841"/>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 name="Diamond 2"/>
          <p:cNvSpPr/>
          <p:nvPr/>
        </p:nvSpPr>
        <p:spPr>
          <a:xfrm>
            <a:off x="657714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8" name="Diamond 47"/>
          <p:cNvSpPr/>
          <p:nvPr/>
        </p:nvSpPr>
        <p:spPr>
          <a:xfrm>
            <a:off x="466157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9" name="Diamond 48"/>
          <p:cNvSpPr/>
          <p:nvPr/>
        </p:nvSpPr>
        <p:spPr>
          <a:xfrm>
            <a:off x="5619355" y="2780178"/>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0" name="Diamond 49"/>
          <p:cNvSpPr/>
          <p:nvPr/>
        </p:nvSpPr>
        <p:spPr>
          <a:xfrm>
            <a:off x="5622579" y="664371"/>
            <a:ext cx="1855987" cy="18559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1" name="TextBox 50"/>
          <p:cNvSpPr txBox="1"/>
          <p:nvPr/>
        </p:nvSpPr>
        <p:spPr>
          <a:xfrm>
            <a:off x="5898721" y="1416536"/>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Layers</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53" name="Shape 2783"/>
          <p:cNvSpPr/>
          <p:nvPr/>
        </p:nvSpPr>
        <p:spPr>
          <a:xfrm>
            <a:off x="6392390" y="962600"/>
            <a:ext cx="357605" cy="308841"/>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22" name="直接连接符 21">
            <a:extLst>
              <a:ext uri="{FF2B5EF4-FFF2-40B4-BE49-F238E27FC236}">
                <a16:creationId xmlns:a16="http://schemas.microsoft.com/office/drawing/2014/main" id="{18B859AE-D4FB-4936-B974-2954822BACDD}"/>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12">
            <a:extLst>
              <a:ext uri="{FF2B5EF4-FFF2-40B4-BE49-F238E27FC236}">
                <a16:creationId xmlns:a16="http://schemas.microsoft.com/office/drawing/2014/main" id="{0A71A580-B02A-4AFF-B4D6-E396D936F55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6" name="TextBox 14">
            <a:extLst>
              <a:ext uri="{FF2B5EF4-FFF2-40B4-BE49-F238E27FC236}">
                <a16:creationId xmlns:a16="http://schemas.microsoft.com/office/drawing/2014/main" id="{C3906E64-AAB9-4A32-828E-16D003C250AF}"/>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15" name="图片占位符 14">
            <a:extLst>
              <a:ext uri="{FF2B5EF4-FFF2-40B4-BE49-F238E27FC236}">
                <a16:creationId xmlns:a16="http://schemas.microsoft.com/office/drawing/2014/main" id="{01C1B6DA-B5AA-42C0-9284-E79028BF43B6}"/>
              </a:ext>
            </a:extLst>
          </p:cNvPr>
          <p:cNvPicPr>
            <a:picLocks noChangeAspect="1" noGrp="1"/>
          </p:cNvPicPr>
          <p:nvPr>
            <p:ph idx="24" sz="quarter" type="pic"/>
          </p:nvPr>
        </p:nvPicPr>
        <p:blipFill>
          <a:blip r:embed="rId2">
            <a:extLst>
              <a:ext uri="{28A0092B-C50C-407E-A947-70E740481C1C}">
                <a14:useLocalDpi val="0"/>
              </a:ext>
            </a:extLst>
          </a:blip>
          <a:srcRect l="16321" r="16321"/>
          <a:stretch>
            <a:fillRect/>
          </a:stretch>
        </p:blipFill>
        <p:spPr/>
      </p:pic>
      <p:pic>
        <p:nvPicPr>
          <p:cNvPr id="17" name="图片占位符 16">
            <a:extLst>
              <a:ext uri="{FF2B5EF4-FFF2-40B4-BE49-F238E27FC236}">
                <a16:creationId xmlns:a16="http://schemas.microsoft.com/office/drawing/2014/main" id="{7D83A72D-79C4-4F34-BBCD-1953693C5016}"/>
              </a:ext>
            </a:extLst>
          </p:cNvPr>
          <p:cNvPicPr>
            <a:picLocks noChangeAspect="1" noGrp="1"/>
          </p:cNvPicPr>
          <p:nvPr>
            <p:ph idx="26" sz="quarter" type="pic"/>
          </p:nvPr>
        </p:nvPicPr>
        <p:blipFill>
          <a:blip r:embed="rId3">
            <a:extLst>
              <a:ext uri="{28A0092B-C50C-407E-A947-70E740481C1C}">
                <a14:useLocalDpi val="0"/>
              </a:ext>
            </a:extLst>
          </a:blip>
          <a:srcRect l="16350" r="16350"/>
          <a:stretch>
            <a:fillRect/>
          </a:stretch>
        </p:blipFill>
        <p:spPr/>
      </p:pic>
      <p:pic>
        <p:nvPicPr>
          <p:cNvPr id="13" name="图片占位符 12">
            <a:extLst>
              <a:ext uri="{FF2B5EF4-FFF2-40B4-BE49-F238E27FC236}">
                <a16:creationId xmlns:a16="http://schemas.microsoft.com/office/drawing/2014/main" id="{32EF7E83-FDC0-4719-9A83-82337A4ABCA8}"/>
              </a:ext>
            </a:extLst>
          </p:cNvPr>
          <p:cNvPicPr>
            <a:picLocks noChangeAspect="1" noGrp="1"/>
          </p:cNvPicPr>
          <p:nvPr>
            <p:ph idx="25" sz="quarter" type="pic"/>
          </p:nvPr>
        </p:nvPicPr>
        <p:blipFill>
          <a:blip r:embed="rId4">
            <a:extLst>
              <a:ext uri="{28A0092B-C50C-407E-A947-70E740481C1C}">
                <a14:useLocalDpi val="0"/>
              </a:ext>
            </a:extLst>
          </a:blip>
          <a:srcRect l="16317" r="16317"/>
          <a:stretch>
            <a:fillRect/>
          </a:stretch>
        </p:blipFill>
        <p:spPr/>
      </p:pic>
    </p:spTree>
    <p:extLst>
      <p:ext uri="{BB962C8B-B14F-4D97-AF65-F5344CB8AC3E}">
        <p14:creationId val="2176009717"/>
      </p:ext>
    </p:extLst>
  </p:cSld>
  <p:clrMapOvr>
    <a:masterClrMapping/>
  </p:clrMapOvr>
  <mc:AlternateContent>
    <mc:Choice Requires="p14">
      <p:transition p14:dur="0"/>
    </mc:Choice>
    <mc:Fallback>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Table 1"/>
          <p:cNvGraphicFramePr>
            <a:graphicFrameLocks noGrp="1"/>
          </p:cNvGraphicFramePr>
          <p:nvPr>
            <p:extLst>
              <p:ext uri="{D42A27DB-BD31-4B8C-83A1-F6EECF244321}">
                <p14:modId val="92026851"/>
              </p:ext>
            </p:extLst>
          </p:nvPr>
        </p:nvGraphicFramePr>
        <p:xfrm>
          <a:off x="657225" y="1276260"/>
          <a:ext cx="7829551" cy="3145758"/>
        </p:xfrm>
        <a:graphic>
          <a:graphicData uri="http://schemas.openxmlformats.org/drawingml/2006/table">
            <a:tbl>
              <a:tblPr bandRow="1" firstRow="1">
                <a:tableStyleId>{85BE263C-DBD7-4A20-BB59-AAB30ACAA65A}</a:tableStyleId>
              </a:tblPr>
              <a:tblGrid>
                <a:gridCol w="933014">
                  <a:extLst>
                    <a:ext uri="{9D8B030D-6E8A-4147-A177-3AD203B41FA5}">
                      <a16:colId xmlns:a16="http://schemas.microsoft.com/office/drawing/2014/main" val="20000"/>
                    </a:ext>
                  </a:extLst>
                </a:gridCol>
                <a:gridCol w="1024373">
                  <a:extLst>
                    <a:ext uri="{9D8B030D-6E8A-4147-A177-3AD203B41FA5}">
                      <a16:colId xmlns:a16="http://schemas.microsoft.com/office/drawing/2014/main" val="20001"/>
                    </a:ext>
                  </a:extLst>
                </a:gridCol>
                <a:gridCol w="978694">
                  <a:extLst>
                    <a:ext uri="{9D8B030D-6E8A-4147-A177-3AD203B41FA5}">
                      <a16:colId xmlns:a16="http://schemas.microsoft.com/office/drawing/2014/main" val="20002"/>
                    </a:ext>
                  </a:extLst>
                </a:gridCol>
                <a:gridCol w="978694">
                  <a:extLst>
                    <a:ext uri="{9D8B030D-6E8A-4147-A177-3AD203B41FA5}">
                      <a16:colId xmlns:a16="http://schemas.microsoft.com/office/drawing/2014/main" val="20003"/>
                    </a:ext>
                  </a:extLst>
                </a:gridCol>
                <a:gridCol w="978694">
                  <a:extLst>
                    <a:ext uri="{9D8B030D-6E8A-4147-A177-3AD203B41FA5}">
                      <a16:colId xmlns:a16="http://schemas.microsoft.com/office/drawing/2014/main" val="20004"/>
                    </a:ext>
                  </a:extLst>
                </a:gridCol>
                <a:gridCol w="978694">
                  <a:extLst>
                    <a:ext uri="{9D8B030D-6E8A-4147-A177-3AD203B41FA5}">
                      <a16:colId xmlns:a16="http://schemas.microsoft.com/office/drawing/2014/main" val="20005"/>
                    </a:ext>
                  </a:extLst>
                </a:gridCol>
                <a:gridCol w="978694">
                  <a:extLst>
                    <a:ext uri="{9D8B030D-6E8A-4147-A177-3AD203B41FA5}">
                      <a16:colId xmlns:a16="http://schemas.microsoft.com/office/drawing/2014/main" val="20006"/>
                    </a:ext>
                  </a:extLst>
                </a:gridCol>
                <a:gridCol w="978694">
                  <a:extLst>
                    <a:ext uri="{9D8B030D-6E8A-4147-A177-3AD203B41FA5}">
                      <a16:colId xmlns:a16="http://schemas.microsoft.com/office/drawing/2014/main" val="20007"/>
                    </a:ext>
                  </a:extLst>
                </a:gridCol>
              </a:tblGrid>
              <a:tr h="449394">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494949"/>
                    </a:solidFill>
                  </a:tcPr>
                </a:tc>
                <a:extLst>
                  <a:ext uri="{0D108BD9-81ED-4DB2-BD59-A6C34878D82A}">
                    <a16:rowId xmlns:a16="http://schemas.microsoft.com/office/drawing/2014/main" val="10000"/>
                  </a:ext>
                </a:extLst>
              </a:tr>
              <a:tr h="449394">
                <a:tc>
                  <a:txBody>
                    <a:bodyPr vert="horz" wrap="square"/>
                    <a:lstStyle/>
                    <a:p>
                      <a:endParaRPr b="0" i="0" lang="en-US" sz="700">
                        <a:solidFill>
                          <a:schemeClr val="bg2"/>
                        </a:solidFill>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1"/>
                  </a:ext>
                </a:extLst>
              </a:tr>
              <a:tr h="449394">
                <a:tc>
                  <a:txBody>
                    <a:bodyPr vert="horz" wrap="square"/>
                    <a:lstStyle/>
                    <a:p>
                      <a:endParaRPr b="0" i="0" lang="en-US" sz="700">
                        <a:solidFill>
                          <a:schemeClr val="bg2"/>
                        </a:solidFill>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2"/>
                  </a:ext>
                </a:extLst>
              </a:tr>
              <a:tr h="449394">
                <a:tc>
                  <a:txBody>
                    <a:bodyPr vert="horz" wrap="square"/>
                    <a:lstStyle/>
                    <a:p>
                      <a:endParaRPr b="0" i="0" lang="en-US" sz="700">
                        <a:solidFill>
                          <a:schemeClr val="bg2"/>
                        </a:solidFill>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3"/>
                  </a:ext>
                </a:extLst>
              </a:tr>
              <a:tr h="449394">
                <a:tc>
                  <a:txBody>
                    <a:bodyPr vert="horz" wrap="square"/>
                    <a:lstStyle/>
                    <a:p>
                      <a:endParaRPr b="0" i="0" lang="en-US" sz="700">
                        <a:solidFill>
                          <a:schemeClr val="bg2"/>
                        </a:solidFill>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4"/>
                  </a:ext>
                </a:extLst>
              </a:tr>
              <a:tr h="449394">
                <a:tc>
                  <a:txBody>
                    <a:bodyPr vert="horz" wrap="square"/>
                    <a:lstStyle/>
                    <a:p>
                      <a:endParaRPr b="0" i="0" lang="en-US" sz="700">
                        <a:solidFill>
                          <a:schemeClr val="bg2"/>
                        </a:solidFill>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5"/>
                  </a:ext>
                </a:extLst>
              </a:tr>
              <a:tr h="449394">
                <a:tc>
                  <a:txBody>
                    <a:bodyPr vert="horz" wrap="square"/>
                    <a:lstStyle/>
                    <a:p>
                      <a:endParaRPr b="0" i="0" lang="en-US" sz="700">
                        <a:solidFill>
                          <a:schemeClr val="bg2"/>
                        </a:solidFill>
                        <a:latin charset="0" pitchFamily="34" typeface="Calibri"/>
                        <a:ea charset="-122" panose="020b0503020204020204" pitchFamily="34" typeface="微软雅黑"/>
                        <a:cs typeface="Lato Light"/>
                        <a:sym charset="0"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anose="020f0502020204030204" pitchFamily="34" typeface="Calibri"/>
                        <a:ea charset="-122" panose="020b0503020204020204" pitchFamily="34" typeface="微软雅黑"/>
                        <a:cs typeface="Lato Light"/>
                        <a:sym charset="0" panose="020f0502020204030204"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b="0" i="0" lang="en-US" sz="700">
                        <a:latin charset="0" pitchFamily="34" typeface="Calibri"/>
                        <a:ea charset="-122" panose="020b0503020204020204" pitchFamily="34" typeface="微软雅黑"/>
                        <a:cs typeface="Lato Light"/>
                        <a:sym charset="0" pitchFamily="34" typeface="Calibri"/>
                      </a:endParaRPr>
                    </a:p>
                  </a:txBody>
                  <a:tcPr marB="17145" marL="34290" marR="34290" marT="17145">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6"/>
                  </a:ext>
                </a:extLst>
              </a:tr>
            </a:tbl>
          </a:graphicData>
        </a:graphic>
      </p:graphicFrame>
      <p:sp>
        <p:nvSpPr>
          <p:cNvPr id="7" name="Rectangle 6"/>
          <p:cNvSpPr/>
          <p:nvPr/>
        </p:nvSpPr>
        <p:spPr>
          <a:xfrm>
            <a:off x="4656915" y="1405412"/>
            <a:ext cx="876618"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WEDNESDAY</a:t>
            </a:r>
          </a:p>
        </p:txBody>
      </p:sp>
      <p:sp>
        <p:nvSpPr>
          <p:cNvPr id="8" name="Rectangle 7"/>
          <p:cNvSpPr/>
          <p:nvPr/>
        </p:nvSpPr>
        <p:spPr>
          <a:xfrm>
            <a:off x="7617715" y="1405412"/>
            <a:ext cx="767080"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SATURDAY</a:t>
            </a:r>
          </a:p>
        </p:txBody>
      </p:sp>
      <p:sp>
        <p:nvSpPr>
          <p:cNvPr id="9" name="Rectangle 8"/>
          <p:cNvSpPr/>
          <p:nvPr/>
        </p:nvSpPr>
        <p:spPr>
          <a:xfrm>
            <a:off x="6731658" y="1405412"/>
            <a:ext cx="574993"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FRIDAY</a:t>
            </a:r>
          </a:p>
        </p:txBody>
      </p:sp>
      <p:sp>
        <p:nvSpPr>
          <p:cNvPr id="10" name="Rectangle 9"/>
          <p:cNvSpPr/>
          <p:nvPr/>
        </p:nvSpPr>
        <p:spPr>
          <a:xfrm>
            <a:off x="5646375" y="1405412"/>
            <a:ext cx="770255"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THURSDAY</a:t>
            </a:r>
          </a:p>
        </p:txBody>
      </p:sp>
      <p:sp>
        <p:nvSpPr>
          <p:cNvPr id="11" name="Rectangle 10"/>
          <p:cNvSpPr/>
          <p:nvPr/>
        </p:nvSpPr>
        <p:spPr>
          <a:xfrm>
            <a:off x="3759484" y="1405412"/>
            <a:ext cx="679768"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TUESDAY</a:t>
            </a:r>
          </a:p>
        </p:txBody>
      </p:sp>
      <p:sp>
        <p:nvSpPr>
          <p:cNvPr id="12" name="Rectangle 11"/>
          <p:cNvSpPr/>
          <p:nvPr/>
        </p:nvSpPr>
        <p:spPr>
          <a:xfrm>
            <a:off x="2778175" y="1405412"/>
            <a:ext cx="692468"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MONDAY</a:t>
            </a:r>
          </a:p>
        </p:txBody>
      </p:sp>
      <p:sp>
        <p:nvSpPr>
          <p:cNvPr id="13" name="Rectangle 12"/>
          <p:cNvSpPr/>
          <p:nvPr/>
        </p:nvSpPr>
        <p:spPr>
          <a:xfrm>
            <a:off x="907191" y="4100430"/>
            <a:ext cx="428943"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RICK</a:t>
            </a:r>
          </a:p>
        </p:txBody>
      </p:sp>
      <p:sp>
        <p:nvSpPr>
          <p:cNvPr id="14" name="Rectangle 13"/>
          <p:cNvSpPr/>
          <p:nvPr/>
        </p:nvSpPr>
        <p:spPr>
          <a:xfrm>
            <a:off x="1789958" y="1405412"/>
            <a:ext cx="636905"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SUNDAY</a:t>
            </a:r>
          </a:p>
        </p:txBody>
      </p:sp>
      <p:sp>
        <p:nvSpPr>
          <p:cNvPr id="15" name="Rectangle 14"/>
          <p:cNvSpPr/>
          <p:nvPr/>
        </p:nvSpPr>
        <p:spPr>
          <a:xfrm>
            <a:off x="861153" y="1405412"/>
            <a:ext cx="521018" cy="245821"/>
          </a:xfrm>
          <a:prstGeom prst="rect">
            <a:avLst/>
          </a:prstGeom>
        </p:spPr>
        <p:txBody>
          <a:bodyPr wrap="none">
            <a:spAutoFit/>
          </a:bodyPr>
          <a:lstStyle/>
          <a:p>
            <a:pPr algn="ctr" defTabSz="685663"/>
            <a:r>
              <a:rPr b="1"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NAME</a:t>
            </a:r>
          </a:p>
        </p:txBody>
      </p:sp>
      <p:sp>
        <p:nvSpPr>
          <p:cNvPr id="16" name="Rectangle 15"/>
          <p:cNvSpPr/>
          <p:nvPr/>
        </p:nvSpPr>
        <p:spPr>
          <a:xfrm>
            <a:off x="882585" y="3211910"/>
            <a:ext cx="478155"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JOHN</a:t>
            </a:r>
          </a:p>
        </p:txBody>
      </p:sp>
      <p:sp>
        <p:nvSpPr>
          <p:cNvPr id="17" name="Rectangle 16"/>
          <p:cNvSpPr/>
          <p:nvPr/>
        </p:nvSpPr>
        <p:spPr>
          <a:xfrm>
            <a:off x="921478" y="3639645"/>
            <a:ext cx="400368"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RAY</a:t>
            </a:r>
          </a:p>
        </p:txBody>
      </p:sp>
      <p:sp>
        <p:nvSpPr>
          <p:cNvPr id="18" name="Rectangle 17"/>
          <p:cNvSpPr/>
          <p:nvPr/>
        </p:nvSpPr>
        <p:spPr>
          <a:xfrm>
            <a:off x="868298" y="2753919"/>
            <a:ext cx="506730"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ANNA</a:t>
            </a:r>
          </a:p>
        </p:txBody>
      </p:sp>
      <p:sp>
        <p:nvSpPr>
          <p:cNvPr id="19" name="Rectangle 18"/>
          <p:cNvSpPr/>
          <p:nvPr/>
        </p:nvSpPr>
        <p:spPr>
          <a:xfrm>
            <a:off x="855599" y="1865400"/>
            <a:ext cx="532130"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DIEGO</a:t>
            </a:r>
          </a:p>
        </p:txBody>
      </p:sp>
      <p:sp>
        <p:nvSpPr>
          <p:cNvPr id="20" name="Rectangle 19"/>
          <p:cNvSpPr/>
          <p:nvPr/>
        </p:nvSpPr>
        <p:spPr>
          <a:xfrm>
            <a:off x="868298" y="2293136"/>
            <a:ext cx="506730" cy="245821"/>
          </a:xfrm>
          <a:prstGeom prst="rect">
            <a:avLst/>
          </a:prstGeom>
        </p:spPr>
        <p:txBody>
          <a:bodyPr wrap="none">
            <a:spAutoFit/>
          </a:bodyPr>
          <a:lstStyle/>
          <a:p>
            <a:pPr algn="ctr" defTabSz="685663"/>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ANNA</a:t>
            </a:r>
          </a:p>
        </p:txBody>
      </p:sp>
      <p:sp>
        <p:nvSpPr>
          <p:cNvPr id="63" name="Rounded Rectangle 62"/>
          <p:cNvSpPr/>
          <p:nvPr/>
        </p:nvSpPr>
        <p:spPr>
          <a:xfrm>
            <a:off x="2610576" y="2337291"/>
            <a:ext cx="1961424" cy="126873"/>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4" name="Rounded Rectangle 63"/>
          <p:cNvSpPr/>
          <p:nvPr/>
        </p:nvSpPr>
        <p:spPr>
          <a:xfrm>
            <a:off x="5544756" y="1906530"/>
            <a:ext cx="1961424" cy="12782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8" name="Rounded Rectangle 67"/>
          <p:cNvSpPr/>
          <p:nvPr/>
        </p:nvSpPr>
        <p:spPr>
          <a:xfrm>
            <a:off x="4572000" y="2785978"/>
            <a:ext cx="1961424" cy="126873"/>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9" name="Rounded Rectangle 68"/>
          <p:cNvSpPr/>
          <p:nvPr/>
        </p:nvSpPr>
        <p:spPr>
          <a:xfrm>
            <a:off x="3591288" y="3239624"/>
            <a:ext cx="1961424" cy="126873"/>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0" name="Rounded Rectangle 69"/>
          <p:cNvSpPr/>
          <p:nvPr/>
        </p:nvSpPr>
        <p:spPr>
          <a:xfrm>
            <a:off x="5569846" y="3692907"/>
            <a:ext cx="1961424" cy="126873"/>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1" name="Rounded Rectangle 70"/>
          <p:cNvSpPr/>
          <p:nvPr/>
        </p:nvSpPr>
        <p:spPr>
          <a:xfrm>
            <a:off x="4588726" y="4133881"/>
            <a:ext cx="936947" cy="1268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2" name="Rounded Rectangle 71"/>
          <p:cNvSpPr/>
          <p:nvPr/>
        </p:nvSpPr>
        <p:spPr>
          <a:xfrm>
            <a:off x="1586099" y="2785978"/>
            <a:ext cx="1961424" cy="126873"/>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3" name="Rounded Rectangle 72"/>
          <p:cNvSpPr/>
          <p:nvPr/>
        </p:nvSpPr>
        <p:spPr>
          <a:xfrm>
            <a:off x="2627302" y="4133881"/>
            <a:ext cx="936947" cy="1268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4" name="Rounded Rectangle 73"/>
          <p:cNvSpPr/>
          <p:nvPr/>
        </p:nvSpPr>
        <p:spPr>
          <a:xfrm>
            <a:off x="1586099" y="1906530"/>
            <a:ext cx="1024478" cy="12782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sz="2699">
              <a:solidFill>
                <a:srgbClr val="FFFFFF"/>
              </a:solidFill>
              <a:latin typeface="+mn-lt"/>
              <a:ea charset="-122" panose="020b0503020204020204" pitchFamily="34" typeface="微软雅黑"/>
              <a:sym charset="0" panose="020f0502020204030204" pitchFamily="34" typeface="Calibri"/>
            </a:endParaRPr>
          </a:p>
        </p:txBody>
      </p:sp>
      <p:cxnSp>
        <p:nvCxnSpPr>
          <p:cNvPr id="26" name="直接连接符 25">
            <a:extLst>
              <a:ext uri="{FF2B5EF4-FFF2-40B4-BE49-F238E27FC236}">
                <a16:creationId xmlns:a16="http://schemas.microsoft.com/office/drawing/2014/main" id="{7101A482-77DC-43FF-8CD5-6BEC6445C80C}"/>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a16="http://schemas.microsoft.com/office/drawing/2014/main" id="{152504A7-E612-462E-85BA-A8256E7AD507}"/>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8" name="TextBox 14">
            <a:extLst>
              <a:ext uri="{FF2B5EF4-FFF2-40B4-BE49-F238E27FC236}">
                <a16:creationId xmlns:a16="http://schemas.microsoft.com/office/drawing/2014/main" id="{49D967B7-B321-466F-96ED-CDA09005C4CF}"/>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235797053"/>
      </p:ext>
    </p:extLst>
  </p:cSld>
  <p:clrMapOvr>
    <a:masterClrMapping/>
  </p:clrMapOvr>
  <mc:AlternateContent>
    <mc:Choice Requires="p14">
      <p:transition p14:dur="0"/>
    </mc:Choice>
    <mc:Fallback>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iPhone6_mockup_front_white.png" id="48" name="Picture 47"/>
          <p:cNvPicPr>
            <a:picLocks noChangeAspect="1"/>
          </p:cNvPicPr>
          <p:nvPr/>
        </p:nvPicPr>
        <p:blipFill>
          <a:blip r:embed="rId2">
            <a:extLst>
              <a:ext uri="{28A0092B-C50C-407E-A947-70E740481C1C}">
                <a14:useLocalDpi val="0"/>
              </a:ext>
            </a:extLst>
          </a:blip>
          <a:stretch>
            <a:fillRect/>
          </a:stretch>
        </p:blipFill>
        <p:spPr>
          <a:xfrm>
            <a:off x="5924905" y="942904"/>
            <a:ext cx="2369966" cy="3708511"/>
          </a:xfrm>
          <a:prstGeom prst="rect">
            <a:avLst/>
          </a:prstGeom>
        </p:spPr>
      </p:pic>
      <p:sp>
        <p:nvSpPr>
          <p:cNvPr id="37" name="TextBox 36"/>
          <p:cNvSpPr txBox="1"/>
          <p:nvPr/>
        </p:nvSpPr>
        <p:spPr>
          <a:xfrm>
            <a:off x="1133182" y="2041754"/>
            <a:ext cx="5429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Welcome</a:t>
            </a:r>
          </a:p>
        </p:txBody>
      </p:sp>
      <p:sp>
        <p:nvSpPr>
          <p:cNvPr id="38" name="TextBox 37"/>
          <p:cNvSpPr txBox="1"/>
          <p:nvPr/>
        </p:nvSpPr>
        <p:spPr>
          <a:xfrm>
            <a:off x="648862" y="225579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39" name="TextBox 38"/>
          <p:cNvSpPr txBox="1"/>
          <p:nvPr/>
        </p:nvSpPr>
        <p:spPr>
          <a:xfrm>
            <a:off x="3011475" y="2041754"/>
            <a:ext cx="31908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Team</a:t>
            </a:r>
          </a:p>
        </p:txBody>
      </p:sp>
      <p:sp>
        <p:nvSpPr>
          <p:cNvPr id="40" name="TextBox 39"/>
          <p:cNvSpPr txBox="1"/>
          <p:nvPr/>
        </p:nvSpPr>
        <p:spPr>
          <a:xfrm>
            <a:off x="2415233" y="225579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41" name="TextBox 40"/>
          <p:cNvSpPr txBox="1"/>
          <p:nvPr/>
        </p:nvSpPr>
        <p:spPr>
          <a:xfrm>
            <a:off x="4560358" y="2041754"/>
            <a:ext cx="75406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Our Portfolio</a:t>
            </a:r>
          </a:p>
        </p:txBody>
      </p:sp>
      <p:sp>
        <p:nvSpPr>
          <p:cNvPr id="42" name="TextBox 41"/>
          <p:cNvSpPr txBox="1"/>
          <p:nvPr/>
        </p:nvSpPr>
        <p:spPr>
          <a:xfrm>
            <a:off x="4181604" y="225579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43" name="TextBox 42"/>
          <p:cNvSpPr txBox="1"/>
          <p:nvPr/>
        </p:nvSpPr>
        <p:spPr>
          <a:xfrm>
            <a:off x="1060951" y="3626714"/>
            <a:ext cx="68738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Our Devices</a:t>
            </a:r>
          </a:p>
        </p:txBody>
      </p:sp>
      <p:sp>
        <p:nvSpPr>
          <p:cNvPr id="44" name="TextBox 43"/>
          <p:cNvSpPr txBox="1"/>
          <p:nvPr/>
        </p:nvSpPr>
        <p:spPr>
          <a:xfrm>
            <a:off x="648862" y="38407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45" name="TextBox 44"/>
          <p:cNvSpPr txBox="1"/>
          <p:nvPr/>
        </p:nvSpPr>
        <p:spPr>
          <a:xfrm>
            <a:off x="2815418" y="3626714"/>
            <a:ext cx="7112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Our Projects</a:t>
            </a:r>
          </a:p>
        </p:txBody>
      </p:sp>
      <p:sp>
        <p:nvSpPr>
          <p:cNvPr id="46" name="TextBox 45"/>
          <p:cNvSpPr txBox="1"/>
          <p:nvPr/>
        </p:nvSpPr>
        <p:spPr>
          <a:xfrm>
            <a:off x="2415233" y="38407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47" name="TextBox 46"/>
          <p:cNvSpPr txBox="1"/>
          <p:nvPr/>
        </p:nvSpPr>
        <p:spPr>
          <a:xfrm>
            <a:off x="4601633" y="3626714"/>
            <a:ext cx="67151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Data Charts</a:t>
            </a:r>
          </a:p>
        </p:txBody>
      </p:sp>
      <p:sp>
        <p:nvSpPr>
          <p:cNvPr id="49" name="TextBox 48"/>
          <p:cNvSpPr txBox="1"/>
          <p:nvPr/>
        </p:nvSpPr>
        <p:spPr>
          <a:xfrm>
            <a:off x="4181604" y="3840753"/>
            <a:ext cx="1511564" cy="384302"/>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rPr>
              <a:t>Tools that allow people companies to create content</a:t>
            </a:r>
          </a:p>
        </p:txBody>
      </p:sp>
      <p:sp>
        <p:nvSpPr>
          <p:cNvPr id="50" name="Shape 2690"/>
          <p:cNvSpPr/>
          <p:nvPr/>
        </p:nvSpPr>
        <p:spPr>
          <a:xfrm>
            <a:off x="2966119" y="1434567"/>
            <a:ext cx="409793" cy="372541"/>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51" name="Shape 2645"/>
          <p:cNvSpPr/>
          <p:nvPr/>
        </p:nvSpPr>
        <p:spPr>
          <a:xfrm>
            <a:off x="1202036" y="3069654"/>
            <a:ext cx="409795" cy="298033"/>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52" name="Shape 2547"/>
          <p:cNvSpPr>
            <a:spLocks noChangeAspect="1"/>
          </p:cNvSpPr>
          <p:nvPr/>
        </p:nvSpPr>
        <p:spPr>
          <a:xfrm>
            <a:off x="4745771" y="1457936"/>
            <a:ext cx="399905" cy="399905"/>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53" name="Shape 2525"/>
          <p:cNvSpPr>
            <a:spLocks noChangeAspect="1"/>
          </p:cNvSpPr>
          <p:nvPr/>
        </p:nvSpPr>
        <p:spPr>
          <a:xfrm>
            <a:off x="1174537" y="1401171"/>
            <a:ext cx="439332" cy="439332"/>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54" name="Shape 2562"/>
          <p:cNvSpPr/>
          <p:nvPr/>
        </p:nvSpPr>
        <p:spPr>
          <a:xfrm>
            <a:off x="2998394" y="3044293"/>
            <a:ext cx="344117" cy="344117"/>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55" name="Shape 2588"/>
          <p:cNvSpPr/>
          <p:nvPr/>
        </p:nvSpPr>
        <p:spPr>
          <a:xfrm>
            <a:off x="4765327" y="3047207"/>
            <a:ext cx="344117" cy="312845"/>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5"/>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22" name="直接连接符 21">
            <a:extLst>
              <a:ext uri="{FF2B5EF4-FFF2-40B4-BE49-F238E27FC236}">
                <a16:creationId xmlns:a16="http://schemas.microsoft.com/office/drawing/2014/main" id="{BFE4D46E-AA3D-4E33-AD1C-5C08122606D3}"/>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12">
            <a:extLst>
              <a:ext uri="{FF2B5EF4-FFF2-40B4-BE49-F238E27FC236}">
                <a16:creationId xmlns:a16="http://schemas.microsoft.com/office/drawing/2014/main" id="{C4AC75F8-BD08-431F-AF6A-84AFBB1238BD}"/>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4" name="TextBox 14">
            <a:extLst>
              <a:ext uri="{FF2B5EF4-FFF2-40B4-BE49-F238E27FC236}">
                <a16:creationId xmlns:a16="http://schemas.microsoft.com/office/drawing/2014/main" id="{44DD0C02-90C8-4E29-9809-C02553343817}"/>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6" name="图片占位符 5">
            <a:extLst>
              <a:ext uri="{FF2B5EF4-FFF2-40B4-BE49-F238E27FC236}">
                <a16:creationId xmlns:a16="http://schemas.microsoft.com/office/drawing/2014/main" id="{DD112966-FC1C-4365-9735-058313D39B99}"/>
              </a:ext>
            </a:extLst>
          </p:cNvPr>
          <p:cNvPicPr>
            <a:picLocks noChangeAspect="1" noGrp="1"/>
          </p:cNvPicPr>
          <p:nvPr>
            <p:ph idx="10" sz="quarter" type="pic"/>
          </p:nvPr>
        </p:nvPicPr>
        <p:blipFill>
          <a:blip r:embed="rId3">
            <a:extLst>
              <a:ext uri="{28A0092B-C50C-407E-A947-70E740481C1C}">
                <a14:useLocalDpi val="0"/>
              </a:ext>
            </a:extLst>
          </a:blip>
          <a:srcRect l="34012" r="34012"/>
          <a:stretch>
            <a:fillRect/>
          </a:stretch>
        </p:blipFill>
        <p:spPr/>
      </p:pic>
    </p:spTree>
    <p:extLst>
      <p:ext uri="{BB962C8B-B14F-4D97-AF65-F5344CB8AC3E}">
        <p14:creationId val="3538171244"/>
      </p:ext>
    </p:extLst>
  </p:cSld>
  <p:clrMapOvr>
    <a:masterClrMapping/>
  </p:clrMapOvr>
  <mc:AlternateContent>
    <mc:Choice Requires="p14">
      <p:transition p14:dur="0"/>
    </mc:Choice>
    <mc:Fallback>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5"/>
          <p:cNvSpPr txBox="1">
            <a:spLocks noChangeArrowheads="1"/>
          </p:cNvSpPr>
          <p:nvPr/>
        </p:nvSpPr>
        <p:spPr bwMode="auto">
          <a:xfrm>
            <a:off x="1461429" y="2028012"/>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24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演示目录</a:t>
            </a:r>
          </a:p>
        </p:txBody>
      </p:sp>
      <p:sp>
        <p:nvSpPr>
          <p:cNvPr id="29" name="矩形 28"/>
          <p:cNvSpPr/>
          <p:nvPr/>
        </p:nvSpPr>
        <p:spPr>
          <a:xfrm>
            <a:off x="1131625" y="2599818"/>
            <a:ext cx="2061688" cy="548640"/>
          </a:xfrm>
          <a:prstGeom prst="rect">
            <a:avLst/>
          </a:prstGeom>
        </p:spPr>
        <p:txBody>
          <a:bodyPr wrap="square">
            <a:spAutoFit/>
          </a:bodyPr>
          <a:lstStyle/>
          <a:p>
            <a:pPr algn="ctr">
              <a:lnSpc>
                <a:spcPct val="150000"/>
              </a:lnSpc>
            </a:pPr>
            <a:r>
              <a:rPr altLang="zh-CN" lang="en-US" sz="10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Are Prepared</a:t>
            </a:r>
          </a:p>
        </p:txBody>
      </p:sp>
      <p:cxnSp>
        <p:nvCxnSpPr>
          <p:cNvPr id="30" name="直接连接符 29"/>
          <p:cNvCxnSpPr/>
          <p:nvPr/>
        </p:nvCxnSpPr>
        <p:spPr>
          <a:xfrm>
            <a:off x="1972039" y="2571750"/>
            <a:ext cx="3808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a16="http://schemas.microsoft.com/office/drawing/2014/main" id="{BA50300C-B788-4A75-B16B-F2FF66A3851C}"/>
              </a:ext>
            </a:extLst>
          </p:cNvPr>
          <p:cNvSpPr/>
          <p:nvPr/>
        </p:nvSpPr>
        <p:spPr>
          <a:xfrm>
            <a:off x="5279783" y="1289715"/>
            <a:ext cx="2987190" cy="320040"/>
          </a:xfrm>
          <a:prstGeom prst="rect">
            <a:avLst/>
          </a:prstGeom>
        </p:spPr>
        <p:txBody>
          <a:bodyPr wrap="square">
            <a:spAutoFit/>
          </a:bodyPr>
          <a:lstStyle/>
          <a:p>
            <a:pPr>
              <a:lnSpc>
                <a:spcPct val="150000"/>
              </a:lnSpc>
            </a:pPr>
            <a:r>
              <a:rPr altLang="zh-CN" lang="en-US" sz="1000">
                <a:solidFill>
                  <a:schemeClr val="accent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Prepared</a:t>
            </a:r>
          </a:p>
        </p:txBody>
      </p:sp>
      <p:sp>
        <p:nvSpPr>
          <p:cNvPr id="71" name="矩形 70">
            <a:extLst>
              <a:ext uri="{FF2B5EF4-FFF2-40B4-BE49-F238E27FC236}">
                <a16:creationId xmlns:a16="http://schemas.microsoft.com/office/drawing/2014/main" id="{FB502CA6-4B60-4FFE-AB27-E5EA417F6DEE}"/>
              </a:ext>
            </a:extLst>
          </p:cNvPr>
          <p:cNvSpPr/>
          <p:nvPr/>
        </p:nvSpPr>
        <p:spPr>
          <a:xfrm>
            <a:off x="5267687" y="890413"/>
            <a:ext cx="1808480" cy="335280"/>
          </a:xfrm>
          <a:prstGeom prst="rect">
            <a:avLst/>
          </a:prstGeom>
        </p:spPr>
        <p:txBody>
          <a:bodyPr wrap="none">
            <a:spAutoFit/>
          </a:bodyPr>
          <a:lstStyle/>
          <a:p>
            <a:r>
              <a:rPr altLang="en-US" lang="zh-CN" sz="1600">
                <a:solidFill>
                  <a:schemeClr val="tx2"/>
                </a:solidFill>
                <a:latin charset="0" panose="020f0502020204030204" pitchFamily="34" typeface="Calibri"/>
                <a:ea charset="-122" panose="020b0503020204020204" pitchFamily="34" typeface="微软雅黑"/>
                <a:cs typeface="+mn-ea"/>
                <a:sym charset="0" panose="020f0502020204030204" pitchFamily="34" typeface="Calibri"/>
              </a:rPr>
              <a:t>输入你的章节标题</a:t>
            </a:r>
          </a:p>
        </p:txBody>
      </p:sp>
      <p:cxnSp>
        <p:nvCxnSpPr>
          <p:cNvPr id="72" name="直接连接符 71">
            <a:extLst>
              <a:ext uri="{FF2B5EF4-FFF2-40B4-BE49-F238E27FC236}">
                <a16:creationId xmlns:a16="http://schemas.microsoft.com/office/drawing/2014/main" id="{2A431B9E-6596-4C84-8212-99A64CE05F87}"/>
              </a:ext>
            </a:extLst>
          </p:cNvPr>
          <p:cNvCxnSpPr/>
          <p:nvPr/>
        </p:nvCxnSpPr>
        <p:spPr>
          <a:xfrm>
            <a:off x="5376295" y="1276147"/>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a16="http://schemas.microsoft.com/office/drawing/2014/main" id="{AF0A02EA-C698-43C5-9828-CEC0E4014B16}"/>
              </a:ext>
            </a:extLst>
          </p:cNvPr>
          <p:cNvSpPr/>
          <p:nvPr/>
        </p:nvSpPr>
        <p:spPr>
          <a:xfrm>
            <a:off x="4614999" y="950058"/>
            <a:ext cx="561600" cy="562630"/>
          </a:xfrm>
          <a:prstGeom prst="ellipse">
            <a:avLst/>
          </a:prstGeom>
          <a:solidFill>
            <a:schemeClr val="accent1"/>
          </a:solidFill>
        </p:spPr>
        <p:txBody>
          <a:bodyPr wrap="none">
            <a:noAutofit/>
          </a:bodyPr>
          <a:lstStyle/>
          <a:p>
            <a:pPr algn="ctr"/>
            <a:r>
              <a:rPr altLang="zh-CN" lang="en-US" sz="20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01</a:t>
            </a:r>
          </a:p>
        </p:txBody>
      </p:sp>
      <p:sp>
        <p:nvSpPr>
          <p:cNvPr id="87" name="矩形 86">
            <a:extLst>
              <a:ext uri="{FF2B5EF4-FFF2-40B4-BE49-F238E27FC236}">
                <a16:creationId xmlns:a16="http://schemas.microsoft.com/office/drawing/2014/main" id="{4B147524-3FF4-4CD1-B0D5-EFC0645B2ADE}"/>
              </a:ext>
            </a:extLst>
          </p:cNvPr>
          <p:cNvSpPr/>
          <p:nvPr/>
        </p:nvSpPr>
        <p:spPr>
          <a:xfrm>
            <a:off x="5279783" y="2183547"/>
            <a:ext cx="2987190" cy="320040"/>
          </a:xfrm>
          <a:prstGeom prst="rect">
            <a:avLst/>
          </a:prstGeom>
        </p:spPr>
        <p:txBody>
          <a:bodyPr wrap="square">
            <a:spAutoFit/>
          </a:bodyPr>
          <a:lstStyle/>
          <a:p>
            <a:pPr>
              <a:lnSpc>
                <a:spcPct val="150000"/>
              </a:lnSpc>
            </a:pPr>
            <a:r>
              <a:rPr altLang="zh-CN" lang="en-US" sz="1000">
                <a:solidFill>
                  <a:schemeClr val="accent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Prepared</a:t>
            </a:r>
          </a:p>
        </p:txBody>
      </p:sp>
      <p:sp>
        <p:nvSpPr>
          <p:cNvPr id="88" name="矩形 87">
            <a:extLst>
              <a:ext uri="{FF2B5EF4-FFF2-40B4-BE49-F238E27FC236}">
                <a16:creationId xmlns:a16="http://schemas.microsoft.com/office/drawing/2014/main" id="{E949E8C3-805D-4731-8FC6-C001063EC491}"/>
              </a:ext>
            </a:extLst>
          </p:cNvPr>
          <p:cNvSpPr/>
          <p:nvPr/>
        </p:nvSpPr>
        <p:spPr>
          <a:xfrm>
            <a:off x="5267687" y="1784245"/>
            <a:ext cx="1808480" cy="335280"/>
          </a:xfrm>
          <a:prstGeom prst="rect">
            <a:avLst/>
          </a:prstGeom>
        </p:spPr>
        <p:txBody>
          <a:bodyPr wrap="none">
            <a:spAutoFit/>
          </a:bodyPr>
          <a:lstStyle/>
          <a:p>
            <a:r>
              <a:rPr altLang="en-US" lang="zh-CN" sz="1600">
                <a:solidFill>
                  <a:schemeClr val="tx2"/>
                </a:solidFill>
                <a:latin charset="0" panose="020f0502020204030204" pitchFamily="34" typeface="Calibri"/>
                <a:ea charset="-122" panose="020b0503020204020204" pitchFamily="34" typeface="微软雅黑"/>
                <a:cs typeface="+mn-ea"/>
                <a:sym charset="0" panose="020f0502020204030204" pitchFamily="34" typeface="Calibri"/>
              </a:rPr>
              <a:t>输入你的章节标题</a:t>
            </a:r>
          </a:p>
        </p:txBody>
      </p:sp>
      <p:cxnSp>
        <p:nvCxnSpPr>
          <p:cNvPr id="89" name="直接连接符 88">
            <a:extLst>
              <a:ext uri="{FF2B5EF4-FFF2-40B4-BE49-F238E27FC236}">
                <a16:creationId xmlns:a16="http://schemas.microsoft.com/office/drawing/2014/main" id="{BC0B16D4-7D3F-4A36-84FD-B1D576D56DEC}"/>
              </a:ext>
            </a:extLst>
          </p:cNvPr>
          <p:cNvCxnSpPr/>
          <p:nvPr/>
        </p:nvCxnSpPr>
        <p:spPr>
          <a:xfrm>
            <a:off x="5376295" y="2169979"/>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椭圆 89">
            <a:extLst>
              <a:ext uri="{FF2B5EF4-FFF2-40B4-BE49-F238E27FC236}">
                <a16:creationId xmlns:a16="http://schemas.microsoft.com/office/drawing/2014/main" id="{9C9BEDD1-63FA-4130-99A6-98BFA354E13D}"/>
              </a:ext>
            </a:extLst>
          </p:cNvPr>
          <p:cNvSpPr/>
          <p:nvPr/>
        </p:nvSpPr>
        <p:spPr>
          <a:xfrm>
            <a:off x="4614999" y="1843890"/>
            <a:ext cx="561600" cy="562630"/>
          </a:xfrm>
          <a:prstGeom prst="ellipse">
            <a:avLst/>
          </a:prstGeom>
          <a:solidFill>
            <a:schemeClr val="accent1"/>
          </a:solidFill>
        </p:spPr>
        <p:txBody>
          <a:bodyPr wrap="none">
            <a:noAutofit/>
          </a:bodyPr>
          <a:lstStyle/>
          <a:p>
            <a:pPr algn="ctr"/>
            <a:r>
              <a:rPr altLang="zh-CN" lang="en-US" sz="20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02</a:t>
            </a:r>
          </a:p>
        </p:txBody>
      </p:sp>
      <p:sp>
        <p:nvSpPr>
          <p:cNvPr id="92" name="矩形 91">
            <a:extLst>
              <a:ext uri="{FF2B5EF4-FFF2-40B4-BE49-F238E27FC236}">
                <a16:creationId xmlns:a16="http://schemas.microsoft.com/office/drawing/2014/main" id="{D9CFDBCA-2DB8-45F4-AB7C-88F281EB1F94}"/>
              </a:ext>
            </a:extLst>
          </p:cNvPr>
          <p:cNvSpPr/>
          <p:nvPr/>
        </p:nvSpPr>
        <p:spPr>
          <a:xfrm>
            <a:off x="5279783" y="3077379"/>
            <a:ext cx="2987190" cy="320040"/>
          </a:xfrm>
          <a:prstGeom prst="rect">
            <a:avLst/>
          </a:prstGeom>
        </p:spPr>
        <p:txBody>
          <a:bodyPr wrap="square">
            <a:spAutoFit/>
          </a:bodyPr>
          <a:lstStyle/>
          <a:p>
            <a:pPr>
              <a:lnSpc>
                <a:spcPct val="150000"/>
              </a:lnSpc>
            </a:pPr>
            <a:r>
              <a:rPr altLang="zh-CN" lang="en-US" sz="1000">
                <a:solidFill>
                  <a:schemeClr val="accent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Prepared</a:t>
            </a:r>
          </a:p>
        </p:txBody>
      </p:sp>
      <p:sp>
        <p:nvSpPr>
          <p:cNvPr id="93" name="矩形 92">
            <a:extLst>
              <a:ext uri="{FF2B5EF4-FFF2-40B4-BE49-F238E27FC236}">
                <a16:creationId xmlns:a16="http://schemas.microsoft.com/office/drawing/2014/main" id="{2BC7646A-7191-4682-B9E3-1C644C9C271F}"/>
              </a:ext>
            </a:extLst>
          </p:cNvPr>
          <p:cNvSpPr/>
          <p:nvPr/>
        </p:nvSpPr>
        <p:spPr>
          <a:xfrm>
            <a:off x="5267687" y="2678077"/>
            <a:ext cx="1808480" cy="335280"/>
          </a:xfrm>
          <a:prstGeom prst="rect">
            <a:avLst/>
          </a:prstGeom>
        </p:spPr>
        <p:txBody>
          <a:bodyPr wrap="none">
            <a:spAutoFit/>
          </a:bodyPr>
          <a:lstStyle/>
          <a:p>
            <a:r>
              <a:rPr altLang="en-US" lang="zh-CN" sz="1600">
                <a:solidFill>
                  <a:schemeClr val="tx2"/>
                </a:solidFill>
                <a:latin charset="0" panose="020f0502020204030204" pitchFamily="34" typeface="Calibri"/>
                <a:ea charset="-122" panose="020b0503020204020204" pitchFamily="34" typeface="微软雅黑"/>
                <a:cs typeface="+mn-ea"/>
                <a:sym charset="0" panose="020f0502020204030204" pitchFamily="34" typeface="Calibri"/>
              </a:rPr>
              <a:t>输入你的章节标题</a:t>
            </a:r>
          </a:p>
        </p:txBody>
      </p:sp>
      <p:cxnSp>
        <p:nvCxnSpPr>
          <p:cNvPr id="94" name="直接连接符 93">
            <a:extLst>
              <a:ext uri="{FF2B5EF4-FFF2-40B4-BE49-F238E27FC236}">
                <a16:creationId xmlns:a16="http://schemas.microsoft.com/office/drawing/2014/main" id="{39A5677A-8B39-4305-A27A-E99A194A63D9}"/>
              </a:ext>
            </a:extLst>
          </p:cNvPr>
          <p:cNvCxnSpPr/>
          <p:nvPr/>
        </p:nvCxnSpPr>
        <p:spPr>
          <a:xfrm>
            <a:off x="5376295" y="3063811"/>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椭圆 94">
            <a:extLst>
              <a:ext uri="{FF2B5EF4-FFF2-40B4-BE49-F238E27FC236}">
                <a16:creationId xmlns:a16="http://schemas.microsoft.com/office/drawing/2014/main" id="{902E12B5-1E65-4A89-8CB3-34ABB4F04250}"/>
              </a:ext>
            </a:extLst>
          </p:cNvPr>
          <p:cNvSpPr/>
          <p:nvPr/>
        </p:nvSpPr>
        <p:spPr>
          <a:xfrm>
            <a:off x="4614999" y="2737722"/>
            <a:ext cx="561600" cy="562630"/>
          </a:xfrm>
          <a:prstGeom prst="ellipse">
            <a:avLst/>
          </a:prstGeom>
          <a:solidFill>
            <a:schemeClr val="accent1"/>
          </a:solidFill>
        </p:spPr>
        <p:txBody>
          <a:bodyPr wrap="none">
            <a:noAutofit/>
          </a:bodyPr>
          <a:lstStyle/>
          <a:p>
            <a:pPr algn="ctr"/>
            <a:r>
              <a:rPr altLang="zh-CN" lang="en-US" sz="20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03</a:t>
            </a:r>
          </a:p>
        </p:txBody>
      </p:sp>
      <p:sp>
        <p:nvSpPr>
          <p:cNvPr id="97" name="矩形 96">
            <a:extLst>
              <a:ext uri="{FF2B5EF4-FFF2-40B4-BE49-F238E27FC236}">
                <a16:creationId xmlns:a16="http://schemas.microsoft.com/office/drawing/2014/main" id="{775C8DF0-3036-4A0F-8762-D173AF9BC176}"/>
              </a:ext>
            </a:extLst>
          </p:cNvPr>
          <p:cNvSpPr/>
          <p:nvPr/>
        </p:nvSpPr>
        <p:spPr>
          <a:xfrm>
            <a:off x="5279783" y="3971211"/>
            <a:ext cx="2987190" cy="320040"/>
          </a:xfrm>
          <a:prstGeom prst="rect">
            <a:avLst/>
          </a:prstGeom>
        </p:spPr>
        <p:txBody>
          <a:bodyPr wrap="square">
            <a:spAutoFit/>
          </a:bodyPr>
          <a:lstStyle/>
          <a:p>
            <a:pPr>
              <a:lnSpc>
                <a:spcPct val="150000"/>
              </a:lnSpc>
            </a:pPr>
            <a:r>
              <a:rPr altLang="zh-CN" lang="en-US" sz="1000">
                <a:solidFill>
                  <a:schemeClr val="accent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Prepared</a:t>
            </a:r>
          </a:p>
        </p:txBody>
      </p:sp>
      <p:sp>
        <p:nvSpPr>
          <p:cNvPr id="98" name="矩形 97">
            <a:extLst>
              <a:ext uri="{FF2B5EF4-FFF2-40B4-BE49-F238E27FC236}">
                <a16:creationId xmlns:a16="http://schemas.microsoft.com/office/drawing/2014/main" id="{2AFDADE3-9089-491F-99C0-C98CD4563459}"/>
              </a:ext>
            </a:extLst>
          </p:cNvPr>
          <p:cNvSpPr/>
          <p:nvPr/>
        </p:nvSpPr>
        <p:spPr>
          <a:xfrm>
            <a:off x="5267687" y="3571909"/>
            <a:ext cx="1808480" cy="335280"/>
          </a:xfrm>
          <a:prstGeom prst="rect">
            <a:avLst/>
          </a:prstGeom>
        </p:spPr>
        <p:txBody>
          <a:bodyPr wrap="none">
            <a:spAutoFit/>
          </a:bodyPr>
          <a:lstStyle/>
          <a:p>
            <a:r>
              <a:rPr altLang="en-US" lang="zh-CN" sz="1600">
                <a:solidFill>
                  <a:schemeClr val="tx2"/>
                </a:solidFill>
                <a:latin charset="0" panose="020f0502020204030204" pitchFamily="34" typeface="Calibri"/>
                <a:ea charset="-122" panose="020b0503020204020204" pitchFamily="34" typeface="微软雅黑"/>
                <a:cs typeface="+mn-ea"/>
                <a:sym charset="0" panose="020f0502020204030204" pitchFamily="34" typeface="Calibri"/>
              </a:rPr>
              <a:t>输入你的章节标题</a:t>
            </a:r>
          </a:p>
        </p:txBody>
      </p:sp>
      <p:cxnSp>
        <p:nvCxnSpPr>
          <p:cNvPr id="99" name="直接连接符 98">
            <a:extLst>
              <a:ext uri="{FF2B5EF4-FFF2-40B4-BE49-F238E27FC236}">
                <a16:creationId xmlns:a16="http://schemas.microsoft.com/office/drawing/2014/main" id="{A1FC49B7-4C1B-4DC1-ADDC-01891A6637CB}"/>
              </a:ext>
            </a:extLst>
          </p:cNvPr>
          <p:cNvCxnSpPr/>
          <p:nvPr/>
        </p:nvCxnSpPr>
        <p:spPr>
          <a:xfrm>
            <a:off x="5376295" y="3957644"/>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椭圆 99">
            <a:extLst>
              <a:ext uri="{FF2B5EF4-FFF2-40B4-BE49-F238E27FC236}">
                <a16:creationId xmlns:a16="http://schemas.microsoft.com/office/drawing/2014/main" id="{8019C01D-3312-4304-BD95-1A9B717B2708}"/>
              </a:ext>
            </a:extLst>
          </p:cNvPr>
          <p:cNvSpPr/>
          <p:nvPr/>
        </p:nvSpPr>
        <p:spPr>
          <a:xfrm>
            <a:off x="4614999" y="3631555"/>
            <a:ext cx="561600" cy="562630"/>
          </a:xfrm>
          <a:prstGeom prst="ellipse">
            <a:avLst/>
          </a:prstGeom>
          <a:solidFill>
            <a:schemeClr val="accent1"/>
          </a:solidFill>
        </p:spPr>
        <p:txBody>
          <a:bodyPr wrap="none">
            <a:noAutofit/>
          </a:bodyPr>
          <a:lstStyle/>
          <a:p>
            <a:pPr algn="ctr"/>
            <a:r>
              <a:rPr altLang="zh-CN" lang="en-US" sz="20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04</a:t>
            </a:r>
          </a:p>
        </p:txBody>
      </p:sp>
    </p:spTree>
    <p:extLst>
      <p:ext uri="{BB962C8B-B14F-4D97-AF65-F5344CB8AC3E}">
        <p14:creationId val="3858641565"/>
      </p:ext>
    </p:extLst>
  </p:cSld>
  <p:clrMapOvr>
    <a:masterClrMapping/>
  </p:clrMapOvr>
  <mc:AlternateContent>
    <mc:Choice Requires="p14">
      <p:transition p14:dur="2000" spd="slow"/>
    </mc:Choice>
    <mc:Fallback>
      <p:transition spd="slow"/>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902171" y="2554988"/>
            <a:ext cx="3758394" cy="507492"/>
          </a:xfrm>
          <a:prstGeom prst="rect">
            <a:avLst/>
          </a:prstGeom>
        </p:spPr>
        <p:txBody>
          <a:bodyPr wrap="square">
            <a:spAutoFit/>
          </a:bodyPr>
          <a:lstStyle/>
          <a:p>
            <a:pPr>
              <a:lnSpc>
                <a:spcPct val="130000"/>
              </a:lnSpc>
              <a:defRPr/>
            </a:pPr>
            <a:r>
              <a:rPr altLang="zh-CN" lang="en-US" sz="1050">
                <a:latin charset="0" panose="020f0502020204030204" pitchFamily="34" typeface="Calibri"/>
                <a:ea charset="-122" panose="020b0503020204020204" pitchFamily="34" typeface="微软雅黑"/>
                <a:cs typeface="+mn-ea"/>
                <a:sym charset="0" panose="020f0502020204030204" pitchFamily="34" typeface="Calibri"/>
              </a:rPr>
              <a:t>Lorem ipsum dolor sit amet, consectetuer adipiscing elit. Aenean commodo ligula eget dolor. Lorem ipsum dolor sit amet,</a:t>
            </a:r>
          </a:p>
        </p:txBody>
      </p:sp>
      <p:sp>
        <p:nvSpPr>
          <p:cNvPr id="7" name="文本框 7"/>
          <p:cNvSpPr txBox="1">
            <a:spLocks noChangeArrowheads="1"/>
          </p:cNvSpPr>
          <p:nvPr/>
        </p:nvSpPr>
        <p:spPr bwMode="auto">
          <a:xfrm>
            <a:off x="2909562" y="1930220"/>
            <a:ext cx="201168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2400">
                <a:solidFill>
                  <a:schemeClr val="accent1"/>
                </a:solidFill>
                <a:ea charset="-122" panose="020b0503020204020204" pitchFamily="34" typeface="微软雅黑"/>
                <a:cs typeface="+mn-ea"/>
                <a:sym charset="0" panose="020f0502020204030204" pitchFamily="34" typeface="Calibri"/>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latin charset="0" panose="020f0502020204030204" pitchFamily="34" typeface="Calibri"/>
                <a:ea charset="-122" panose="020b0503020204020204" pitchFamily="34" typeface="微软雅黑"/>
                <a:sym charset="0" panose="020f0502020204030204" pitchFamily="34" typeface="Calibri"/>
              </a:rPr>
              <a:t>04</a:t>
            </a:r>
          </a:p>
        </p:txBody>
      </p:sp>
    </p:spTree>
    <p:extLst>
      <p:ext uri="{BB962C8B-B14F-4D97-AF65-F5344CB8AC3E}">
        <p14:creationId val="465494941"/>
      </p:ext>
    </p:extLst>
  </p:cSld>
  <p:clrMapOvr>
    <a:masterClrMapping/>
  </p:clrMapOvr>
  <mc:AlternateContent>
    <mc:Choice Requires="p14">
      <p:transition p14:dur="2000" spd="slow"/>
    </mc:Choice>
    <mc:Fallback>
      <p:transition spd="slow"/>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a:extLst>
              <a:ext uri="{FF2B5EF4-FFF2-40B4-BE49-F238E27FC236}">
                <a16:creationId xmlns:a16="http://schemas.microsoft.com/office/drawing/2014/main" id="{674DAB37-1848-4D99-8C5A-0856C10F3D05}"/>
              </a:ext>
            </a:extLst>
          </p:cNvPr>
          <p:cNvPicPr>
            <a:picLocks noChangeAspect="1" noGrp="1"/>
          </p:cNvPicPr>
          <p:nvPr>
            <p:ph idx="24" sz="quarter" type="pic"/>
          </p:nvPr>
        </p:nvPicPr>
        <p:blipFill>
          <a:blip r:embed="rId2">
            <a:extLst>
              <a:ext uri="{28A0092B-C50C-407E-A947-70E740481C1C}">
                <a14:useLocalDpi val="0"/>
              </a:ext>
            </a:extLst>
          </a:blip>
          <a:srcRect b="2515" t="2515"/>
          <a:stretch>
            <a:fillRect/>
          </a:stretch>
        </p:blipFill>
        <p:spPr>
          <a:xfrm>
            <a:off x="0" y="1650207"/>
            <a:ext cx="4082654" cy="2584847"/>
          </a:xfrm>
        </p:spPr>
      </p:pic>
      <p:sp>
        <p:nvSpPr>
          <p:cNvPr id="3" name="Rectangle 2"/>
          <p:cNvSpPr/>
          <p:nvPr/>
        </p:nvSpPr>
        <p:spPr>
          <a:xfrm>
            <a:off x="1192" y="1650614"/>
            <a:ext cx="4081346" cy="25846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0" name="Rectangle 19"/>
          <p:cNvSpPr/>
          <p:nvPr/>
        </p:nvSpPr>
        <p:spPr>
          <a:xfrm>
            <a:off x="5356204" y="1593812"/>
            <a:ext cx="61785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Analysis</a:t>
            </a:r>
          </a:p>
        </p:txBody>
      </p:sp>
      <p:sp>
        <p:nvSpPr>
          <p:cNvPr id="22" name="TextBox 21"/>
          <p:cNvSpPr txBox="1"/>
          <p:nvPr/>
        </p:nvSpPr>
        <p:spPr>
          <a:xfrm>
            <a:off x="5360491" y="1796214"/>
            <a:ext cx="2853573"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a:t>
            </a:r>
          </a:p>
        </p:txBody>
      </p:sp>
      <p:sp>
        <p:nvSpPr>
          <p:cNvPr id="24" name="Shape 2588"/>
          <p:cNvSpPr/>
          <p:nvPr/>
        </p:nvSpPr>
        <p:spPr>
          <a:xfrm>
            <a:off x="4842022" y="1650614"/>
            <a:ext cx="359646" cy="326963"/>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graphicFrame>
        <p:nvGraphicFramePr>
          <p:cNvPr id="2" name="Chart 1"/>
          <p:cNvGraphicFramePr/>
          <p:nvPr>
            <p:extLst>
              <p:ext uri="{D42A27DB-BD31-4B8C-83A1-F6EECF244321}">
                <p14:modId val="3030138921"/>
              </p:ext>
            </p:extLst>
          </p:nvPr>
        </p:nvGraphicFramePr>
        <p:xfrm>
          <a:off x="4842022" y="2592659"/>
          <a:ext cx="3204774" cy="1642572"/>
        </p:xfrm>
        <a:graphic>
          <a:graphicData uri="http://schemas.openxmlformats.org/drawingml/2006/chart">
            <c:chart xmlns:c="http://schemas.openxmlformats.org/drawingml/2006/chart" r:id="rId3"/>
          </a:graphicData>
        </a:graphic>
      </p:graphicFrame>
      <p:sp>
        <p:nvSpPr>
          <p:cNvPr id="32" name="TextBox 31"/>
          <p:cNvSpPr txBox="1"/>
          <p:nvPr/>
        </p:nvSpPr>
        <p:spPr>
          <a:xfrm>
            <a:off x="657226" y="2499916"/>
            <a:ext cx="2881690" cy="1436497"/>
          </a:xfrm>
          <a:prstGeom prst="rect">
            <a:avLst/>
          </a:prstGeom>
          <a:noFill/>
        </p:spPr>
        <p:txBody>
          <a:bodyPr rtlCol="0" wrap="square">
            <a:spAutoFit/>
          </a:bodyPr>
          <a:lstStyle/>
          <a:p>
            <a:pPr defTabSz="685663">
              <a:lnSpc>
                <a:spcPts val="1513"/>
              </a:lnSpc>
              <a:defRPr/>
            </a:pPr>
            <a:r>
              <a:rPr lang="en-US" sz="938">
                <a:solidFill>
                  <a:srgbClr val="FFFFFF"/>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 that stem from Internet usage. Internet users continue to spend more time with social media sites than any other type of site. At the same time, the total time spent on social media mobile devices increased to billion minutes.</a:t>
            </a:r>
          </a:p>
        </p:txBody>
      </p:sp>
      <p:sp>
        <p:nvSpPr>
          <p:cNvPr id="38" name="Rectangle 37"/>
          <p:cNvSpPr/>
          <p:nvPr/>
        </p:nvSpPr>
        <p:spPr>
          <a:xfrm>
            <a:off x="652938" y="2062750"/>
            <a:ext cx="1982900" cy="297180"/>
          </a:xfrm>
          <a:prstGeom prst="rect">
            <a:avLst/>
          </a:prstGeom>
        </p:spPr>
        <p:txBody>
          <a:bodyPr wrap="none">
            <a:spAutoFit/>
          </a:bodyPr>
          <a:lstStyle/>
          <a:p>
            <a:pPr defTabSz="685663"/>
            <a:r>
              <a:rPr b="1" lang="en-US">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Your Great Headline Here</a:t>
            </a:r>
          </a:p>
        </p:txBody>
      </p:sp>
      <p:cxnSp>
        <p:nvCxnSpPr>
          <p:cNvPr id="10" name="直接连接符 9">
            <a:extLst>
              <a:ext uri="{FF2B5EF4-FFF2-40B4-BE49-F238E27FC236}">
                <a16:creationId xmlns:a16="http://schemas.microsoft.com/office/drawing/2014/main" id="{68ADFB26-D87C-45DD-9247-63C8271E59A1}"/>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2">
            <a:extLst>
              <a:ext uri="{FF2B5EF4-FFF2-40B4-BE49-F238E27FC236}">
                <a16:creationId xmlns:a16="http://schemas.microsoft.com/office/drawing/2014/main" id="{75F715EF-829A-42BE-A35F-8986D3DFF876}"/>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2" name="TextBox 14">
            <a:extLst>
              <a:ext uri="{FF2B5EF4-FFF2-40B4-BE49-F238E27FC236}">
                <a16:creationId xmlns:a16="http://schemas.microsoft.com/office/drawing/2014/main" id="{DBD87A19-2F6B-47D2-9F2C-BF2BFDEFF156}"/>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3943927170"/>
      </p:ext>
    </p:extLst>
  </p:cSld>
  <p:clrMapOvr>
    <a:masterClrMapping/>
  </p:clrMapOvr>
  <mc:AlternateContent>
    <mc:Choice Requires="p14">
      <p:transition p14:dur="0"/>
    </mc:Choice>
    <mc:Fallback>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6" name="Chart 35"/>
          <p:cNvGraphicFramePr/>
          <p:nvPr>
            <p:extLst/>
          </p:nvPr>
        </p:nvGraphicFramePr>
        <p:xfrm>
          <a:off x="906024" y="1395447"/>
          <a:ext cx="1560812" cy="1616612"/>
        </p:xfrm>
        <a:graphic>
          <a:graphicData uri="http://schemas.openxmlformats.org/drawingml/2006/chart">
            <c:chart xmlns:c="http://schemas.openxmlformats.org/drawingml/2006/chart" r:id="rId2"/>
          </a:graphicData>
        </a:graphic>
      </p:graphicFrame>
      <p:graphicFrame>
        <p:nvGraphicFramePr>
          <p:cNvPr id="38" name="Chart 37"/>
          <p:cNvGraphicFramePr/>
          <p:nvPr>
            <p:extLst/>
          </p:nvPr>
        </p:nvGraphicFramePr>
        <p:xfrm>
          <a:off x="2837426" y="1395447"/>
          <a:ext cx="1560812" cy="1616612"/>
        </p:xfrm>
        <a:graphic>
          <a:graphicData uri="http://schemas.openxmlformats.org/drawingml/2006/chart">
            <c:chart xmlns:c="http://schemas.openxmlformats.org/drawingml/2006/chart" r:id="rId3"/>
          </a:graphicData>
        </a:graphic>
      </p:graphicFrame>
      <p:graphicFrame>
        <p:nvGraphicFramePr>
          <p:cNvPr id="50" name="Chart 49"/>
          <p:cNvGraphicFramePr/>
          <p:nvPr>
            <p:extLst/>
          </p:nvPr>
        </p:nvGraphicFramePr>
        <p:xfrm>
          <a:off x="4767369" y="1395447"/>
          <a:ext cx="1560812" cy="1616612"/>
        </p:xfrm>
        <a:graphic>
          <a:graphicData uri="http://schemas.openxmlformats.org/drawingml/2006/chart">
            <c:chart xmlns:c="http://schemas.openxmlformats.org/drawingml/2006/chart" r:id="rId4"/>
          </a:graphicData>
        </a:graphic>
      </p:graphicFrame>
      <p:graphicFrame>
        <p:nvGraphicFramePr>
          <p:cNvPr id="51" name="Chart 50"/>
          <p:cNvGraphicFramePr/>
          <p:nvPr>
            <p:extLst/>
          </p:nvPr>
        </p:nvGraphicFramePr>
        <p:xfrm>
          <a:off x="6697312" y="1395447"/>
          <a:ext cx="1560812" cy="1616612"/>
        </p:xfrm>
        <a:graphic>
          <a:graphicData uri="http://schemas.openxmlformats.org/drawingml/2006/chart">
            <c:chart xmlns:c="http://schemas.openxmlformats.org/drawingml/2006/chart" r:id="rId5"/>
          </a:graphicData>
        </a:graphic>
      </p:graphicFrame>
      <p:grpSp>
        <p:nvGrpSpPr>
          <p:cNvPr id="52" name="Group 51"/>
          <p:cNvGrpSpPr/>
          <p:nvPr/>
        </p:nvGrpSpPr>
        <p:grpSpPr>
          <a:xfrm>
            <a:off x="1512410" y="2047499"/>
            <a:ext cx="348040" cy="349781"/>
            <a:chOff x="4722813" y="5821363"/>
            <a:chExt cx="635000" cy="638175"/>
          </a:xfrm>
          <a:solidFill>
            <a:schemeClr val="tx2"/>
          </a:solidFill>
        </p:grpSpPr>
        <p:sp>
          <p:nvSpPr>
            <p:cNvPr id="66" name="Freeform 47"/>
            <p:cNvSpPr>
              <a:spLocks noChangeArrowheads="1"/>
            </p:cNvSpPr>
            <p:nvPr/>
          </p:nvSpPr>
          <p:spPr bwMode="auto">
            <a:xfrm>
              <a:off x="4722813" y="5821363"/>
              <a:ext cx="139700" cy="630237"/>
            </a:xfrm>
            <a:custGeom>
              <a:gdLst>
                <a:gd fmla="*/ 98 w 99" name="T0"/>
                <a:gd fmla="*/ 44 h 435" name="T1"/>
                <a:gd fmla="*/ 98 w 99" name="T2"/>
                <a:gd fmla="*/ 44 h 435" name="T3"/>
                <a:gd fmla="*/ 45 w 99" name="T4"/>
                <a:gd fmla="*/ 88 h 435" name="T5"/>
                <a:gd fmla="*/ 0 w 99" name="T6"/>
                <a:gd fmla="*/ 44 h 435" name="T7"/>
                <a:gd fmla="*/ 45 w 99" name="T8"/>
                <a:gd fmla="*/ 0 h 435" name="T9"/>
                <a:gd fmla="*/ 98 w 99" name="T10"/>
                <a:gd fmla="*/ 44 h 435" name="T11"/>
                <a:gd fmla="*/ 0 w 99" name="T12"/>
                <a:gd fmla="*/ 434 h 435" name="T13"/>
                <a:gd fmla="*/ 0 w 99" name="T14"/>
                <a:gd fmla="*/ 434 h 435" name="T15"/>
                <a:gd fmla="*/ 0 w 99" name="T16"/>
                <a:gd fmla="*/ 132 h 435" name="T17"/>
                <a:gd fmla="*/ 98 w 99" name="T18"/>
                <a:gd fmla="*/ 132 h 435" name="T19"/>
                <a:gd fmla="*/ 98 w 99" name="T20"/>
                <a:gd fmla="*/ 434 h 435" name="T21"/>
                <a:gd fmla="*/ 0 w 99" name="T22"/>
                <a:gd fmla="*/ 434 h 4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35" w="99">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p:spPr>
          <p:txBody>
            <a:bodyPr anchor="ctr" bIns="17142" lIns="34284" rIns="34284" tIns="17142" wrap="none"/>
            <a:lstStyle/>
            <a:p>
              <a:pPr defTabSz="457121">
                <a:defRPr/>
              </a:pPr>
              <a:endParaRPr lang="en-US">
                <a:solidFill>
                  <a:srgbClr val="49494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7" name="Freeform 48"/>
            <p:cNvSpPr>
              <a:spLocks noChangeArrowheads="1"/>
            </p:cNvSpPr>
            <p:nvPr/>
          </p:nvSpPr>
          <p:spPr bwMode="auto">
            <a:xfrm>
              <a:off x="4938713" y="6007100"/>
              <a:ext cx="419100" cy="452438"/>
            </a:xfrm>
            <a:custGeom>
              <a:gdLst>
                <a:gd fmla="*/ 0 w 293" name="T0"/>
                <a:gd fmla="*/ 106 h 311" name="T1"/>
                <a:gd fmla="*/ 0 w 293" name="T2"/>
                <a:gd fmla="*/ 106 h 311" name="T3"/>
                <a:gd fmla="*/ 0 w 293" name="T4"/>
                <a:gd fmla="*/ 8 h 311" name="T5"/>
                <a:gd fmla="*/ 79 w 293" name="T6"/>
                <a:gd fmla="*/ 8 h 311" name="T7"/>
                <a:gd fmla="*/ 88 w 293" name="T8"/>
                <a:gd fmla="*/ 44 h 311" name="T9"/>
                <a:gd fmla="*/ 88 w 293" name="T10"/>
                <a:gd fmla="*/ 44 h 311" name="T11"/>
                <a:gd fmla="*/ 186 w 293" name="T12"/>
                <a:gd fmla="*/ 0 h 311" name="T13"/>
                <a:gd fmla="*/ 292 w 293" name="T14"/>
                <a:gd fmla="*/ 132 h 311" name="T15"/>
                <a:gd fmla="*/ 292 w 293" name="T16"/>
                <a:gd fmla="*/ 310 h 311" name="T17"/>
                <a:gd fmla="*/ 194 w 293" name="T18"/>
                <a:gd fmla="*/ 310 h 311" name="T19"/>
                <a:gd fmla="*/ 194 w 293" name="T20"/>
                <a:gd fmla="*/ 141 h 311" name="T21"/>
                <a:gd fmla="*/ 150 w 293" name="T22"/>
                <a:gd fmla="*/ 79 h 311" name="T23"/>
                <a:gd fmla="*/ 97 w 293" name="T24"/>
                <a:gd fmla="*/ 115 h 311" name="T25"/>
                <a:gd fmla="*/ 97 w 293" name="T26"/>
                <a:gd fmla="*/ 132 h 311" name="T27"/>
                <a:gd fmla="*/ 97 w 293" name="T28"/>
                <a:gd fmla="*/ 310 h 311" name="T29"/>
                <a:gd fmla="*/ 0 w 293" name="T30"/>
                <a:gd fmla="*/ 310 h 311" name="T31"/>
                <a:gd fmla="*/ 0 w 293" name="T32"/>
                <a:gd fmla="*/ 106 h 31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1" w="293">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p:spPr>
          <p:txBody>
            <a:bodyPr anchor="ctr" bIns="17142" lIns="34284" rIns="34284" tIns="17142" wrap="none"/>
            <a:lstStyle/>
            <a:p>
              <a:pPr defTabSz="457121">
                <a:defRPr/>
              </a:pPr>
              <a:endParaRPr lang="en-US">
                <a:solidFill>
                  <a:srgbClr val="494949"/>
                </a:solidFill>
                <a:latin charset="0" panose="020f0502020204030204" pitchFamily="34" typeface="Calibri"/>
                <a:ea charset="-122" panose="020b0503020204020204" pitchFamily="34" typeface="微软雅黑"/>
                <a:sym charset="0" panose="020f0502020204030204" pitchFamily="34" typeface="Calibri"/>
              </a:endParaRPr>
            </a:p>
          </p:txBody>
        </p:sp>
      </p:grpSp>
      <p:sp>
        <p:nvSpPr>
          <p:cNvPr id="68" name="Freeform 75"/>
          <p:cNvSpPr>
            <a:spLocks noChangeArrowheads="1"/>
          </p:cNvSpPr>
          <p:nvPr/>
        </p:nvSpPr>
        <p:spPr bwMode="auto">
          <a:xfrm>
            <a:off x="5450323" y="2031611"/>
            <a:ext cx="194903" cy="361961"/>
          </a:xfrm>
          <a:custGeom>
            <a:gdLst>
              <a:gd fmla="*/ 248 w 249" name="T0"/>
              <a:gd fmla="*/ 80 h 453" name="T1"/>
              <a:gd fmla="*/ 248 w 249" name="T2"/>
              <a:gd fmla="*/ 80 h 453" name="T3"/>
              <a:gd fmla="*/ 177 w 249" name="T4"/>
              <a:gd fmla="*/ 80 h 453" name="T5"/>
              <a:gd fmla="*/ 160 w 249" name="T6"/>
              <a:gd fmla="*/ 107 h 453" name="T7"/>
              <a:gd fmla="*/ 160 w 249" name="T8"/>
              <a:gd fmla="*/ 160 h 453" name="T9"/>
              <a:gd fmla="*/ 248 w 249" name="T10"/>
              <a:gd fmla="*/ 160 h 453" name="T11"/>
              <a:gd fmla="*/ 248 w 249" name="T12"/>
              <a:gd fmla="*/ 231 h 453" name="T13"/>
              <a:gd fmla="*/ 160 w 249" name="T14"/>
              <a:gd fmla="*/ 231 h 453" name="T15"/>
              <a:gd fmla="*/ 160 w 249" name="T16"/>
              <a:gd fmla="*/ 452 h 453" name="T17"/>
              <a:gd fmla="*/ 79 w 249" name="T18"/>
              <a:gd fmla="*/ 452 h 453" name="T19"/>
              <a:gd fmla="*/ 79 w 249" name="T20"/>
              <a:gd fmla="*/ 231 h 453" name="T21"/>
              <a:gd fmla="*/ 0 w 249" name="T22"/>
              <a:gd fmla="*/ 231 h 453" name="T23"/>
              <a:gd fmla="*/ 0 w 249" name="T24"/>
              <a:gd fmla="*/ 160 h 453" name="T25"/>
              <a:gd fmla="*/ 79 w 249" name="T26"/>
              <a:gd fmla="*/ 160 h 453" name="T27"/>
              <a:gd fmla="*/ 79 w 249" name="T28"/>
              <a:gd fmla="*/ 116 h 453" name="T29"/>
              <a:gd fmla="*/ 177 w 249" name="T30"/>
              <a:gd fmla="*/ 0 h 453" name="T31"/>
              <a:gd fmla="*/ 248 w 249" name="T32"/>
              <a:gd fmla="*/ 0 h 453" name="T33"/>
              <a:gd fmla="*/ 248 w 249" name="T34"/>
              <a:gd fmla="*/ 80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tx2"/>
          </a:solidFill>
          <a:ln>
            <a:noFill/>
          </a:ln>
          <a:effectLst/>
          <a:extLst/>
        </p:spPr>
        <p:txBody>
          <a:bodyPr anchor="ctr" bIns="17142" lIns="34284" rIns="34284" tIns="17142" wrap="none"/>
          <a:lstStyle/>
          <a:p>
            <a:pPr defTabSz="457121">
              <a:defRPr/>
            </a:pPr>
            <a:endParaRPr lang="en-US">
              <a:solidFill>
                <a:srgbClr val="49494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9" name="Freeform 85"/>
          <p:cNvSpPr>
            <a:spLocks noChangeArrowheads="1"/>
          </p:cNvSpPr>
          <p:nvPr/>
        </p:nvSpPr>
        <p:spPr bwMode="auto">
          <a:xfrm>
            <a:off x="3434676" y="2074908"/>
            <a:ext cx="366313" cy="294964"/>
          </a:xfrm>
          <a:custGeom>
            <a:gdLst>
              <a:gd fmla="*/ 461 w 462" name="T0"/>
              <a:gd fmla="*/ 45 h 374" name="T1"/>
              <a:gd fmla="*/ 461 w 462" name="T2"/>
              <a:gd fmla="*/ 45 h 374" name="T3"/>
              <a:gd fmla="*/ 408 w 462" name="T4"/>
              <a:gd fmla="*/ 63 h 374" name="T5"/>
              <a:gd fmla="*/ 443 w 462" name="T6"/>
              <a:gd fmla="*/ 10 h 374" name="T7"/>
              <a:gd fmla="*/ 389 w 462" name="T8"/>
              <a:gd fmla="*/ 36 h 374" name="T9"/>
              <a:gd fmla="*/ 319 w 462" name="T10"/>
              <a:gd fmla="*/ 0 h 374" name="T11"/>
              <a:gd fmla="*/ 221 w 462" name="T12"/>
              <a:gd fmla="*/ 98 h 374" name="T13"/>
              <a:gd fmla="*/ 230 w 462" name="T14"/>
              <a:gd fmla="*/ 116 h 374" name="T15"/>
              <a:gd fmla="*/ 35 w 462" name="T16"/>
              <a:gd fmla="*/ 19 h 374" name="T17"/>
              <a:gd fmla="*/ 17 w 462" name="T18"/>
              <a:gd fmla="*/ 72 h 374" name="T19"/>
              <a:gd fmla="*/ 61 w 462" name="T20"/>
              <a:gd fmla="*/ 151 h 374" name="T21"/>
              <a:gd fmla="*/ 17 w 462" name="T22"/>
              <a:gd fmla="*/ 134 h 374" name="T23"/>
              <a:gd fmla="*/ 17 w 462" name="T24"/>
              <a:gd fmla="*/ 134 h 374" name="T25"/>
              <a:gd fmla="*/ 98 w 462" name="T26"/>
              <a:gd fmla="*/ 231 h 374" name="T27"/>
              <a:gd fmla="*/ 70 w 462" name="T28"/>
              <a:gd fmla="*/ 231 h 374" name="T29"/>
              <a:gd fmla="*/ 53 w 462" name="T30"/>
              <a:gd fmla="*/ 231 h 374" name="T31"/>
              <a:gd fmla="*/ 142 w 462" name="T32"/>
              <a:gd fmla="*/ 294 h 374" name="T33"/>
              <a:gd fmla="*/ 26 w 462" name="T34"/>
              <a:gd fmla="*/ 338 h 374" name="T35"/>
              <a:gd fmla="*/ 0 w 462" name="T36"/>
              <a:gd fmla="*/ 338 h 374" name="T37"/>
              <a:gd fmla="*/ 142 w 462" name="T38"/>
              <a:gd fmla="*/ 373 h 374" name="T39"/>
              <a:gd fmla="*/ 408 w 462" name="T40"/>
              <a:gd fmla="*/ 107 h 374" name="T41"/>
              <a:gd fmla="*/ 408 w 462" name="T42"/>
              <a:gd fmla="*/ 98 h 374" name="T43"/>
              <a:gd fmla="*/ 461 w 462" name="T44"/>
              <a:gd fmla="*/ 45 h 3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tx2"/>
          </a:solidFill>
          <a:ln>
            <a:noFill/>
          </a:ln>
          <a:effectLst/>
          <a:extLst/>
        </p:spPr>
        <p:txBody>
          <a:bodyPr anchor="ctr" bIns="17142" lIns="34284" rIns="34284" tIns="17142" wrap="none"/>
          <a:lstStyle/>
          <a:p>
            <a:pPr defTabSz="457121">
              <a:defRPr/>
            </a:pPr>
            <a:endParaRPr lang="en-US">
              <a:solidFill>
                <a:srgbClr val="49494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70" name="Freeform 87"/>
          <p:cNvSpPr>
            <a:spLocks noChangeArrowheads="1"/>
          </p:cNvSpPr>
          <p:nvPr/>
        </p:nvSpPr>
        <p:spPr bwMode="auto">
          <a:xfrm>
            <a:off x="7308482" y="2024241"/>
            <a:ext cx="338469" cy="345430"/>
          </a:xfrm>
          <a:custGeom>
            <a:gdLst>
              <a:gd fmla="*/ 345 w 426" name="T0"/>
              <a:gd fmla="*/ 213 h 435" name="T1"/>
              <a:gd fmla="*/ 345 w 426" name="T2"/>
              <a:gd fmla="*/ 213 h 435" name="T3"/>
              <a:gd fmla="*/ 213 w 426" name="T4"/>
              <a:gd fmla="*/ 346 h 435" name="T5"/>
              <a:gd fmla="*/ 79 w 426" name="T6"/>
              <a:gd fmla="*/ 213 h 435" name="T7"/>
              <a:gd fmla="*/ 88 w 426" name="T8"/>
              <a:gd fmla="*/ 195 h 435" name="T9"/>
              <a:gd fmla="*/ 0 w 426" name="T10"/>
              <a:gd fmla="*/ 195 h 435" name="T11"/>
              <a:gd fmla="*/ 0 w 426" name="T12"/>
              <a:gd fmla="*/ 363 h 435" name="T13"/>
              <a:gd fmla="*/ 62 w 426" name="T14"/>
              <a:gd fmla="*/ 434 h 435" name="T15"/>
              <a:gd fmla="*/ 363 w 426" name="T16"/>
              <a:gd fmla="*/ 434 h 435" name="T17"/>
              <a:gd fmla="*/ 425 w 426" name="T18"/>
              <a:gd fmla="*/ 363 h 435" name="T19"/>
              <a:gd fmla="*/ 425 w 426" name="T20"/>
              <a:gd fmla="*/ 195 h 435" name="T21"/>
              <a:gd fmla="*/ 337 w 426" name="T22"/>
              <a:gd fmla="*/ 195 h 435" name="T23"/>
              <a:gd fmla="*/ 345 w 426" name="T24"/>
              <a:gd fmla="*/ 213 h 435" name="T25"/>
              <a:gd fmla="*/ 363 w 426" name="T26"/>
              <a:gd fmla="*/ 0 h 435" name="T27"/>
              <a:gd fmla="*/ 363 w 426" name="T28"/>
              <a:gd fmla="*/ 0 h 435" name="T29"/>
              <a:gd fmla="*/ 62 w 426" name="T30"/>
              <a:gd fmla="*/ 0 h 435" name="T31"/>
              <a:gd fmla="*/ 0 w 426" name="T32"/>
              <a:gd fmla="*/ 71 h 435" name="T33"/>
              <a:gd fmla="*/ 0 w 426" name="T34"/>
              <a:gd fmla="*/ 142 h 435" name="T35"/>
              <a:gd fmla="*/ 106 w 426" name="T36"/>
              <a:gd fmla="*/ 142 h 435" name="T37"/>
              <a:gd fmla="*/ 213 w 426" name="T38"/>
              <a:gd fmla="*/ 89 h 435" name="T39"/>
              <a:gd fmla="*/ 319 w 426" name="T40"/>
              <a:gd fmla="*/ 142 h 435" name="T41"/>
              <a:gd fmla="*/ 425 w 426" name="T42"/>
              <a:gd fmla="*/ 142 h 435" name="T43"/>
              <a:gd fmla="*/ 425 w 426" name="T44"/>
              <a:gd fmla="*/ 71 h 435" name="T45"/>
              <a:gd fmla="*/ 363 w 426" name="T46"/>
              <a:gd fmla="*/ 0 h 435" name="T47"/>
              <a:gd fmla="*/ 390 w 426" name="T48"/>
              <a:gd fmla="*/ 89 h 435" name="T49"/>
              <a:gd fmla="*/ 390 w 426" name="T50"/>
              <a:gd fmla="*/ 89 h 435" name="T51"/>
              <a:gd fmla="*/ 381 w 426" name="T52"/>
              <a:gd fmla="*/ 97 h 435" name="T53"/>
              <a:gd fmla="*/ 345 w 426" name="T54"/>
              <a:gd fmla="*/ 97 h 435" name="T55"/>
              <a:gd fmla="*/ 328 w 426" name="T56"/>
              <a:gd fmla="*/ 89 h 435" name="T57"/>
              <a:gd fmla="*/ 328 w 426" name="T58"/>
              <a:gd fmla="*/ 53 h 435" name="T59"/>
              <a:gd fmla="*/ 345 w 426" name="T60"/>
              <a:gd fmla="*/ 36 h 435" name="T61"/>
              <a:gd fmla="*/ 381 w 426" name="T62"/>
              <a:gd fmla="*/ 36 h 435" name="T63"/>
              <a:gd fmla="*/ 390 w 426" name="T64"/>
              <a:gd fmla="*/ 53 h 435" name="T65"/>
              <a:gd fmla="*/ 390 w 426" name="T66"/>
              <a:gd fmla="*/ 89 h 435" name="T67"/>
              <a:gd fmla="*/ 292 w 426" name="T68"/>
              <a:gd fmla="*/ 213 h 435" name="T69"/>
              <a:gd fmla="*/ 292 w 426" name="T70"/>
              <a:gd fmla="*/ 213 h 435" name="T71"/>
              <a:gd fmla="*/ 213 w 426" name="T72"/>
              <a:gd fmla="*/ 133 h 435" name="T73"/>
              <a:gd fmla="*/ 132 w 426" name="T74"/>
              <a:gd fmla="*/ 213 h 435" name="T75"/>
              <a:gd fmla="*/ 213 w 426" name="T76"/>
              <a:gd fmla="*/ 293 h 435" name="T77"/>
              <a:gd fmla="*/ 292 w 426" name="T78"/>
              <a:gd fmla="*/ 213 h 43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tx2"/>
          </a:solidFill>
          <a:ln>
            <a:noFill/>
          </a:ln>
          <a:effectLst/>
          <a:extLst/>
        </p:spPr>
        <p:txBody>
          <a:bodyPr anchor="ctr" bIns="17142" lIns="34284" rIns="34284" tIns="17142" wrap="none"/>
          <a:lstStyle/>
          <a:p>
            <a:pPr defTabSz="457121">
              <a:defRPr/>
            </a:pPr>
            <a:endParaRPr lang="en-US">
              <a:solidFill>
                <a:srgbClr val="494949"/>
              </a:solidFill>
              <a:latin charset="0" panose="020f0502020204030204" pitchFamily="34" typeface="Calibri"/>
              <a:ea typeface="宋体"/>
              <a:sym charset="0" panose="020f0502020204030204" pitchFamily="34" typeface="Calibri"/>
            </a:endParaRPr>
          </a:p>
        </p:txBody>
      </p:sp>
      <p:sp>
        <p:nvSpPr>
          <p:cNvPr id="71" name="TextBox 70"/>
          <p:cNvSpPr txBox="1"/>
          <p:nvPr/>
        </p:nvSpPr>
        <p:spPr>
          <a:xfrm>
            <a:off x="7196985" y="3262664"/>
            <a:ext cx="57785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Instagram</a:t>
            </a:r>
          </a:p>
        </p:txBody>
      </p:sp>
      <p:sp>
        <p:nvSpPr>
          <p:cNvPr id="72" name="TextBox 71"/>
          <p:cNvSpPr txBox="1"/>
          <p:nvPr/>
        </p:nvSpPr>
        <p:spPr>
          <a:xfrm>
            <a:off x="6730126" y="3493179"/>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sp>
        <p:nvSpPr>
          <p:cNvPr id="73" name="TextBox 72"/>
          <p:cNvSpPr txBox="1"/>
          <p:nvPr/>
        </p:nvSpPr>
        <p:spPr>
          <a:xfrm>
            <a:off x="5264309" y="3262664"/>
            <a:ext cx="54927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Facebook</a:t>
            </a:r>
          </a:p>
        </p:txBody>
      </p:sp>
      <p:sp>
        <p:nvSpPr>
          <p:cNvPr id="74" name="TextBox 73"/>
          <p:cNvSpPr txBox="1"/>
          <p:nvPr/>
        </p:nvSpPr>
        <p:spPr>
          <a:xfrm>
            <a:off x="4783163" y="3493179"/>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sp>
        <p:nvSpPr>
          <p:cNvPr id="75" name="TextBox 74"/>
          <p:cNvSpPr txBox="1"/>
          <p:nvPr/>
        </p:nvSpPr>
        <p:spPr>
          <a:xfrm>
            <a:off x="3399455" y="3262664"/>
            <a:ext cx="4191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Twitter</a:t>
            </a:r>
          </a:p>
        </p:txBody>
      </p:sp>
      <p:sp>
        <p:nvSpPr>
          <p:cNvPr id="76" name="TextBox 75"/>
          <p:cNvSpPr txBox="1"/>
          <p:nvPr/>
        </p:nvSpPr>
        <p:spPr>
          <a:xfrm>
            <a:off x="2853221" y="3493179"/>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sp>
        <p:nvSpPr>
          <p:cNvPr id="77" name="TextBox 76"/>
          <p:cNvSpPr txBox="1"/>
          <p:nvPr/>
        </p:nvSpPr>
        <p:spPr>
          <a:xfrm>
            <a:off x="1452373" y="3262664"/>
            <a:ext cx="48577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Linkedin</a:t>
            </a:r>
          </a:p>
        </p:txBody>
      </p:sp>
      <p:sp>
        <p:nvSpPr>
          <p:cNvPr id="78" name="TextBox 77"/>
          <p:cNvSpPr txBox="1"/>
          <p:nvPr/>
        </p:nvSpPr>
        <p:spPr>
          <a:xfrm>
            <a:off x="939477" y="3493179"/>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cxnSp>
        <p:nvCxnSpPr>
          <p:cNvPr id="26" name="直接连接符 25">
            <a:extLst>
              <a:ext uri="{FF2B5EF4-FFF2-40B4-BE49-F238E27FC236}">
                <a16:creationId xmlns:a16="http://schemas.microsoft.com/office/drawing/2014/main" id="{BD02DD14-5857-4520-847A-094ECD696EE5}"/>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a16="http://schemas.microsoft.com/office/drawing/2014/main" id="{05962639-AE2B-4257-BE47-C3D1D01964A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8" name="TextBox 14">
            <a:extLst>
              <a:ext uri="{FF2B5EF4-FFF2-40B4-BE49-F238E27FC236}">
                <a16:creationId xmlns:a16="http://schemas.microsoft.com/office/drawing/2014/main" id="{6C9F555F-087F-4436-AB9B-53DE679CF60D}"/>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892667608"/>
      </p:ext>
    </p:extLst>
  </p:cSld>
  <p:clrMapOvr>
    <a:masterClrMapping/>
  </p:clrMapOvr>
  <mc:AlternateContent>
    <mc:Choice Requires="p14">
      <p:transition p14:dur="0"/>
    </mc:Choice>
    <mc:Fallback>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17"/>
          <p:cNvSpPr txBox="1"/>
          <p:nvPr/>
        </p:nvSpPr>
        <p:spPr>
          <a:xfrm>
            <a:off x="1088667" y="1499205"/>
            <a:ext cx="3284059" cy="475742"/>
          </a:xfrm>
          <a:prstGeom prst="rect">
            <a:avLst/>
          </a:prstGeom>
          <a:noFill/>
        </p:spPr>
        <p:txBody>
          <a:bodyPr rtlCol="0" wrap="square">
            <a:spAutoFit/>
          </a:bodyPr>
          <a:lstStyle/>
          <a:p>
            <a:pP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a:t>
            </a:r>
          </a:p>
        </p:txBody>
      </p:sp>
      <p:sp>
        <p:nvSpPr>
          <p:cNvPr id="19" name="Rectangle 18"/>
          <p:cNvSpPr/>
          <p:nvPr/>
        </p:nvSpPr>
        <p:spPr>
          <a:xfrm>
            <a:off x="1084380" y="1296803"/>
            <a:ext cx="711518"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Awesome</a:t>
            </a:r>
          </a:p>
        </p:txBody>
      </p:sp>
      <p:sp>
        <p:nvSpPr>
          <p:cNvPr id="20" name="TextBox 19"/>
          <p:cNvSpPr txBox="1"/>
          <p:nvPr/>
        </p:nvSpPr>
        <p:spPr>
          <a:xfrm>
            <a:off x="1084379" y="3836612"/>
            <a:ext cx="3289856" cy="475742"/>
          </a:xfrm>
          <a:prstGeom prst="rect">
            <a:avLst/>
          </a:prstGeom>
          <a:noFill/>
        </p:spPr>
        <p:txBody>
          <a:bodyPr rtlCol="0" wrap="square">
            <a:spAutoFit/>
          </a:bodyPr>
          <a:lstStyle/>
          <a:p>
            <a:pP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a:t>
            </a:r>
          </a:p>
        </p:txBody>
      </p:sp>
      <p:sp>
        <p:nvSpPr>
          <p:cNvPr id="21" name="Rectangle 20"/>
          <p:cNvSpPr/>
          <p:nvPr/>
        </p:nvSpPr>
        <p:spPr>
          <a:xfrm>
            <a:off x="1080091" y="3634210"/>
            <a:ext cx="61150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Animals</a:t>
            </a:r>
          </a:p>
        </p:txBody>
      </p:sp>
      <p:sp>
        <p:nvSpPr>
          <p:cNvPr id="22" name="TextBox 21"/>
          <p:cNvSpPr txBox="1"/>
          <p:nvPr/>
        </p:nvSpPr>
        <p:spPr>
          <a:xfrm>
            <a:off x="1088667" y="2284285"/>
            <a:ext cx="3284059" cy="475742"/>
          </a:xfrm>
          <a:prstGeom prst="rect">
            <a:avLst/>
          </a:prstGeom>
          <a:noFill/>
        </p:spPr>
        <p:txBody>
          <a:bodyPr rtlCol="0" wrap="square">
            <a:spAutoFit/>
          </a:bodyPr>
          <a:lstStyle/>
          <a:p>
            <a:pP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a:t>
            </a:r>
          </a:p>
        </p:txBody>
      </p:sp>
      <p:sp>
        <p:nvSpPr>
          <p:cNvPr id="23" name="Rectangle 22"/>
          <p:cNvSpPr/>
          <p:nvPr/>
        </p:nvSpPr>
        <p:spPr>
          <a:xfrm>
            <a:off x="1084380" y="2081883"/>
            <a:ext cx="941705"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Great Pictures</a:t>
            </a:r>
          </a:p>
        </p:txBody>
      </p:sp>
      <p:sp>
        <p:nvSpPr>
          <p:cNvPr id="24" name="Shape 2633"/>
          <p:cNvSpPr/>
          <p:nvPr/>
        </p:nvSpPr>
        <p:spPr>
          <a:xfrm>
            <a:off x="690515" y="3693855"/>
            <a:ext cx="209496" cy="209496"/>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27" name="Shape 2547"/>
          <p:cNvSpPr/>
          <p:nvPr/>
        </p:nvSpPr>
        <p:spPr>
          <a:xfrm>
            <a:off x="690515" y="1362159"/>
            <a:ext cx="209496" cy="209496"/>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28" name="Shape 2588"/>
          <p:cNvSpPr/>
          <p:nvPr/>
        </p:nvSpPr>
        <p:spPr>
          <a:xfrm>
            <a:off x="679204" y="2152001"/>
            <a:ext cx="209496" cy="190458"/>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29" name="TextBox 28"/>
          <p:cNvSpPr txBox="1"/>
          <p:nvPr/>
        </p:nvSpPr>
        <p:spPr>
          <a:xfrm>
            <a:off x="1084379" y="3070711"/>
            <a:ext cx="3289856" cy="475742"/>
          </a:xfrm>
          <a:prstGeom prst="rect">
            <a:avLst/>
          </a:prstGeom>
          <a:noFill/>
        </p:spPr>
        <p:txBody>
          <a:bodyPr rtlCol="0" wrap="square">
            <a:spAutoFit/>
          </a:bodyPr>
          <a:lstStyle/>
          <a:p>
            <a:pP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 there are many effects</a:t>
            </a:r>
          </a:p>
        </p:txBody>
      </p:sp>
      <p:sp>
        <p:nvSpPr>
          <p:cNvPr id="30" name="Rectangle 29"/>
          <p:cNvSpPr/>
          <p:nvPr/>
        </p:nvSpPr>
        <p:spPr>
          <a:xfrm>
            <a:off x="1080091" y="2868309"/>
            <a:ext cx="551180"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People</a:t>
            </a:r>
          </a:p>
        </p:txBody>
      </p:sp>
      <p:sp>
        <p:nvSpPr>
          <p:cNvPr id="31" name="Shape 2633"/>
          <p:cNvSpPr/>
          <p:nvPr/>
        </p:nvSpPr>
        <p:spPr>
          <a:xfrm>
            <a:off x="690515" y="2927954"/>
            <a:ext cx="209496" cy="209496"/>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pic>
        <p:nvPicPr>
          <p:cNvPr id="4" name="图片占位符 3">
            <a:extLst>
              <a:ext uri="{FF2B5EF4-FFF2-40B4-BE49-F238E27FC236}">
                <a16:creationId xmlns:a16="http://schemas.microsoft.com/office/drawing/2014/main" id="{47D7DD2D-64AF-4988-BC53-A5B5BEDF5BA3}"/>
              </a:ext>
            </a:extLst>
          </p:cNvPr>
          <p:cNvPicPr>
            <a:picLocks noChangeAspect="1" noGrp="1"/>
          </p:cNvPicPr>
          <p:nvPr>
            <p:ph idx="51" sz="quarter" type="pic"/>
          </p:nvPr>
        </p:nvPicPr>
        <p:blipFill>
          <a:blip r:embed="rId2">
            <a:extLst>
              <a:ext uri="{28A0092B-C50C-407E-A947-70E740481C1C}">
                <a14:useLocalDpi val="0"/>
              </a:ext>
            </a:extLst>
          </a:blip>
          <a:srcRect l="21862" r="21862"/>
          <a:stretch>
            <a:fillRect/>
          </a:stretch>
        </p:blipFill>
        <p:spPr/>
      </p:pic>
      <p:cxnSp>
        <p:nvCxnSpPr>
          <p:cNvPr id="15" name="直接连接符 14">
            <a:extLst>
              <a:ext uri="{FF2B5EF4-FFF2-40B4-BE49-F238E27FC236}">
                <a16:creationId xmlns:a16="http://schemas.microsoft.com/office/drawing/2014/main" id="{6E1285AC-6D09-4032-AD69-D35332FAB0D4}"/>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047CBBEF-978B-491B-9237-C57EC9C018B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7" name="TextBox 14">
            <a:extLst>
              <a:ext uri="{FF2B5EF4-FFF2-40B4-BE49-F238E27FC236}">
                <a16:creationId xmlns:a16="http://schemas.microsoft.com/office/drawing/2014/main" id="{AD88B6D6-375E-420A-8852-61E2E453926D}"/>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1375887484"/>
      </p:ext>
    </p:extLst>
  </p:cSld>
  <p:clrMapOvr>
    <a:masterClrMapping/>
  </p:clrMapOvr>
  <mc:AlternateContent>
    <mc:Choice Requires="p14">
      <p:transition p14:dur="0"/>
    </mc:Choice>
    <mc:Fallback>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Line 1"/>
          <p:cNvSpPr>
            <a:spLocks noChangeShapeType="1"/>
          </p:cNvSpPr>
          <p:nvPr/>
        </p:nvSpPr>
        <p:spPr bwMode="auto">
          <a:xfrm flipV="1">
            <a:off x="799909" y="3533049"/>
            <a:ext cx="7415672" cy="11471"/>
          </a:xfrm>
          <a:prstGeom prst="line">
            <a:avLst/>
          </a:prstGeom>
          <a:noFill/>
          <a:ln w="25400">
            <a:solidFill>
              <a:srgbClr val="E6E5E5">
                <a:alpha val="59999"/>
              </a:srgbClr>
            </a:solidFill>
            <a:miter lim="800000"/>
          </a:ln>
          <a:extLst>
            <a:ext uri="{909E8E84-426E-40dd-AFC4-6F175D3DCCD1}">
              <a14:hiddenFill>
                <a:no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2" name="Line 2"/>
          <p:cNvSpPr>
            <a:spLocks noChangeShapeType="1"/>
          </p:cNvSpPr>
          <p:nvPr/>
        </p:nvSpPr>
        <p:spPr bwMode="auto">
          <a:xfrm>
            <a:off x="800504" y="3048625"/>
            <a:ext cx="7415077" cy="2300"/>
          </a:xfrm>
          <a:prstGeom prst="line">
            <a:avLst/>
          </a:prstGeom>
          <a:noFill/>
          <a:ln w="25400">
            <a:solidFill>
              <a:srgbClr val="E6E5E5">
                <a:alpha val="59999"/>
              </a:srgbClr>
            </a:solidFill>
            <a:miter lim="800000"/>
          </a:ln>
          <a:extLst>
            <a:ext uri="{909E8E84-426E-40dd-AFC4-6F175D3DCCD1}">
              <a14:hiddenFill>
                <a:no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3" name="Line 3"/>
          <p:cNvSpPr>
            <a:spLocks noChangeShapeType="1"/>
          </p:cNvSpPr>
          <p:nvPr/>
        </p:nvSpPr>
        <p:spPr bwMode="auto">
          <a:xfrm>
            <a:off x="800504" y="2525345"/>
            <a:ext cx="7415077" cy="41157"/>
          </a:xfrm>
          <a:prstGeom prst="line">
            <a:avLst/>
          </a:prstGeom>
          <a:noFill/>
          <a:ln w="25400">
            <a:solidFill>
              <a:srgbClr val="E6E5E5">
                <a:alpha val="59999"/>
              </a:srgbClr>
            </a:solidFill>
            <a:miter lim="800000"/>
          </a:ln>
          <a:extLst>
            <a:ext uri="{909E8E84-426E-40dd-AFC4-6F175D3DCCD1}">
              <a14:hiddenFill>
                <a:no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4" name="Line 4"/>
          <p:cNvSpPr>
            <a:spLocks noChangeShapeType="1"/>
          </p:cNvSpPr>
          <p:nvPr/>
        </p:nvSpPr>
        <p:spPr bwMode="auto">
          <a:xfrm>
            <a:off x="800504" y="1991945"/>
            <a:ext cx="7415077" cy="20756"/>
          </a:xfrm>
          <a:prstGeom prst="line">
            <a:avLst/>
          </a:prstGeom>
          <a:noFill/>
          <a:ln w="25400">
            <a:solidFill>
              <a:srgbClr val="E6E5E5">
                <a:alpha val="59999"/>
              </a:srgbClr>
            </a:solidFill>
            <a:miter lim="800000"/>
          </a:ln>
          <a:extLst>
            <a:ext uri="{909E8E84-426E-40dd-AFC4-6F175D3DCCD1}">
              <a14:hiddenFill>
                <a:no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5" name="Line 5"/>
          <p:cNvSpPr>
            <a:spLocks noChangeShapeType="1"/>
          </p:cNvSpPr>
          <p:nvPr/>
        </p:nvSpPr>
        <p:spPr bwMode="auto">
          <a:xfrm>
            <a:off x="800504" y="1468069"/>
            <a:ext cx="7415077" cy="596"/>
          </a:xfrm>
          <a:prstGeom prst="line">
            <a:avLst/>
          </a:prstGeom>
          <a:noFill/>
          <a:ln w="25400">
            <a:solidFill>
              <a:srgbClr val="E6E5E5">
                <a:alpha val="59999"/>
              </a:srgbClr>
            </a:solidFill>
            <a:miter lim="800000"/>
          </a:ln>
          <a:extLst>
            <a:ext uri="{909E8E84-426E-40dd-AFC4-6F175D3DCCD1}">
              <a14:hiddenFill>
                <a:no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6" name="AutoShape 6"/>
          <p:cNvSpPr/>
          <p:nvPr/>
        </p:nvSpPr>
        <p:spPr bwMode="auto">
          <a:xfrm>
            <a:off x="806455" y="1434732"/>
            <a:ext cx="7409126" cy="2396729"/>
          </a:xfrm>
          <a:custGeom>
            <a:gdLst>
              <a:gd fmla="*/ 2147483647 w 21457" name="T0"/>
              <a:gd fmla="*/ 0 h 21600" name="T1"/>
              <a:gd fmla="*/ 2147483647 w 21457" name="T2"/>
              <a:gd fmla="*/ 2147483647 h 21600" name="T3"/>
              <a:gd fmla="*/ 2147483647 w 21457" name="T4"/>
              <a:gd fmla="*/ 2147483647 h 21600" name="T5"/>
              <a:gd fmla="*/ 2147483647 w 21457"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457">
                <a:moveTo>
                  <a:pt x="3" y="0"/>
                </a:moveTo>
                <a:lnTo>
                  <a:pt x="3" y="18531"/>
                </a:lnTo>
                <a:cubicBezTo>
                  <a:pt x="3" y="18531"/>
                  <a:pt x="-143" y="21600"/>
                  <a:pt x="1568" y="21600"/>
                </a:cubicBezTo>
                <a:cubicBezTo>
                  <a:pt x="3279" y="21600"/>
                  <a:pt x="21457" y="21585"/>
                  <a:pt x="21457" y="21585"/>
                </a:cubicBezTo>
              </a:path>
            </a:pathLst>
          </a:custGeom>
          <a:noFill/>
          <a:ln cap="flat" w="25400">
            <a:solidFill>
              <a:srgbClr val="CDCCCC"/>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7" name="Rectangle 7"/>
          <p:cNvSpPr/>
          <p:nvPr/>
        </p:nvSpPr>
        <p:spPr bwMode="auto">
          <a:xfrm>
            <a:off x="566012" y="3468320"/>
            <a:ext cx="130175"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defTabSz="685663"/>
            <a:r>
              <a:rPr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a:t>
            </a:r>
          </a:p>
        </p:txBody>
      </p:sp>
      <p:sp>
        <p:nvSpPr>
          <p:cNvPr id="28" name="Rectangle 8"/>
          <p:cNvSpPr/>
          <p:nvPr/>
        </p:nvSpPr>
        <p:spPr bwMode="auto">
          <a:xfrm>
            <a:off x="566606" y="2973020"/>
            <a:ext cx="130175"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defTabSz="685663"/>
            <a:r>
              <a:rPr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40</a:t>
            </a:r>
          </a:p>
        </p:txBody>
      </p:sp>
      <p:sp>
        <p:nvSpPr>
          <p:cNvPr id="29" name="Rectangle 9"/>
          <p:cNvSpPr/>
          <p:nvPr/>
        </p:nvSpPr>
        <p:spPr bwMode="auto">
          <a:xfrm>
            <a:off x="566606" y="2477720"/>
            <a:ext cx="130175"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defTabSz="685663"/>
            <a:r>
              <a:rPr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60</a:t>
            </a:r>
          </a:p>
        </p:txBody>
      </p:sp>
      <p:sp>
        <p:nvSpPr>
          <p:cNvPr id="30" name="Rectangle 10"/>
          <p:cNvSpPr/>
          <p:nvPr/>
        </p:nvSpPr>
        <p:spPr bwMode="auto">
          <a:xfrm>
            <a:off x="566606" y="1982420"/>
            <a:ext cx="130175"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defTabSz="685663"/>
            <a:r>
              <a:rPr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80</a:t>
            </a:r>
          </a:p>
        </p:txBody>
      </p:sp>
      <p:sp>
        <p:nvSpPr>
          <p:cNvPr id="31" name="Rectangle 11"/>
          <p:cNvSpPr/>
          <p:nvPr/>
        </p:nvSpPr>
        <p:spPr bwMode="auto">
          <a:xfrm>
            <a:off x="534468" y="1487120"/>
            <a:ext cx="1952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defTabSz="685663"/>
            <a:r>
              <a:rPr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100</a:t>
            </a:r>
          </a:p>
        </p:txBody>
      </p:sp>
      <p:sp>
        <p:nvSpPr>
          <p:cNvPr id="33" name="AutoShape 20"/>
          <p:cNvSpPr/>
          <p:nvPr/>
        </p:nvSpPr>
        <p:spPr bwMode="auto">
          <a:xfrm>
            <a:off x="5775425"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4" name="AutoShape 21"/>
          <p:cNvSpPr/>
          <p:nvPr/>
        </p:nvSpPr>
        <p:spPr bwMode="auto">
          <a:xfrm>
            <a:off x="6527704"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5" name="AutoShape 22"/>
          <p:cNvSpPr/>
          <p:nvPr/>
        </p:nvSpPr>
        <p:spPr bwMode="auto">
          <a:xfrm>
            <a:off x="7299028"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6" name="AutoShape 23"/>
          <p:cNvSpPr/>
          <p:nvPr/>
        </p:nvSpPr>
        <p:spPr bwMode="auto">
          <a:xfrm>
            <a:off x="8060830"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7" name="AutoShape 24"/>
          <p:cNvSpPr/>
          <p:nvPr/>
        </p:nvSpPr>
        <p:spPr bwMode="auto">
          <a:xfrm>
            <a:off x="4232777"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8" name="AutoShape 25"/>
          <p:cNvSpPr/>
          <p:nvPr/>
        </p:nvSpPr>
        <p:spPr bwMode="auto">
          <a:xfrm>
            <a:off x="5004101"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9" name="Oval 26"/>
          <p:cNvSpPr/>
          <p:nvPr/>
        </p:nvSpPr>
        <p:spPr bwMode="auto">
          <a:xfrm>
            <a:off x="5816641" y="2592020"/>
            <a:ext cx="390424" cy="390525"/>
          </a:xfrm>
          <a:prstGeom prst="ellipse">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0" name="AutoShape 27"/>
          <p:cNvSpPr/>
          <p:nvPr/>
        </p:nvSpPr>
        <p:spPr bwMode="auto">
          <a:xfrm>
            <a:off x="5994443" y="2892057"/>
            <a:ext cx="42851" cy="833438"/>
          </a:xfrm>
          <a:prstGeom prst="roundRect">
            <a:avLst>
              <a:gd fmla="val 50000" name="adj"/>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1" name="Oval 28"/>
          <p:cNvSpPr/>
          <p:nvPr/>
        </p:nvSpPr>
        <p:spPr bwMode="auto">
          <a:xfrm>
            <a:off x="5965874" y="3782645"/>
            <a:ext cx="104748" cy="104775"/>
          </a:xfrm>
          <a:prstGeom prst="ellipse">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2" name="Oval 29"/>
          <p:cNvSpPr/>
          <p:nvPr/>
        </p:nvSpPr>
        <p:spPr bwMode="auto">
          <a:xfrm>
            <a:off x="6557024" y="1968088"/>
            <a:ext cx="390424" cy="390525"/>
          </a:xfrm>
          <a:prstGeom prst="ellipse">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3" name="AutoShape 30"/>
          <p:cNvSpPr/>
          <p:nvPr/>
        </p:nvSpPr>
        <p:spPr bwMode="auto">
          <a:xfrm>
            <a:off x="6741961" y="2327026"/>
            <a:ext cx="42851" cy="1398470"/>
          </a:xfrm>
          <a:prstGeom prst="roundRect">
            <a:avLst>
              <a:gd fmla="val 50000" name="adj"/>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4" name="Oval 31"/>
          <p:cNvSpPr/>
          <p:nvPr/>
        </p:nvSpPr>
        <p:spPr bwMode="auto">
          <a:xfrm>
            <a:off x="6713393" y="3782645"/>
            <a:ext cx="104748" cy="104775"/>
          </a:xfrm>
          <a:prstGeom prst="ellipse">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5" name="Oval 32"/>
          <p:cNvSpPr/>
          <p:nvPr/>
        </p:nvSpPr>
        <p:spPr bwMode="auto">
          <a:xfrm>
            <a:off x="7346640" y="2396757"/>
            <a:ext cx="390424" cy="390525"/>
          </a:xfrm>
          <a:prstGeom prst="ellipse">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6" name="AutoShape 33"/>
          <p:cNvSpPr/>
          <p:nvPr/>
        </p:nvSpPr>
        <p:spPr bwMode="auto">
          <a:xfrm>
            <a:off x="7522807" y="2801569"/>
            <a:ext cx="42851" cy="928688"/>
          </a:xfrm>
          <a:prstGeom prst="roundRect">
            <a:avLst>
              <a:gd fmla="val 50000" name="adj"/>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7" name="Oval 34"/>
          <p:cNvSpPr/>
          <p:nvPr/>
        </p:nvSpPr>
        <p:spPr bwMode="auto">
          <a:xfrm>
            <a:off x="7494239" y="3782645"/>
            <a:ext cx="104748" cy="104775"/>
          </a:xfrm>
          <a:prstGeom prst="ellipse">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8" name="Oval 35"/>
          <p:cNvSpPr/>
          <p:nvPr/>
        </p:nvSpPr>
        <p:spPr bwMode="auto">
          <a:xfrm>
            <a:off x="8098920" y="2063382"/>
            <a:ext cx="390424" cy="390525"/>
          </a:xfrm>
          <a:prstGeom prst="ellipse">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9" name="AutoShape 36"/>
          <p:cNvSpPr/>
          <p:nvPr/>
        </p:nvSpPr>
        <p:spPr bwMode="auto">
          <a:xfrm>
            <a:off x="8275086" y="2168157"/>
            <a:ext cx="42851" cy="1557338"/>
          </a:xfrm>
          <a:prstGeom prst="roundRect">
            <a:avLst>
              <a:gd fmla="val 50000" name="adj"/>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0" name="Oval 37"/>
          <p:cNvSpPr/>
          <p:nvPr/>
        </p:nvSpPr>
        <p:spPr bwMode="auto">
          <a:xfrm>
            <a:off x="8246518" y="3782645"/>
            <a:ext cx="104748" cy="104775"/>
          </a:xfrm>
          <a:prstGeom prst="ellipse">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1" name="Oval 38"/>
          <p:cNvSpPr/>
          <p:nvPr/>
        </p:nvSpPr>
        <p:spPr bwMode="auto">
          <a:xfrm>
            <a:off x="4280389" y="1744295"/>
            <a:ext cx="390424" cy="390525"/>
          </a:xfrm>
          <a:prstGeom prst="ellipse">
            <a:avLst/>
          </a:prstGeom>
          <a:solidFill>
            <a:schemeClr val="accent5"/>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2" name="AutoShape 39"/>
          <p:cNvSpPr/>
          <p:nvPr/>
        </p:nvSpPr>
        <p:spPr bwMode="auto">
          <a:xfrm>
            <a:off x="4456556" y="1944320"/>
            <a:ext cx="42851" cy="1781175"/>
          </a:xfrm>
          <a:prstGeom prst="roundRect">
            <a:avLst>
              <a:gd fmla="val 50000" name="adj"/>
            </a:avLst>
          </a:prstGeom>
          <a:solidFill>
            <a:schemeClr val="accent5"/>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3" name="Oval 40"/>
          <p:cNvSpPr/>
          <p:nvPr/>
        </p:nvSpPr>
        <p:spPr bwMode="auto">
          <a:xfrm>
            <a:off x="4427988" y="3782645"/>
            <a:ext cx="104748" cy="104775"/>
          </a:xfrm>
          <a:prstGeom prst="ellipse">
            <a:avLst/>
          </a:prstGeom>
          <a:solidFill>
            <a:schemeClr val="accent5"/>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4" name="Oval 41"/>
          <p:cNvSpPr/>
          <p:nvPr/>
        </p:nvSpPr>
        <p:spPr bwMode="auto">
          <a:xfrm>
            <a:off x="5042190" y="2063382"/>
            <a:ext cx="390424" cy="390525"/>
          </a:xfrm>
          <a:prstGeom prst="ellipse">
            <a:avLst/>
          </a:prstGeom>
          <a:solidFill>
            <a:schemeClr val="accent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5" name="AutoShape 42"/>
          <p:cNvSpPr/>
          <p:nvPr/>
        </p:nvSpPr>
        <p:spPr bwMode="auto">
          <a:xfrm>
            <a:off x="5218357" y="2168157"/>
            <a:ext cx="42851" cy="1557338"/>
          </a:xfrm>
          <a:prstGeom prst="roundRect">
            <a:avLst>
              <a:gd fmla="val 50000" name="adj"/>
            </a:avLst>
          </a:prstGeom>
          <a:solidFill>
            <a:schemeClr val="accent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6" name="Oval 43"/>
          <p:cNvSpPr/>
          <p:nvPr/>
        </p:nvSpPr>
        <p:spPr bwMode="auto">
          <a:xfrm>
            <a:off x="5189789" y="3782645"/>
            <a:ext cx="104748" cy="104775"/>
          </a:xfrm>
          <a:prstGeom prst="ellipse">
            <a:avLst/>
          </a:prstGeom>
          <a:solidFill>
            <a:schemeClr val="accent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7" name="Rectangle 44"/>
          <p:cNvSpPr/>
          <p:nvPr/>
        </p:nvSpPr>
        <p:spPr bwMode="auto">
          <a:xfrm>
            <a:off x="5884031" y="2706320"/>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43%</a:t>
            </a:r>
          </a:p>
        </p:txBody>
      </p:sp>
      <p:sp>
        <p:nvSpPr>
          <p:cNvPr id="58" name="Rectangle 45"/>
          <p:cNvSpPr/>
          <p:nvPr/>
        </p:nvSpPr>
        <p:spPr bwMode="auto">
          <a:xfrm>
            <a:off x="6629176" y="2077627"/>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76%</a:t>
            </a:r>
          </a:p>
        </p:txBody>
      </p:sp>
      <p:sp>
        <p:nvSpPr>
          <p:cNvPr id="59" name="Rectangle 46"/>
          <p:cNvSpPr/>
          <p:nvPr/>
        </p:nvSpPr>
        <p:spPr bwMode="auto">
          <a:xfrm>
            <a:off x="7423554" y="2506295"/>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54%</a:t>
            </a:r>
          </a:p>
        </p:txBody>
      </p:sp>
      <p:sp>
        <p:nvSpPr>
          <p:cNvPr id="60" name="Rectangle 47"/>
          <p:cNvSpPr/>
          <p:nvPr/>
        </p:nvSpPr>
        <p:spPr bwMode="auto">
          <a:xfrm>
            <a:off x="8161549" y="2168159"/>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63%</a:t>
            </a:r>
          </a:p>
        </p:txBody>
      </p:sp>
      <p:sp>
        <p:nvSpPr>
          <p:cNvPr id="61" name="Rectangle 48"/>
          <p:cNvSpPr/>
          <p:nvPr/>
        </p:nvSpPr>
        <p:spPr bwMode="auto">
          <a:xfrm>
            <a:off x="4343018" y="1858595"/>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87%</a:t>
            </a:r>
          </a:p>
        </p:txBody>
      </p:sp>
      <p:sp>
        <p:nvSpPr>
          <p:cNvPr id="62" name="Rectangle 49"/>
          <p:cNvSpPr/>
          <p:nvPr/>
        </p:nvSpPr>
        <p:spPr bwMode="auto">
          <a:xfrm>
            <a:off x="5109582" y="2172920"/>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66%</a:t>
            </a:r>
          </a:p>
        </p:txBody>
      </p:sp>
      <p:sp>
        <p:nvSpPr>
          <p:cNvPr id="94" name="AutoShape 20"/>
          <p:cNvSpPr/>
          <p:nvPr/>
        </p:nvSpPr>
        <p:spPr bwMode="auto">
          <a:xfrm>
            <a:off x="1180810"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5" name="AutoShape 21"/>
          <p:cNvSpPr/>
          <p:nvPr/>
        </p:nvSpPr>
        <p:spPr bwMode="auto">
          <a:xfrm>
            <a:off x="1933088"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6" name="AutoShape 22"/>
          <p:cNvSpPr/>
          <p:nvPr/>
        </p:nvSpPr>
        <p:spPr bwMode="auto">
          <a:xfrm>
            <a:off x="2704412"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7" name="AutoShape 23"/>
          <p:cNvSpPr/>
          <p:nvPr/>
        </p:nvSpPr>
        <p:spPr bwMode="auto">
          <a:xfrm>
            <a:off x="3466214" y="1434732"/>
            <a:ext cx="476126" cy="2290763"/>
          </a:xfrm>
          <a:prstGeom prst="roundRect">
            <a:avLst>
              <a:gd fmla="val 50000" name="adj"/>
            </a:avLst>
          </a:prstGeom>
          <a:solidFill>
            <a:srgbClr val="E6E6E6"/>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8" name="Oval 26"/>
          <p:cNvSpPr/>
          <p:nvPr/>
        </p:nvSpPr>
        <p:spPr bwMode="auto">
          <a:xfrm>
            <a:off x="1222026" y="2592020"/>
            <a:ext cx="390424" cy="390525"/>
          </a:xfrm>
          <a:prstGeom prst="ellipse">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99" name="AutoShape 27"/>
          <p:cNvSpPr/>
          <p:nvPr/>
        </p:nvSpPr>
        <p:spPr bwMode="auto">
          <a:xfrm>
            <a:off x="1399828" y="2892057"/>
            <a:ext cx="42851" cy="833438"/>
          </a:xfrm>
          <a:prstGeom prst="roundRect">
            <a:avLst>
              <a:gd fmla="val 50000" name="adj"/>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0" name="Oval 28"/>
          <p:cNvSpPr/>
          <p:nvPr/>
        </p:nvSpPr>
        <p:spPr bwMode="auto">
          <a:xfrm>
            <a:off x="1371259" y="3782645"/>
            <a:ext cx="104748" cy="104775"/>
          </a:xfrm>
          <a:prstGeom prst="ellipse">
            <a:avLst/>
          </a:prstGeom>
          <a:solidFill>
            <a:schemeClr val="accent1"/>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1" name="Oval 29"/>
          <p:cNvSpPr/>
          <p:nvPr/>
        </p:nvSpPr>
        <p:spPr bwMode="auto">
          <a:xfrm>
            <a:off x="1962408" y="1968088"/>
            <a:ext cx="390424" cy="390525"/>
          </a:xfrm>
          <a:prstGeom prst="ellipse">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2" name="AutoShape 30"/>
          <p:cNvSpPr/>
          <p:nvPr/>
        </p:nvSpPr>
        <p:spPr bwMode="auto">
          <a:xfrm>
            <a:off x="2147345" y="2327026"/>
            <a:ext cx="42851" cy="1398470"/>
          </a:xfrm>
          <a:prstGeom prst="roundRect">
            <a:avLst>
              <a:gd fmla="val 50000" name="adj"/>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3" name="Oval 31"/>
          <p:cNvSpPr/>
          <p:nvPr/>
        </p:nvSpPr>
        <p:spPr bwMode="auto">
          <a:xfrm>
            <a:off x="2118777" y="3782645"/>
            <a:ext cx="104748" cy="104775"/>
          </a:xfrm>
          <a:prstGeom prst="ellipse">
            <a:avLst/>
          </a:prstGeom>
          <a:solidFill>
            <a:schemeClr val="accent2"/>
          </a:solidFill>
          <a:ln w="25400">
            <a:solidFill>
              <a:schemeClr val="tx1">
                <a:alpha val="0"/>
              </a:schemeClr>
            </a:solidFill>
            <a:miter lim="800000"/>
          </a:ln>
        </p:spPr>
        <p:txBody>
          <a:bodyPr bIns="0" lIns="0" rIns="0" tIns="0"/>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4" name="Oval 32"/>
          <p:cNvSpPr/>
          <p:nvPr/>
        </p:nvSpPr>
        <p:spPr bwMode="auto">
          <a:xfrm>
            <a:off x="2752025" y="2396757"/>
            <a:ext cx="390424" cy="390525"/>
          </a:xfrm>
          <a:prstGeom prst="ellipse">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5" name="AutoShape 33"/>
          <p:cNvSpPr/>
          <p:nvPr/>
        </p:nvSpPr>
        <p:spPr bwMode="auto">
          <a:xfrm>
            <a:off x="2928192" y="2801569"/>
            <a:ext cx="42851" cy="928688"/>
          </a:xfrm>
          <a:prstGeom prst="roundRect">
            <a:avLst>
              <a:gd fmla="val 50000" name="adj"/>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6" name="Oval 34"/>
          <p:cNvSpPr/>
          <p:nvPr/>
        </p:nvSpPr>
        <p:spPr bwMode="auto">
          <a:xfrm>
            <a:off x="2899624" y="3782645"/>
            <a:ext cx="104748" cy="104775"/>
          </a:xfrm>
          <a:prstGeom prst="ellipse">
            <a:avLst/>
          </a:prstGeom>
          <a:solidFill>
            <a:schemeClr val="accent3"/>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7" name="Oval 35"/>
          <p:cNvSpPr/>
          <p:nvPr/>
        </p:nvSpPr>
        <p:spPr bwMode="auto">
          <a:xfrm>
            <a:off x="3504304" y="2063382"/>
            <a:ext cx="390424" cy="390525"/>
          </a:xfrm>
          <a:prstGeom prst="ellipse">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typeface="Wingdings"/>
              <a:sym charset="0" panose="020f0502020204030204" pitchFamily="34" typeface="Calibri"/>
            </a:endParaRPr>
          </a:p>
        </p:txBody>
      </p:sp>
      <p:sp>
        <p:nvSpPr>
          <p:cNvPr id="108" name="AutoShape 36"/>
          <p:cNvSpPr/>
          <p:nvPr/>
        </p:nvSpPr>
        <p:spPr bwMode="auto">
          <a:xfrm>
            <a:off x="3680470" y="2168157"/>
            <a:ext cx="42851" cy="1557338"/>
          </a:xfrm>
          <a:prstGeom prst="roundRect">
            <a:avLst>
              <a:gd fmla="val 50000" name="adj"/>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109" name="Oval 37"/>
          <p:cNvSpPr/>
          <p:nvPr/>
        </p:nvSpPr>
        <p:spPr bwMode="auto">
          <a:xfrm>
            <a:off x="3651902" y="3782645"/>
            <a:ext cx="104748" cy="104775"/>
          </a:xfrm>
          <a:prstGeom prst="ellipse">
            <a:avLst/>
          </a:prstGeom>
          <a:solidFill>
            <a:schemeClr val="accent4"/>
          </a:solidFill>
          <a:ln w="25400">
            <a:solidFill>
              <a:schemeClr val="tx1">
                <a:alpha val="0"/>
              </a:schemeClr>
            </a:solidFill>
            <a:miter lim="800000"/>
          </a:ln>
        </p:spPr>
        <p:txBody>
          <a:bodyPr bIns="0" lIns="0" rIns="0" tIns="0"/>
          <a:lstStyle/>
          <a:p>
            <a:pPr defTabSz="685663">
              <a:defRPr/>
            </a:pPr>
            <a:endParaRPr lang="en-US">
              <a:solidFill>
                <a:srgbClr val="999999"/>
              </a:solidFill>
              <a:latin typeface="Arial"/>
              <a:ea charset="-122" panose="020b0503020204020204" pitchFamily="34" typeface="微软雅黑"/>
              <a:sym charset="0" panose="020f0502020204030204" pitchFamily="34" typeface="Calibri"/>
            </a:endParaRPr>
          </a:p>
        </p:txBody>
      </p:sp>
      <p:sp>
        <p:nvSpPr>
          <p:cNvPr id="110" name="Rectangle 44"/>
          <p:cNvSpPr/>
          <p:nvPr/>
        </p:nvSpPr>
        <p:spPr bwMode="auto">
          <a:xfrm>
            <a:off x="1289416" y="2706320"/>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43%</a:t>
            </a:r>
          </a:p>
        </p:txBody>
      </p:sp>
      <p:sp>
        <p:nvSpPr>
          <p:cNvPr id="111" name="Rectangle 45"/>
          <p:cNvSpPr/>
          <p:nvPr/>
        </p:nvSpPr>
        <p:spPr bwMode="auto">
          <a:xfrm>
            <a:off x="2034561" y="2077627"/>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76%</a:t>
            </a:r>
          </a:p>
        </p:txBody>
      </p:sp>
      <p:sp>
        <p:nvSpPr>
          <p:cNvPr id="112" name="Rectangle 46"/>
          <p:cNvSpPr/>
          <p:nvPr/>
        </p:nvSpPr>
        <p:spPr bwMode="auto">
          <a:xfrm>
            <a:off x="2828938" y="2506295"/>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54%</a:t>
            </a:r>
          </a:p>
        </p:txBody>
      </p:sp>
      <p:sp>
        <p:nvSpPr>
          <p:cNvPr id="113" name="Rectangle 47"/>
          <p:cNvSpPr/>
          <p:nvPr/>
        </p:nvSpPr>
        <p:spPr bwMode="auto">
          <a:xfrm>
            <a:off x="3566933" y="2168159"/>
            <a:ext cx="220662" cy="1524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wrap="none">
            <a:spAutoFit/>
          </a:bodyPr>
          <a:lstStyle/>
          <a:p>
            <a:pPr algn="ctr" defTabSz="685663"/>
            <a:r>
              <a:rPr lang="en-US" sz="1013">
                <a:solidFill>
                  <a:srgbClr val="FFFFFF"/>
                </a:solidFill>
                <a:latin charset="0" panose="020f0502020204030204" pitchFamily="34" typeface="Calibri"/>
                <a:ea charset="-122" panose="020b0503020204020204" pitchFamily="34" typeface="微软雅黑"/>
                <a:cs typeface="Lato Regular"/>
                <a:sym charset="0" panose="020f0502020204030204" pitchFamily="34" typeface="Calibri"/>
              </a:rPr>
              <a:t>63%</a:t>
            </a:r>
          </a:p>
        </p:txBody>
      </p:sp>
      <p:sp>
        <p:nvSpPr>
          <p:cNvPr id="66" name="TextBox 65"/>
          <p:cNvSpPr txBox="1"/>
          <p:nvPr/>
        </p:nvSpPr>
        <p:spPr>
          <a:xfrm>
            <a:off x="8155717"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2016</a:t>
            </a:r>
          </a:p>
        </p:txBody>
      </p:sp>
      <p:sp>
        <p:nvSpPr>
          <p:cNvPr id="68" name="TextBox 67"/>
          <p:cNvSpPr txBox="1"/>
          <p:nvPr/>
        </p:nvSpPr>
        <p:spPr>
          <a:xfrm>
            <a:off x="7405758"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2015</a:t>
            </a:r>
          </a:p>
        </p:txBody>
      </p:sp>
      <p:sp>
        <p:nvSpPr>
          <p:cNvPr id="70" name="TextBox 69"/>
          <p:cNvSpPr txBox="1"/>
          <p:nvPr/>
        </p:nvSpPr>
        <p:spPr>
          <a:xfrm>
            <a:off x="5100273"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1012</a:t>
            </a:r>
          </a:p>
        </p:txBody>
      </p:sp>
      <p:sp>
        <p:nvSpPr>
          <p:cNvPr id="71" name="TextBox 70"/>
          <p:cNvSpPr txBox="1"/>
          <p:nvPr/>
        </p:nvSpPr>
        <p:spPr>
          <a:xfrm>
            <a:off x="4350314"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2011</a:t>
            </a:r>
          </a:p>
        </p:txBody>
      </p:sp>
      <p:sp>
        <p:nvSpPr>
          <p:cNvPr id="72" name="TextBox 71"/>
          <p:cNvSpPr txBox="1"/>
          <p:nvPr/>
        </p:nvSpPr>
        <p:spPr>
          <a:xfrm>
            <a:off x="3571905"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2010</a:t>
            </a:r>
          </a:p>
        </p:txBody>
      </p:sp>
      <p:sp>
        <p:nvSpPr>
          <p:cNvPr id="73" name="TextBox 72"/>
          <p:cNvSpPr txBox="1"/>
          <p:nvPr/>
        </p:nvSpPr>
        <p:spPr>
          <a:xfrm>
            <a:off x="2821945"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2009</a:t>
            </a:r>
          </a:p>
        </p:txBody>
      </p:sp>
      <p:sp>
        <p:nvSpPr>
          <p:cNvPr id="74" name="TextBox 73"/>
          <p:cNvSpPr txBox="1"/>
          <p:nvPr/>
        </p:nvSpPr>
        <p:spPr>
          <a:xfrm>
            <a:off x="2036313"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2008</a:t>
            </a:r>
          </a:p>
        </p:txBody>
      </p:sp>
      <p:sp>
        <p:nvSpPr>
          <p:cNvPr id="75" name="TextBox 74"/>
          <p:cNvSpPr txBox="1"/>
          <p:nvPr/>
        </p:nvSpPr>
        <p:spPr>
          <a:xfrm>
            <a:off x="1286353"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2007</a:t>
            </a:r>
          </a:p>
        </p:txBody>
      </p:sp>
      <p:sp>
        <p:nvSpPr>
          <p:cNvPr id="76" name="TextBox 75"/>
          <p:cNvSpPr txBox="1"/>
          <p:nvPr/>
        </p:nvSpPr>
        <p:spPr>
          <a:xfrm>
            <a:off x="6635865"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2014</a:t>
            </a:r>
          </a:p>
        </p:txBody>
      </p:sp>
      <p:sp>
        <p:nvSpPr>
          <p:cNvPr id="77" name="TextBox 76"/>
          <p:cNvSpPr txBox="1"/>
          <p:nvPr/>
        </p:nvSpPr>
        <p:spPr>
          <a:xfrm>
            <a:off x="5885905" y="4020194"/>
            <a:ext cx="279400"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2013</a:t>
            </a:r>
          </a:p>
        </p:txBody>
      </p:sp>
      <p:cxnSp>
        <p:nvCxnSpPr>
          <p:cNvPr id="78" name="直接连接符 77">
            <a:extLst>
              <a:ext uri="{FF2B5EF4-FFF2-40B4-BE49-F238E27FC236}">
                <a16:creationId xmlns:a16="http://schemas.microsoft.com/office/drawing/2014/main" id="{E88DDE7A-AFAD-4839-855E-ED63263CDAC4}"/>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Box 12">
            <a:extLst>
              <a:ext uri="{FF2B5EF4-FFF2-40B4-BE49-F238E27FC236}">
                <a16:creationId xmlns:a16="http://schemas.microsoft.com/office/drawing/2014/main" id="{2A1FF2E0-9A53-434D-BB01-3F0D042A28DE}"/>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80" name="TextBox 14">
            <a:extLst>
              <a:ext uri="{FF2B5EF4-FFF2-40B4-BE49-F238E27FC236}">
                <a16:creationId xmlns:a16="http://schemas.microsoft.com/office/drawing/2014/main" id="{C60A208F-7A77-416D-B0BD-83C382DAB26A}"/>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985375307"/>
      </p:ext>
    </p:extLst>
  </p:cSld>
  <p:clrMapOvr>
    <a:masterClrMapping/>
  </p:clrMapOvr>
  <mc:AlternateContent>
    <mc:Choice Requires="p14">
      <p:transition p14:dur="0"/>
    </mc:Choice>
    <mc:Fallback>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2" name="文本框 5"/>
          <p:cNvSpPr txBox="1">
            <a:spLocks noChangeArrowheads="1"/>
          </p:cNvSpPr>
          <p:nvPr/>
        </p:nvSpPr>
        <p:spPr bwMode="auto">
          <a:xfrm>
            <a:off x="3235962" y="2132874"/>
            <a:ext cx="2672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en-US" lang="zh-CN" sz="28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感谢大家的支持</a:t>
            </a:r>
          </a:p>
        </p:txBody>
      </p:sp>
      <p:sp>
        <p:nvSpPr>
          <p:cNvPr id="833" name="文本框 6"/>
          <p:cNvSpPr txBox="1">
            <a:spLocks noChangeArrowheads="1"/>
          </p:cNvSpPr>
          <p:nvPr/>
        </p:nvSpPr>
        <p:spPr bwMode="auto">
          <a:xfrm>
            <a:off x="2838974" y="2601438"/>
            <a:ext cx="346605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zh-CN" lang="en-US" sz="120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Success Always Belongs For Those Who Are Prepared</a:t>
            </a:r>
          </a:p>
        </p:txBody>
      </p:sp>
      <p:sp>
        <p:nvSpPr>
          <p:cNvPr id="834" name="矩形 833"/>
          <p:cNvSpPr/>
          <p:nvPr/>
        </p:nvSpPr>
        <p:spPr>
          <a:xfrm>
            <a:off x="2885121" y="2987310"/>
            <a:ext cx="3373760" cy="331470"/>
          </a:xfrm>
          <a:prstGeom prst="rect">
            <a:avLst/>
          </a:prstGeom>
        </p:spPr>
        <p:txBody>
          <a:bodyPr wrap="square">
            <a:spAutoFit/>
          </a:bodyPr>
          <a:lstStyle/>
          <a:p>
            <a:pPr algn="ctr" defTabSz="914378">
              <a:lnSpc>
                <a:spcPct val="150000"/>
              </a:lnSpc>
              <a:defRPr/>
            </a:pPr>
            <a:r>
              <a:rPr altLang="en-US" kern="0" lang="zh-CN" sz="105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汇报人：优页PPT     汇报时间：XX年XX月</a:t>
            </a:r>
          </a:p>
        </p:txBody>
      </p:sp>
      <p:cxnSp>
        <p:nvCxnSpPr>
          <p:cNvPr id="835" name="直接连接符 834"/>
          <p:cNvCxnSpPr/>
          <p:nvPr/>
        </p:nvCxnSpPr>
        <p:spPr>
          <a:xfrm>
            <a:off x="4378445" y="2979189"/>
            <a:ext cx="387113" cy="0"/>
          </a:xfrm>
          <a:prstGeom prst="line">
            <a:avLst/>
          </a:prstGeom>
          <a:noFill/>
          <a:ln algn="ctr" cap="flat" cmpd="sng" w="12700">
            <a:solidFill>
              <a:schemeClr val="bg1"/>
            </a:solidFill>
            <a:prstDash val="solid"/>
            <a:miter lim="800000"/>
          </a:ln>
          <a:effectLst/>
        </p:spPr>
      </p:cxnSp>
      <p:sp>
        <p:nvSpPr>
          <p:cNvPr id="8" name="文本框 5"/>
          <p:cNvSpPr txBox="1">
            <a:spLocks noChangeArrowheads="1"/>
          </p:cNvSpPr>
          <p:nvPr/>
        </p:nvSpPr>
        <p:spPr bwMode="auto">
          <a:xfrm>
            <a:off x="3838417" y="1225226"/>
            <a:ext cx="1467167" cy="845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37" fontAlgn="base">
              <a:spcBef>
                <a:spcPct val="0"/>
              </a:spcBef>
              <a:spcAft>
                <a:spcPct val="0"/>
              </a:spcAft>
              <a:defRPr/>
            </a:pPr>
            <a:r>
              <a:rPr altLang="zh-CN" lang="en-US" sz="4950">
                <a:solidFill>
                  <a:schemeClr val="bg1"/>
                </a:solidFill>
                <a:latin charset="0" panose="020f0502020204030204" pitchFamily="34" typeface="Calibri"/>
                <a:ea charset="-122" panose="020b0503020204020204" pitchFamily="34" typeface="微软雅黑"/>
                <a:cs typeface="+mn-ea"/>
                <a:sym charset="0" panose="020f0502020204030204" pitchFamily="34" typeface="Calibri"/>
              </a:rPr>
              <a:t>201X</a:t>
            </a:r>
          </a:p>
        </p:txBody>
      </p:sp>
    </p:spTree>
    <p:extLst>
      <p:ext uri="{BB962C8B-B14F-4D97-AF65-F5344CB8AC3E}">
        <p14:creationId val="4236279184"/>
      </p:ext>
    </p:extLst>
  </p:cSld>
  <p:clrMapOvr>
    <a:masterClrMapping/>
  </p:clrMapOvr>
  <mc:AlternateContent>
    <mc:Choice Requires="p14">
      <p:transition p14:dur="20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902171" y="2554988"/>
            <a:ext cx="3758394" cy="507492"/>
          </a:xfrm>
          <a:prstGeom prst="rect">
            <a:avLst/>
          </a:prstGeom>
        </p:spPr>
        <p:txBody>
          <a:bodyPr wrap="square">
            <a:spAutoFit/>
          </a:bodyPr>
          <a:lstStyle/>
          <a:p>
            <a:pPr>
              <a:lnSpc>
                <a:spcPct val="130000"/>
              </a:lnSpc>
              <a:defRPr/>
            </a:pPr>
            <a:r>
              <a:rPr altLang="zh-CN" lang="en-US" sz="1050">
                <a:latin charset="0" panose="020f0502020204030204" pitchFamily="34" typeface="Calibri"/>
                <a:ea charset="-122" panose="020b0503020204020204" pitchFamily="34" typeface="微软雅黑"/>
                <a:cs typeface="+mn-ea"/>
                <a:sym charset="0" panose="020f0502020204030204" pitchFamily="34" typeface="Calibri"/>
              </a:rPr>
              <a:t>Lorem ipsum dolor sit amet, consectetuer adipiscing elit. Aenean commodo ligula eget dolor. Lorem ipsum dolor sit amet,</a:t>
            </a:r>
          </a:p>
        </p:txBody>
      </p:sp>
      <p:sp>
        <p:nvSpPr>
          <p:cNvPr id="7" name="文本框 7"/>
          <p:cNvSpPr txBox="1">
            <a:spLocks noChangeArrowheads="1"/>
          </p:cNvSpPr>
          <p:nvPr/>
        </p:nvSpPr>
        <p:spPr bwMode="auto">
          <a:xfrm>
            <a:off x="2909562" y="1930220"/>
            <a:ext cx="201168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2400">
                <a:solidFill>
                  <a:schemeClr val="accent1"/>
                </a:solidFill>
                <a:ea charset="-122" panose="020b0503020204020204" pitchFamily="34" typeface="微软雅黑"/>
                <a:cs typeface="+mn-ea"/>
                <a:sym charset="0" panose="020f0502020204030204" pitchFamily="34" typeface="Calibri"/>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latin charset="0" panose="020f0502020204030204" pitchFamily="34" typeface="Calibri"/>
                <a:ea charset="-122" panose="020b0503020204020204" pitchFamily="34" typeface="微软雅黑"/>
                <a:sym charset="0" panose="020f0502020204030204" pitchFamily="34" typeface="Calibri"/>
              </a:rPr>
              <a:t>01</a:t>
            </a:r>
          </a:p>
        </p:txBody>
      </p:sp>
    </p:spTree>
    <p:extLst>
      <p:ext uri="{BB962C8B-B14F-4D97-AF65-F5344CB8AC3E}">
        <p14:creationId val="3467411329"/>
      </p:ext>
    </p:extLst>
  </p:cSld>
  <p:clrMapOvr>
    <a:masterClrMapping/>
  </p:clrMapOvr>
  <mc:AlternateContent>
    <mc:Choice Requires="p14">
      <p:transition p14:dur="2000" spd="slow"/>
    </mc:Choice>
    <mc:Fallback>
      <p:transition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TextBox 49"/>
          <p:cNvSpPr txBox="1"/>
          <p:nvPr/>
        </p:nvSpPr>
        <p:spPr>
          <a:xfrm>
            <a:off x="3357591" y="3435704"/>
            <a:ext cx="568325"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Karen Lee</a:t>
            </a:r>
          </a:p>
        </p:txBody>
      </p:sp>
      <p:sp>
        <p:nvSpPr>
          <p:cNvPr id="51" name="TextBox 50"/>
          <p:cNvSpPr txBox="1"/>
          <p:nvPr/>
        </p:nvSpPr>
        <p:spPr>
          <a:xfrm>
            <a:off x="3217199" y="3639121"/>
            <a:ext cx="849312" cy="165100"/>
          </a:xfrm>
          <a:prstGeom prst="rect">
            <a:avLst/>
          </a:prstGeom>
          <a:noFill/>
        </p:spPr>
        <p:txBody>
          <a:bodyPr bIns="0" lIns="0" rIns="0" rtlCol="0" tIns="0" wrap="none">
            <a:spAutoFit/>
          </a:bodyPr>
          <a:lstStyle/>
          <a:p>
            <a:pPr algn="ctr" defTabSz="685663">
              <a:lnSpc>
                <a:spcPts val="1300"/>
              </a:lnSpc>
              <a:spcAft>
                <a:spcPts val="1200"/>
              </a:spcAft>
            </a:pPr>
            <a:r>
              <a:rPr lang="en-US" sz="1013">
                <a:latin charset="0" panose="020f0502020204030204" pitchFamily="34" typeface="Calibri"/>
                <a:ea charset="-122" panose="020b0503020204020204" pitchFamily="34" typeface="微软雅黑"/>
                <a:sym charset="0" panose="020f0502020204030204" pitchFamily="34" typeface="Calibri"/>
              </a:rPr>
              <a:t>Finance Director</a:t>
            </a:r>
          </a:p>
        </p:txBody>
      </p:sp>
      <p:sp>
        <p:nvSpPr>
          <p:cNvPr id="53" name="Rectangle 52"/>
          <p:cNvSpPr/>
          <p:nvPr/>
        </p:nvSpPr>
        <p:spPr>
          <a:xfrm>
            <a:off x="3444895"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4" name="TextBox 53"/>
          <p:cNvSpPr txBox="1"/>
          <p:nvPr/>
        </p:nvSpPr>
        <p:spPr>
          <a:xfrm>
            <a:off x="5237829" y="3435704"/>
            <a:ext cx="60483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Patrick Fry</a:t>
            </a:r>
          </a:p>
        </p:txBody>
      </p:sp>
      <p:sp>
        <p:nvSpPr>
          <p:cNvPr id="55" name="TextBox 54"/>
          <p:cNvSpPr txBox="1"/>
          <p:nvPr/>
        </p:nvSpPr>
        <p:spPr>
          <a:xfrm>
            <a:off x="5214118" y="3639121"/>
            <a:ext cx="652462" cy="165100"/>
          </a:xfrm>
          <a:prstGeom prst="rect">
            <a:avLst/>
          </a:prstGeom>
          <a:noFill/>
        </p:spPr>
        <p:txBody>
          <a:bodyPr bIns="0" lIns="0" rIns="0" rtlCol="0" tIns="0" wrap="none">
            <a:spAutoFit/>
          </a:bodyPr>
          <a:lstStyle/>
          <a:p>
            <a:pPr algn="ctr" defTabSz="685663">
              <a:lnSpc>
                <a:spcPts val="1300"/>
              </a:lnSpc>
              <a:spcAft>
                <a:spcPts val="1200"/>
              </a:spcAft>
            </a:pPr>
            <a:r>
              <a:rPr lang="en-US" sz="1013">
                <a:solidFill>
                  <a:schemeClr val="accent1"/>
                </a:solidFill>
                <a:latin charset="0" panose="020f0502020204030204" pitchFamily="34" typeface="Calibri"/>
                <a:ea charset="-122" panose="020b0503020204020204" pitchFamily="34" typeface="微软雅黑"/>
                <a:sym charset="0" panose="020f0502020204030204" pitchFamily="34" typeface="Calibri"/>
              </a:rPr>
              <a:t>Social Media</a:t>
            </a:r>
          </a:p>
        </p:txBody>
      </p:sp>
      <p:sp>
        <p:nvSpPr>
          <p:cNvPr id="56" name="Rectangle 55"/>
          <p:cNvSpPr/>
          <p:nvPr/>
        </p:nvSpPr>
        <p:spPr>
          <a:xfrm>
            <a:off x="5343390"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7" name="TextBox 56"/>
          <p:cNvSpPr txBox="1"/>
          <p:nvPr/>
        </p:nvSpPr>
        <p:spPr>
          <a:xfrm>
            <a:off x="7007714" y="3435704"/>
            <a:ext cx="1020762"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Kimberly Johnson</a:t>
            </a:r>
          </a:p>
        </p:txBody>
      </p:sp>
      <p:sp>
        <p:nvSpPr>
          <p:cNvPr id="58" name="TextBox 57"/>
          <p:cNvSpPr txBox="1"/>
          <p:nvPr/>
        </p:nvSpPr>
        <p:spPr>
          <a:xfrm>
            <a:off x="7307852" y="3639121"/>
            <a:ext cx="420688" cy="165100"/>
          </a:xfrm>
          <a:prstGeom prst="rect">
            <a:avLst/>
          </a:prstGeom>
          <a:noFill/>
        </p:spPr>
        <p:txBody>
          <a:bodyPr bIns="0" lIns="0" rIns="0" rtlCol="0" tIns="0" wrap="none">
            <a:spAutoFit/>
          </a:bodyPr>
          <a:lstStyle/>
          <a:p>
            <a:pPr algn="ctr" defTabSz="685663">
              <a:lnSpc>
                <a:spcPts val="1300"/>
              </a:lnSpc>
              <a:spcAft>
                <a:spcPts val="1200"/>
              </a:spcAft>
            </a:pPr>
            <a:r>
              <a:rPr lang="en-US" sz="1013">
                <a:latin charset="0" panose="020f0502020204030204" pitchFamily="34" typeface="Calibri"/>
                <a:ea charset="-122" panose="020b0503020204020204" pitchFamily="34" typeface="微软雅黑"/>
                <a:sym charset="0" panose="020f0502020204030204" pitchFamily="34" typeface="Calibri"/>
              </a:rPr>
              <a:t>Delivery</a:t>
            </a:r>
          </a:p>
        </p:txBody>
      </p:sp>
      <p:sp>
        <p:nvSpPr>
          <p:cNvPr id="59" name="Rectangle 58"/>
          <p:cNvSpPr/>
          <p:nvPr/>
        </p:nvSpPr>
        <p:spPr>
          <a:xfrm>
            <a:off x="7321237"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61" name="TextBox 60"/>
          <p:cNvSpPr txBox="1"/>
          <p:nvPr/>
        </p:nvSpPr>
        <p:spPr>
          <a:xfrm>
            <a:off x="1225868" y="3435704"/>
            <a:ext cx="884238" cy="177800"/>
          </a:xfrm>
          <a:prstGeom prst="rect">
            <a:avLst/>
          </a:prstGeom>
          <a:noFill/>
        </p:spPr>
        <p:txBody>
          <a:bodyPr bIns="0" lIns="0" rIns="0" rtlCol="0" tIns="0" wrap="none">
            <a:spAutoFit/>
          </a:bodyPr>
          <a:lstStyle/>
          <a:p>
            <a:pPr algn="ctr" defTabSz="685663">
              <a:lnSpc>
                <a:spcPts val="1400"/>
              </a:lnSpc>
              <a:spcAft>
                <a:spcPts val="1200"/>
              </a:spcAft>
            </a:pPr>
            <a:r>
              <a:rPr b="1" lang="en-US" sz="1088">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Stephen Troyer</a:t>
            </a:r>
          </a:p>
        </p:txBody>
      </p:sp>
      <p:sp>
        <p:nvSpPr>
          <p:cNvPr id="62" name="TextBox 61"/>
          <p:cNvSpPr txBox="1"/>
          <p:nvPr/>
        </p:nvSpPr>
        <p:spPr>
          <a:xfrm>
            <a:off x="1156118" y="3639121"/>
            <a:ext cx="1023938" cy="165100"/>
          </a:xfrm>
          <a:prstGeom prst="rect">
            <a:avLst/>
          </a:prstGeom>
          <a:noFill/>
        </p:spPr>
        <p:txBody>
          <a:bodyPr bIns="0" lIns="0" rIns="0" rtlCol="0" tIns="0" wrap="none">
            <a:spAutoFit/>
          </a:bodyPr>
          <a:lstStyle/>
          <a:p>
            <a:pPr algn="ctr" defTabSz="685663">
              <a:lnSpc>
                <a:spcPts val="1300"/>
              </a:lnSpc>
              <a:spcAft>
                <a:spcPts val="1200"/>
              </a:spcAft>
            </a:pPr>
            <a:r>
              <a:rPr lang="en-US" sz="1013">
                <a:solidFill>
                  <a:schemeClr val="accent1"/>
                </a:solidFill>
                <a:latin charset="0" panose="020f0502020204030204" pitchFamily="34" typeface="Calibri"/>
                <a:ea charset="-122" panose="020b0503020204020204" pitchFamily="34" typeface="微软雅黑"/>
                <a:sym charset="0" panose="020f0502020204030204" pitchFamily="34" typeface="Calibri"/>
              </a:rPr>
              <a:t>Marketing Manager</a:t>
            </a:r>
          </a:p>
        </p:txBody>
      </p:sp>
      <p:sp>
        <p:nvSpPr>
          <p:cNvPr id="63" name="Rectangle 62"/>
          <p:cNvSpPr/>
          <p:nvPr/>
        </p:nvSpPr>
        <p:spPr>
          <a:xfrm>
            <a:off x="1471129"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cxnSp>
        <p:nvCxnSpPr>
          <p:cNvPr id="21" name="直接连接符 20">
            <a:extLst>
              <a:ext uri="{FF2B5EF4-FFF2-40B4-BE49-F238E27FC236}">
                <a16:creationId xmlns:a16="http://schemas.microsoft.com/office/drawing/2014/main" id="{EC6AA651-B0E5-4FF1-915B-4764F71007A8}"/>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253C66B1-E3A3-4049-B308-48747D019299}"/>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3" name="TextBox 14">
            <a:extLst>
              <a:ext uri="{FF2B5EF4-FFF2-40B4-BE49-F238E27FC236}">
                <a16:creationId xmlns:a16="http://schemas.microsoft.com/office/drawing/2014/main" id="{474BB27C-C6B4-48DF-89A9-20BC8F40CE10}"/>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15" name="图片占位符 14">
            <a:extLst>
              <a:ext uri="{FF2B5EF4-FFF2-40B4-BE49-F238E27FC236}">
                <a16:creationId xmlns:a16="http://schemas.microsoft.com/office/drawing/2014/main" id="{651EEC68-951C-483D-BBD8-F5FF78DBC613}"/>
              </a:ext>
            </a:extLst>
          </p:cNvPr>
          <p:cNvPicPr>
            <a:picLocks noChangeAspect="1" noGrp="1"/>
          </p:cNvPicPr>
          <p:nvPr>
            <p:ph idx="25" sz="quarter" type="pic"/>
          </p:nvPr>
        </p:nvPicPr>
        <p:blipFill>
          <a:blip r:embed="rId2">
            <a:extLst>
              <a:ext uri="{28A0092B-C50C-407E-A947-70E740481C1C}">
                <a14:useLocalDpi val="0"/>
              </a:ext>
            </a:extLst>
          </a:blip>
          <a:srcRect l="16920" r="16920"/>
          <a:stretch>
            <a:fillRect/>
          </a:stretch>
        </p:blipFill>
        <p:spPr/>
      </p:pic>
      <p:pic>
        <p:nvPicPr>
          <p:cNvPr id="19" name="图片占位符 18">
            <a:extLst>
              <a:ext uri="{FF2B5EF4-FFF2-40B4-BE49-F238E27FC236}">
                <a16:creationId xmlns:a16="http://schemas.microsoft.com/office/drawing/2014/main" id="{A0B9FFF3-D11F-46FA-84B3-8CFB3E607D12}"/>
              </a:ext>
            </a:extLst>
          </p:cNvPr>
          <p:cNvPicPr>
            <a:picLocks noChangeAspect="1" noGrp="1"/>
          </p:cNvPicPr>
          <p:nvPr>
            <p:ph idx="23" sz="quarter" type="pic"/>
          </p:nvPr>
        </p:nvPicPr>
        <p:blipFill>
          <a:blip r:embed="rId3">
            <a:extLst>
              <a:ext uri="{28A0092B-C50C-407E-A947-70E740481C1C}">
                <a14:useLocalDpi val="0"/>
              </a:ext>
            </a:extLst>
          </a:blip>
          <a:srcRect l="16772" r="16772"/>
          <a:stretch>
            <a:fillRect/>
          </a:stretch>
        </p:blipFill>
        <p:spPr/>
      </p:pic>
      <p:pic>
        <p:nvPicPr>
          <p:cNvPr id="17" name="图片占位符 16">
            <a:extLst>
              <a:ext uri="{FF2B5EF4-FFF2-40B4-BE49-F238E27FC236}">
                <a16:creationId xmlns:a16="http://schemas.microsoft.com/office/drawing/2014/main" id="{9BB81DC1-1CEB-4A8C-AE9F-72CFB3248B70}"/>
              </a:ext>
            </a:extLst>
          </p:cNvPr>
          <p:cNvPicPr>
            <a:picLocks noChangeAspect="1" noGrp="1"/>
          </p:cNvPicPr>
          <p:nvPr>
            <p:ph idx="22" sz="quarter" type="pic"/>
          </p:nvPr>
        </p:nvPicPr>
        <p:blipFill>
          <a:blip r:embed="rId4">
            <a:extLst>
              <a:ext uri="{28A0092B-C50C-407E-A947-70E740481C1C}">
                <a14:useLocalDpi val="0"/>
              </a:ext>
            </a:extLst>
          </a:blip>
          <a:srcRect l="13951" r="13951"/>
          <a:stretch>
            <a:fillRect/>
          </a:stretch>
        </p:blipFill>
        <p:spPr/>
      </p:pic>
      <p:pic>
        <p:nvPicPr>
          <p:cNvPr id="24" name="图片占位符 23">
            <a:extLst>
              <a:ext uri="{FF2B5EF4-FFF2-40B4-BE49-F238E27FC236}">
                <a16:creationId xmlns:a16="http://schemas.microsoft.com/office/drawing/2014/main" id="{ABCFAA97-831C-41A4-AB34-5CF46D773035}"/>
              </a:ext>
            </a:extLst>
          </p:cNvPr>
          <p:cNvPicPr>
            <a:picLocks noChangeAspect="1" noGrp="1"/>
          </p:cNvPicPr>
          <p:nvPr>
            <p:ph idx="24" sz="quarter" type="pic"/>
          </p:nvPr>
        </p:nvPicPr>
        <p:blipFill>
          <a:blip r:embed="rId5">
            <a:extLst>
              <a:ext uri="{28A0092B-C50C-407E-A947-70E740481C1C}">
                <a14:useLocalDpi val="0"/>
              </a:ext>
            </a:extLst>
          </a:blip>
          <a:srcRect l="16704" r="16704"/>
          <a:stretch>
            <a:fillRect/>
          </a:stretch>
        </p:blipFill>
        <p:spPr/>
      </p:pic>
    </p:spTree>
    <p:extLst>
      <p:ext uri="{BB962C8B-B14F-4D97-AF65-F5344CB8AC3E}">
        <p14:creationId val="625142539"/>
      </p:ext>
    </p:extLst>
  </p:cSld>
  <p:clrMapOvr>
    <a:masterClrMapping/>
  </p:clrMapOvr>
  <mc:AlternateContent>
    <mc:Choice Requires="p14">
      <p:transition p14:dur="10"/>
    </mc:Choice>
    <mc:Fallback>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Oval 20"/>
          <p:cNvSpPr/>
          <p:nvPr/>
        </p:nvSpPr>
        <p:spPr>
          <a:xfrm>
            <a:off x="1342025"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anchor="ctr" bIns="34283" lIns="68567" rIns="68567" rtlCol="0" tIns="34283"/>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2" name="Arc 21"/>
          <p:cNvSpPr/>
          <p:nvPr/>
        </p:nvSpPr>
        <p:spPr>
          <a:xfrm>
            <a:off x="1342871" y="1757327"/>
            <a:ext cx="1618067" cy="1618488"/>
          </a:xfrm>
          <a:prstGeom prst="arc">
            <a:avLst>
              <a:gd fmla="val 10766207" name="adj1"/>
              <a:gd fmla="val 0" name="adj2"/>
            </a:avLst>
          </a:prstGeom>
          <a:ln cap="rnd" w="69850">
            <a:solidFill>
              <a:schemeClr val="accent1"/>
            </a:solidFill>
          </a:ln>
        </p:spPr>
        <p:style>
          <a:lnRef idx="1">
            <a:schemeClr val="accent1"/>
          </a:lnRef>
          <a:fillRef idx="0">
            <a:schemeClr val="accent1"/>
          </a:fillRef>
          <a:effectRef idx="0">
            <a:schemeClr val="accent1"/>
          </a:effectRef>
          <a:fontRef idx="minor">
            <a:schemeClr val="tx1"/>
          </a:fontRef>
        </p:style>
        <p:txBody>
          <a:bodyPr anchor="ctr" bIns="34283" lIns="68567" rIns="68567" rtlCol="0" tIns="34283"/>
          <a:lstStyle/>
          <a:p>
            <a:pPr algn="ct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3" name="Oval 22"/>
          <p:cNvSpPr/>
          <p:nvPr/>
        </p:nvSpPr>
        <p:spPr>
          <a:xfrm>
            <a:off x="2961783"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anchor="ctr" bIns="34283" lIns="68567" rIns="68567" rtlCol="0" tIns="34283"/>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4" name="Arc 23"/>
          <p:cNvSpPr/>
          <p:nvPr/>
        </p:nvSpPr>
        <p:spPr>
          <a:xfrm rot="10800000">
            <a:off x="2962629" y="1757327"/>
            <a:ext cx="1618067" cy="1618488"/>
          </a:xfrm>
          <a:prstGeom prst="arc">
            <a:avLst>
              <a:gd fmla="val 10766207" name="adj1"/>
              <a:gd fmla="val 0" name="adj2"/>
            </a:avLst>
          </a:prstGeom>
          <a:ln cap="rnd" w="69850">
            <a:solidFill>
              <a:schemeClr val="accent2"/>
            </a:solidFill>
          </a:ln>
        </p:spPr>
        <p:style>
          <a:lnRef idx="1">
            <a:schemeClr val="accent1"/>
          </a:lnRef>
          <a:fillRef idx="0">
            <a:schemeClr val="accent1"/>
          </a:fillRef>
          <a:effectRef idx="0">
            <a:schemeClr val="accent1"/>
          </a:effectRef>
          <a:fontRef idx="minor">
            <a:schemeClr val="tx1"/>
          </a:fontRef>
        </p:style>
        <p:txBody>
          <a:bodyPr anchor="ctr" bIns="34283" lIns="68567" rIns="68567" rtlCol="0" tIns="34283"/>
          <a:lstStyle/>
          <a:p>
            <a:pPr algn="ct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5" name="Oval 24"/>
          <p:cNvSpPr/>
          <p:nvPr/>
        </p:nvSpPr>
        <p:spPr>
          <a:xfrm>
            <a:off x="4580844"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anchor="ctr" bIns="34283" lIns="68567" rIns="68567" rtlCol="0" tIns="34283"/>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6" name="Arc 25"/>
          <p:cNvSpPr/>
          <p:nvPr/>
        </p:nvSpPr>
        <p:spPr>
          <a:xfrm>
            <a:off x="4581690" y="1757327"/>
            <a:ext cx="1618067" cy="1618488"/>
          </a:xfrm>
          <a:prstGeom prst="arc">
            <a:avLst>
              <a:gd fmla="val 10766207" name="adj1"/>
              <a:gd fmla="val 0" name="adj2"/>
            </a:avLst>
          </a:prstGeom>
          <a:ln cap="rnd" w="69850">
            <a:solidFill>
              <a:schemeClr val="accent3"/>
            </a:solidFill>
          </a:ln>
        </p:spPr>
        <p:style>
          <a:lnRef idx="1">
            <a:schemeClr val="accent1"/>
          </a:lnRef>
          <a:fillRef idx="0">
            <a:schemeClr val="accent1"/>
          </a:fillRef>
          <a:effectRef idx="0">
            <a:schemeClr val="accent1"/>
          </a:effectRef>
          <a:fontRef idx="minor">
            <a:schemeClr val="tx1"/>
          </a:fontRef>
        </p:style>
        <p:txBody>
          <a:bodyPr anchor="ctr" bIns="34283" lIns="68567" rIns="68567" rtlCol="0" tIns="34283"/>
          <a:lstStyle/>
          <a:p>
            <a:pPr algn="ct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8" name="Oval 27"/>
          <p:cNvSpPr/>
          <p:nvPr/>
        </p:nvSpPr>
        <p:spPr>
          <a:xfrm>
            <a:off x="6200602"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anchor="ctr" bIns="34283" lIns="68567" rIns="68567" rtlCol="0" tIns="34283"/>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7" name="Arc 46"/>
          <p:cNvSpPr/>
          <p:nvPr/>
        </p:nvSpPr>
        <p:spPr>
          <a:xfrm rot="10800000">
            <a:off x="6201448" y="1757327"/>
            <a:ext cx="1618067" cy="1618488"/>
          </a:xfrm>
          <a:prstGeom prst="arc">
            <a:avLst>
              <a:gd fmla="val 10766207" name="adj1"/>
              <a:gd fmla="val 0" name="adj2"/>
            </a:avLst>
          </a:prstGeom>
          <a:ln cap="rnd" w="69850">
            <a:solidFill>
              <a:schemeClr val="accent4"/>
            </a:solidFill>
          </a:ln>
        </p:spPr>
        <p:style>
          <a:lnRef idx="1">
            <a:schemeClr val="accent1"/>
          </a:lnRef>
          <a:fillRef idx="0">
            <a:schemeClr val="accent1"/>
          </a:fillRef>
          <a:effectRef idx="0">
            <a:schemeClr val="accent1"/>
          </a:effectRef>
          <a:fontRef idx="minor">
            <a:schemeClr val="tx1"/>
          </a:fontRef>
        </p:style>
        <p:txBody>
          <a:bodyPr anchor="ctr" bIns="34283" lIns="68567" rIns="68567" rtlCol="0" tIns="34283"/>
          <a:lstStyle/>
          <a:p>
            <a:pPr algn="ct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49" name="Oval 19"/>
          <p:cNvSpPr>
            <a:spLocks noChangeArrowheads="1"/>
          </p:cNvSpPr>
          <p:nvPr/>
        </p:nvSpPr>
        <p:spPr bwMode="auto">
          <a:xfrm>
            <a:off x="3491038" y="1945503"/>
            <a:ext cx="560782" cy="560928"/>
          </a:xfrm>
          <a:prstGeom prst="ellipse">
            <a:avLst/>
          </a:prstGeom>
          <a:solidFill>
            <a:schemeClr val="accent2"/>
          </a:solidFill>
          <a:ln>
            <a:noFill/>
          </a:ln>
        </p:spPr>
        <p:txBody>
          <a:bodyPr anchor="t" anchorCtr="0" bIns="17145" compatLnSpc="1" lIns="34290" numCol="1" rIns="34290" tIns="17145" vert="horz" wrap="square">
            <a:prstTxWarp prst="textNoShape">
              <a:avLst/>
            </a:prstTxWarp>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2" name="Oval 20"/>
          <p:cNvSpPr>
            <a:spLocks noChangeArrowheads="1"/>
          </p:cNvSpPr>
          <p:nvPr/>
        </p:nvSpPr>
        <p:spPr bwMode="auto">
          <a:xfrm>
            <a:off x="5110565" y="1945500"/>
            <a:ext cx="560782" cy="560928"/>
          </a:xfrm>
          <a:prstGeom prst="ellipse">
            <a:avLst/>
          </a:prstGeom>
          <a:solidFill>
            <a:schemeClr val="accent3"/>
          </a:solidFill>
          <a:ln>
            <a:noFill/>
          </a:ln>
        </p:spPr>
        <p:txBody>
          <a:bodyPr anchor="t" anchorCtr="0" bIns="17145" compatLnSpc="1" lIns="34290" numCol="1" rIns="34290" tIns="17145" vert="horz" wrap="square">
            <a:prstTxWarp prst="textNoShape">
              <a:avLst/>
            </a:prstTxWarp>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5" name="Oval 18"/>
          <p:cNvSpPr>
            <a:spLocks noChangeArrowheads="1"/>
          </p:cNvSpPr>
          <p:nvPr/>
        </p:nvSpPr>
        <p:spPr bwMode="auto">
          <a:xfrm>
            <a:off x="6730089" y="1945500"/>
            <a:ext cx="560782" cy="560928"/>
          </a:xfrm>
          <a:prstGeom prst="ellipse">
            <a:avLst/>
          </a:prstGeom>
          <a:solidFill>
            <a:schemeClr val="accent4"/>
          </a:solidFill>
          <a:ln>
            <a:noFill/>
          </a:ln>
        </p:spPr>
        <p:txBody>
          <a:bodyPr anchor="t" anchorCtr="0" bIns="17145" compatLnSpc="1" lIns="34290" numCol="1" rIns="34290" tIns="17145" vert="horz" wrap="square">
            <a:prstTxWarp prst="textNoShape">
              <a:avLst/>
            </a:prstTxWarp>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58" name="Oval 15"/>
          <p:cNvSpPr>
            <a:spLocks noChangeArrowheads="1"/>
          </p:cNvSpPr>
          <p:nvPr/>
        </p:nvSpPr>
        <p:spPr bwMode="auto">
          <a:xfrm>
            <a:off x="1871515" y="1945502"/>
            <a:ext cx="560782" cy="560928"/>
          </a:xfrm>
          <a:prstGeom prst="ellipse">
            <a:avLst/>
          </a:prstGeom>
          <a:solidFill>
            <a:schemeClr val="accent1"/>
          </a:solidFill>
          <a:ln>
            <a:noFill/>
          </a:ln>
        </p:spPr>
        <p:txBody>
          <a:bodyPr anchor="t" anchorCtr="0" bIns="17145" compatLnSpc="1" lIns="34290" numCol="1" rIns="34290" tIns="17145" vert="horz" wrap="square">
            <a:prstTxWarp prst="textNoShape">
              <a:avLst/>
            </a:prstTxWarp>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4" name="TextBox 33"/>
          <p:cNvSpPr txBox="1"/>
          <p:nvPr/>
        </p:nvSpPr>
        <p:spPr>
          <a:xfrm>
            <a:off x="3115432" y="2542184"/>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Advertising</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5" name="TextBox 34"/>
          <p:cNvSpPr txBox="1"/>
          <p:nvPr/>
        </p:nvSpPr>
        <p:spPr>
          <a:xfrm>
            <a:off x="4742857" y="2542184"/>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Layers</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6" name="TextBox 35"/>
          <p:cNvSpPr txBox="1"/>
          <p:nvPr/>
        </p:nvSpPr>
        <p:spPr>
          <a:xfrm>
            <a:off x="6360924" y="2542184"/>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Support</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7" name="TextBox 36"/>
          <p:cNvSpPr txBox="1"/>
          <p:nvPr/>
        </p:nvSpPr>
        <p:spPr>
          <a:xfrm>
            <a:off x="1509814" y="2575637"/>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Structure</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8" name="Shape 2690"/>
          <p:cNvSpPr/>
          <p:nvPr/>
        </p:nvSpPr>
        <p:spPr>
          <a:xfrm>
            <a:off x="3636064" y="2090500"/>
            <a:ext cx="264806" cy="240733"/>
          </a:xfrm>
          <a:custGeom>
            <a:cxnLst>
              <a:cxn ang="0">
                <a:pos x="wd2" y="hd2"/>
              </a:cxn>
              <a:cxn ang="5400000">
                <a:pos x="wd2" y="hd2"/>
              </a:cxn>
              <a:cxn ang="10800000">
                <a:pos x="wd2" y="hd2"/>
              </a:cxn>
              <a:cxn ang="16200000">
                <a:pos x="wd2" y="hd2"/>
              </a:cxn>
            </a:cxnLst>
            <a:rect b="b" l="0" r="r" t="0"/>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39" name="Shape 2783"/>
          <p:cNvSpPr/>
          <p:nvPr/>
        </p:nvSpPr>
        <p:spPr>
          <a:xfrm>
            <a:off x="5257824" y="2111594"/>
            <a:ext cx="264806" cy="228696"/>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0" name="Shape 2645"/>
          <p:cNvSpPr/>
          <p:nvPr/>
        </p:nvSpPr>
        <p:spPr>
          <a:xfrm>
            <a:off x="2019598" y="2130357"/>
            <a:ext cx="264806" cy="19258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sp>
        <p:nvSpPr>
          <p:cNvPr id="41" name="Shape 2547"/>
          <p:cNvSpPr/>
          <p:nvPr/>
        </p:nvSpPr>
        <p:spPr>
          <a:xfrm>
            <a:off x="6900920" y="2119445"/>
            <a:ext cx="240716" cy="240716"/>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cxnSp>
        <p:nvCxnSpPr>
          <p:cNvPr id="27" name="直接连接符 26">
            <a:extLst>
              <a:ext uri="{FF2B5EF4-FFF2-40B4-BE49-F238E27FC236}">
                <a16:creationId xmlns:a16="http://schemas.microsoft.com/office/drawing/2014/main" id="{EFF5848B-C10C-41BE-8FF7-CD11B410EE60}"/>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12">
            <a:extLst>
              <a:ext uri="{FF2B5EF4-FFF2-40B4-BE49-F238E27FC236}">
                <a16:creationId xmlns:a16="http://schemas.microsoft.com/office/drawing/2014/main" id="{643DD794-67E4-4EB8-8AD1-B693B487B90E}"/>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30" name="TextBox 14">
            <a:extLst>
              <a:ext uri="{FF2B5EF4-FFF2-40B4-BE49-F238E27FC236}">
                <a16:creationId xmlns:a16="http://schemas.microsoft.com/office/drawing/2014/main" id="{747C71D0-A399-4B26-BCBA-3079D6017140}"/>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3283976228"/>
      </p:ext>
    </p:extLst>
  </p:cSld>
  <p:clrMapOvr>
    <a:masterClrMapping/>
  </p:clrMapOvr>
  <mc:AlternateContent>
    <mc:Choice Requires="p14">
      <p:transition p14:dur="0"/>
    </mc:Choice>
    <mc:Fallback>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Hexagon 22"/>
          <p:cNvSpPr/>
          <p:nvPr/>
        </p:nvSpPr>
        <p:spPr>
          <a:xfrm rot="5400000">
            <a:off x="4877835"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 name="Hexagon 2"/>
          <p:cNvSpPr/>
          <p:nvPr/>
        </p:nvSpPr>
        <p:spPr>
          <a:xfrm rot="5400000">
            <a:off x="1900460"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2" name="Hexagon 21"/>
          <p:cNvSpPr/>
          <p:nvPr/>
        </p:nvSpPr>
        <p:spPr>
          <a:xfrm rot="5400000">
            <a:off x="3587528" y="1710523"/>
            <a:ext cx="1968945" cy="169736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4" name="TextBox 23"/>
          <p:cNvSpPr txBox="1"/>
          <p:nvPr/>
        </p:nvSpPr>
        <p:spPr>
          <a:xfrm>
            <a:off x="5378608" y="3905250"/>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Project 2</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2" name="TextBox 31"/>
          <p:cNvSpPr txBox="1"/>
          <p:nvPr/>
        </p:nvSpPr>
        <p:spPr>
          <a:xfrm>
            <a:off x="2401232" y="3905250"/>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Project 1</a:t>
            </a:r>
          </a:p>
          <a:p>
            <a:pPr algn="ctr" defTabSz="685663">
              <a:lnSpc>
                <a:spcPts val="1300"/>
              </a:lnSpc>
              <a:spcAft>
                <a:spcPts val="200"/>
              </a:spcAft>
            </a:pPr>
            <a:r>
              <a:rPr b="1" lang="en-US" sz="1013">
                <a:solidFill>
                  <a:srgbClr val="494949"/>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8" name="TextBox 37"/>
          <p:cNvSpPr txBox="1"/>
          <p:nvPr/>
        </p:nvSpPr>
        <p:spPr>
          <a:xfrm>
            <a:off x="3904045" y="2516923"/>
            <a:ext cx="1297253" cy="520700"/>
          </a:xfrm>
          <a:prstGeom prst="rect">
            <a:avLst/>
          </a:prstGeom>
          <a:noFill/>
        </p:spPr>
        <p:txBody>
          <a:bodyPr bIns="0" lIns="0" rIns="0" rtlCol="1" tIns="0" wrap="square">
            <a:spAutoFit/>
          </a:bodyPr>
          <a:lstStyle/>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Layers</a:t>
            </a:r>
          </a:p>
          <a:p>
            <a:pPr algn="ctr" defTabSz="685663">
              <a:lnSpc>
                <a:spcPts val="1300"/>
              </a:lnSpc>
              <a:spcAft>
                <a:spcPts val="200"/>
              </a:spcAft>
            </a:pPr>
            <a:r>
              <a:rPr b="1" lang="en-US" sz="1013">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Tools that allow people companies to create</a:t>
            </a:r>
          </a:p>
        </p:txBody>
      </p:sp>
      <p:sp>
        <p:nvSpPr>
          <p:cNvPr id="39" name="Shape 2783"/>
          <p:cNvSpPr/>
          <p:nvPr/>
        </p:nvSpPr>
        <p:spPr>
          <a:xfrm>
            <a:off x="4397714" y="2062987"/>
            <a:ext cx="357605" cy="308841"/>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anchor="ctr" bIns="14284" lIns="14284" rIns="14284" tIns="14284"/>
          <a:lstStyle/>
          <a:p>
            <a:pPr defTabSz="171399">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r="5400000" dist="12700" rotWithShape="0">
                  <a:srgbClr val="000000">
                    <a:alpha val="50000"/>
                  </a:srgbClr>
                </a:outerShdw>
              </a:effectLst>
              <a:latin charset="0" panose="020f0502020204030204" pitchFamily="34" typeface="Calibri"/>
              <a:ea charset="-122" panose="020b0503020204020204" pitchFamily="34" typeface="微软雅黑"/>
              <a:cs charset="0" typeface="Calibri"/>
              <a:sym charset="0" panose="020f0502020204030204" pitchFamily="34" typeface="Calibri"/>
            </a:endParaRPr>
          </a:p>
        </p:txBody>
      </p:sp>
      <p:pic>
        <p:nvPicPr>
          <p:cNvPr id="10" name="图片占位符 9">
            <a:extLst>
              <a:ext uri="{FF2B5EF4-FFF2-40B4-BE49-F238E27FC236}">
                <a16:creationId xmlns:a16="http://schemas.microsoft.com/office/drawing/2014/main" id="{FBD17F78-D8DC-4E07-8ACA-D6AB2DB49BB4}"/>
              </a:ext>
            </a:extLst>
          </p:cNvPr>
          <p:cNvPicPr>
            <a:picLocks noChangeAspect="1" noGrp="1"/>
          </p:cNvPicPr>
          <p:nvPr>
            <p:ph idx="24" sz="quarter" type="pic"/>
          </p:nvPr>
        </p:nvPicPr>
        <p:blipFill>
          <a:blip r:embed="rId2">
            <a:extLst>
              <a:ext uri="{28A0092B-C50C-407E-A947-70E740481C1C}">
                <a14:useLocalDpi val="0"/>
              </a:ext>
            </a:extLst>
          </a:blip>
          <a:srcRect l="20109" r="20109"/>
          <a:stretch>
            <a:fillRect/>
          </a:stretch>
        </p:blipFill>
        <p:spPr/>
      </p:pic>
      <p:pic>
        <p:nvPicPr>
          <p:cNvPr id="12" name="图片占位符 11">
            <a:extLst>
              <a:ext uri="{FF2B5EF4-FFF2-40B4-BE49-F238E27FC236}">
                <a16:creationId xmlns:a16="http://schemas.microsoft.com/office/drawing/2014/main" id="{8602859E-F64A-43E1-BA0C-E055DD422C77}"/>
              </a:ext>
            </a:extLst>
          </p:cNvPr>
          <p:cNvPicPr>
            <a:picLocks noChangeAspect="1" noGrp="1"/>
          </p:cNvPicPr>
          <p:nvPr>
            <p:ph idx="23" sz="quarter" type="pic"/>
          </p:nvPr>
        </p:nvPicPr>
        <p:blipFill>
          <a:blip r:embed="rId3">
            <a:extLst>
              <a:ext uri="{28A0092B-C50C-407E-A947-70E740481C1C}">
                <a14:useLocalDpi val="0"/>
              </a:ext>
            </a:extLst>
          </a:blip>
          <a:srcRect l="21271" r="21271"/>
          <a:stretch>
            <a:fillRect/>
          </a:stretch>
        </p:blipFill>
        <p:spPr/>
      </p:pic>
      <p:cxnSp>
        <p:nvCxnSpPr>
          <p:cNvPr id="19" name="直接连接符 18">
            <a:extLst>
              <a:ext uri="{FF2B5EF4-FFF2-40B4-BE49-F238E27FC236}">
                <a16:creationId xmlns:a16="http://schemas.microsoft.com/office/drawing/2014/main" id="{7FE05B88-47C1-4304-886D-2131D058D1E1}"/>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2">
            <a:extLst>
              <a:ext uri="{FF2B5EF4-FFF2-40B4-BE49-F238E27FC236}">
                <a16:creationId xmlns:a16="http://schemas.microsoft.com/office/drawing/2014/main" id="{F2BB41B2-C341-4394-9423-FEF5609E164C}"/>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21" name="TextBox 14">
            <a:extLst>
              <a:ext uri="{FF2B5EF4-FFF2-40B4-BE49-F238E27FC236}">
                <a16:creationId xmlns:a16="http://schemas.microsoft.com/office/drawing/2014/main" id="{795A66AB-45C2-4D0A-8859-20A074A560F2}"/>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2133240545"/>
      </p:ext>
    </p:extLst>
  </p:cSld>
  <p:clrMapOvr>
    <a:masterClrMapping/>
  </p:clrMapOvr>
  <mc:AlternateContent>
    <mc:Choice Requires="p14">
      <p:transition p14:dur="0"/>
    </mc:Choice>
    <mc:Fallback>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Oval 20"/>
          <p:cNvSpPr>
            <a:spLocks noChangeArrowheads="1"/>
          </p:cNvSpPr>
          <p:nvPr/>
        </p:nvSpPr>
        <p:spPr bwMode="auto">
          <a:xfrm>
            <a:off x="3799242" y="1701760"/>
            <a:ext cx="1564608" cy="1565015"/>
          </a:xfrm>
          <a:prstGeom prst="ellipse">
            <a:avLst/>
          </a:prstGeom>
          <a:solidFill>
            <a:schemeClr val="accent2"/>
          </a:solidFill>
          <a:ln w="25400">
            <a:noFill/>
            <a:round/>
          </a:ln>
          <a:extLst/>
        </p:spPr>
        <p:txBody>
          <a:bodyPr/>
          <a:lstStyle/>
          <a:p>
            <a:pPr defTabSz="685663"/>
            <a:endParaRPr lang="en-US">
              <a:solidFill>
                <a:srgbClr val="999999"/>
              </a:solidFill>
              <a:latin charset="0" panose="020f0502020204030204" pitchFamily="34" typeface="Calibri"/>
              <a:ea charset="-122" panose="020b0503020204020204" pitchFamily="34" typeface="微软雅黑"/>
              <a:cs typeface="Lato Light"/>
              <a:sym charset="0" panose="020f0502020204030204" pitchFamily="34" typeface="Calibri"/>
            </a:endParaRPr>
          </a:p>
        </p:txBody>
      </p:sp>
      <p:sp>
        <p:nvSpPr>
          <p:cNvPr id="21" name="Oval 1"/>
          <p:cNvSpPr>
            <a:spLocks noChangeArrowheads="1"/>
          </p:cNvSpPr>
          <p:nvPr/>
        </p:nvSpPr>
        <p:spPr bwMode="auto">
          <a:xfrm>
            <a:off x="1815907" y="1701760"/>
            <a:ext cx="1564608" cy="1565015"/>
          </a:xfrm>
          <a:prstGeom prst="ellipse">
            <a:avLst/>
          </a:prstGeom>
          <a:solidFill>
            <a:schemeClr val="accent1"/>
          </a:solidFill>
          <a:ln>
            <a:noFill/>
          </a:ln>
          <a:extLst/>
        </p:spPr>
        <p:txBody>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2" name="Oval 21"/>
          <p:cNvSpPr>
            <a:spLocks noChangeArrowheads="1"/>
          </p:cNvSpPr>
          <p:nvPr/>
        </p:nvSpPr>
        <p:spPr bwMode="auto">
          <a:xfrm>
            <a:off x="5772571" y="1701760"/>
            <a:ext cx="1564609" cy="1565016"/>
          </a:xfrm>
          <a:prstGeom prst="ellipse">
            <a:avLst/>
          </a:prstGeom>
          <a:solidFill>
            <a:schemeClr val="accent3"/>
          </a:solidFill>
          <a:ln>
            <a:noFill/>
          </a:ln>
          <a:extLst/>
        </p:spPr>
        <p:txBody>
          <a:bodyPr/>
          <a:lstStyle/>
          <a:p>
            <a:pPr defTabSz="685663"/>
            <a:endParaRPr lang="en-US">
              <a:solidFill>
                <a:srgbClr val="999999"/>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3" name="Right Arrow 22"/>
          <p:cNvSpPr/>
          <p:nvPr/>
        </p:nvSpPr>
        <p:spPr>
          <a:xfrm>
            <a:off x="5413352"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4" name="Right Arrow 23"/>
          <p:cNvSpPr/>
          <p:nvPr/>
        </p:nvSpPr>
        <p:spPr>
          <a:xfrm>
            <a:off x="3442875"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663"/>
            <a:endParaRPr lang="en-US">
              <a:solidFill>
                <a:srgbClr val="FFFFFF"/>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32" name="Rectangle 31"/>
          <p:cNvSpPr/>
          <p:nvPr/>
        </p:nvSpPr>
        <p:spPr>
          <a:xfrm>
            <a:off x="4357657" y="2172634"/>
            <a:ext cx="453046" cy="425182"/>
          </a:xfrm>
          <a:prstGeom prst="rect">
            <a:avLst/>
          </a:prstGeom>
        </p:spPr>
        <p:txBody>
          <a:bodyPr bIns="34283" lIns="68567" rIns="68567" tIns="34283" wrap="none">
            <a:spAutoFit/>
          </a:bodyPr>
          <a:lstStyle/>
          <a:p>
            <a:pPr algn="ctr" defTabSz="685663">
              <a:lnSpc>
                <a:spcPct val="130000"/>
              </a:lnSpc>
            </a:pPr>
            <a:r>
              <a:rPr b="1" lang="en-US" sz="1800">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4M</a:t>
            </a:r>
          </a:p>
        </p:txBody>
      </p:sp>
      <p:sp>
        <p:nvSpPr>
          <p:cNvPr id="38" name="TextBox 37"/>
          <p:cNvSpPr txBox="1"/>
          <p:nvPr/>
        </p:nvSpPr>
        <p:spPr>
          <a:xfrm>
            <a:off x="4276443" y="2527292"/>
            <a:ext cx="610209" cy="228586"/>
          </a:xfrm>
          <a:prstGeom prst="rect">
            <a:avLst/>
          </a:prstGeom>
          <a:noFill/>
        </p:spPr>
        <p:txBody>
          <a:bodyPr bIns="34283" lIns="68567" rIns="68567" rtlCol="0" tIns="34283" wrap="none">
            <a:spAutoFit/>
          </a:bodyPr>
          <a:lstStyle/>
          <a:p>
            <a:pPr algn="ctr" defTabSz="685663"/>
            <a:r>
              <a:rPr lang="id-ID" sz="1050">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Revenue</a:t>
            </a:r>
          </a:p>
        </p:txBody>
      </p:sp>
      <p:sp>
        <p:nvSpPr>
          <p:cNvPr id="39" name="Rectangle 38"/>
          <p:cNvSpPr/>
          <p:nvPr/>
        </p:nvSpPr>
        <p:spPr>
          <a:xfrm>
            <a:off x="6306885" y="2172634"/>
            <a:ext cx="497496" cy="425182"/>
          </a:xfrm>
          <a:prstGeom prst="rect">
            <a:avLst/>
          </a:prstGeom>
        </p:spPr>
        <p:txBody>
          <a:bodyPr bIns="34283" lIns="68567" rIns="68567" tIns="34283" wrap="none">
            <a:spAutoFit/>
          </a:bodyPr>
          <a:lstStyle/>
          <a:p>
            <a:pPr algn="ctr" defTabSz="685663">
              <a:lnSpc>
                <a:spcPct val="130000"/>
              </a:lnSpc>
            </a:pPr>
            <a:r>
              <a:rPr b="1" lang="en-US" sz="1800">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34B</a:t>
            </a:r>
          </a:p>
        </p:txBody>
      </p:sp>
      <p:sp>
        <p:nvSpPr>
          <p:cNvPr id="40" name="TextBox 39"/>
          <p:cNvSpPr txBox="1"/>
          <p:nvPr/>
        </p:nvSpPr>
        <p:spPr>
          <a:xfrm>
            <a:off x="6334413" y="2527292"/>
            <a:ext cx="437171" cy="228586"/>
          </a:xfrm>
          <a:prstGeom prst="rect">
            <a:avLst/>
          </a:prstGeom>
          <a:noFill/>
        </p:spPr>
        <p:txBody>
          <a:bodyPr bIns="34283" lIns="68567" rIns="68567" rtlCol="0" tIns="34283" wrap="none">
            <a:spAutoFit/>
          </a:bodyPr>
          <a:lstStyle/>
          <a:p>
            <a:pPr algn="ctr" defTabSz="685663"/>
            <a:r>
              <a:rPr lang="id-ID" sz="1050">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Profit</a:t>
            </a:r>
          </a:p>
        </p:txBody>
      </p:sp>
      <p:sp>
        <p:nvSpPr>
          <p:cNvPr id="41" name="Rectangle 40"/>
          <p:cNvSpPr/>
          <p:nvPr/>
        </p:nvSpPr>
        <p:spPr>
          <a:xfrm>
            <a:off x="2360395" y="2172634"/>
            <a:ext cx="453046" cy="425182"/>
          </a:xfrm>
          <a:prstGeom prst="rect">
            <a:avLst/>
          </a:prstGeom>
        </p:spPr>
        <p:txBody>
          <a:bodyPr bIns="34283" lIns="68567" rIns="68567" tIns="34283" wrap="none">
            <a:spAutoFit/>
          </a:bodyPr>
          <a:lstStyle/>
          <a:p>
            <a:pPr algn="ctr" defTabSz="685663">
              <a:lnSpc>
                <a:spcPct val="130000"/>
              </a:lnSpc>
            </a:pPr>
            <a:r>
              <a:rPr b="1" lang="en-US" sz="1800">
                <a:solidFill>
                  <a:srgbClr val="FFFFFF"/>
                </a:solidFill>
                <a:latin charset="0" panose="020f0502020204030204" pitchFamily="34" typeface="Calibri"/>
                <a:ea charset="-122" panose="020b0503020204020204" pitchFamily="34" typeface="微软雅黑"/>
                <a:cs charset="0" typeface="Lato"/>
                <a:sym charset="0" panose="020f0502020204030204" pitchFamily="34" typeface="Calibri"/>
              </a:rPr>
              <a:t>3M</a:t>
            </a:r>
          </a:p>
        </p:txBody>
      </p:sp>
      <p:sp>
        <p:nvSpPr>
          <p:cNvPr id="42" name="TextBox 41"/>
          <p:cNvSpPr txBox="1"/>
          <p:nvPr/>
        </p:nvSpPr>
        <p:spPr>
          <a:xfrm>
            <a:off x="2210124" y="2527292"/>
            <a:ext cx="748321" cy="228586"/>
          </a:xfrm>
          <a:prstGeom prst="rect">
            <a:avLst/>
          </a:prstGeom>
          <a:noFill/>
        </p:spPr>
        <p:txBody>
          <a:bodyPr bIns="34283" lIns="68567" rIns="68567" rtlCol="0" tIns="34283" wrap="none">
            <a:spAutoFit/>
          </a:bodyPr>
          <a:lstStyle/>
          <a:p>
            <a:pPr algn="ctr" defTabSz="685663"/>
            <a:r>
              <a:rPr lang="id-ID" sz="1050">
                <a:solidFill>
                  <a:srgbClr val="FFFFFF"/>
                </a:solidFill>
                <a:latin charset="0" panose="020f0502020204030204" pitchFamily="34" typeface="Calibri"/>
                <a:ea charset="-122" panose="020b0503020204020204" pitchFamily="34" typeface="微软雅黑"/>
                <a:cs typeface="Lato Light"/>
                <a:sym charset="0" panose="020f0502020204030204" pitchFamily="34" typeface="Calibri"/>
              </a:rPr>
              <a:t>Advertising</a:t>
            </a:r>
          </a:p>
        </p:txBody>
      </p:sp>
      <p:sp>
        <p:nvSpPr>
          <p:cNvPr id="46" name="TextBox 45"/>
          <p:cNvSpPr txBox="1"/>
          <p:nvPr/>
        </p:nvSpPr>
        <p:spPr>
          <a:xfrm>
            <a:off x="5799851" y="3515226"/>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sp>
        <p:nvSpPr>
          <p:cNvPr id="47" name="TextBox 46"/>
          <p:cNvSpPr txBox="1"/>
          <p:nvPr/>
        </p:nvSpPr>
        <p:spPr>
          <a:xfrm>
            <a:off x="1828502" y="3515226"/>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sp>
        <p:nvSpPr>
          <p:cNvPr id="48" name="TextBox 47"/>
          <p:cNvSpPr txBox="1"/>
          <p:nvPr/>
        </p:nvSpPr>
        <p:spPr>
          <a:xfrm>
            <a:off x="3821290" y="3515226"/>
            <a:ext cx="1511564" cy="576453"/>
          </a:xfrm>
          <a:prstGeom prst="rect">
            <a:avLst/>
          </a:prstGeom>
          <a:noFill/>
        </p:spPr>
        <p:txBody>
          <a:bodyPr bIns="0" lIns="0" rIns="0" rtlCol="0" tIns="0" wrap="square">
            <a:spAutoFit/>
          </a:bodyPr>
          <a:lstStyle/>
          <a:p>
            <a:pPr algn="ctr" defTabSz="685663">
              <a:lnSpc>
                <a:spcPts val="1513"/>
              </a:lnSpc>
            </a:pPr>
            <a:r>
              <a:rPr lang="en-US" sz="938">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share, or exchange information</a:t>
            </a:r>
          </a:p>
        </p:txBody>
      </p:sp>
      <p:cxnSp>
        <p:nvCxnSpPr>
          <p:cNvPr id="16" name="直接连接符 15">
            <a:extLst>
              <a:ext uri="{FF2B5EF4-FFF2-40B4-BE49-F238E27FC236}">
                <a16:creationId xmlns:a16="http://schemas.microsoft.com/office/drawing/2014/main" id="{F2CBAF9B-62BD-41E7-B2EB-4B22E0372800}"/>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5536B340-7EF0-4BB0-B01B-0AC757F75BBF}"/>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8" name="TextBox 14">
            <a:extLst>
              <a:ext uri="{FF2B5EF4-FFF2-40B4-BE49-F238E27FC236}">
                <a16:creationId xmlns:a16="http://schemas.microsoft.com/office/drawing/2014/main" id="{59FF289C-6FEE-4525-9A21-C4021413125B}"/>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spTree>
    <p:extLst>
      <p:ext uri="{BB962C8B-B14F-4D97-AF65-F5344CB8AC3E}">
        <p14:creationId val="1290221203"/>
      </p:ext>
    </p:extLst>
  </p:cSld>
  <p:clrMapOvr>
    <a:masterClrMapping/>
  </p:clrMapOvr>
  <mc:AlternateContent>
    <mc:Choice Requires="p14">
      <p:transition p14:dur="0"/>
    </mc:Choice>
    <mc:Fallback>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Rectangle 31"/>
          <p:cNvSpPr/>
          <p:nvPr/>
        </p:nvSpPr>
        <p:spPr>
          <a:xfrm>
            <a:off x="3339795" y="3400308"/>
            <a:ext cx="657543"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Project 2</a:t>
            </a:r>
          </a:p>
        </p:txBody>
      </p:sp>
      <p:sp>
        <p:nvSpPr>
          <p:cNvPr id="38" name="TextBox 37"/>
          <p:cNvSpPr txBox="1"/>
          <p:nvPr/>
        </p:nvSpPr>
        <p:spPr>
          <a:xfrm>
            <a:off x="3344083" y="3602710"/>
            <a:ext cx="2426214"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the exchange information, there are many effects that stem from Internet usage.</a:t>
            </a:r>
          </a:p>
        </p:txBody>
      </p:sp>
      <p:sp>
        <p:nvSpPr>
          <p:cNvPr id="39" name="Rectangle 38"/>
          <p:cNvSpPr/>
          <p:nvPr/>
        </p:nvSpPr>
        <p:spPr>
          <a:xfrm>
            <a:off x="5932446" y="3400308"/>
            <a:ext cx="657543"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Project 3</a:t>
            </a:r>
          </a:p>
        </p:txBody>
      </p:sp>
      <p:sp>
        <p:nvSpPr>
          <p:cNvPr id="40" name="TextBox 39"/>
          <p:cNvSpPr txBox="1"/>
          <p:nvPr/>
        </p:nvSpPr>
        <p:spPr>
          <a:xfrm>
            <a:off x="5936733" y="3602710"/>
            <a:ext cx="2426214"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the exchange information, there are many effects that stem from Internet usage.</a:t>
            </a:r>
          </a:p>
        </p:txBody>
      </p:sp>
      <p:sp>
        <p:nvSpPr>
          <p:cNvPr id="41" name="Rectangle 40"/>
          <p:cNvSpPr/>
          <p:nvPr/>
        </p:nvSpPr>
        <p:spPr>
          <a:xfrm>
            <a:off x="748787" y="3400308"/>
            <a:ext cx="657543" cy="245821"/>
          </a:xfrm>
          <a:prstGeom prst="rect">
            <a:avLst/>
          </a:prstGeom>
        </p:spPr>
        <p:txBody>
          <a:bodyPr wrap="none">
            <a:spAutoFit/>
          </a:bodyPr>
          <a:lstStyle/>
          <a:p>
            <a:pPr defTabSz="685663"/>
            <a:r>
              <a:rPr b="1" lang="en-US" sz="1013">
                <a:solidFill>
                  <a:srgbClr val="494949"/>
                </a:solidFill>
                <a:latin charset="0" panose="020f0502020204030204" pitchFamily="34" typeface="Calibri"/>
                <a:ea charset="-122" panose="020b0503020204020204" pitchFamily="34" typeface="微软雅黑"/>
                <a:cs typeface="Lato Regular"/>
                <a:sym charset="0" panose="020f0502020204030204" pitchFamily="34" typeface="Calibri"/>
              </a:rPr>
              <a:t>Project 1</a:t>
            </a:r>
          </a:p>
        </p:txBody>
      </p:sp>
      <p:sp>
        <p:nvSpPr>
          <p:cNvPr id="42" name="TextBox 41"/>
          <p:cNvSpPr txBox="1"/>
          <p:nvPr/>
        </p:nvSpPr>
        <p:spPr>
          <a:xfrm>
            <a:off x="753075" y="3602710"/>
            <a:ext cx="2426214" cy="667893"/>
          </a:xfrm>
          <a:prstGeom prst="rect">
            <a:avLst/>
          </a:prstGeom>
          <a:noFill/>
        </p:spPr>
        <p:txBody>
          <a:bodyPr rtlCol="0" wrap="square">
            <a:spAutoFit/>
          </a:bodyPr>
          <a:lstStyle/>
          <a:p>
            <a:pPr defTabSz="685663">
              <a:lnSpc>
                <a:spcPts val="1513"/>
              </a:lnSpc>
              <a:defRPr/>
            </a:pPr>
            <a:r>
              <a:rPr lang="en-US" sz="900">
                <a:solidFill>
                  <a:srgbClr val="999999"/>
                </a:solidFill>
                <a:latin charset="0" panose="020f0502020204030204" pitchFamily="34" typeface="Calibri"/>
                <a:ea charset="-122" panose="020b0503020204020204" pitchFamily="34" typeface="微软雅黑"/>
                <a:cs charset="0" typeface="Source Sans Pro Light"/>
                <a:sym charset="0" panose="020f0502020204030204" pitchFamily="34" typeface="Calibri"/>
              </a:rPr>
              <a:t>Tools that allow people or companies to create the exchange information, there are many effects that stem from Internet usage.</a:t>
            </a:r>
          </a:p>
        </p:txBody>
      </p:sp>
      <p:cxnSp>
        <p:nvCxnSpPr>
          <p:cNvPr id="12" name="直接连接符 11">
            <a:extLst>
              <a:ext uri="{FF2B5EF4-FFF2-40B4-BE49-F238E27FC236}">
                <a16:creationId xmlns:a16="http://schemas.microsoft.com/office/drawing/2014/main" id="{5F2371DE-CE4E-45B4-B732-E1BBD12F7FD9}"/>
              </a:ext>
            </a:extLst>
          </p:cNvPr>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B24E3A-FFFC-40D3-9D33-43E8D0F51CED}"/>
              </a:ext>
            </a:extLst>
          </p:cNvPr>
          <p:cNvSpPr txBox="1"/>
          <p:nvPr/>
        </p:nvSpPr>
        <p:spPr>
          <a:xfrm>
            <a:off x="217525" y="502127"/>
            <a:ext cx="2360930" cy="335280"/>
          </a:xfrm>
          <a:prstGeom prst="rect">
            <a:avLst/>
          </a:prstGeom>
          <a:noFill/>
        </p:spPr>
        <p:txBody>
          <a:bodyPr rtlCol="0" wrap="none">
            <a:spAutoFit/>
          </a:bodyPr>
          <a:lstStyle/>
          <a:p>
            <a:pPr defTabSz="685663">
              <a:lnSpc>
                <a:spcPct val="80000"/>
              </a:lnSpc>
              <a:defRPr/>
            </a:pPr>
            <a:r>
              <a:rPr altLang="en-US" lang="zh-CN" spc="450" sz="2000">
                <a:solidFill>
                  <a:srgbClr val="445469"/>
                </a:solidFill>
                <a:latin charset="0" panose="020f0502020204030204" pitchFamily="34" typeface="Calibri"/>
                <a:ea charset="-122" panose="020b0503020204020204" pitchFamily="34" typeface="微软雅黑"/>
                <a:cs typeface="Arvo"/>
                <a:sym charset="0" panose="020f0502020204030204" pitchFamily="34" typeface="Calibri"/>
              </a:rPr>
              <a:t>请输入你的标题</a:t>
            </a:r>
          </a:p>
        </p:txBody>
      </p:sp>
      <p:sp>
        <p:nvSpPr>
          <p:cNvPr id="14" name="TextBox 14">
            <a:extLst>
              <a:ext uri="{FF2B5EF4-FFF2-40B4-BE49-F238E27FC236}">
                <a16:creationId xmlns:a16="http://schemas.microsoft.com/office/drawing/2014/main" id="{A6F5AFCE-EC2A-400E-9FE0-2A2363C15FD3}"/>
              </a:ext>
            </a:extLst>
          </p:cNvPr>
          <p:cNvSpPr txBox="1"/>
          <p:nvPr/>
        </p:nvSpPr>
        <p:spPr>
          <a:xfrm>
            <a:off x="217525" y="821132"/>
            <a:ext cx="3870251" cy="219456"/>
          </a:xfrm>
          <a:prstGeom prst="rect">
            <a:avLst/>
          </a:prstGeom>
          <a:noFill/>
        </p:spPr>
        <p:txBody>
          <a:bodyPr rtlCol="0" wrap="square">
            <a:spAutoFit/>
          </a:bodyPr>
          <a:lstStyle/>
          <a:p>
            <a:pPr defTabSz="685663">
              <a:lnSpc>
                <a:spcPct val="80000"/>
              </a:lnSpc>
              <a:defRPr/>
            </a:pPr>
            <a:r>
              <a:rPr altLang="zh-CN" lang="en-US" sz="1050">
                <a:latin charset="0" panose="020f0502020204030204" pitchFamily="34" typeface="Calibri"/>
                <a:ea charset="-122" panose="020b0503020204020204" pitchFamily="34" typeface="微软雅黑"/>
                <a:cs typeface="Lato Light"/>
                <a:sym charset="0" panose="020f0502020204030204" pitchFamily="34" typeface="Calibri"/>
              </a:rPr>
              <a:t>Success Always Belongs For Those Who Are Prepared</a:t>
            </a:r>
          </a:p>
        </p:txBody>
      </p:sp>
      <p:pic>
        <p:nvPicPr>
          <p:cNvPr id="15" name="图片占位符 14">
            <a:extLst>
              <a:ext uri="{FF2B5EF4-FFF2-40B4-BE49-F238E27FC236}">
                <a16:creationId xmlns:a16="http://schemas.microsoft.com/office/drawing/2014/main" id="{358F05F7-48AB-4467-A696-965D97F25E41}"/>
              </a:ext>
            </a:extLst>
          </p:cNvPr>
          <p:cNvPicPr>
            <a:picLocks noChangeAspect="1" noGrp="1"/>
          </p:cNvPicPr>
          <p:nvPr>
            <p:ph idx="24" sz="quarter" type="pic"/>
          </p:nvPr>
        </p:nvPicPr>
        <p:blipFill>
          <a:blip r:embed="rId2">
            <a:extLst>
              <a:ext uri="{28A0092B-C50C-407E-A947-70E740481C1C}">
                <a14:useLocalDpi val="0"/>
              </a:ext>
            </a:extLst>
          </a:blip>
          <a:srcRect b="3799" t="3799"/>
          <a:stretch>
            <a:fillRect/>
          </a:stretch>
        </p:blipFill>
        <p:spPr/>
      </p:pic>
      <p:pic>
        <p:nvPicPr>
          <p:cNvPr id="19" name="图片占位符 18">
            <a:extLst>
              <a:ext uri="{FF2B5EF4-FFF2-40B4-BE49-F238E27FC236}">
                <a16:creationId xmlns:a16="http://schemas.microsoft.com/office/drawing/2014/main" id="{8E4BD3DB-FE87-4541-9D15-F87D9D96F0CE}"/>
              </a:ext>
            </a:extLst>
          </p:cNvPr>
          <p:cNvPicPr>
            <a:picLocks noChangeAspect="1" noGrp="1"/>
          </p:cNvPicPr>
          <p:nvPr>
            <p:ph idx="25" sz="quarter" type="pic"/>
          </p:nvPr>
        </p:nvPicPr>
        <p:blipFill>
          <a:blip r:embed="rId3">
            <a:extLst>
              <a:ext uri="{28A0092B-C50C-407E-A947-70E740481C1C}">
                <a14:useLocalDpi val="0"/>
              </a:ext>
            </a:extLst>
          </a:blip>
          <a:srcRect b="5188" t="5188"/>
          <a:stretch>
            <a:fillRect/>
          </a:stretch>
        </p:blipFill>
        <p:spPr/>
      </p:pic>
      <p:pic>
        <p:nvPicPr>
          <p:cNvPr id="17" name="图片占位符 16">
            <a:extLst>
              <a:ext uri="{FF2B5EF4-FFF2-40B4-BE49-F238E27FC236}">
                <a16:creationId xmlns:a16="http://schemas.microsoft.com/office/drawing/2014/main" id="{4D79FFA4-593E-41D9-BC5E-4B57CB8A0A3E}"/>
              </a:ext>
            </a:extLst>
          </p:cNvPr>
          <p:cNvPicPr>
            <a:picLocks noChangeAspect="1" noGrp="1"/>
          </p:cNvPicPr>
          <p:nvPr>
            <p:ph idx="23" sz="quarter" type="pic"/>
          </p:nvPr>
        </p:nvPicPr>
        <p:blipFill>
          <a:blip r:embed="rId4">
            <a:extLst>
              <a:ext uri="{28A0092B-C50C-407E-A947-70E740481C1C}">
                <a14:useLocalDpi val="0"/>
              </a:ext>
            </a:extLst>
          </a:blip>
          <a:srcRect b="1931" t="1931"/>
          <a:stretch>
            <a:fillRect/>
          </a:stretch>
        </p:blipFill>
        <p:spPr/>
      </p:pic>
    </p:spTree>
    <p:extLst>
      <p:ext uri="{BB962C8B-B14F-4D97-AF65-F5344CB8AC3E}">
        <p14:creationId val="2770860694"/>
      </p:ext>
    </p:extLst>
  </p:cSld>
  <p:clrMapOvr>
    <a:masterClrMapping/>
  </p:clrMapOvr>
  <mc:AlternateContent>
    <mc:Choice Requires="p14">
      <p:transition p14:dur="0"/>
    </mc:Choice>
    <mc:Fallback>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902171" y="2554988"/>
            <a:ext cx="3758394" cy="507492"/>
          </a:xfrm>
          <a:prstGeom prst="rect">
            <a:avLst/>
          </a:prstGeom>
        </p:spPr>
        <p:txBody>
          <a:bodyPr wrap="square">
            <a:spAutoFit/>
          </a:bodyPr>
          <a:lstStyle/>
          <a:p>
            <a:pPr>
              <a:lnSpc>
                <a:spcPct val="130000"/>
              </a:lnSpc>
              <a:defRPr/>
            </a:pPr>
            <a:r>
              <a:rPr altLang="zh-CN" lang="en-US" sz="1050">
                <a:latin charset="0" panose="020f0502020204030204" pitchFamily="34" typeface="Calibri"/>
                <a:ea charset="-122" panose="020b0503020204020204" pitchFamily="34" typeface="微软雅黑"/>
                <a:cs typeface="+mn-ea"/>
                <a:sym charset="0" panose="020f0502020204030204" pitchFamily="34" typeface="Calibri"/>
              </a:rPr>
              <a:t>Lorem ipsum dolor sit amet, consectetuer adipiscing elit. Aenean commodo ligula eget dolor. Lorem ipsum dolor sit amet,</a:t>
            </a:r>
          </a:p>
        </p:txBody>
      </p:sp>
      <p:sp>
        <p:nvSpPr>
          <p:cNvPr id="7" name="文本框 7"/>
          <p:cNvSpPr txBox="1">
            <a:spLocks noChangeArrowheads="1"/>
          </p:cNvSpPr>
          <p:nvPr/>
        </p:nvSpPr>
        <p:spPr bwMode="auto">
          <a:xfrm>
            <a:off x="2909562" y="1930220"/>
            <a:ext cx="201168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2400">
                <a:solidFill>
                  <a:schemeClr val="accent1"/>
                </a:solidFill>
                <a:ea charset="-122" panose="020b0503020204020204" pitchFamily="34" typeface="微软雅黑"/>
                <a:cs typeface="+mn-ea"/>
                <a:sym charset="0" panose="020f0502020204030204" pitchFamily="34" typeface="Calibri"/>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latin charset="0" panose="020f0502020204030204" pitchFamily="34" typeface="Calibri"/>
                <a:ea charset="-122" panose="020b0503020204020204" pitchFamily="34" typeface="微软雅黑"/>
                <a:sym charset="0" panose="020f0502020204030204" pitchFamily="34" typeface="Calibri"/>
              </a:rPr>
              <a:t>02</a:t>
            </a:r>
          </a:p>
        </p:txBody>
      </p:sp>
    </p:spTree>
    <p:extLst>
      <p:ext uri="{BB962C8B-B14F-4D97-AF65-F5344CB8AC3E}">
        <p14:creationId val="3377425126"/>
      </p:ext>
    </p:extLst>
  </p:cSld>
  <p:clrMapOvr>
    <a:masterClrMapping/>
  </p:clrMapOvr>
  <mc:AlternateContent>
    <mc:Choice Requires="p14">
      <p:transition p14:dur="2000" spd="slow"/>
    </mc:Choice>
    <mc:Fallback>
      <p:transition spd="slow"/>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97">
      <a:dk1>
        <a:srgbClr val="080808"/>
      </a:dk1>
      <a:lt1>
        <a:srgbClr val="FFFFFF"/>
      </a:lt1>
      <a:dk2>
        <a:srgbClr val="080808"/>
      </a:dk2>
      <a:lt2>
        <a:srgbClr val="FFFFFF"/>
      </a:lt2>
      <a:accent1>
        <a:srgbClr val="087AB4"/>
      </a:accent1>
      <a:accent2>
        <a:srgbClr val="454545"/>
      </a:accent2>
      <a:accent3>
        <a:srgbClr val="087AB4"/>
      </a:accent3>
      <a:accent4>
        <a:srgbClr val="454545"/>
      </a:accent4>
      <a:accent5>
        <a:srgbClr val="087AB4"/>
      </a:accent5>
      <a:accent6>
        <a:srgbClr val="454545"/>
      </a:accent6>
      <a:hlink>
        <a:srgbClr val="8064A1"/>
      </a:hlink>
      <a:folHlink>
        <a:srgbClr val="9BBB58"/>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自定义 5">
      <a:dk1>
        <a:srgbClr val="999999"/>
      </a:dk1>
      <a:lt1>
        <a:srgbClr val="FFFFFF"/>
      </a:lt1>
      <a:dk2>
        <a:srgbClr val="494949"/>
      </a:dk2>
      <a:lt2>
        <a:srgbClr val="FFFFFF"/>
      </a:lt2>
      <a:accent1>
        <a:srgbClr val="FA4740"/>
      </a:accent1>
      <a:accent2>
        <a:srgbClr val="9CB1C9"/>
      </a:accent2>
      <a:accent3>
        <a:srgbClr val="FA4740"/>
      </a:accent3>
      <a:accent4>
        <a:srgbClr val="9CB1C9"/>
      </a:accent4>
      <a:accent5>
        <a:srgbClr val="FA4740"/>
      </a:accent5>
      <a:accent6>
        <a:srgbClr val="9CB1C9"/>
      </a:accent6>
      <a:hlink>
        <a:srgbClr val="F33B48"/>
      </a:hlink>
      <a:folHlink>
        <a:srgbClr val="FFC000"/>
      </a:folHlink>
    </a:clrScheme>
    <a:fontScheme name="标准1">
      <a:majorFont>
        <a:latin typeface="Calibri Light"/>
        <a:ea typeface="微软雅黑"/>
        <a:cs typeface="Arial"/>
      </a:majorFont>
      <a:minorFont>
        <a:latin typeface="Calibri"/>
        <a:ea typeface="微软雅黑"/>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236</Paragraphs>
  <Slides>25</Slides>
  <Notes>0</Notes>
  <TotalTime>587</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Calibri</vt:lpstr>
      <vt:lpstr>微软雅黑</vt:lpstr>
      <vt:lpstr>Calibri Light</vt:lpstr>
      <vt:lpstr>等线 Light</vt:lpstr>
      <vt:lpstr>等线</vt:lpstr>
      <vt:lpstr>方正宋刻本秀楷简体</vt:lpstr>
      <vt:lpstr>宋体</vt:lpstr>
      <vt:lpstr>Lato Regular</vt:lpstr>
      <vt:lpstr>Arvo</vt:lpstr>
      <vt:lpstr>Lato Light</vt:lpstr>
      <vt:lpstr>Lato</vt:lpstr>
      <vt:lpstr>Gill Sans</vt:lpstr>
      <vt:lpstr>Source Sans Pro Light</vt:lpstr>
      <vt:lpstr>Open Sans</vt:lpstr>
      <vt:lpstr>Wingdings</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2017-05-02T06:39:58Z</dcterms:created>
  <cp:lastModifiedBy>Administrator</cp:lastModifiedBy>
  <dcterms:modified xsi:type="dcterms:W3CDTF">2021-08-20T10:50:58Z</dcterms:modified>
  <cp:revision>84</cp:revision>
  <dc:title>PowerPoint 演示文稿</dc:title>
</cp:coreProperties>
</file>