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66" r:id="rId1"/>
    <p:sldMasterId id="2147483679" r:id="rId2"/>
    <p:sldMasterId id="214748369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3592"/>
  </p:normalViewPr>
  <p:slideViewPr>
    <p:cSldViewPr snapToGrid="0" snapToObjects="1">
      <p:cViewPr varScale="1">
        <p:scale>
          <a:sx n="105" d="100"/>
          <a:sy n="105" d="100"/>
        </p:scale>
        <p:origin x="9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tags/tag1.xml" Type="http://schemas.openxmlformats.org/officeDocument/2006/relationships/tags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Masters/slideMaster3.xml" Type="http://schemas.openxmlformats.org/officeDocument/2006/relationships/slideMaster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E5A1F-91AE-4E2A-8D82-A2A82D01E47A}" type="datetimeFigureOut">
              <a:rPr lang="zh-CN" altLang="en-US" smtClean="0"/>
              <a:t>2017/2/11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9B6D6-0495-43E2-A39C-4C9C31EBA1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4659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http://www.officeplus.cn/" TargetMode="External" Type="http://schemas.openxmlformats.org/officeDocument/2006/relationships/hyperlink"/><Relationship Id="rId3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图片占位符 9"/>
          <p:cNvSpPr>
            <a:spLocks noGrp="1"/>
          </p:cNvSpPr>
          <p:nvPr>
            <p:ph type="pic" sz="quarter" idx="10"/>
          </p:nvPr>
        </p:nvSpPr>
        <p:spPr>
          <a:xfrm flipH="1">
            <a:off x="0" y="-1"/>
            <a:ext cx="12191998" cy="6857999"/>
          </a:xfrm>
          <a:custGeom>
            <a:gdLst>
              <a:gd name="connsiteX0" fmla="*/ 10810271 w 12191998"/>
              <a:gd name="connsiteY0" fmla="*/ 0 h 6857999"/>
              <a:gd name="connsiteX1" fmla="*/ 12191998 w 12191998"/>
              <a:gd name="connsiteY1" fmla="*/ 0 h 6857999"/>
              <a:gd name="connsiteX2" fmla="*/ 12191998 w 12191998"/>
              <a:gd name="connsiteY2" fmla="*/ 6857999 h 6857999"/>
              <a:gd name="connsiteX3" fmla="*/ 0 w 12191998"/>
              <a:gd name="connsiteY3" fmla="*/ 6857999 h 685799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8" h="6857999">
                <a:moveTo>
                  <a:pt x="10810271" y="0"/>
                </a:moveTo>
                <a:lnTo>
                  <a:pt x="12191998" y="0"/>
                </a:lnTo>
                <a:lnTo>
                  <a:pt x="12191998" y="6857999"/>
                </a:lnTo>
                <a:lnTo>
                  <a:pt x="0" y="6857999"/>
                </a:lnTo>
                <a:close/>
              </a:path>
            </a:pathLst>
          </a:custGeom>
          <a:ln>
            <a:noFill/>
          </a:ln>
        </p:spPr>
        <p:txBody>
          <a:bodyPr wrap="square" anchor="ctr">
            <a:noAutofit/>
          </a:bodyPr>
          <a:lstStyle>
            <a:lvl1pPr algn="l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3" name="文本占位符 13"/>
          <p:cNvSpPr>
            <a:spLocks noGrp="1"/>
          </p:cNvSpPr>
          <p:nvPr>
            <p:ph type="body" sz="quarter" idx="13"/>
          </p:nvPr>
        </p:nvSpPr>
        <p:spPr>
          <a:xfrm>
            <a:off x="9572978" y="1576491"/>
            <a:ext cx="2119428" cy="43010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/>
          <a:lstStyle>
            <a:lvl1pPr marL="0" indent="0" algn="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4" name="文本占位符 13"/>
          <p:cNvSpPr>
            <a:spLocks noGrp="1"/>
          </p:cNvSpPr>
          <p:nvPr>
            <p:ph type="body" sz="quarter" idx="15" hasCustomPrompt="1"/>
          </p:nvPr>
        </p:nvSpPr>
        <p:spPr>
          <a:xfrm>
            <a:off x="5182483" y="563876"/>
            <a:ext cx="6509923" cy="878844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buNone/>
              <a:defRPr sz="6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  <p:sp>
        <p:nvSpPr>
          <p:cNvPr id="5" name="文本占位符 13"/>
          <p:cNvSpPr>
            <a:spLocks noGrp="1"/>
          </p:cNvSpPr>
          <p:nvPr>
            <p:ph type="body" sz="quarter" idx="16" hasCustomPrompt="1"/>
          </p:nvPr>
        </p:nvSpPr>
        <p:spPr>
          <a:xfrm>
            <a:off x="7411414" y="2140368"/>
            <a:ext cx="4280992" cy="886611"/>
          </a:xfrm>
          <a:prstGeom prst="rect">
            <a:avLst/>
          </a:prstGeom>
          <a:noFill/>
        </p:spPr>
        <p:txBody>
          <a:bodyPr anchor="t"/>
          <a:lstStyle>
            <a:lvl1pPr marL="0" indent="0" algn="r">
              <a:lnSpc>
                <a:spcPct val="130000"/>
              </a:lnSpc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</p:spTree>
    <p:extLst>
      <p:ext uri="{BB962C8B-B14F-4D97-AF65-F5344CB8AC3E}">
        <p14:creationId val="81909197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背景图片素材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440603" y="759873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</a:p>
        </p:txBody>
      </p:sp>
      <p:sp>
        <p:nvSpPr>
          <p:cNvPr id="5" name="矩形 4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00">
                <a:solidFill>
                  <a:schemeClr val="tx1">
                    <a:lumMod val="75000"/>
                    <a:lumOff val="25000"/>
                  </a:schemeClr>
                </a:solidFill>
                <a:latin typeface="Segoe UI Light"/>
                <a:ea typeface="微软雅黑"/>
                <a:cs typeface="Segoe UI Light"/>
              </a:rPr>
              <a:t>OfficePLUS</a:t>
            </a:r>
            <a:endParaRPr lang="zh-CN" altLang="en-US" sz="1000">
              <a:solidFill>
                <a:schemeClr val="tx1">
                  <a:lumMod val="75000"/>
                  <a:lumOff val="25000"/>
                </a:schemeClr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  <p:extLst>
      <p:ext uri="{BB962C8B-B14F-4D97-AF65-F5344CB8AC3E}">
        <p14:creationId val="142932751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OfficePLU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/>
              </a:rPr>
              <a:t>点击</a:t>
            </a:r>
            <a:r>
              <a:rPr kumimoji="1" lang="en-US" altLang="zh-CN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Logo</a:t>
            </a:r>
            <a:r>
              <a:rPr kumimoji="1" lang="zh-CN" altLang="en-US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微软雅黑"/>
              </a:rPr>
              <a:t>获取更多优质模板（放映模式）</a:t>
            </a: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  <p:extLst>
      <p:ext uri="{BB962C8B-B14F-4D97-AF65-F5344CB8AC3E}">
        <p14:creationId val="181769444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0589904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747581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82702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5951636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1759087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3041473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234847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3618560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1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平行四边形 5"/>
          <p:cNvSpPr/>
          <p:nvPr userDrawn="1"/>
        </p:nvSpPr>
        <p:spPr>
          <a:xfrm>
            <a:off x="0" y="0"/>
            <a:ext cx="12192000" cy="6858000"/>
          </a:xfrm>
          <a:prstGeom prst="parallelogram">
            <a:avLst>
              <a:gd name="adj" fmla="val 88889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片占位符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07200" cy="6858000"/>
          </a:xfrm>
          <a:prstGeom prst="rect">
            <a:avLst/>
          </a:prstGeom>
        </p:spPr>
        <p:txBody>
          <a:bodyPr anchor="ctr"/>
          <a:lstStyle>
            <a:lvl1pPr algn="ctr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7" name="文本占位符 13"/>
          <p:cNvSpPr>
            <a:spLocks noGrp="1"/>
          </p:cNvSpPr>
          <p:nvPr>
            <p:ph type="body" sz="quarter" idx="16" hasCustomPrompt="1"/>
          </p:nvPr>
        </p:nvSpPr>
        <p:spPr>
          <a:xfrm>
            <a:off x="7295448" y="2140368"/>
            <a:ext cx="4512924" cy="2984788"/>
          </a:xfrm>
          <a:prstGeom prst="rect">
            <a:avLst/>
          </a:prstGeom>
          <a:noFill/>
        </p:spPr>
        <p:txBody>
          <a:bodyPr anchor="t"/>
          <a:lstStyle>
            <a:lvl1pPr marL="0" indent="0" algn="l">
              <a:lnSpc>
                <a:spcPct val="130000"/>
              </a:lnSpc>
              <a:buNone/>
              <a:defRPr sz="12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</p:spTree>
    <p:extLst>
      <p:ext uri="{BB962C8B-B14F-4D97-AF65-F5344CB8AC3E}">
        <p14:creationId val="1632621729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859338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1485456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2219549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2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平行四边形 7"/>
          <p:cNvSpPr/>
          <p:nvPr userDrawn="1"/>
        </p:nvSpPr>
        <p:spPr>
          <a:xfrm>
            <a:off x="0" y="3771900"/>
            <a:ext cx="5486400" cy="3086100"/>
          </a:xfrm>
          <a:prstGeom prst="parallelogram">
            <a:avLst>
              <a:gd name="adj" fmla="val 88889"/>
            </a:avLst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平行四边形 8"/>
          <p:cNvSpPr/>
          <p:nvPr userDrawn="1"/>
        </p:nvSpPr>
        <p:spPr>
          <a:xfrm flipV="1">
            <a:off x="2743200" y="3771900"/>
            <a:ext cx="5486400" cy="3086100"/>
          </a:xfrm>
          <a:prstGeom prst="parallelogram">
            <a:avLst>
              <a:gd name="adj" fmla="val 88889"/>
            </a:avLst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6"/>
          <p:cNvSpPr/>
          <p:nvPr userDrawn="1"/>
        </p:nvSpPr>
        <p:spPr>
          <a:xfrm>
            <a:off x="5486400" y="0"/>
            <a:ext cx="6705600" cy="6858000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占位符 13"/>
          <p:cNvSpPr>
            <a:spLocks noGrp="1"/>
          </p:cNvSpPr>
          <p:nvPr>
            <p:ph type="body" sz="quarter" idx="16" hasCustomPrompt="1"/>
          </p:nvPr>
        </p:nvSpPr>
        <p:spPr>
          <a:xfrm>
            <a:off x="947552" y="1532033"/>
            <a:ext cx="7282048" cy="1896967"/>
          </a:xfrm>
          <a:prstGeom prst="rect">
            <a:avLst/>
          </a:prstGeom>
          <a:noFill/>
        </p:spPr>
        <p:txBody>
          <a:bodyPr numCol="2" spcCol="180000" anchor="t"/>
          <a:lstStyle>
            <a:lvl1pPr marL="0" indent="0" algn="l">
              <a:lnSpc>
                <a:spcPct val="130000"/>
              </a:lnSpc>
              <a:buNone/>
              <a:defRPr sz="12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  <p:sp>
        <p:nvSpPr>
          <p:cNvPr id="12" name="文本占位符 13"/>
          <p:cNvSpPr>
            <a:spLocks noGrp="1"/>
          </p:cNvSpPr>
          <p:nvPr>
            <p:ph type="body" sz="quarter" idx="15" hasCustomPrompt="1"/>
          </p:nvPr>
        </p:nvSpPr>
        <p:spPr>
          <a:xfrm>
            <a:off x="947552" y="653189"/>
            <a:ext cx="7282048" cy="878844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6600" b="1">
                <a:solidFill>
                  <a:schemeClr val="accent3"/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  <p:sp>
        <p:nvSpPr>
          <p:cNvPr id="13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1" y="4099034"/>
            <a:ext cx="2758966" cy="2758966"/>
          </a:xfrm>
          <a:custGeom>
            <a:gdLst>
              <a:gd name="connsiteX0" fmla="*/ 0 w 3482502"/>
              <a:gd name="connsiteY0" fmla="*/ 0 h 3482502"/>
              <a:gd name="connsiteX1" fmla="*/ 3482502 w 3482502"/>
              <a:gd name="connsiteY1" fmla="*/ 3482502 h 3482502"/>
              <a:gd name="connsiteX2" fmla="*/ 0 w 3482502"/>
              <a:gd name="connsiteY2" fmla="*/ 3482502 h 348250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82502" h="3482502">
                <a:moveTo>
                  <a:pt x="0" y="0"/>
                </a:moveTo>
                <a:lnTo>
                  <a:pt x="3482502" y="3482502"/>
                </a:lnTo>
                <a:lnTo>
                  <a:pt x="0" y="348250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l">
              <a:defRPr sz="2000"/>
            </a:lvl1pPr>
          </a:lstStyle>
          <a:p>
            <a:endParaRPr kumimoji="1" lang="zh-CN" altLang="en-US"/>
          </a:p>
        </p:txBody>
      </p:sp>
    </p:spTree>
    <p:extLst>
      <p:ext uri="{BB962C8B-B14F-4D97-AF65-F5344CB8AC3E}">
        <p14:creationId val="186635585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3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图片占位符 10"/>
          <p:cNvSpPr>
            <a:spLocks noGrp="1"/>
          </p:cNvSpPr>
          <p:nvPr>
            <p:ph type="pic" sz="quarter" idx="11"/>
          </p:nvPr>
        </p:nvSpPr>
        <p:spPr>
          <a:xfrm flipH="1">
            <a:off x="-1" y="0"/>
            <a:ext cx="12191999" cy="6858000"/>
          </a:xfrm>
          <a:custGeom>
            <a:gdLst>
              <a:gd name="connsiteX0" fmla="*/ 0 w 3482502"/>
              <a:gd name="connsiteY0" fmla="*/ 0 h 3482502"/>
              <a:gd name="connsiteX1" fmla="*/ 3482502 w 3482502"/>
              <a:gd name="connsiteY1" fmla="*/ 3482502 h 3482502"/>
              <a:gd name="connsiteX2" fmla="*/ 0 w 3482502"/>
              <a:gd name="connsiteY2" fmla="*/ 3482502 h 348250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82502" h="3482502">
                <a:moveTo>
                  <a:pt x="0" y="0"/>
                </a:moveTo>
                <a:lnTo>
                  <a:pt x="3482502" y="3482502"/>
                </a:lnTo>
                <a:lnTo>
                  <a:pt x="0" y="348250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r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15" name="等腰三角形 3"/>
          <p:cNvSpPr/>
          <p:nvPr userDrawn="1"/>
        </p:nvSpPr>
        <p:spPr>
          <a:xfrm>
            <a:off x="0" y="0"/>
            <a:ext cx="8134350" cy="6858000"/>
          </a:xfrm>
          <a:prstGeom prst="triangle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占位符 13"/>
          <p:cNvSpPr>
            <a:spLocks noGrp="1"/>
          </p:cNvSpPr>
          <p:nvPr>
            <p:ph type="body" sz="quarter" idx="16" hasCustomPrompt="1"/>
          </p:nvPr>
        </p:nvSpPr>
        <p:spPr>
          <a:xfrm>
            <a:off x="348462" y="3196658"/>
            <a:ext cx="3246075" cy="1532997"/>
          </a:xfrm>
          <a:prstGeom prst="rect">
            <a:avLst/>
          </a:prstGeom>
          <a:noFill/>
        </p:spPr>
        <p:txBody>
          <a:bodyPr anchor="t"/>
          <a:lstStyle>
            <a:lvl1pPr marL="0" indent="0" algn="l">
              <a:lnSpc>
                <a:spcPct val="130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  <p:sp>
        <p:nvSpPr>
          <p:cNvPr id="17" name="文本占位符 13"/>
          <p:cNvSpPr>
            <a:spLocks noGrp="1"/>
          </p:cNvSpPr>
          <p:nvPr>
            <p:ph type="body" sz="quarter" idx="15" hasCustomPrompt="1"/>
          </p:nvPr>
        </p:nvSpPr>
        <p:spPr>
          <a:xfrm>
            <a:off x="3328145" y="479768"/>
            <a:ext cx="4223537" cy="878844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accent4"/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  <p:sp>
        <p:nvSpPr>
          <p:cNvPr id="18" name="文本占位符 13"/>
          <p:cNvSpPr>
            <a:spLocks noGrp="1"/>
          </p:cNvSpPr>
          <p:nvPr>
            <p:ph type="body" sz="quarter" idx="17" hasCustomPrompt="1"/>
          </p:nvPr>
        </p:nvSpPr>
        <p:spPr>
          <a:xfrm>
            <a:off x="3328145" y="1443451"/>
            <a:ext cx="4223537" cy="864326"/>
          </a:xfrm>
          <a:prstGeom prst="rect">
            <a:avLst/>
          </a:prstGeom>
          <a:noFill/>
        </p:spPr>
        <p:txBody>
          <a:bodyPr numCol="1" anchor="t"/>
          <a:lstStyle>
            <a:lvl1pPr marL="0" indent="0" algn="l">
              <a:lnSpc>
                <a:spcPct val="130000"/>
              </a:lnSpc>
              <a:buNone/>
              <a:defRPr sz="12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</p:spTree>
    <p:extLst>
      <p:ext uri="{BB962C8B-B14F-4D97-AF65-F5344CB8AC3E}">
        <p14:creationId val="90010466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4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等腰三角形 3"/>
          <p:cNvSpPr/>
          <p:nvPr userDrawn="1"/>
        </p:nvSpPr>
        <p:spPr>
          <a:xfrm>
            <a:off x="7181426" y="1733550"/>
            <a:ext cx="5010573" cy="5124450"/>
          </a:xfrm>
          <a:prstGeom prst="triangle">
            <a:avLst>
              <a:gd name="adj" fmla="val 100000"/>
            </a:avLst>
          </a:prstGeom>
          <a:solidFill>
            <a:schemeClr val="accent5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4"/>
          <p:cNvSpPr/>
          <p:nvPr userDrawn="1"/>
        </p:nvSpPr>
        <p:spPr>
          <a:xfrm flipH="1" flipV="1">
            <a:off x="0" y="0"/>
            <a:ext cx="5010573" cy="5124450"/>
          </a:xfrm>
          <a:prstGeom prst="triangle">
            <a:avLst>
              <a:gd name="adj" fmla="val 100000"/>
            </a:avLst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占位符 13"/>
          <p:cNvSpPr>
            <a:spLocks noGrp="1"/>
          </p:cNvSpPr>
          <p:nvPr>
            <p:ph type="body" sz="quarter" idx="15" hasCustomPrompt="1"/>
          </p:nvPr>
        </p:nvSpPr>
        <p:spPr>
          <a:xfrm>
            <a:off x="4613743" y="668560"/>
            <a:ext cx="7282048" cy="878844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6600" b="1">
                <a:solidFill>
                  <a:schemeClr val="accent5"/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  <p:sp>
        <p:nvSpPr>
          <p:cNvPr id="11" name="图片占位符 2"/>
          <p:cNvSpPr>
            <a:spLocks noGrp="1"/>
          </p:cNvSpPr>
          <p:nvPr>
            <p:ph type="pic" sz="quarter" idx="10"/>
          </p:nvPr>
        </p:nvSpPr>
        <p:spPr>
          <a:xfrm>
            <a:off x="3890401" y="1864957"/>
            <a:ext cx="2146683" cy="2162704"/>
          </a:xfrm>
          <a:prstGeom prst="rect">
            <a:avLst/>
          </a:prstGeom>
        </p:spPr>
        <p:txBody>
          <a:bodyPr anchor="ctr"/>
          <a:lstStyle>
            <a:lvl1pPr algn="ctr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12" name="图片占位符 2"/>
          <p:cNvSpPr>
            <a:spLocks noGrp="1"/>
          </p:cNvSpPr>
          <p:nvPr>
            <p:ph type="pic" sz="quarter" idx="16"/>
          </p:nvPr>
        </p:nvSpPr>
        <p:spPr>
          <a:xfrm>
            <a:off x="6218443" y="1864957"/>
            <a:ext cx="2146683" cy="2162704"/>
          </a:xfrm>
          <a:prstGeom prst="rect">
            <a:avLst/>
          </a:prstGeom>
        </p:spPr>
        <p:txBody>
          <a:bodyPr anchor="ctr"/>
          <a:lstStyle>
            <a:lvl1pPr algn="ctr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13" name="图片占位符 2"/>
          <p:cNvSpPr>
            <a:spLocks noGrp="1"/>
          </p:cNvSpPr>
          <p:nvPr>
            <p:ph type="pic" sz="quarter" idx="17"/>
          </p:nvPr>
        </p:nvSpPr>
        <p:spPr>
          <a:xfrm>
            <a:off x="2379481" y="4177399"/>
            <a:ext cx="2146683" cy="2162704"/>
          </a:xfrm>
          <a:prstGeom prst="rect">
            <a:avLst/>
          </a:prstGeom>
        </p:spPr>
        <p:txBody>
          <a:bodyPr anchor="ctr"/>
          <a:lstStyle>
            <a:lvl1pPr algn="ctr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19" name="图片占位符 2"/>
          <p:cNvSpPr>
            <a:spLocks noGrp="1"/>
          </p:cNvSpPr>
          <p:nvPr>
            <p:ph type="pic" sz="quarter" idx="18"/>
          </p:nvPr>
        </p:nvSpPr>
        <p:spPr>
          <a:xfrm>
            <a:off x="4707523" y="4177399"/>
            <a:ext cx="2146683" cy="2162704"/>
          </a:xfrm>
          <a:prstGeom prst="rect">
            <a:avLst/>
          </a:prstGeom>
        </p:spPr>
        <p:txBody>
          <a:bodyPr anchor="ctr"/>
          <a:lstStyle>
            <a:lvl1pPr algn="ctr">
              <a:defRPr sz="2000"/>
            </a:lvl1pPr>
          </a:lstStyle>
          <a:p>
            <a:endParaRPr kumimoji="1" lang="zh-CN" altLang="en-US"/>
          </a:p>
        </p:txBody>
      </p:sp>
    </p:spTree>
    <p:extLst>
      <p:ext uri="{BB962C8B-B14F-4D97-AF65-F5344CB8AC3E}">
        <p14:creationId val="188034603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5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图片占位符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algn="ctr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16" name="文本占位符 13"/>
          <p:cNvSpPr>
            <a:spLocks noGrp="1"/>
          </p:cNvSpPr>
          <p:nvPr>
            <p:ph type="body" sz="quarter" idx="15" hasCustomPrompt="1"/>
          </p:nvPr>
        </p:nvSpPr>
        <p:spPr>
          <a:xfrm>
            <a:off x="7411415" y="385175"/>
            <a:ext cx="4531622" cy="878844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  <p:sp>
        <p:nvSpPr>
          <p:cNvPr id="17" name="文本占位符 13"/>
          <p:cNvSpPr>
            <a:spLocks noGrp="1"/>
          </p:cNvSpPr>
          <p:nvPr>
            <p:ph type="body" sz="quarter" idx="17" hasCustomPrompt="1"/>
          </p:nvPr>
        </p:nvSpPr>
        <p:spPr>
          <a:xfrm>
            <a:off x="8371490" y="1649194"/>
            <a:ext cx="3571548" cy="2134530"/>
          </a:xfrm>
          <a:prstGeom prst="rect">
            <a:avLst/>
          </a:prstGeom>
          <a:noFill/>
        </p:spPr>
        <p:txBody>
          <a:bodyPr numCol="1" anchor="t"/>
          <a:lstStyle>
            <a:lvl1pPr marL="0" indent="0" algn="r">
              <a:lnSpc>
                <a:spcPct val="130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</p:spTree>
    <p:extLst>
      <p:ext uri="{BB962C8B-B14F-4D97-AF65-F5344CB8AC3E}">
        <p14:creationId val="145009935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6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图片占位符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algn="ctr">
              <a:defRPr sz="2000"/>
            </a:lvl1pPr>
          </a:lstStyle>
          <a:p>
            <a:endParaRPr kumimoji="1" lang="zh-CN" altLang="en-US"/>
          </a:p>
        </p:txBody>
      </p:sp>
      <p:sp>
        <p:nvSpPr>
          <p:cNvPr id="11" name="文本占位符 13"/>
          <p:cNvSpPr>
            <a:spLocks noGrp="1"/>
          </p:cNvSpPr>
          <p:nvPr>
            <p:ph type="body" sz="quarter" idx="13"/>
          </p:nvPr>
        </p:nvSpPr>
        <p:spPr>
          <a:xfrm>
            <a:off x="2743200" y="2764121"/>
            <a:ext cx="2119428" cy="430106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12" name="文本占位符 13"/>
          <p:cNvSpPr>
            <a:spLocks noGrp="1"/>
          </p:cNvSpPr>
          <p:nvPr>
            <p:ph type="body" sz="quarter" idx="15" hasCustomPrompt="1"/>
          </p:nvPr>
        </p:nvSpPr>
        <p:spPr>
          <a:xfrm>
            <a:off x="2743200" y="1751506"/>
            <a:ext cx="6509923" cy="878844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6600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zh-CN"/>
              <a:t>TITLE</a:t>
            </a:r>
            <a:r>
              <a:rPr kumimoji="1" lang="zh-CN" altLang="en-US"/>
              <a:t> </a:t>
            </a:r>
            <a:r>
              <a:rPr kumimoji="1" lang="en-US" altLang="zh-CN"/>
              <a:t>HERE</a:t>
            </a:r>
            <a:endParaRPr kumimoji="1" lang="zh-CN" altLang="en-US"/>
          </a:p>
        </p:txBody>
      </p:sp>
    </p:spTree>
    <p:extLst>
      <p:ext uri="{BB962C8B-B14F-4D97-AF65-F5344CB8AC3E}">
        <p14:creationId val="81757276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0258293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注页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标注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2572589" y="759873"/>
            <a:ext cx="1402001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字体使用 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 panose="020b0503020204020204" charset="-122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行距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背景图片出处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 panose="020b0503020204020204" charset="-122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声明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4153010" y="759873"/>
            <a:ext cx="7074345" cy="4239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英文 </a:t>
            </a: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Impact</a:t>
            </a: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Segoe UI Light" charset="0"/>
              <a:cs typeface="Segoe UI Light"/>
            </a:endParaRPr>
          </a:p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中文 微软雅黑</a:t>
            </a: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正文 </a:t>
            </a:r>
            <a:r>
              <a:rPr kumimoji="0" lang="en-US" altLang="zh-CN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1.3</a:t>
            </a: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cn.bing.com</a:t>
            </a: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defTabSz="609585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微软雅黑"/>
              <a:cs typeface="Segoe UI Light"/>
            </a:endParaRPr>
          </a:p>
          <a:p>
            <a:pPr marL="0" marR="0" lvl="0" indent="0" algn="l" defTabSz="60958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本网站所提供的任何信息内容（包括但不限于 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PPT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 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模板、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Word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 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文档、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Excel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Segoe UI Light" charset="0"/>
                <a:cs typeface="Segoe UI Light"/>
              </a:rPr>
              <a:t> 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图表、图片素材等）均受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中华人民共和国著作权法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、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《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信息网络传播权保护条例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》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及其他适用的法律法规的保护，未经权利人书面明确授权，信息内容的任何部分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(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包括图片或图表</a:t>
            </a:r>
            <a:r>
              <a:rPr kumimoji="0" lang="en-US" altLang="zh-CN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)</a:t>
            </a:r>
            <a:r>
              <a:rPr kumimoji="0" lang="zh-CN" altLang="en-US" sz="1333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微软雅黑"/>
                <a:cs typeface="+mn-cs"/>
              </a:rPr>
              <a:t>不得被全部或部分的复制、传播、销售，否则将承担法律责任。</a:t>
            </a:r>
          </a:p>
        </p:txBody>
      </p:sp>
      <p:sp>
        <p:nvSpPr>
          <p:cNvPr id="13" name="矩形 12"/>
          <p:cNvSpPr/>
          <p:nvPr userDrawn="1"/>
        </p:nvSpPr>
        <p:spPr>
          <a:xfrm>
            <a:off x="440603" y="182445"/>
            <a:ext cx="77777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60958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1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/>
                <a:ea typeface="微软雅黑"/>
                <a:cs typeface="Segoe UI Light"/>
              </a:rPr>
              <a:t>OfficePLUS</a:t>
            </a:r>
            <a:endParaRPr kumimoji="0" lang="zh-CN" altLang="en-US" sz="10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  <p:extLst>
      <p:ext uri="{BB962C8B-B14F-4D97-AF65-F5344CB8AC3E}">
        <p14:creationId val="275792795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slideLayouts/slideLayout10.xml" Type="http://schemas.openxmlformats.org/officeDocument/2006/relationships/slideLayout"/><Relationship Id="rId3" Target="../slideLayouts/slideLayout11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0900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62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86" r:id="rId8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572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  <p:sldLayoutId id="2147483681" r:id="rId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3937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占位符 5"/>
          <p:cNvPicPr>
            <a:picLocks noChangeAspect="1" noGrp="1"/>
          </p:cNvPicPr>
          <p:nvPr>
            <p:ph idx="10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4" r="24"/>
          <a:stretch>
            <a:fillRect/>
          </a:stretch>
        </p:blipFill>
        <p:spPr/>
      </p:pic>
      <p:sp>
        <p:nvSpPr>
          <p:cNvPr id="3" name="文本占位符 2"/>
          <p:cNvSpPr>
            <a:spLocks noGrp="1"/>
          </p:cNvSpPr>
          <p:nvPr>
            <p:ph idx="13" sz="quarter" type="body"/>
          </p:nvPr>
        </p:nvSpPr>
        <p:spPr>
          <a:xfrm>
            <a:off x="9017876" y="1576491"/>
            <a:ext cx="2674530" cy="430106"/>
          </a:xfrm>
        </p:spPr>
        <p:txBody>
          <a:bodyPr/>
          <a:lstStyle/>
          <a:p>
            <a:r>
              <a:rPr altLang="zh-CN" kumimoji="1" lang="en-US"/>
              <a:t>PRESENTED BY OfficePLUS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kumimoji="1" lang="en-US"/>
              <a:t>ON MY WAY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6" sz="quarter" type="body"/>
          </p:nvPr>
        </p:nvSpPr>
        <p:spPr/>
        <p:txBody>
          <a:bodyPr/>
          <a:lstStyle/>
          <a:p>
            <a:pPr lvl="0"/>
            <a:r>
              <a:rPr altLang="en-US" lang="zh-CN">
                <a:solidFill>
                  <a:srgbClr val="000000"/>
                </a:solidFill>
                <a:latin typeface="+mn-ea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7" name="直角三角形 6"/>
          <p:cNvSpPr/>
          <p:nvPr/>
        </p:nvSpPr>
        <p:spPr>
          <a:xfrm rot="5400000">
            <a:off x="-2" y="0"/>
            <a:ext cx="4903077" cy="490307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1987235624"/>
      </p:ext>
    </p:extLst>
  </p:cSld>
  <p:clrMapOvr>
    <a:masterClrMapping/>
  </p:clrMapOvr>
  <mc:AlternateContent>
    <mc:Choice Requires="p15">
      <p:transition p14:dur="2000" spd="slow">
        <p15:prstTrans prst="drape"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占位符 3"/>
          <p:cNvPicPr>
            <a:picLocks noChangeAspect="1" noGrp="1"/>
          </p:cNvPicPr>
          <p:nvPr>
            <p:ph idx="10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2097" r="22097"/>
          <a:stretch>
            <a:fillRect/>
          </a:stretch>
        </p:blipFill>
        <p:spPr/>
      </p:pic>
      <p:sp>
        <p:nvSpPr>
          <p:cNvPr id="3" name="文本占位符 2"/>
          <p:cNvSpPr>
            <a:spLocks noGrp="1"/>
          </p:cNvSpPr>
          <p:nvPr>
            <p:ph idx="16" sz="quarter" type="body"/>
          </p:nvPr>
        </p:nvSpPr>
        <p:spPr/>
        <p:txBody>
          <a:bodyPr/>
          <a:lstStyle/>
          <a:p>
            <a:pPr lvl="0"/>
            <a:r>
              <a:rPr altLang="en-US" lang="zh-CN">
                <a:solidFill>
                  <a:srgbClr val="000000"/>
                </a:solidFill>
                <a:latin typeface="+mn-ea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  <a:p>
            <a:pPr lvl="0"/>
            <a:endParaRPr altLang="en-US" lang="zh-CN">
              <a:solidFill>
                <a:srgbClr val="000000"/>
              </a:solidFill>
              <a:latin typeface="+mn-ea"/>
            </a:endParaRPr>
          </a:p>
          <a:p>
            <a:pPr lvl="0"/>
            <a:r>
              <a:rPr altLang="en-US" lang="zh-CN">
                <a:solidFill>
                  <a:srgbClr val="000000"/>
                </a:solidFill>
                <a:latin typeface="+mn-ea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5" name="等腰三角形 4"/>
          <p:cNvSpPr/>
          <p:nvPr/>
        </p:nvSpPr>
        <p:spPr>
          <a:xfrm>
            <a:off x="0" y="3770586"/>
            <a:ext cx="3581400" cy="3087414"/>
          </a:xfrm>
          <a:prstGeom prst="triangle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96596980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6" sz="quarter" type="body"/>
          </p:nvPr>
        </p:nvSpPr>
        <p:spPr/>
        <p:txBody>
          <a:bodyPr/>
          <a:lstStyle/>
          <a:p>
            <a:pPr lvl="0"/>
            <a:r>
              <a:rPr altLang="en-US" lang="zh-CN">
                <a:solidFill>
                  <a:srgbClr val="000000"/>
                </a:solidFill>
                <a:latin typeface="+mn-ea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  <a:p>
            <a:pPr lvl="0"/>
            <a:r>
              <a:rPr altLang="en-US" lang="zh-CN">
                <a:solidFill>
                  <a:srgbClr val="000000"/>
                </a:solidFill>
                <a:latin typeface="+mn-ea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kumimoji="1" lang="en-US"/>
              <a:t>ON MY WAY</a:t>
            </a:r>
          </a:p>
        </p:txBody>
      </p:sp>
      <p:pic>
        <p:nvPicPr>
          <p:cNvPr id="5" name="图片占位符 4"/>
          <p:cNvPicPr>
            <a:picLocks noChangeAspect="1" noGrp="1"/>
          </p:cNvPicPr>
          <p:nvPr>
            <p:ph idx="11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1889" r="21889"/>
          <a:stretch>
            <a:fillRect/>
          </a:stretch>
        </p:blipFill>
        <p:spPr/>
      </p:pic>
    </p:spTree>
    <p:extLst>
      <p:ext uri="{BB962C8B-B14F-4D97-AF65-F5344CB8AC3E}">
        <p14:creationId val="1587992726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占位符 5"/>
          <p:cNvPicPr>
            <a:picLocks noChangeAspect="1" noGrp="1"/>
          </p:cNvPicPr>
          <p:nvPr>
            <p:ph idx="11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4" r="24"/>
          <a:stretch>
            <a:fillRect/>
          </a:stretch>
        </p:blipFill>
        <p:spPr/>
      </p:pic>
      <p:sp>
        <p:nvSpPr>
          <p:cNvPr id="3" name="文本占位符 2"/>
          <p:cNvSpPr>
            <a:spLocks noGrp="1"/>
          </p:cNvSpPr>
          <p:nvPr>
            <p:ph idx="16" sz="quarter" type="body"/>
          </p:nvPr>
        </p:nvSpPr>
        <p:spPr/>
        <p:txBody>
          <a:bodyPr/>
          <a:lstStyle/>
          <a:p>
            <a:r>
              <a:rPr altLang="en-US" kumimoji="1" lang="zh-CN"/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kumimoji="1" lang="en-US"/>
              <a:t>ON MY WAY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7" sz="quarter" type="body"/>
          </p:nvPr>
        </p:nvSpPr>
        <p:spPr/>
        <p:txBody>
          <a:bodyPr/>
          <a:lstStyle/>
          <a:p>
            <a:pPr lvl="0"/>
            <a:r>
              <a:rPr altLang="en-US" lang="zh-CN">
                <a:solidFill>
                  <a:srgbClr val="000000"/>
                </a:solidFill>
                <a:latin typeface="+mn-ea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46115249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kumimoji="1" lang="en-US"/>
              <a:t>ON MY WAY</a:t>
            </a:r>
          </a:p>
        </p:txBody>
      </p:sp>
      <p:pic>
        <p:nvPicPr>
          <p:cNvPr id="7" name="图片占位符 6"/>
          <p:cNvPicPr>
            <a:picLocks noChangeAspect="1" noGrp="1"/>
          </p:cNvPicPr>
          <p:nvPr>
            <p:ph idx="10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2095" r="22095"/>
          <a:stretch>
            <a:fillRect/>
          </a:stretch>
        </p:blipFill>
        <p:spPr/>
      </p:pic>
      <p:pic>
        <p:nvPicPr>
          <p:cNvPr id="8" name="图片占位符 7"/>
          <p:cNvPicPr>
            <a:picLocks noChangeAspect="1" noGrp="1"/>
          </p:cNvPicPr>
          <p:nvPr>
            <p:ph idx="16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2095" r="22095"/>
          <a:stretch>
            <a:fillRect/>
          </a:stretch>
        </p:blipFill>
        <p:spPr/>
      </p:pic>
      <p:pic>
        <p:nvPicPr>
          <p:cNvPr id="9" name="图片占位符 8"/>
          <p:cNvPicPr>
            <a:picLocks noChangeAspect="1" noGrp="1"/>
          </p:cNvPicPr>
          <p:nvPr>
            <p:ph idx="17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2116" r="22116"/>
          <a:stretch>
            <a:fillRect/>
          </a:stretch>
        </p:blipFill>
        <p:spPr/>
      </p:pic>
      <p:pic>
        <p:nvPicPr>
          <p:cNvPr id="10" name="图片占位符 9"/>
          <p:cNvPicPr>
            <a:picLocks noChangeAspect="1" noGrp="1"/>
          </p:cNvPicPr>
          <p:nvPr>
            <p:ph idx="18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2095" r="22095"/>
          <a:stretch>
            <a:fillRect/>
          </a:stretch>
        </p:blipFill>
        <p:spPr/>
      </p:pic>
    </p:spTree>
    <p:extLst>
      <p:ext uri="{BB962C8B-B14F-4D97-AF65-F5344CB8AC3E}">
        <p14:creationId val="2042010569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占位符 4"/>
          <p:cNvPicPr>
            <a:picLocks noChangeAspect="1" noGrp="1"/>
          </p:cNvPicPr>
          <p:nvPr>
            <p:ph idx="10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4" r="24"/>
          <a:stretch>
            <a:fillRect/>
          </a:stretch>
        </p:blipFill>
        <p:spPr/>
      </p:pic>
      <p:sp>
        <p:nvSpPr>
          <p:cNvPr id="3" name="文本占位符 2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kumimoji="1" lang="en-US"/>
              <a:t>ON MY WAY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7" sz="quarter" type="body"/>
          </p:nvPr>
        </p:nvSpPr>
        <p:spPr/>
        <p:txBody>
          <a:bodyPr/>
          <a:lstStyle/>
          <a:p>
            <a:r>
              <a:rPr altLang="en-US" kumimoji="1" lang="zh-CN"/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6" name="等腰三角形 4"/>
          <p:cNvSpPr/>
          <p:nvPr/>
        </p:nvSpPr>
        <p:spPr>
          <a:xfrm>
            <a:off x="0" y="0"/>
            <a:ext cx="3581400" cy="6858000"/>
          </a:xfrm>
          <a:prstGeom prst="triangle">
            <a:avLst>
              <a:gd fmla="val 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282291499"/>
      </p:ext>
    </p:extLst>
  </p:cSld>
  <p:clrMapOvr>
    <a:masterClrMapping/>
  </p:clrMapOvr>
  <mc:AlternateContent>
    <mc:Choice Requires="p14">
      <p:transition p14:dur="900" spd="slow">
        <p14:warp dir="in"/>
      </p:transition>
    </mc:Choice>
    <mc:Fallback>
      <p:transition spd="slow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占位符 4"/>
          <p:cNvPicPr>
            <a:picLocks noChangeAspect="1" noGrp="1"/>
          </p:cNvPicPr>
          <p:nvPr>
            <p:ph idx="10" sz="quarter" type="pic"/>
          </p:nvPr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4" r="24"/>
          <a:stretch>
            <a:fillRect/>
          </a:stretch>
        </p:blipFill>
        <p:spPr/>
      </p:pic>
      <p:sp>
        <p:nvSpPr>
          <p:cNvPr id="3" name="文本占位符 2"/>
          <p:cNvSpPr>
            <a:spLocks noGrp="1"/>
          </p:cNvSpPr>
          <p:nvPr>
            <p:ph idx="13" sz="quarter" type="body"/>
          </p:nvPr>
        </p:nvSpPr>
        <p:spPr>
          <a:xfrm>
            <a:off x="2743200" y="2764121"/>
            <a:ext cx="2885090" cy="430106"/>
          </a:xfrm>
        </p:spPr>
        <p:txBody>
          <a:bodyPr/>
          <a:lstStyle/>
          <a:p>
            <a:r>
              <a:rPr altLang="zh-CN" kumimoji="1" lang="en-US"/>
              <a:t>PRESENTED BY OfficePLUS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kumimoji="1" lang="en-US"/>
              <a:t>ON MY WAY</a:t>
            </a:r>
          </a:p>
        </p:txBody>
      </p:sp>
      <p:sp>
        <p:nvSpPr>
          <p:cNvPr id="6" name="平行四边形 5"/>
          <p:cNvSpPr/>
          <p:nvPr/>
        </p:nvSpPr>
        <p:spPr>
          <a:xfrm>
            <a:off x="0" y="3771900"/>
            <a:ext cx="5486400" cy="3086100"/>
          </a:xfrm>
          <a:prstGeom prst="parallelogram">
            <a:avLst>
              <a:gd fmla="val 88889" name="adj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平行四边形 6"/>
          <p:cNvSpPr/>
          <p:nvPr/>
        </p:nvSpPr>
        <p:spPr>
          <a:xfrm flipV="1">
            <a:off x="2743200" y="3771900"/>
            <a:ext cx="5486400" cy="3086100"/>
          </a:xfrm>
          <a:prstGeom prst="parallelogram">
            <a:avLst>
              <a:gd fmla="val 88889" name="adj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平行四边形 7"/>
          <p:cNvSpPr/>
          <p:nvPr/>
        </p:nvSpPr>
        <p:spPr>
          <a:xfrm>
            <a:off x="5334000" y="2979174"/>
            <a:ext cx="6895690" cy="3878826"/>
          </a:xfrm>
          <a:prstGeom prst="parallelogram">
            <a:avLst>
              <a:gd fmla="val 88889" name="adj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987519915"/>
      </p:ext>
    </p:extLst>
  </p:cSld>
  <p:clrMapOvr>
    <a:masterClrMapping/>
  </p:clrMapOvr>
  <mc:AlternateContent>
    <mc:Choice Requires="p15">
      <p:transition p14:dur="1250" spd="slow">
        <p15:prstTrans prst="airplane"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35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77C3FA"/>
      </a:accent1>
      <a:accent2>
        <a:srgbClr val="C7D96B"/>
      </a:accent2>
      <a:accent3>
        <a:srgbClr val="F8C055"/>
      </a:accent3>
      <a:accent4>
        <a:srgbClr val="E75B53"/>
      </a:accent4>
      <a:accent5>
        <a:srgbClr val="9194DB"/>
      </a:accent5>
      <a:accent6>
        <a:srgbClr val="515151"/>
      </a:accent6>
      <a:hlink>
        <a:srgbClr val="0563C1"/>
      </a:hlink>
      <a:folHlink>
        <a:srgbClr val="954F72"/>
      </a:folHlink>
    </a:clrScheme>
    <a:fontScheme name="自定义 50">
      <a:majorFont>
        <a:latin typeface="Impact"/>
        <a:ea typeface="微软雅黑"/>
        <a:cs typeface="Arial"/>
      </a:majorFont>
      <a:minorFont>
        <a:latin typeface="Impact"/>
        <a:ea typeface="微软雅黑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anchor="ctr" rtlCol="0"/>
      <a:lstStyle>
        <a:defPPr algn="ctr">
          <a:lnSpc>
            <a:spcPct val="130000"/>
          </a:lnSpc>
          <a:defRPr dirty="0" sz="1200"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>
          <a:lnSpc>
            <a:spcPct val="130000"/>
          </a:lnSpc>
          <a:spcBef>
            <a:spcPts val="600"/>
          </a:spcBef>
          <a:defRPr dirty="0" kern="0" sz="1200">
            <a:latin charset="-122" panose="020B0503020204020204" pitchFamily="34" typeface="微软雅黑"/>
            <a:ea charset="-122" panose="020B0503020204020204" pitchFamily="34" typeface="微软雅黑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16</Paragraphs>
  <Slides>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5">
      <vt:lpstr>Arial</vt:lpstr>
      <vt:lpstr>Impact</vt:lpstr>
      <vt:lpstr>微软雅黑</vt:lpstr>
      <vt:lpstr>Segoe UI Light</vt:lpstr>
      <vt:lpstr>Century Gothic</vt:lpstr>
      <vt:lpstr>Calibri Light</vt:lpstr>
      <vt:lpstr>Calibri</vt:lpstr>
      <vt:lpstr>模板页面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2021-08-22T12:02:43Z</dcterms:created>
  <cp:lastPrinted>2021-08-22T12:02:43Z</cp:lastPrinted>
  <dcterms:modified xsi:type="dcterms:W3CDTF">2021-08-22T05:50:56Z</dcterms:modified>
  <cp:revision>1</cp:revision>
</cp:coreProperties>
</file>