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removePersonalInfoOnSave="1" autoCompressPictures="0">
  <p:sldMasterIdLst>
    <p:sldMasterId id="2147483648" r:id="rId1"/>
    <p:sldMasterId id="2147483655" r:id="rId2"/>
  </p:sldMasterIdLst>
  <p:notesMasterIdLst>
    <p:notesMasterId r:id="rId3"/>
  </p:notesMasterIdLst>
  <p:sldIdLst>
    <p:sldId id="345" r:id="rId4"/>
    <p:sldId id="361" r:id="rId5"/>
    <p:sldId id="356" r:id="rId6"/>
    <p:sldId id="276" r:id="rId7"/>
    <p:sldId id="330" r:id="rId8"/>
    <p:sldId id="359" r:id="rId9"/>
    <p:sldId id="331" r:id="rId10"/>
    <p:sldId id="332" r:id="rId11"/>
    <p:sldId id="355" r:id="rId12"/>
    <p:sldId id="354" r:id="rId13"/>
    <p:sldId id="358" r:id="rId14"/>
    <p:sldId id="357" r:id="rId15"/>
    <p:sldId id="337" r:id="rId16"/>
    <p:sldId id="339" r:id="rId17"/>
    <p:sldId id="334" r:id="rId18"/>
    <p:sldId id="335" r:id="rId19"/>
    <p:sldId id="336" r:id="rId20"/>
    <p:sldId id="341" r:id="rId21"/>
    <p:sldId id="344" r:id="rId22"/>
    <p:sldId id="343" r:id="rId23"/>
    <p:sldId id="342" r:id="rId24"/>
    <p:sldId id="347" r:id="rId25"/>
    <p:sldId id="346" r:id="rId26"/>
    <p:sldId id="348" r:id="rId27"/>
    <p:sldId id="349" r:id="rId28"/>
    <p:sldId id="362" r:id="rId29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6314" autoAdjust="0"/>
  </p:normalViewPr>
  <p:slideViewPr>
    <p:cSldViewPr snapToGrid="0" snapToObjects="1">
      <p:cViewPr varScale="1">
        <p:scale>
          <a:sx n="108" d="100"/>
          <a:sy n="108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tags/tag1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36" Target="revisionInfo.xml" Type="http://schemas.microsoft.com/office/2015/10/relationships/revisionInfo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3E475-39C5-442E-91E3-4F402A05A6B2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355E6-BC69-459C-9A59-C187A6960C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00751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45339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00286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49710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819609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81636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42539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014821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255569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66502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16133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96596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26717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122659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961852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51550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139270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189340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481511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34473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78970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32545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43593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67455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5282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63978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3618229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8180719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061941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0029825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5124568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0947262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1795005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9913647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8782296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3B3C4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FB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>
              <a:latin typeface="微软雅黑" panose="020b0503020204020204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内容页_1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1999" cy="6858000"/>
          </a:xfrm>
          <a:prstGeom prst="rect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379988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3320135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4004800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slideLayouts/slideLayout16.xml" Type="http://schemas.openxmlformats.org/officeDocument/2006/relationships/slideLayout"/><Relationship Id="rId11" Target="../slideLayouts/slideLayout17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8.xml" Type="http://schemas.openxmlformats.org/officeDocument/2006/relationships/slideLayout"/><Relationship Id="rId3" Target="../slideLayouts/slideLayout9.xml" Type="http://schemas.openxmlformats.org/officeDocument/2006/relationships/slideLayout"/><Relationship Id="rId4" Target="../slideLayouts/slideLayout10.xml" Type="http://schemas.openxmlformats.org/officeDocument/2006/relationships/slideLayout"/><Relationship Id="rId5" Target="../slideLayouts/slideLayout11.xml" Type="http://schemas.openxmlformats.org/officeDocument/2006/relationships/slideLayout"/><Relationship Id="rId6" Target="../slideLayouts/slideLayout12.xml" Type="http://schemas.openxmlformats.org/officeDocument/2006/relationships/slideLayout"/><Relationship Id="rId7" Target="../slideLayouts/slideLayout13.xml" Type="http://schemas.openxmlformats.org/officeDocument/2006/relationships/slideLayout"/><Relationship Id="rId8" Target="../slideLayouts/slideLayout14.xml" Type="http://schemas.openxmlformats.org/officeDocument/2006/relationships/slideLayout"/><Relationship Id="rId9" Target="../slideLayouts/slideLayout15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mc:AlternateContent>
    <mc:Choice Requires="p14">
      <p:transition spd="slow" p14:dur="1500">
        <p:random/>
      </p:transition>
    </mc:Choice>
    <mc:Fallback>
      <p:transition spd="slow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2020/7/19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8319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9.emf" Type="http://schemas.openxmlformats.org/officeDocument/2006/relationships/image"/><Relationship Id="rId4" Target="../media/image10.emf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1.emf" Type="http://schemas.openxmlformats.org/officeDocument/2006/relationships/image"/><Relationship Id="rId4" Target="../media/image12.emf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3.emf" Type="http://schemas.openxmlformats.org/officeDocument/2006/relationships/image"/><Relationship Id="rId4" Target="../media/image14.emf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5.emf" Type="http://schemas.openxmlformats.org/officeDocument/2006/relationships/image"/><Relationship Id="rId4" Target="../media/image16.emf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7.emf" Type="http://schemas.openxmlformats.org/officeDocument/2006/relationships/image"/><Relationship Id="rId4" Target="../media/image18.emf" Type="http://schemas.openxmlformats.org/officeDocument/2006/relationships/image"/><Relationship Id="rId5" Target="../media/image19.emf" Type="http://schemas.openxmlformats.org/officeDocument/2006/relationships/image"/><Relationship Id="rId6" Target="../media/image20.emf" Type="http://schemas.openxmlformats.org/officeDocument/2006/relationships/image"/><Relationship Id="rId7" Target="../media/image21.emf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1.emf" Type="http://schemas.openxmlformats.org/officeDocument/2006/relationships/image"/><Relationship Id="rId4" Target="../media/image22.emf" Type="http://schemas.openxmlformats.org/officeDocument/2006/relationships/image"/><Relationship Id="rId5" Target="../media/image23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24.jpeg" Type="http://schemas.openxmlformats.org/officeDocument/2006/relationships/image"/><Relationship Id="rId4" Target="../media/image25.jpeg" Type="http://schemas.openxmlformats.org/officeDocument/2006/relationships/image"/><Relationship Id="rId5" Target="../media/image26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27.emf" Type="http://schemas.openxmlformats.org/officeDocument/2006/relationships/image"/><Relationship Id="rId4" Target="../media/image28.emf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29.emf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5.xml" Type="http://schemas.openxmlformats.org/officeDocument/2006/relationships/notesSlide"/></Relationships>
</file>

<file path=ppt/slides/_rels/slide2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6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2.emf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8.emf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0" name="组合 89"/>
          <p:cNvGrpSpPr/>
          <p:nvPr/>
        </p:nvGrpSpPr>
        <p:grpSpPr>
          <a:xfrm>
            <a:off x="0" y="3013075"/>
            <a:ext cx="4244975" cy="3844925"/>
            <a:chOff x="8960884" y="-1407049"/>
            <a:chExt cx="4244975" cy="3844925"/>
          </a:xfrm>
        </p:grpSpPr>
        <p:sp>
          <p:nvSpPr>
            <p:cNvPr id="3" name="Freeform 18"/>
            <p:cNvSpPr/>
            <p:nvPr/>
          </p:nvSpPr>
          <p:spPr bwMode="auto">
            <a:xfrm>
              <a:off x="8960884" y="-1407049"/>
              <a:ext cx="3046413" cy="3844925"/>
            </a:xfrm>
            <a:custGeom>
              <a:gdLst>
                <a:gd fmla="*/ 1213 w 1318" name="T0"/>
                <a:gd fmla="*/ 1326 h 1663" name="T1"/>
                <a:gd fmla="*/ 1230 w 1318" name="T2"/>
                <a:gd fmla="*/ 953 h 1663" name="T3"/>
                <a:gd fmla="*/ 872 w 1318" name="T4"/>
                <a:gd fmla="*/ 875 h 1663" name="T5"/>
                <a:gd fmla="*/ 843 w 1318" name="T6"/>
                <a:gd fmla="*/ 613 h 1663" name="T7"/>
                <a:gd fmla="*/ 588 w 1318" name="T8"/>
                <a:gd fmla="*/ 522 h 1663" name="T9"/>
                <a:gd fmla="*/ 556 w 1318" name="T10"/>
                <a:gd fmla="*/ 189 h 1663" name="T11"/>
                <a:gd fmla="*/ 87 w 1318" name="T12"/>
                <a:gd fmla="*/ 148 h 1663" name="T13"/>
                <a:gd fmla="*/ 81 w 1318" name="T14"/>
                <a:gd fmla="*/ 153 h 1663" name="T15"/>
                <a:gd fmla="*/ 21 w 1318" name="T16"/>
                <a:gd fmla="*/ 14 h 1663" name="T17"/>
                <a:gd fmla="*/ 0 w 1318" name="T18"/>
                <a:gd fmla="*/ 0 h 1663" name="T19"/>
                <a:gd fmla="*/ 0 w 1318" name="T20"/>
                <a:gd fmla="*/ 1279 h 1663" name="T21"/>
                <a:gd fmla="*/ 312 w 1318" name="T22"/>
                <a:gd fmla="*/ 1663 h 1663" name="T23"/>
                <a:gd fmla="*/ 1159 w 1318" name="T24"/>
                <a:gd fmla="*/ 1663 h 1663" name="T25"/>
                <a:gd fmla="*/ 1133 w 1318" name="T26"/>
                <a:gd fmla="*/ 1569 h 1663" name="T27"/>
                <a:gd fmla="*/ 1218 w 1318" name="T28"/>
                <a:gd fmla="*/ 1538 h 1663" name="T29"/>
                <a:gd fmla="*/ 1247 w 1318" name="T30"/>
                <a:gd fmla="*/ 1356 h 1663" name="T31"/>
                <a:gd fmla="*/ 1213 w 1318" name="T32"/>
                <a:gd fmla="*/ 1326 h 166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663" w="1318">
                  <a:moveTo>
                    <a:pt x="1213" y="1326"/>
                  </a:moveTo>
                  <a:cubicBezTo>
                    <a:pt x="1308" y="1223"/>
                    <a:pt x="1318" y="1065"/>
                    <a:pt x="1230" y="953"/>
                  </a:cubicBezTo>
                  <a:cubicBezTo>
                    <a:pt x="1145" y="843"/>
                    <a:pt x="994" y="813"/>
                    <a:pt x="872" y="875"/>
                  </a:cubicBezTo>
                  <a:cubicBezTo>
                    <a:pt x="909" y="788"/>
                    <a:pt x="902" y="688"/>
                    <a:pt x="843" y="613"/>
                  </a:cubicBezTo>
                  <a:cubicBezTo>
                    <a:pt x="782" y="535"/>
                    <a:pt x="683" y="504"/>
                    <a:pt x="588" y="522"/>
                  </a:cubicBezTo>
                  <a:cubicBezTo>
                    <a:pt x="639" y="413"/>
                    <a:pt x="631" y="285"/>
                    <a:pt x="556" y="189"/>
                  </a:cubicBezTo>
                  <a:cubicBezTo>
                    <a:pt x="447" y="49"/>
                    <a:pt x="237" y="31"/>
                    <a:pt x="87" y="148"/>
                  </a:cubicBezTo>
                  <a:cubicBezTo>
                    <a:pt x="85" y="150"/>
                    <a:pt x="83" y="152"/>
                    <a:pt x="81" y="153"/>
                  </a:cubicBezTo>
                  <a:cubicBezTo>
                    <a:pt x="73" y="104"/>
                    <a:pt x="54" y="56"/>
                    <a:pt x="21" y="14"/>
                  </a:cubicBezTo>
                  <a:cubicBezTo>
                    <a:pt x="17" y="9"/>
                    <a:pt x="4" y="5"/>
                    <a:pt x="0" y="0"/>
                  </a:cubicBezTo>
                  <a:cubicBezTo>
                    <a:pt x="0" y="1279"/>
                    <a:pt x="0" y="1279"/>
                    <a:pt x="0" y="1279"/>
                  </a:cubicBezTo>
                  <a:cubicBezTo>
                    <a:pt x="312" y="1663"/>
                    <a:pt x="312" y="1663"/>
                    <a:pt x="312" y="1663"/>
                  </a:cubicBezTo>
                  <a:cubicBezTo>
                    <a:pt x="1159" y="1663"/>
                    <a:pt x="1159" y="1663"/>
                    <a:pt x="1159" y="1663"/>
                  </a:cubicBezTo>
                  <a:cubicBezTo>
                    <a:pt x="1155" y="1632"/>
                    <a:pt x="1146" y="1604"/>
                    <a:pt x="1133" y="1569"/>
                  </a:cubicBezTo>
                  <a:cubicBezTo>
                    <a:pt x="1162" y="1568"/>
                    <a:pt x="1193" y="1559"/>
                    <a:pt x="1218" y="1538"/>
                  </a:cubicBezTo>
                  <a:cubicBezTo>
                    <a:pt x="1277" y="1492"/>
                    <a:pt x="1290" y="1411"/>
                    <a:pt x="1247" y="1356"/>
                  </a:cubicBezTo>
                  <a:cubicBezTo>
                    <a:pt x="1238" y="1344"/>
                    <a:pt x="1226" y="1334"/>
                    <a:pt x="1213" y="1326"/>
                  </a:cubicBez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" name="Freeform 19"/>
            <p:cNvSpPr/>
            <p:nvPr/>
          </p:nvSpPr>
          <p:spPr bwMode="auto">
            <a:xfrm>
              <a:off x="8960884" y="-514874"/>
              <a:ext cx="2484438" cy="2952750"/>
            </a:xfrm>
            <a:custGeom>
              <a:gdLst>
                <a:gd fmla="*/ 967 w 1075" name="T0"/>
                <a:gd fmla="*/ 1277 h 1277" name="T1"/>
                <a:gd fmla="*/ 895 w 1075" name="T2"/>
                <a:gd fmla="*/ 1180 h 1277" name="T3"/>
                <a:gd fmla="*/ 990 w 1075" name="T4"/>
                <a:gd fmla="*/ 1171 h 1277" name="T5"/>
                <a:gd fmla="*/ 1037 w 1075" name="T6"/>
                <a:gd fmla="*/ 987 h 1277" name="T7"/>
                <a:gd fmla="*/ 993 w 1075" name="T8"/>
                <a:gd fmla="*/ 958 h 1277" name="T9"/>
                <a:gd fmla="*/ 1038 w 1075" name="T10"/>
                <a:gd fmla="*/ 876 h 1277" name="T11"/>
                <a:gd fmla="*/ 1019 w 1075" name="T12"/>
                <a:gd fmla="*/ 758 h 1277" name="T13"/>
                <a:gd fmla="*/ 840 w 1075" name="T14"/>
                <a:gd fmla="*/ 628 h 1277" name="T15"/>
                <a:gd fmla="*/ 798 w 1075" name="T16"/>
                <a:gd fmla="*/ 640 h 1277" name="T17"/>
                <a:gd fmla="*/ 782 w 1075" name="T18"/>
                <a:gd fmla="*/ 425 h 1277" name="T19"/>
                <a:gd fmla="*/ 524 w 1075" name="T20"/>
                <a:gd fmla="*/ 377 h 1277" name="T21"/>
                <a:gd fmla="*/ 499 w 1075" name="T22"/>
                <a:gd fmla="*/ 314 h 1277" name="T23"/>
                <a:gd fmla="*/ 306 w 1075" name="T24"/>
                <a:gd fmla="*/ 292 h 1277" name="T25"/>
                <a:gd fmla="*/ 272 w 1075" name="T26"/>
                <a:gd fmla="*/ 263 h 1277" name="T27"/>
                <a:gd fmla="*/ 226 w 1075" name="T28"/>
                <a:gd fmla="*/ 95 h 1277" name="T29"/>
                <a:gd fmla="*/ 0 w 1075" name="T30"/>
                <a:gd fmla="*/ 9 h 1277" name="T31"/>
                <a:gd fmla="*/ 0 w 1075" name="T32"/>
                <a:gd fmla="*/ 889 h 1277" name="T33"/>
                <a:gd fmla="*/ 317 w 1075" name="T34"/>
                <a:gd fmla="*/ 1277 h 1277" name="T35"/>
                <a:gd fmla="*/ 967 w 1075" name="T36"/>
                <a:gd fmla="*/ 1277 h 1277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1277" w="1075">
                  <a:moveTo>
                    <a:pt x="967" y="1277"/>
                  </a:moveTo>
                  <a:cubicBezTo>
                    <a:pt x="951" y="1240"/>
                    <a:pt x="923" y="1211"/>
                    <a:pt x="895" y="1180"/>
                  </a:cubicBezTo>
                  <a:cubicBezTo>
                    <a:pt x="936" y="1192"/>
                    <a:pt x="967" y="1186"/>
                    <a:pt x="990" y="1171"/>
                  </a:cubicBezTo>
                  <a:cubicBezTo>
                    <a:pt x="1070" y="1120"/>
                    <a:pt x="1075" y="1027"/>
                    <a:pt x="1037" y="987"/>
                  </a:cubicBezTo>
                  <a:cubicBezTo>
                    <a:pt x="1017" y="967"/>
                    <a:pt x="993" y="958"/>
                    <a:pt x="993" y="958"/>
                  </a:cubicBezTo>
                  <a:cubicBezTo>
                    <a:pt x="1015" y="935"/>
                    <a:pt x="1032" y="908"/>
                    <a:pt x="1038" y="876"/>
                  </a:cubicBezTo>
                  <a:cubicBezTo>
                    <a:pt x="1045" y="835"/>
                    <a:pt x="1037" y="794"/>
                    <a:pt x="1019" y="758"/>
                  </a:cubicBezTo>
                  <a:cubicBezTo>
                    <a:pt x="986" y="691"/>
                    <a:pt x="919" y="631"/>
                    <a:pt x="840" y="628"/>
                  </a:cubicBezTo>
                  <a:cubicBezTo>
                    <a:pt x="798" y="640"/>
                    <a:pt x="798" y="640"/>
                    <a:pt x="798" y="640"/>
                  </a:cubicBezTo>
                  <a:cubicBezTo>
                    <a:pt x="833" y="568"/>
                    <a:pt x="830" y="486"/>
                    <a:pt x="782" y="425"/>
                  </a:cubicBezTo>
                  <a:cubicBezTo>
                    <a:pt x="724" y="351"/>
                    <a:pt x="617" y="333"/>
                    <a:pt x="524" y="377"/>
                  </a:cubicBezTo>
                  <a:cubicBezTo>
                    <a:pt x="521" y="354"/>
                    <a:pt x="513" y="333"/>
                    <a:pt x="499" y="314"/>
                  </a:cubicBezTo>
                  <a:cubicBezTo>
                    <a:pt x="455" y="259"/>
                    <a:pt x="372" y="251"/>
                    <a:pt x="306" y="292"/>
                  </a:cubicBezTo>
                  <a:cubicBezTo>
                    <a:pt x="295" y="283"/>
                    <a:pt x="284" y="273"/>
                    <a:pt x="272" y="263"/>
                  </a:cubicBezTo>
                  <a:cubicBezTo>
                    <a:pt x="278" y="203"/>
                    <a:pt x="264" y="143"/>
                    <a:pt x="226" y="95"/>
                  </a:cubicBezTo>
                  <a:cubicBezTo>
                    <a:pt x="175" y="29"/>
                    <a:pt x="85" y="0"/>
                    <a:pt x="0" y="9"/>
                  </a:cubicBezTo>
                  <a:cubicBezTo>
                    <a:pt x="0" y="889"/>
                    <a:pt x="0" y="889"/>
                    <a:pt x="0" y="889"/>
                  </a:cubicBezTo>
                  <a:cubicBezTo>
                    <a:pt x="317" y="1277"/>
                    <a:pt x="317" y="1277"/>
                    <a:pt x="317" y="1277"/>
                  </a:cubicBezTo>
                  <a:lnTo>
                    <a:pt x="967" y="12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20"/>
            <p:cNvSpPr/>
            <p:nvPr/>
          </p:nvSpPr>
          <p:spPr bwMode="auto">
            <a:xfrm>
              <a:off x="12351784" y="1440926"/>
              <a:ext cx="854075" cy="942975"/>
            </a:xfrm>
            <a:custGeom>
              <a:gdLst>
                <a:gd fmla="*/ 207 w 369" name="T0"/>
                <a:gd fmla="*/ 290 h 408" name="T1"/>
                <a:gd fmla="*/ 294 w 369" name="T2"/>
                <a:gd fmla="*/ 258 h 408" name="T3"/>
                <a:gd fmla="*/ 324 w 369" name="T4"/>
                <a:gd fmla="*/ 66 h 408" name="T5"/>
                <a:gd fmla="*/ 130 w 369" name="T6"/>
                <a:gd fmla="*/ 49 h 408" name="T7"/>
                <a:gd fmla="*/ 73 w 369" name="T8"/>
                <a:gd fmla="*/ 158 h 408" name="T9"/>
                <a:gd fmla="*/ 34 w 369" name="T10"/>
                <a:gd fmla="*/ 173 h 408" name="T11"/>
                <a:gd fmla="*/ 20 w 369" name="T12"/>
                <a:gd fmla="*/ 261 h 408" name="T13"/>
                <a:gd fmla="*/ 77 w 369" name="T14"/>
                <a:gd fmla="*/ 283 h 408" name="T15"/>
                <a:gd fmla="*/ 76 w 369" name="T16"/>
                <a:gd fmla="*/ 372 h 408" name="T17"/>
                <a:gd fmla="*/ 182 w 369" name="T18"/>
                <a:gd fmla="*/ 382 h 408" name="T19"/>
                <a:gd fmla="*/ 207 w 369" name="T20"/>
                <a:gd fmla="*/ 290 h 40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08" w="369">
                  <a:moveTo>
                    <a:pt x="207" y="290"/>
                  </a:moveTo>
                  <a:cubicBezTo>
                    <a:pt x="237" y="289"/>
                    <a:pt x="267" y="279"/>
                    <a:pt x="294" y="258"/>
                  </a:cubicBezTo>
                  <a:cubicBezTo>
                    <a:pt x="356" y="210"/>
                    <a:pt x="369" y="123"/>
                    <a:pt x="324" y="66"/>
                  </a:cubicBezTo>
                  <a:cubicBezTo>
                    <a:pt x="279" y="8"/>
                    <a:pt x="192" y="0"/>
                    <a:pt x="130" y="49"/>
                  </a:cubicBezTo>
                  <a:cubicBezTo>
                    <a:pt x="94" y="77"/>
                    <a:pt x="74" y="118"/>
                    <a:pt x="73" y="158"/>
                  </a:cubicBezTo>
                  <a:cubicBezTo>
                    <a:pt x="59" y="159"/>
                    <a:pt x="46" y="164"/>
                    <a:pt x="34" y="173"/>
                  </a:cubicBezTo>
                  <a:cubicBezTo>
                    <a:pt x="6" y="195"/>
                    <a:pt x="0" y="234"/>
                    <a:pt x="20" y="261"/>
                  </a:cubicBezTo>
                  <a:cubicBezTo>
                    <a:pt x="34" y="278"/>
                    <a:pt x="56" y="286"/>
                    <a:pt x="77" y="283"/>
                  </a:cubicBezTo>
                  <a:cubicBezTo>
                    <a:pt x="57" y="309"/>
                    <a:pt x="55" y="346"/>
                    <a:pt x="76" y="372"/>
                  </a:cubicBezTo>
                  <a:cubicBezTo>
                    <a:pt x="100" y="404"/>
                    <a:pt x="148" y="408"/>
                    <a:pt x="182" y="382"/>
                  </a:cubicBezTo>
                  <a:cubicBezTo>
                    <a:pt x="211" y="359"/>
                    <a:pt x="220" y="321"/>
                    <a:pt x="207" y="290"/>
                  </a:cubicBez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21"/>
            <p:cNvSpPr/>
            <p:nvPr/>
          </p:nvSpPr>
          <p:spPr bwMode="auto">
            <a:xfrm>
              <a:off x="11712022" y="91551"/>
              <a:ext cx="635000" cy="808038"/>
            </a:xfrm>
            <a:custGeom>
              <a:gdLst>
                <a:gd fmla="*/ 230 w 275" name="T0"/>
                <a:gd fmla="*/ 159 h 350" name="T1"/>
                <a:gd fmla="*/ 248 w 275" name="T2"/>
                <a:gd fmla="*/ 40 h 350" name="T3"/>
                <a:gd fmla="*/ 127 w 275" name="T4"/>
                <a:gd fmla="*/ 30 h 350" name="T5"/>
                <a:gd fmla="*/ 118 w 275" name="T6"/>
                <a:gd fmla="*/ 38 h 350" name="T7"/>
                <a:gd fmla="*/ 38 w 275" name="T8"/>
                <a:gd fmla="*/ 45 h 350" name="T9"/>
                <a:gd fmla="*/ 23 w 275" name="T10"/>
                <a:gd fmla="*/ 141 h 350" name="T11"/>
                <a:gd fmla="*/ 38 w 275" name="T12"/>
                <a:gd fmla="*/ 155 h 350" name="T13"/>
                <a:gd fmla="*/ 34 w 275" name="T14"/>
                <a:gd fmla="*/ 295 h 350" name="T15"/>
                <a:gd fmla="*/ 197 w 275" name="T16"/>
                <a:gd fmla="*/ 310 h 350" name="T17"/>
                <a:gd fmla="*/ 230 w 275" name="T18"/>
                <a:gd fmla="*/ 159 h 35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50" w="275">
                  <a:moveTo>
                    <a:pt x="230" y="159"/>
                  </a:moveTo>
                  <a:cubicBezTo>
                    <a:pt x="267" y="129"/>
                    <a:pt x="275" y="76"/>
                    <a:pt x="248" y="40"/>
                  </a:cubicBezTo>
                  <a:cubicBezTo>
                    <a:pt x="220" y="4"/>
                    <a:pt x="166" y="0"/>
                    <a:pt x="127" y="30"/>
                  </a:cubicBezTo>
                  <a:cubicBezTo>
                    <a:pt x="124" y="32"/>
                    <a:pt x="121" y="35"/>
                    <a:pt x="118" y="38"/>
                  </a:cubicBezTo>
                  <a:cubicBezTo>
                    <a:pt x="94" y="24"/>
                    <a:pt x="62" y="26"/>
                    <a:pt x="38" y="45"/>
                  </a:cubicBezTo>
                  <a:cubicBezTo>
                    <a:pt x="7" y="69"/>
                    <a:pt x="0" y="112"/>
                    <a:pt x="23" y="141"/>
                  </a:cubicBezTo>
                  <a:cubicBezTo>
                    <a:pt x="27" y="147"/>
                    <a:pt x="32" y="152"/>
                    <a:pt x="38" y="155"/>
                  </a:cubicBezTo>
                  <a:cubicBezTo>
                    <a:pt x="5" y="197"/>
                    <a:pt x="2" y="254"/>
                    <a:pt x="34" y="295"/>
                  </a:cubicBezTo>
                  <a:cubicBezTo>
                    <a:pt x="72" y="344"/>
                    <a:pt x="145" y="350"/>
                    <a:pt x="197" y="310"/>
                  </a:cubicBezTo>
                  <a:cubicBezTo>
                    <a:pt x="245" y="272"/>
                    <a:pt x="258" y="207"/>
                    <a:pt x="230" y="159"/>
                  </a:cubicBez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" name="Freeform 22"/>
            <p:cNvSpPr/>
            <p:nvPr/>
          </p:nvSpPr>
          <p:spPr bwMode="auto">
            <a:xfrm>
              <a:off x="12456559" y="-140224"/>
              <a:ext cx="309563" cy="303213"/>
            </a:xfrm>
            <a:custGeom>
              <a:gdLst>
                <a:gd fmla="*/ 102 w 134" name="T0"/>
                <a:gd fmla="*/ 110 h 131" name="T1"/>
                <a:gd fmla="*/ 19 w 134" name="T2"/>
                <a:gd fmla="*/ 103 h 131" name="T3"/>
                <a:gd fmla="*/ 32 w 134" name="T4"/>
                <a:gd fmla="*/ 20 h 131" name="T5"/>
                <a:gd fmla="*/ 115 w 134" name="T6"/>
                <a:gd fmla="*/ 28 h 131" name="T7"/>
                <a:gd fmla="*/ 102 w 134" name="T8"/>
                <a:gd fmla="*/ 110 h 13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1" w="134">
                  <a:moveTo>
                    <a:pt x="102" y="110"/>
                  </a:moveTo>
                  <a:cubicBezTo>
                    <a:pt x="75" y="131"/>
                    <a:pt x="38" y="127"/>
                    <a:pt x="19" y="103"/>
                  </a:cubicBezTo>
                  <a:cubicBezTo>
                    <a:pt x="0" y="78"/>
                    <a:pt x="5" y="41"/>
                    <a:pt x="32" y="20"/>
                  </a:cubicBezTo>
                  <a:cubicBezTo>
                    <a:pt x="58" y="0"/>
                    <a:pt x="95" y="3"/>
                    <a:pt x="115" y="28"/>
                  </a:cubicBezTo>
                  <a:cubicBezTo>
                    <a:pt x="134" y="52"/>
                    <a:pt x="128" y="89"/>
                    <a:pt x="102" y="110"/>
                  </a:cubicBez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" name="Freeform 23"/>
            <p:cNvSpPr/>
            <p:nvPr/>
          </p:nvSpPr>
          <p:spPr bwMode="auto">
            <a:xfrm>
              <a:off x="8960884" y="148701"/>
              <a:ext cx="2066925" cy="2289175"/>
            </a:xfrm>
            <a:custGeom>
              <a:gdLst>
                <a:gd fmla="*/ 801 w 894" name="T0"/>
                <a:gd fmla="*/ 990 h 990" name="T1"/>
                <a:gd fmla="*/ 789 w 894" name="T2"/>
                <a:gd fmla="*/ 951 h 990" name="T3"/>
                <a:gd fmla="*/ 837 w 894" name="T4"/>
                <a:gd fmla="*/ 934 h 990" name="T5"/>
                <a:gd fmla="*/ 854 w 894" name="T6"/>
                <a:gd fmla="*/ 830 h 990" name="T7"/>
                <a:gd fmla="*/ 834 w 894" name="T8"/>
                <a:gd fmla="*/ 814 h 990" name="T9"/>
                <a:gd fmla="*/ 844 w 894" name="T10"/>
                <a:gd fmla="*/ 601 h 990" name="T11"/>
                <a:gd fmla="*/ 640 w 894" name="T12"/>
                <a:gd fmla="*/ 557 h 990" name="T13"/>
                <a:gd fmla="*/ 624 w 894" name="T14"/>
                <a:gd fmla="*/ 408 h 990" name="T15"/>
                <a:gd fmla="*/ 479 w 894" name="T16"/>
                <a:gd fmla="*/ 357 h 990" name="T17"/>
                <a:gd fmla="*/ 461 w 894" name="T18"/>
                <a:gd fmla="*/ 167 h 990" name="T19"/>
                <a:gd fmla="*/ 194 w 894" name="T20"/>
                <a:gd fmla="*/ 144 h 990" name="T21"/>
                <a:gd fmla="*/ 191 w 894" name="T22"/>
                <a:gd fmla="*/ 147 h 990" name="T23"/>
                <a:gd fmla="*/ 157 w 894" name="T24"/>
                <a:gd fmla="*/ 68 h 990" name="T25"/>
                <a:gd fmla="*/ 0 w 894" name="T26"/>
                <a:gd fmla="*/ 2 h 990" name="T27"/>
                <a:gd fmla="*/ 0 w 894" name="T28"/>
                <a:gd fmla="*/ 990 h 990" name="T29"/>
                <a:gd fmla="*/ 801 w 894" name="T30"/>
                <a:gd fmla="*/ 990 h 990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990" w="894">
                  <a:moveTo>
                    <a:pt x="801" y="990"/>
                  </a:moveTo>
                  <a:cubicBezTo>
                    <a:pt x="799" y="977"/>
                    <a:pt x="795" y="966"/>
                    <a:pt x="789" y="951"/>
                  </a:cubicBezTo>
                  <a:cubicBezTo>
                    <a:pt x="805" y="951"/>
                    <a:pt x="823" y="946"/>
                    <a:pt x="837" y="934"/>
                  </a:cubicBezTo>
                  <a:cubicBezTo>
                    <a:pt x="871" y="908"/>
                    <a:pt x="878" y="862"/>
                    <a:pt x="854" y="830"/>
                  </a:cubicBezTo>
                  <a:cubicBezTo>
                    <a:pt x="848" y="823"/>
                    <a:pt x="842" y="818"/>
                    <a:pt x="834" y="814"/>
                  </a:cubicBezTo>
                  <a:cubicBezTo>
                    <a:pt x="888" y="755"/>
                    <a:pt x="894" y="665"/>
                    <a:pt x="844" y="601"/>
                  </a:cubicBezTo>
                  <a:cubicBezTo>
                    <a:pt x="795" y="539"/>
                    <a:pt x="710" y="522"/>
                    <a:pt x="640" y="557"/>
                  </a:cubicBezTo>
                  <a:cubicBezTo>
                    <a:pt x="662" y="508"/>
                    <a:pt x="657" y="451"/>
                    <a:pt x="624" y="408"/>
                  </a:cubicBezTo>
                  <a:cubicBezTo>
                    <a:pt x="589" y="364"/>
                    <a:pt x="533" y="346"/>
                    <a:pt x="479" y="357"/>
                  </a:cubicBezTo>
                  <a:cubicBezTo>
                    <a:pt x="508" y="295"/>
                    <a:pt x="504" y="222"/>
                    <a:pt x="461" y="167"/>
                  </a:cubicBezTo>
                  <a:cubicBezTo>
                    <a:pt x="399" y="88"/>
                    <a:pt x="280" y="77"/>
                    <a:pt x="194" y="144"/>
                  </a:cubicBezTo>
                  <a:cubicBezTo>
                    <a:pt x="193" y="145"/>
                    <a:pt x="192" y="146"/>
                    <a:pt x="191" y="147"/>
                  </a:cubicBezTo>
                  <a:cubicBezTo>
                    <a:pt x="186" y="119"/>
                    <a:pt x="175" y="92"/>
                    <a:pt x="157" y="68"/>
                  </a:cubicBezTo>
                  <a:cubicBezTo>
                    <a:pt x="121" y="22"/>
                    <a:pt x="57" y="0"/>
                    <a:pt x="0" y="2"/>
                  </a:cubicBezTo>
                  <a:cubicBezTo>
                    <a:pt x="0" y="990"/>
                    <a:pt x="0" y="990"/>
                    <a:pt x="0" y="990"/>
                  </a:cubicBezTo>
                  <a:lnTo>
                    <a:pt x="801" y="990"/>
                  </a:lnTo>
                  <a:close/>
                </a:path>
              </a:pathLst>
            </a:custGeom>
            <a:solidFill>
              <a:srgbClr val="80BF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Freeform 24"/>
            <p:cNvSpPr/>
            <p:nvPr/>
          </p:nvSpPr>
          <p:spPr bwMode="auto">
            <a:xfrm>
              <a:off x="9014859" y="421751"/>
              <a:ext cx="1503363" cy="1358900"/>
            </a:xfrm>
            <a:custGeom>
              <a:gdLst>
                <a:gd fmla="*/ 592 w 650" name="T0"/>
                <a:gd fmla="*/ 390 h 588" name="T1"/>
                <a:gd fmla="*/ 564 w 650" name="T2"/>
                <a:gd fmla="*/ 365 h 588" name="T3"/>
                <a:gd fmla="*/ 588 w 650" name="T4"/>
                <a:gd fmla="*/ 97 h 588" name="T5"/>
                <a:gd fmla="*/ 299 w 650" name="T6"/>
                <a:gd fmla="*/ 72 h 588" name="T7"/>
                <a:gd fmla="*/ 239 w 650" name="T8"/>
                <a:gd fmla="*/ 143 h 588" name="T9"/>
                <a:gd fmla="*/ 76 w 650" name="T10"/>
                <a:gd fmla="*/ 155 h 588" name="T11"/>
                <a:gd fmla="*/ 45 w 650" name="T12"/>
                <a:gd fmla="*/ 350 h 588" name="T13"/>
                <a:gd fmla="*/ 242 w 650" name="T14"/>
                <a:gd fmla="*/ 367 h 588" name="T15"/>
                <a:gd fmla="*/ 253 w 650" name="T16"/>
                <a:gd fmla="*/ 358 h 588" name="T17"/>
                <a:gd fmla="*/ 253 w 650" name="T18"/>
                <a:gd fmla="*/ 359 h 588" name="T19"/>
                <a:gd fmla="*/ 391 w 650" name="T20"/>
                <a:gd fmla="*/ 431 h 588" name="T21"/>
                <a:gd fmla="*/ 407 w 650" name="T22"/>
                <a:gd fmla="*/ 534 h 588" name="T23"/>
                <a:gd fmla="*/ 566 w 650" name="T24"/>
                <a:gd fmla="*/ 548 h 588" name="T25"/>
                <a:gd fmla="*/ 592 w 650" name="T26"/>
                <a:gd fmla="*/ 390 h 58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88" w="650">
                  <a:moveTo>
                    <a:pt x="592" y="390"/>
                  </a:moveTo>
                  <a:cubicBezTo>
                    <a:pt x="584" y="379"/>
                    <a:pt x="574" y="371"/>
                    <a:pt x="564" y="365"/>
                  </a:cubicBezTo>
                  <a:cubicBezTo>
                    <a:pt x="637" y="291"/>
                    <a:pt x="650" y="176"/>
                    <a:pt x="588" y="97"/>
                  </a:cubicBezTo>
                  <a:cubicBezTo>
                    <a:pt x="521" y="11"/>
                    <a:pt x="391" y="0"/>
                    <a:pt x="299" y="72"/>
                  </a:cubicBezTo>
                  <a:cubicBezTo>
                    <a:pt x="273" y="92"/>
                    <a:pt x="253" y="116"/>
                    <a:pt x="239" y="143"/>
                  </a:cubicBezTo>
                  <a:cubicBezTo>
                    <a:pt x="191" y="113"/>
                    <a:pt x="126" y="117"/>
                    <a:pt x="76" y="155"/>
                  </a:cubicBezTo>
                  <a:cubicBezTo>
                    <a:pt x="13" y="204"/>
                    <a:pt x="0" y="292"/>
                    <a:pt x="45" y="350"/>
                  </a:cubicBezTo>
                  <a:cubicBezTo>
                    <a:pt x="91" y="409"/>
                    <a:pt x="179" y="417"/>
                    <a:pt x="242" y="367"/>
                  </a:cubicBezTo>
                  <a:cubicBezTo>
                    <a:pt x="246" y="364"/>
                    <a:pt x="250" y="361"/>
                    <a:pt x="253" y="358"/>
                  </a:cubicBezTo>
                  <a:cubicBezTo>
                    <a:pt x="253" y="358"/>
                    <a:pt x="253" y="358"/>
                    <a:pt x="253" y="359"/>
                  </a:cubicBezTo>
                  <a:cubicBezTo>
                    <a:pt x="288" y="402"/>
                    <a:pt x="338" y="427"/>
                    <a:pt x="391" y="431"/>
                  </a:cubicBezTo>
                  <a:cubicBezTo>
                    <a:pt x="379" y="465"/>
                    <a:pt x="383" y="504"/>
                    <a:pt x="407" y="534"/>
                  </a:cubicBezTo>
                  <a:cubicBezTo>
                    <a:pt x="444" y="582"/>
                    <a:pt x="515" y="588"/>
                    <a:pt x="566" y="548"/>
                  </a:cubicBezTo>
                  <a:cubicBezTo>
                    <a:pt x="618" y="508"/>
                    <a:pt x="629" y="437"/>
                    <a:pt x="592" y="390"/>
                  </a:cubicBezTo>
                  <a:close/>
                </a:path>
              </a:pathLst>
            </a:custGeom>
            <a:solidFill>
              <a:srgbClr val="7AD0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Line 27"/>
            <p:cNvSpPr>
              <a:spLocks noChangeShapeType="1"/>
            </p:cNvSpPr>
            <p:nvPr/>
          </p:nvSpPr>
          <p:spPr bwMode="auto">
            <a:xfrm flipH="1">
              <a:off x="10486472" y="126476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1385693" y="1510078"/>
            <a:ext cx="6138744" cy="4146742"/>
            <a:chOff x="1385693" y="1510078"/>
            <a:chExt cx="6138744" cy="4146742"/>
          </a:xfrm>
        </p:grpSpPr>
        <p:sp>
          <p:nvSpPr>
            <p:cNvPr id="11" name="Freeform 26"/>
            <p:cNvSpPr/>
            <p:nvPr/>
          </p:nvSpPr>
          <p:spPr bwMode="auto">
            <a:xfrm>
              <a:off x="1895475" y="3163888"/>
              <a:ext cx="2514600" cy="2159000"/>
            </a:xfrm>
            <a:custGeom>
              <a:gdLst>
                <a:gd fmla="*/ 1407 w 1584" name="T0"/>
                <a:gd fmla="*/ 0 h 1360" name="T1"/>
                <a:gd fmla="*/ 0 w 1584" name="T2"/>
                <a:gd fmla="*/ 1040 h 1360" name="T3"/>
                <a:gd fmla="*/ 97 w 1584" name="T4"/>
                <a:gd fmla="*/ 1289 h 1360" name="T5"/>
                <a:gd fmla="*/ 257 w 1584" name="T6"/>
                <a:gd fmla="*/ 1360 h 1360" name="T7"/>
                <a:gd fmla="*/ 1584 w 1584" name="T8"/>
                <a:gd fmla="*/ 245 h 1360" name="T9"/>
                <a:gd fmla="*/ 1407 w 1584" name="T10"/>
                <a:gd fmla="*/ 0 h 136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360" w="1584">
                  <a:moveTo>
                    <a:pt x="1407" y="0"/>
                  </a:moveTo>
                  <a:lnTo>
                    <a:pt x="0" y="1040"/>
                  </a:lnTo>
                  <a:lnTo>
                    <a:pt x="97" y="1289"/>
                  </a:lnTo>
                  <a:lnTo>
                    <a:pt x="257" y="1360"/>
                  </a:lnTo>
                  <a:lnTo>
                    <a:pt x="1584" y="245"/>
                  </a:lnTo>
                  <a:lnTo>
                    <a:pt x="1407" y="0"/>
                  </a:ln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grpSp>
          <p:nvGrpSpPr>
            <p:cNvPr id="14" name="Group 100"/>
            <p:cNvGrpSpPr>
              <a:grpSpLocks noChangeAspect="1"/>
            </p:cNvGrpSpPr>
            <p:nvPr/>
          </p:nvGrpSpPr>
          <p:grpSpPr>
            <a:xfrm>
              <a:off x="1385693" y="2057590"/>
              <a:ext cx="4184978" cy="3599230"/>
              <a:chOff x="3137" y="1475"/>
              <a:chExt cx="3951" cy="3398"/>
            </a:xfrm>
          </p:grpSpPr>
          <p:sp>
            <p:nvSpPr>
              <p:cNvPr id="15" name="Freeform 101"/>
              <p:cNvSpPr/>
              <p:nvPr/>
            </p:nvSpPr>
            <p:spPr bwMode="auto">
              <a:xfrm>
                <a:off x="3137" y="3396"/>
                <a:ext cx="1546" cy="1174"/>
              </a:xfrm>
              <a:custGeom>
                <a:gdLst>
                  <a:gd fmla="*/ 0 w 653" name="T0"/>
                  <a:gd fmla="*/ 496 h 496" name="T1"/>
                  <a:gd fmla="*/ 647 w 653" name="T2"/>
                  <a:gd fmla="*/ 8 h 496" name="T3"/>
                  <a:gd fmla="*/ 0 w 653" name="T4"/>
                  <a:gd fmla="*/ 496 h 49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96" w="653">
                    <a:moveTo>
                      <a:pt x="0" y="496"/>
                    </a:moveTo>
                    <a:cubicBezTo>
                      <a:pt x="0" y="496"/>
                      <a:pt x="653" y="0"/>
                      <a:pt x="647" y="8"/>
                    </a:cubicBezTo>
                    <a:cubicBezTo>
                      <a:pt x="620" y="47"/>
                      <a:pt x="0" y="496"/>
                      <a:pt x="0" y="4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6" name="Freeform 102"/>
              <p:cNvSpPr/>
              <p:nvPr/>
            </p:nvSpPr>
            <p:spPr bwMode="auto">
              <a:xfrm>
                <a:off x="3379" y="3737"/>
                <a:ext cx="1131" cy="1082"/>
              </a:xfrm>
              <a:custGeom>
                <a:gdLst>
                  <a:gd fmla="*/ 0 w 478" name="T0"/>
                  <a:gd fmla="*/ 457 h 457" name="T1"/>
                  <a:gd fmla="*/ 399 w 478" name="T2"/>
                  <a:gd fmla="*/ 87 h 457" name="T3"/>
                  <a:gd fmla="*/ 0 w 478" name="T4"/>
                  <a:gd fmla="*/ 457 h 45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57" w="478">
                    <a:moveTo>
                      <a:pt x="0" y="457"/>
                    </a:moveTo>
                    <a:cubicBezTo>
                      <a:pt x="0" y="457"/>
                      <a:pt x="478" y="0"/>
                      <a:pt x="399" y="87"/>
                    </a:cubicBezTo>
                    <a:cubicBezTo>
                      <a:pt x="321" y="174"/>
                      <a:pt x="0" y="457"/>
                      <a:pt x="0" y="4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7" name="Freeform 103"/>
              <p:cNvSpPr/>
              <p:nvPr/>
            </p:nvSpPr>
            <p:spPr bwMode="auto">
              <a:xfrm>
                <a:off x="3731" y="3763"/>
                <a:ext cx="1153" cy="1110"/>
              </a:xfrm>
              <a:custGeom>
                <a:gdLst>
                  <a:gd fmla="*/ 0 w 487" name="T0"/>
                  <a:gd fmla="*/ 469 h 469" name="T1"/>
                  <a:gd fmla="*/ 430 w 487" name="T2"/>
                  <a:gd fmla="*/ 64 h 469" name="T3"/>
                  <a:gd fmla="*/ 0 w 487" name="T4"/>
                  <a:gd fmla="*/ 469 h 469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69" w="487">
                    <a:moveTo>
                      <a:pt x="0" y="469"/>
                    </a:moveTo>
                    <a:cubicBezTo>
                      <a:pt x="0" y="469"/>
                      <a:pt x="487" y="0"/>
                      <a:pt x="430" y="64"/>
                    </a:cubicBezTo>
                    <a:cubicBezTo>
                      <a:pt x="372" y="127"/>
                      <a:pt x="0" y="469"/>
                      <a:pt x="0" y="4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8" name="Freeform 104"/>
              <p:cNvSpPr/>
              <p:nvPr/>
            </p:nvSpPr>
            <p:spPr bwMode="auto">
              <a:xfrm>
                <a:off x="4775" y="2703"/>
                <a:ext cx="1020" cy="1020"/>
              </a:xfrm>
              <a:custGeom>
                <a:gdLst>
                  <a:gd fmla="*/ 431 w 431" name="T0"/>
                  <a:gd fmla="*/ 136 h 431" name="T1"/>
                  <a:gd fmla="*/ 308 w 431" name="T2"/>
                  <a:gd fmla="*/ 0 h 431" name="T3"/>
                  <a:gd fmla="*/ 307 w 431" name="T4"/>
                  <a:gd fmla="*/ 0 h 431" name="T5"/>
                  <a:gd fmla="*/ 16 w 431" name="T6"/>
                  <a:gd fmla="*/ 354 h 431" name="T7"/>
                  <a:gd fmla="*/ 62 w 431" name="T8"/>
                  <a:gd fmla="*/ 357 h 431" name="T9"/>
                  <a:gd fmla="*/ 0 w 431" name="T10"/>
                  <a:gd fmla="*/ 413 h 431" name="T11"/>
                  <a:gd fmla="*/ 430 w 431" name="T12"/>
                  <a:gd fmla="*/ 137 h 431" name="T13"/>
                  <a:gd fmla="*/ 431 w 431" name="T14"/>
                  <a:gd fmla="*/ 136 h 43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1" w="431">
                    <a:moveTo>
                      <a:pt x="431" y="136"/>
                    </a:moveTo>
                    <a:cubicBezTo>
                      <a:pt x="308" y="0"/>
                      <a:pt x="308" y="0"/>
                      <a:pt x="308" y="0"/>
                    </a:cubicBezTo>
                    <a:cubicBezTo>
                      <a:pt x="308" y="0"/>
                      <a:pt x="307" y="0"/>
                      <a:pt x="307" y="0"/>
                    </a:cubicBezTo>
                    <a:cubicBezTo>
                      <a:pt x="18" y="12"/>
                      <a:pt x="16" y="354"/>
                      <a:pt x="16" y="354"/>
                    </a:cubicBezTo>
                    <a:cubicBezTo>
                      <a:pt x="62" y="357"/>
                      <a:pt x="62" y="357"/>
                      <a:pt x="62" y="357"/>
                    </a:cubicBezTo>
                    <a:cubicBezTo>
                      <a:pt x="0" y="413"/>
                      <a:pt x="0" y="413"/>
                      <a:pt x="0" y="413"/>
                    </a:cubicBezTo>
                    <a:cubicBezTo>
                      <a:pt x="0" y="413"/>
                      <a:pt x="368" y="431"/>
                      <a:pt x="430" y="137"/>
                    </a:cubicBezTo>
                    <a:cubicBezTo>
                      <a:pt x="430" y="137"/>
                      <a:pt x="430" y="137"/>
                      <a:pt x="431" y="1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9" name="Freeform 105"/>
              <p:cNvSpPr/>
              <p:nvPr/>
            </p:nvSpPr>
            <p:spPr bwMode="auto">
              <a:xfrm>
                <a:off x="4979" y="2757"/>
                <a:ext cx="764" cy="727"/>
              </a:xfrm>
              <a:custGeom>
                <a:gdLst>
                  <a:gd fmla="*/ 323 w 323" name="T0"/>
                  <a:gd fmla="*/ 90 h 307" name="T1"/>
                  <a:gd fmla="*/ 241 w 323" name="T2"/>
                  <a:gd fmla="*/ 0 h 307" name="T3"/>
                  <a:gd fmla="*/ 241 w 323" name="T4"/>
                  <a:gd fmla="*/ 0 h 307" name="T5"/>
                  <a:gd fmla="*/ 14 w 323" name="T6"/>
                  <a:gd fmla="*/ 265 h 307" name="T7"/>
                  <a:gd fmla="*/ 47 w 323" name="T8"/>
                  <a:gd fmla="*/ 265 h 307" name="T9"/>
                  <a:gd fmla="*/ 0 w 323" name="T10"/>
                  <a:gd fmla="*/ 307 h 307" name="T11"/>
                  <a:gd fmla="*/ 322 w 323" name="T12"/>
                  <a:gd fmla="*/ 90 h 307" name="T13"/>
                  <a:gd fmla="*/ 323 w 323" name="T14"/>
                  <a:gd fmla="*/ 90 h 30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07" w="323">
                    <a:moveTo>
                      <a:pt x="323" y="90"/>
                    </a:moveTo>
                    <a:cubicBezTo>
                      <a:pt x="241" y="0"/>
                      <a:pt x="241" y="0"/>
                      <a:pt x="241" y="0"/>
                    </a:cubicBezTo>
                    <a:cubicBezTo>
                      <a:pt x="241" y="0"/>
                      <a:pt x="241" y="0"/>
                      <a:pt x="241" y="0"/>
                    </a:cubicBezTo>
                    <a:cubicBezTo>
                      <a:pt x="33" y="24"/>
                      <a:pt x="14" y="265"/>
                      <a:pt x="14" y="265"/>
                    </a:cubicBezTo>
                    <a:cubicBezTo>
                      <a:pt x="47" y="265"/>
                      <a:pt x="47" y="265"/>
                      <a:pt x="47" y="265"/>
                    </a:cubicBezTo>
                    <a:cubicBezTo>
                      <a:pt x="0" y="307"/>
                      <a:pt x="0" y="307"/>
                      <a:pt x="0" y="307"/>
                    </a:cubicBezTo>
                    <a:cubicBezTo>
                      <a:pt x="0" y="307"/>
                      <a:pt x="262" y="301"/>
                      <a:pt x="322" y="90"/>
                    </a:cubicBezTo>
                    <a:cubicBezTo>
                      <a:pt x="322" y="90"/>
                      <a:pt x="322" y="90"/>
                      <a:pt x="323" y="90"/>
                    </a:cubicBezTo>
                    <a:close/>
                  </a:path>
                </a:pathLst>
              </a:custGeom>
              <a:solidFill>
                <a:srgbClr val="FFE1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0" name="Freeform 106"/>
              <p:cNvSpPr/>
              <p:nvPr/>
            </p:nvSpPr>
            <p:spPr bwMode="auto">
              <a:xfrm>
                <a:off x="5483" y="1475"/>
                <a:ext cx="1605" cy="1540"/>
              </a:xfrm>
              <a:custGeom>
                <a:gdLst>
                  <a:gd fmla="*/ 585 w 678" name="T0"/>
                  <a:gd fmla="*/ 116 h 651" name="T1"/>
                  <a:gd fmla="*/ 563 w 678" name="T2"/>
                  <a:gd fmla="*/ 478 h 651" name="T3"/>
                  <a:gd fmla="*/ 319 w 678" name="T4"/>
                  <a:gd fmla="*/ 531 h 651" name="T5"/>
                  <a:gd fmla="*/ 143 w 678" name="T6"/>
                  <a:gd fmla="*/ 651 h 651" name="T7"/>
                  <a:gd fmla="*/ 0 w 678" name="T8"/>
                  <a:gd fmla="*/ 490 h 651" name="T9"/>
                  <a:gd fmla="*/ 141 w 678" name="T10"/>
                  <a:gd fmla="*/ 330 h 651" name="T11"/>
                  <a:gd fmla="*/ 223 w 678" name="T12"/>
                  <a:gd fmla="*/ 94 h 651" name="T13"/>
                  <a:gd fmla="*/ 585 w 678" name="T14"/>
                  <a:gd fmla="*/ 116 h 6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51" w="678">
                    <a:moveTo>
                      <a:pt x="585" y="116"/>
                    </a:moveTo>
                    <a:cubicBezTo>
                      <a:pt x="678" y="222"/>
                      <a:pt x="669" y="384"/>
                      <a:pt x="563" y="478"/>
                    </a:cubicBezTo>
                    <a:cubicBezTo>
                      <a:pt x="494" y="539"/>
                      <a:pt x="401" y="556"/>
                      <a:pt x="319" y="531"/>
                    </a:cubicBezTo>
                    <a:cubicBezTo>
                      <a:pt x="143" y="651"/>
                      <a:pt x="143" y="651"/>
                      <a:pt x="143" y="651"/>
                    </a:cubicBezTo>
                    <a:cubicBezTo>
                      <a:pt x="0" y="490"/>
                      <a:pt x="0" y="490"/>
                      <a:pt x="0" y="490"/>
                    </a:cubicBezTo>
                    <a:cubicBezTo>
                      <a:pt x="141" y="330"/>
                      <a:pt x="141" y="330"/>
                      <a:pt x="141" y="330"/>
                    </a:cubicBezTo>
                    <a:cubicBezTo>
                      <a:pt x="126" y="245"/>
                      <a:pt x="154" y="155"/>
                      <a:pt x="223" y="94"/>
                    </a:cubicBezTo>
                    <a:cubicBezTo>
                      <a:pt x="329" y="0"/>
                      <a:pt x="491" y="10"/>
                      <a:pt x="585" y="116"/>
                    </a:cubicBezTo>
                    <a:close/>
                  </a:path>
                </a:pathLst>
              </a:custGeom>
              <a:solidFill>
                <a:srgbClr val="FFE1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1" name="Freeform 107"/>
              <p:cNvSpPr>
                <a:spLocks noEditPoints="1"/>
              </p:cNvSpPr>
              <p:nvPr/>
            </p:nvSpPr>
            <p:spPr bwMode="auto">
              <a:xfrm>
                <a:off x="5732" y="2031"/>
                <a:ext cx="745" cy="729"/>
              </a:xfrm>
              <a:custGeom>
                <a:gdLst>
                  <a:gd fmla="*/ 20 w 315" name="T0"/>
                  <a:gd fmla="*/ 232 h 308" name="T1"/>
                  <a:gd fmla="*/ 6 w 315" name="T2"/>
                  <a:gd fmla="*/ 235 h 308" name="T3"/>
                  <a:gd fmla="*/ 3 w 315" name="T4"/>
                  <a:gd fmla="*/ 221 h 308" name="T5"/>
                  <a:gd fmla="*/ 107 w 315" name="T6"/>
                  <a:gd fmla="*/ 70 h 308" name="T7"/>
                  <a:gd fmla="*/ 170 w 315" name="T8"/>
                  <a:gd fmla="*/ 15 h 308" name="T9"/>
                  <a:gd fmla="*/ 169 w 315" name="T10"/>
                  <a:gd fmla="*/ 17 h 308" name="T11"/>
                  <a:gd fmla="*/ 170 w 315" name="T12"/>
                  <a:gd fmla="*/ 15 h 308" name="T13"/>
                  <a:gd fmla="*/ 170 w 315" name="T14"/>
                  <a:gd fmla="*/ 14 h 308" name="T15"/>
                  <a:gd fmla="*/ 170 w 315" name="T16"/>
                  <a:gd fmla="*/ 31 h 308" name="T17"/>
                  <a:gd fmla="*/ 207 w 315" name="T18"/>
                  <a:gd fmla="*/ 119 h 308" name="T19"/>
                  <a:gd fmla="*/ 288 w 315" name="T20"/>
                  <a:gd fmla="*/ 164 h 308" name="T21"/>
                  <a:gd fmla="*/ 304 w 315" name="T22"/>
                  <a:gd fmla="*/ 164 h 308" name="T23"/>
                  <a:gd fmla="*/ 315 w 315" name="T24"/>
                  <a:gd fmla="*/ 174 h 308" name="T25"/>
                  <a:gd fmla="*/ 309 w 315" name="T26"/>
                  <a:gd fmla="*/ 184 h 308" name="T27"/>
                  <a:gd fmla="*/ 78 w 315" name="T28"/>
                  <a:gd fmla="*/ 305 h 308" name="T29"/>
                  <a:gd fmla="*/ 64 w 315" name="T30"/>
                  <a:gd fmla="*/ 301 h 308" name="T31"/>
                  <a:gd fmla="*/ 69 w 315" name="T32"/>
                  <a:gd fmla="*/ 287 h 308" name="T33"/>
                  <a:gd fmla="*/ 270 w 315" name="T34"/>
                  <a:gd fmla="*/ 181 h 308" name="T35"/>
                  <a:gd fmla="*/ 192 w 315" name="T36"/>
                  <a:gd fmla="*/ 133 h 308" name="T37"/>
                  <a:gd fmla="*/ 151 w 315" name="T38"/>
                  <a:gd fmla="*/ 43 h 308" name="T39"/>
                  <a:gd fmla="*/ 20 w 315" name="T40"/>
                  <a:gd fmla="*/ 232 h 308" name="T41"/>
                  <a:gd fmla="*/ 107 w 315" name="T42"/>
                  <a:gd fmla="*/ 70 h 308" name="T43"/>
                  <a:gd fmla="*/ 152 w 315" name="T44"/>
                  <a:gd fmla="*/ 6 h 308" name="T45"/>
                  <a:gd fmla="*/ 166 w 315" name="T46"/>
                  <a:gd fmla="*/ 3 h 308" name="T47"/>
                  <a:gd fmla="*/ 170 w 315" name="T48"/>
                  <a:gd fmla="*/ 13 h 308" name="T49"/>
                  <a:gd fmla="*/ 170 w 315" name="T50"/>
                  <a:gd fmla="*/ 14 h 308" name="T51"/>
                  <a:gd fmla="*/ 170 w 315" name="T52"/>
                  <a:gd fmla="*/ 15 h 308" name="T53"/>
                  <a:gd fmla="*/ 170 w 315" name="T54"/>
                  <a:gd fmla="*/ 13 h 308" name="T55"/>
                  <a:gd fmla="*/ 170 w 315" name="T56"/>
                  <a:gd fmla="*/ 15 h 308" name="T57"/>
                  <a:gd fmla="*/ 107 w 315" name="T58"/>
                  <a:gd fmla="*/ 70 h 308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308" w="315">
                    <a:moveTo>
                      <a:pt x="20" y="232"/>
                    </a:moveTo>
                    <a:cubicBezTo>
                      <a:pt x="17" y="237"/>
                      <a:pt x="10" y="238"/>
                      <a:pt x="6" y="235"/>
                    </a:cubicBezTo>
                    <a:cubicBezTo>
                      <a:pt x="1" y="232"/>
                      <a:pt x="0" y="225"/>
                      <a:pt x="3" y="221"/>
                    </a:cubicBezTo>
                    <a:cubicBezTo>
                      <a:pt x="107" y="70"/>
                      <a:pt x="107" y="70"/>
                      <a:pt x="107" y="70"/>
                    </a:cubicBezTo>
                    <a:cubicBezTo>
                      <a:pt x="170" y="15"/>
                      <a:pt x="170" y="15"/>
                      <a:pt x="170" y="15"/>
                    </a:cubicBezTo>
                    <a:cubicBezTo>
                      <a:pt x="169" y="17"/>
                      <a:pt x="169" y="17"/>
                      <a:pt x="169" y="17"/>
                    </a:cubicBezTo>
                    <a:cubicBezTo>
                      <a:pt x="169" y="16"/>
                      <a:pt x="170" y="16"/>
                      <a:pt x="170" y="15"/>
                    </a:cubicBezTo>
                    <a:cubicBezTo>
                      <a:pt x="170" y="14"/>
                      <a:pt x="170" y="14"/>
                      <a:pt x="170" y="14"/>
                    </a:cubicBezTo>
                    <a:cubicBezTo>
                      <a:pt x="170" y="20"/>
                      <a:pt x="170" y="25"/>
                      <a:pt x="170" y="31"/>
                    </a:cubicBezTo>
                    <a:cubicBezTo>
                      <a:pt x="172" y="63"/>
                      <a:pt x="185" y="95"/>
                      <a:pt x="207" y="119"/>
                    </a:cubicBezTo>
                    <a:cubicBezTo>
                      <a:pt x="228" y="144"/>
                      <a:pt x="257" y="161"/>
                      <a:pt x="288" y="164"/>
                    </a:cubicBezTo>
                    <a:cubicBezTo>
                      <a:pt x="294" y="165"/>
                      <a:pt x="299" y="165"/>
                      <a:pt x="304" y="164"/>
                    </a:cubicBezTo>
                    <a:cubicBezTo>
                      <a:pt x="310" y="164"/>
                      <a:pt x="315" y="168"/>
                      <a:pt x="315" y="174"/>
                    </a:cubicBezTo>
                    <a:cubicBezTo>
                      <a:pt x="315" y="178"/>
                      <a:pt x="313" y="182"/>
                      <a:pt x="309" y="184"/>
                    </a:cubicBezTo>
                    <a:cubicBezTo>
                      <a:pt x="78" y="305"/>
                      <a:pt x="78" y="305"/>
                      <a:pt x="78" y="305"/>
                    </a:cubicBezTo>
                    <a:cubicBezTo>
                      <a:pt x="73" y="308"/>
                      <a:pt x="67" y="306"/>
                      <a:pt x="64" y="301"/>
                    </a:cubicBezTo>
                    <a:cubicBezTo>
                      <a:pt x="62" y="296"/>
                      <a:pt x="64" y="290"/>
                      <a:pt x="69" y="287"/>
                    </a:cubicBezTo>
                    <a:cubicBezTo>
                      <a:pt x="270" y="181"/>
                      <a:pt x="270" y="181"/>
                      <a:pt x="270" y="181"/>
                    </a:cubicBezTo>
                    <a:cubicBezTo>
                      <a:pt x="240" y="174"/>
                      <a:pt x="212" y="156"/>
                      <a:pt x="192" y="133"/>
                    </a:cubicBezTo>
                    <a:cubicBezTo>
                      <a:pt x="170" y="108"/>
                      <a:pt x="155" y="76"/>
                      <a:pt x="151" y="43"/>
                    </a:cubicBezTo>
                    <a:lnTo>
                      <a:pt x="20" y="232"/>
                    </a:lnTo>
                    <a:close/>
                    <a:moveTo>
                      <a:pt x="107" y="70"/>
                    </a:moveTo>
                    <a:cubicBezTo>
                      <a:pt x="152" y="6"/>
                      <a:pt x="152" y="6"/>
                      <a:pt x="152" y="6"/>
                    </a:cubicBezTo>
                    <a:cubicBezTo>
                      <a:pt x="155" y="1"/>
                      <a:pt x="162" y="0"/>
                      <a:pt x="166" y="3"/>
                    </a:cubicBezTo>
                    <a:cubicBezTo>
                      <a:pt x="170" y="5"/>
                      <a:pt x="171" y="9"/>
                      <a:pt x="170" y="13"/>
                    </a:cubicBezTo>
                    <a:cubicBezTo>
                      <a:pt x="170" y="14"/>
                      <a:pt x="170" y="14"/>
                      <a:pt x="170" y="14"/>
                    </a:cubicBezTo>
                    <a:cubicBezTo>
                      <a:pt x="170" y="15"/>
                      <a:pt x="170" y="15"/>
                      <a:pt x="170" y="15"/>
                    </a:cubicBezTo>
                    <a:cubicBezTo>
                      <a:pt x="170" y="14"/>
                      <a:pt x="170" y="14"/>
                      <a:pt x="170" y="13"/>
                    </a:cubicBezTo>
                    <a:cubicBezTo>
                      <a:pt x="170" y="15"/>
                      <a:pt x="170" y="15"/>
                      <a:pt x="170" y="15"/>
                    </a:cubicBezTo>
                    <a:lnTo>
                      <a:pt x="107" y="70"/>
                    </a:lnTo>
                    <a:close/>
                  </a:path>
                </a:pathLst>
              </a:custGeom>
              <a:solidFill>
                <a:srgbClr val="9195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2" name="Freeform 108"/>
              <p:cNvSpPr/>
              <p:nvPr/>
            </p:nvSpPr>
            <p:spPr bwMode="auto">
              <a:xfrm>
                <a:off x="5377" y="2364"/>
                <a:ext cx="733" cy="753"/>
              </a:xfrm>
              <a:custGeom>
                <a:gdLst>
                  <a:gd fmla="*/ 117 w 310" name="T0"/>
                  <a:gd fmla="*/ 0 h 318" name="T1"/>
                  <a:gd fmla="*/ 310 w 310" name="T2"/>
                  <a:gd fmla="*/ 218 h 318" name="T3"/>
                  <a:gd fmla="*/ 199 w 310" name="T4"/>
                  <a:gd fmla="*/ 297 h 318" name="T5"/>
                  <a:gd fmla="*/ 148 w 310" name="T6"/>
                  <a:gd fmla="*/ 293 h 318" name="T7"/>
                  <a:gd fmla="*/ 22 w 310" name="T8"/>
                  <a:gd fmla="*/ 152 h 318" name="T9"/>
                  <a:gd fmla="*/ 25 w 310" name="T10"/>
                  <a:gd fmla="*/ 101 h 318" name="T11"/>
                  <a:gd fmla="*/ 117 w 310" name="T12"/>
                  <a:gd fmla="*/ 0 h 31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18" w="310">
                    <a:moveTo>
                      <a:pt x="117" y="0"/>
                    </a:moveTo>
                    <a:cubicBezTo>
                      <a:pt x="310" y="218"/>
                      <a:pt x="310" y="218"/>
                      <a:pt x="310" y="218"/>
                    </a:cubicBezTo>
                    <a:cubicBezTo>
                      <a:pt x="199" y="297"/>
                      <a:pt x="199" y="297"/>
                      <a:pt x="199" y="297"/>
                    </a:cubicBezTo>
                    <a:cubicBezTo>
                      <a:pt x="178" y="311"/>
                      <a:pt x="169" y="318"/>
                      <a:pt x="148" y="293"/>
                    </a:cubicBezTo>
                    <a:cubicBezTo>
                      <a:pt x="22" y="152"/>
                      <a:pt x="22" y="152"/>
                      <a:pt x="22" y="152"/>
                    </a:cubicBezTo>
                    <a:cubicBezTo>
                      <a:pt x="0" y="127"/>
                      <a:pt x="8" y="119"/>
                      <a:pt x="25" y="101"/>
                    </a:cubicBez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9195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  <p:grpSp>
          <p:nvGrpSpPr>
            <p:cNvPr id="32" name="Group 31"/>
            <p:cNvGrpSpPr>
              <a:grpSpLocks noChangeAspect="1"/>
            </p:cNvGrpSpPr>
            <p:nvPr/>
          </p:nvGrpSpPr>
          <p:grpSpPr>
            <a:xfrm>
              <a:off x="1589614" y="1510078"/>
              <a:ext cx="5934823" cy="3730730"/>
              <a:chOff x="2847" y="1773"/>
              <a:chExt cx="5046" cy="3172"/>
            </a:xfrm>
          </p:grpSpPr>
          <p:sp>
            <p:nvSpPr>
              <p:cNvPr id="33" name="Freeform 32"/>
              <p:cNvSpPr/>
              <p:nvPr/>
            </p:nvSpPr>
            <p:spPr bwMode="auto">
              <a:xfrm>
                <a:off x="3192" y="3474"/>
                <a:ext cx="1999" cy="1366"/>
              </a:xfrm>
              <a:custGeom>
                <a:gdLst>
                  <a:gd fmla="*/ 812 w 845" name="T0"/>
                  <a:gd fmla="*/ 345 h 577" name="T1"/>
                  <a:gd fmla="*/ 5 w 845" name="T2"/>
                  <a:gd fmla="*/ 328 h 577" name="T3"/>
                  <a:gd fmla="*/ 49 w 845" name="T4"/>
                  <a:gd fmla="*/ 272 h 577" name="T5"/>
                  <a:gd fmla="*/ 703 w 845" name="T6"/>
                  <a:gd fmla="*/ 151 h 577" name="T7"/>
                  <a:gd fmla="*/ 812 w 845" name="T8"/>
                  <a:gd fmla="*/ 345 h 57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77" w="845">
                    <a:moveTo>
                      <a:pt x="812" y="345"/>
                    </a:moveTo>
                    <a:cubicBezTo>
                      <a:pt x="812" y="345"/>
                      <a:pt x="552" y="577"/>
                      <a:pt x="5" y="328"/>
                    </a:cubicBezTo>
                    <a:cubicBezTo>
                      <a:pt x="5" y="328"/>
                      <a:pt x="0" y="322"/>
                      <a:pt x="49" y="272"/>
                    </a:cubicBezTo>
                    <a:cubicBezTo>
                      <a:pt x="49" y="272"/>
                      <a:pt x="396" y="434"/>
                      <a:pt x="703" y="151"/>
                    </a:cubicBezTo>
                    <a:cubicBezTo>
                      <a:pt x="845" y="283"/>
                      <a:pt x="829" y="0"/>
                      <a:pt x="812" y="345"/>
                    </a:cubicBezTo>
                    <a:close/>
                  </a:path>
                </a:pathLst>
              </a:custGeom>
              <a:solidFill>
                <a:srgbClr val="FFA36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4" name="Freeform 33"/>
              <p:cNvSpPr/>
              <p:nvPr/>
            </p:nvSpPr>
            <p:spPr bwMode="auto">
              <a:xfrm>
                <a:off x="3569" y="3493"/>
                <a:ext cx="1289" cy="1452"/>
              </a:xfrm>
              <a:custGeom>
                <a:gdLst>
                  <a:gd fmla="*/ 478 w 545" name="T0"/>
                  <a:gd fmla="*/ 0 h 613" name="T1"/>
                  <a:gd fmla="*/ 389 w 545" name="T2"/>
                  <a:gd fmla="*/ 52 h 613" name="T3"/>
                  <a:gd fmla="*/ 70 w 545" name="T4"/>
                  <a:gd fmla="*/ 172 h 613" name="T5"/>
                  <a:gd fmla="*/ 0 w 545" name="T6"/>
                  <a:gd fmla="*/ 221 h 613" name="T7"/>
                  <a:gd fmla="*/ 545 w 545" name="T8"/>
                  <a:gd fmla="*/ 221 h 613" name="T9"/>
                  <a:gd fmla="*/ 478 w 545" name="T10"/>
                  <a:gd fmla="*/ 0 h 61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613" w="545">
                    <a:moveTo>
                      <a:pt x="478" y="0"/>
                    </a:moveTo>
                    <a:cubicBezTo>
                      <a:pt x="478" y="0"/>
                      <a:pt x="416" y="23"/>
                      <a:pt x="389" y="52"/>
                    </a:cubicBezTo>
                    <a:cubicBezTo>
                      <a:pt x="361" y="82"/>
                      <a:pt x="376" y="454"/>
                      <a:pt x="70" y="172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0" y="221"/>
                      <a:pt x="394" y="613"/>
                      <a:pt x="545" y="221"/>
                    </a:cubicBezTo>
                    <a:lnTo>
                      <a:pt x="478" y="0"/>
                    </a:ln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5" name="Freeform 34"/>
              <p:cNvSpPr/>
              <p:nvPr/>
            </p:nvSpPr>
            <p:spPr bwMode="auto">
              <a:xfrm>
                <a:off x="4243" y="3313"/>
                <a:ext cx="1530" cy="1191"/>
              </a:xfrm>
              <a:custGeom>
                <a:gdLst>
                  <a:gd fmla="*/ 595 w 647" name="T0"/>
                  <a:gd fmla="*/ 235 h 503" name="T1"/>
                  <a:gd fmla="*/ 148 w 647" name="T2"/>
                  <a:gd fmla="*/ 503 h 503" name="T3"/>
                  <a:gd fmla="*/ 260 w 647" name="T4"/>
                  <a:gd fmla="*/ 392 h 503" name="T5"/>
                  <a:gd fmla="*/ 82 w 647" name="T6"/>
                  <a:gd fmla="*/ 318 h 503" name="T7"/>
                  <a:gd fmla="*/ 7 w 647" name="T8"/>
                  <a:gd fmla="*/ 76 h 503" name="T9"/>
                  <a:gd fmla="*/ 485 w 647" name="T10"/>
                  <a:gd fmla="*/ 29 h 503" name="T11"/>
                  <a:gd fmla="*/ 595 w 647" name="T12"/>
                  <a:gd fmla="*/ 235 h 50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02" w="647">
                    <a:moveTo>
                      <a:pt x="595" y="235"/>
                    </a:moveTo>
                    <a:cubicBezTo>
                      <a:pt x="595" y="235"/>
                      <a:pt x="415" y="475"/>
                      <a:pt x="148" y="503"/>
                    </a:cubicBezTo>
                    <a:cubicBezTo>
                      <a:pt x="148" y="503"/>
                      <a:pt x="282" y="465"/>
                      <a:pt x="260" y="392"/>
                    </a:cubicBezTo>
                    <a:cubicBezTo>
                      <a:pt x="243" y="336"/>
                      <a:pt x="164" y="340"/>
                      <a:pt x="82" y="318"/>
                    </a:cubicBezTo>
                    <a:cubicBezTo>
                      <a:pt x="0" y="296"/>
                      <a:pt x="7" y="76"/>
                      <a:pt x="7" y="76"/>
                    </a:cubicBezTo>
                    <a:cubicBezTo>
                      <a:pt x="7" y="76"/>
                      <a:pt x="328" y="0"/>
                      <a:pt x="485" y="29"/>
                    </a:cubicBezTo>
                    <a:cubicBezTo>
                      <a:pt x="485" y="29"/>
                      <a:pt x="647" y="137"/>
                      <a:pt x="595" y="235"/>
                    </a:cubicBezTo>
                    <a:close/>
                  </a:path>
                </a:pathLst>
              </a:custGeom>
              <a:solidFill>
                <a:srgbClr val="0051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6" name="Freeform 35"/>
              <p:cNvSpPr/>
              <p:nvPr/>
            </p:nvSpPr>
            <p:spPr bwMode="auto">
              <a:xfrm>
                <a:off x="4713" y="2815"/>
                <a:ext cx="289" cy="322"/>
              </a:xfrm>
              <a:custGeom>
                <a:gdLst>
                  <a:gd fmla="*/ 86 w 122" name="T0"/>
                  <a:gd fmla="*/ 0 h 136" name="T1"/>
                  <a:gd fmla="*/ 1 w 122" name="T2"/>
                  <a:gd fmla="*/ 69 h 136" name="T3"/>
                  <a:gd fmla="*/ 23 w 122" name="T4"/>
                  <a:gd fmla="*/ 117 h 136" name="T5"/>
                  <a:gd fmla="*/ 67 w 122" name="T6"/>
                  <a:gd fmla="*/ 131 h 136" name="T7"/>
                  <a:gd fmla="*/ 95 w 122" name="T8"/>
                  <a:gd fmla="*/ 99 h 136" name="T9"/>
                  <a:gd fmla="*/ 121 w 122" name="T10"/>
                  <a:gd fmla="*/ 36 h 136" name="T11"/>
                  <a:gd fmla="*/ 86 w 122" name="T12"/>
                  <a:gd fmla="*/ 0 h 1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6" w="122">
                    <a:moveTo>
                      <a:pt x="86" y="0"/>
                    </a:moveTo>
                    <a:cubicBezTo>
                      <a:pt x="86" y="0"/>
                      <a:pt x="9" y="13"/>
                      <a:pt x="1" y="69"/>
                    </a:cubicBezTo>
                    <a:cubicBezTo>
                      <a:pt x="0" y="79"/>
                      <a:pt x="22" y="100"/>
                      <a:pt x="23" y="117"/>
                    </a:cubicBezTo>
                    <a:cubicBezTo>
                      <a:pt x="25" y="132"/>
                      <a:pt x="55" y="136"/>
                      <a:pt x="67" y="131"/>
                    </a:cubicBezTo>
                    <a:cubicBezTo>
                      <a:pt x="85" y="123"/>
                      <a:pt x="92" y="107"/>
                      <a:pt x="95" y="99"/>
                    </a:cubicBezTo>
                    <a:cubicBezTo>
                      <a:pt x="114" y="88"/>
                      <a:pt x="110" y="61"/>
                      <a:pt x="121" y="36"/>
                    </a:cubicBezTo>
                    <a:cubicBezTo>
                      <a:pt x="122" y="28"/>
                      <a:pt x="86" y="0"/>
                      <a:pt x="86" y="0"/>
                    </a:cubicBez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7" name="Freeform 36"/>
              <p:cNvSpPr/>
              <p:nvPr/>
            </p:nvSpPr>
            <p:spPr bwMode="auto">
              <a:xfrm>
                <a:off x="4905" y="2979"/>
                <a:ext cx="43" cy="83"/>
              </a:xfrm>
              <a:custGeom>
                <a:gdLst>
                  <a:gd fmla="*/ 17 w 18" name="T0"/>
                  <a:gd fmla="*/ 0 h 35" name="T1"/>
                  <a:gd fmla="*/ 17 w 18" name="T2"/>
                  <a:gd fmla="*/ 0 h 35" name="T3"/>
                  <a:gd fmla="*/ 2 w 18" name="T4"/>
                  <a:gd fmla="*/ 16 h 35" name="T5"/>
                  <a:gd fmla="*/ 9 w 18" name="T6"/>
                  <a:gd fmla="*/ 33 h 35" name="T7"/>
                  <a:gd fmla="*/ 15 w 18" name="T8"/>
                  <a:gd fmla="*/ 30 h 35" name="T9"/>
                  <a:gd fmla="*/ 6 w 18" name="T10"/>
                  <a:gd fmla="*/ 16 h 35" name="T11"/>
                  <a:gd fmla="*/ 17 w 18" name="T12"/>
                  <a:gd fmla="*/ 0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18">
                    <a:moveTo>
                      <a:pt x="17" y="0"/>
                    </a:moveTo>
                    <a:cubicBezTo>
                      <a:pt x="18" y="0"/>
                      <a:pt x="17" y="0"/>
                      <a:pt x="17" y="0"/>
                    </a:cubicBezTo>
                    <a:cubicBezTo>
                      <a:pt x="10" y="4"/>
                      <a:pt x="5" y="8"/>
                      <a:pt x="2" y="16"/>
                    </a:cubicBezTo>
                    <a:cubicBezTo>
                      <a:pt x="0" y="22"/>
                      <a:pt x="4" y="28"/>
                      <a:pt x="9" y="33"/>
                    </a:cubicBezTo>
                    <a:cubicBezTo>
                      <a:pt x="11" y="35"/>
                      <a:pt x="17" y="33"/>
                      <a:pt x="15" y="30"/>
                    </a:cubicBezTo>
                    <a:cubicBezTo>
                      <a:pt x="10" y="26"/>
                      <a:pt x="6" y="22"/>
                      <a:pt x="6" y="16"/>
                    </a:cubicBezTo>
                    <a:cubicBezTo>
                      <a:pt x="5" y="10"/>
                      <a:pt x="13" y="4"/>
                      <a:pt x="17" y="0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8" name="Freeform 37"/>
              <p:cNvSpPr/>
              <p:nvPr/>
            </p:nvSpPr>
            <p:spPr bwMode="auto">
              <a:xfrm>
                <a:off x="7597" y="2010"/>
                <a:ext cx="296" cy="296"/>
              </a:xfrm>
              <a:custGeom>
                <a:gdLst>
                  <a:gd fmla="*/ 0 w 125" name="T0"/>
                  <a:gd fmla="*/ 22 h 125" name="T1"/>
                  <a:gd fmla="*/ 33 w 125" name="T2"/>
                  <a:gd fmla="*/ 0 h 125" name="T3"/>
                  <a:gd fmla="*/ 103 w 125" name="T4"/>
                  <a:gd fmla="*/ 33 h 125" name="T5"/>
                  <a:gd fmla="*/ 53 w 125" name="T6"/>
                  <a:gd fmla="*/ 121 h 125" name="T7"/>
                  <a:gd fmla="*/ 8 w 125" name="T8"/>
                  <a:gd fmla="*/ 114 h 125" name="T9"/>
                  <a:gd fmla="*/ 0 w 125" name="T10"/>
                  <a:gd fmla="*/ 22 h 12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25" w="125">
                    <a:moveTo>
                      <a:pt x="0" y="22"/>
                    </a:moveTo>
                    <a:cubicBezTo>
                      <a:pt x="0" y="22"/>
                      <a:pt x="22" y="0"/>
                      <a:pt x="33" y="0"/>
                    </a:cubicBezTo>
                    <a:cubicBezTo>
                      <a:pt x="44" y="0"/>
                      <a:pt x="81" y="9"/>
                      <a:pt x="103" y="33"/>
                    </a:cubicBezTo>
                    <a:cubicBezTo>
                      <a:pt x="125" y="57"/>
                      <a:pt x="53" y="121"/>
                      <a:pt x="53" y="121"/>
                    </a:cubicBezTo>
                    <a:cubicBezTo>
                      <a:pt x="53" y="121"/>
                      <a:pt x="17" y="125"/>
                      <a:pt x="8" y="114"/>
                    </a:cubicBezTo>
                    <a:cubicBezTo>
                      <a:pt x="0" y="103"/>
                      <a:pt x="0" y="22"/>
                      <a:pt x="0" y="22"/>
                    </a:cubicBez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9" name="Freeform 38"/>
              <p:cNvSpPr/>
              <p:nvPr/>
            </p:nvSpPr>
            <p:spPr bwMode="auto">
              <a:xfrm>
                <a:off x="7597" y="2046"/>
                <a:ext cx="185" cy="251"/>
              </a:xfrm>
              <a:custGeom>
                <a:gdLst>
                  <a:gd fmla="*/ 75 w 78" name="T0"/>
                  <a:gd fmla="*/ 16 h 106" name="T1"/>
                  <a:gd fmla="*/ 59 w 78" name="T2"/>
                  <a:gd fmla="*/ 27 h 106" name="T3"/>
                  <a:gd fmla="*/ 41 w 78" name="T4"/>
                  <a:gd fmla="*/ 17 h 106" name="T5"/>
                  <a:gd fmla="*/ 43 w 78" name="T6"/>
                  <a:gd fmla="*/ 15 h 106" name="T7"/>
                  <a:gd fmla="*/ 49 w 78" name="T8"/>
                  <a:gd fmla="*/ 10 h 106" name="T9"/>
                  <a:gd fmla="*/ 47 w 78" name="T10"/>
                  <a:gd fmla="*/ 8 h 106" name="T11"/>
                  <a:gd fmla="*/ 38 w 78" name="T12"/>
                  <a:gd fmla="*/ 13 h 106" name="T13"/>
                  <a:gd fmla="*/ 36 w 78" name="T14"/>
                  <a:gd fmla="*/ 16 h 106" name="T15"/>
                  <a:gd fmla="*/ 14 w 78" name="T16"/>
                  <a:gd fmla="*/ 10 h 106" name="T17"/>
                  <a:gd fmla="*/ 16 w 78" name="T18"/>
                  <a:gd fmla="*/ 7 h 106" name="T19"/>
                  <a:gd fmla="*/ 21 w 78" name="T20"/>
                  <a:gd fmla="*/ 4 h 106" name="T21"/>
                  <a:gd fmla="*/ 24 w 78" name="T22"/>
                  <a:gd fmla="*/ 2 h 106" name="T23"/>
                  <a:gd fmla="*/ 24 w 78" name="T24"/>
                  <a:gd fmla="*/ 1 h 106" name="T25"/>
                  <a:gd fmla="*/ 13 w 78" name="T26"/>
                  <a:gd fmla="*/ 4 h 106" name="T27"/>
                  <a:gd fmla="*/ 9 w 78" name="T28"/>
                  <a:gd fmla="*/ 8 h 106" name="T29"/>
                  <a:gd fmla="*/ 0 w 78" name="T30"/>
                  <a:gd fmla="*/ 7 h 106" name="T31"/>
                  <a:gd fmla="*/ 0 w 78" name="T32"/>
                  <a:gd fmla="*/ 88 h 106" name="T33"/>
                  <a:gd fmla="*/ 23 w 78" name="T34"/>
                  <a:gd fmla="*/ 106 h 106" name="T35"/>
                  <a:gd fmla="*/ 29 w 78" name="T36"/>
                  <a:gd fmla="*/ 43 h 106" name="T37"/>
                  <a:gd fmla="*/ 66 w 78" name="T38"/>
                  <a:gd fmla="*/ 43 h 106" name="T39"/>
                  <a:gd fmla="*/ 62 w 78" name="T40"/>
                  <a:gd fmla="*/ 29 h 106" name="T41"/>
                  <a:gd fmla="*/ 67 w 78" name="T42"/>
                  <a:gd fmla="*/ 23 h 106" name="T43"/>
                  <a:gd fmla="*/ 76 w 78" name="T44"/>
                  <a:gd fmla="*/ 17 h 106" name="T45"/>
                  <a:gd fmla="*/ 75 w 78" name="T46"/>
                  <a:gd fmla="*/ 16 h 106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105" w="78">
                    <a:moveTo>
                      <a:pt x="75" y="16"/>
                    </a:moveTo>
                    <a:cubicBezTo>
                      <a:pt x="69" y="16"/>
                      <a:pt x="62" y="21"/>
                      <a:pt x="59" y="27"/>
                    </a:cubicBezTo>
                    <a:cubicBezTo>
                      <a:pt x="55" y="23"/>
                      <a:pt x="48" y="20"/>
                      <a:pt x="41" y="17"/>
                    </a:cubicBezTo>
                    <a:cubicBezTo>
                      <a:pt x="42" y="17"/>
                      <a:pt x="42" y="16"/>
                      <a:pt x="43" y="15"/>
                    </a:cubicBezTo>
                    <a:cubicBezTo>
                      <a:pt x="45" y="13"/>
                      <a:pt x="48" y="12"/>
                      <a:pt x="49" y="10"/>
                    </a:cubicBezTo>
                    <a:cubicBezTo>
                      <a:pt x="50" y="8"/>
                      <a:pt x="49" y="8"/>
                      <a:pt x="47" y="8"/>
                    </a:cubicBezTo>
                    <a:cubicBezTo>
                      <a:pt x="44" y="8"/>
                      <a:pt x="40" y="10"/>
                      <a:pt x="38" y="13"/>
                    </a:cubicBezTo>
                    <a:cubicBezTo>
                      <a:pt x="37" y="14"/>
                      <a:pt x="36" y="15"/>
                      <a:pt x="36" y="16"/>
                    </a:cubicBezTo>
                    <a:cubicBezTo>
                      <a:pt x="28" y="13"/>
                      <a:pt x="20" y="11"/>
                      <a:pt x="14" y="10"/>
                    </a:cubicBezTo>
                    <a:cubicBezTo>
                      <a:pt x="15" y="9"/>
                      <a:pt x="16" y="8"/>
                      <a:pt x="16" y="7"/>
                    </a:cubicBezTo>
                    <a:cubicBezTo>
                      <a:pt x="18" y="6"/>
                      <a:pt x="19" y="5"/>
                      <a:pt x="21" y="4"/>
                    </a:cubicBezTo>
                    <a:cubicBezTo>
                      <a:pt x="22" y="4"/>
                      <a:pt x="24" y="3"/>
                      <a:pt x="24" y="2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20" y="0"/>
                      <a:pt x="16" y="2"/>
                      <a:pt x="13" y="4"/>
                    </a:cubicBezTo>
                    <a:cubicBezTo>
                      <a:pt x="12" y="5"/>
                      <a:pt x="10" y="7"/>
                      <a:pt x="9" y="8"/>
                    </a:cubicBezTo>
                    <a:cubicBezTo>
                      <a:pt x="3" y="7"/>
                      <a:pt x="0" y="7"/>
                      <a:pt x="0" y="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9" y="106"/>
                      <a:pt x="23" y="106"/>
                    </a:cubicBezTo>
                    <a:cubicBezTo>
                      <a:pt x="38" y="105"/>
                      <a:pt x="29" y="43"/>
                      <a:pt x="29" y="43"/>
                    </a:cubicBezTo>
                    <a:cubicBezTo>
                      <a:pt x="29" y="43"/>
                      <a:pt x="55" y="67"/>
                      <a:pt x="66" y="43"/>
                    </a:cubicBezTo>
                    <a:cubicBezTo>
                      <a:pt x="68" y="38"/>
                      <a:pt x="66" y="33"/>
                      <a:pt x="62" y="29"/>
                    </a:cubicBezTo>
                    <a:cubicBezTo>
                      <a:pt x="64" y="27"/>
                      <a:pt x="65" y="25"/>
                      <a:pt x="67" y="23"/>
                    </a:cubicBezTo>
                    <a:cubicBezTo>
                      <a:pt x="70" y="20"/>
                      <a:pt x="73" y="20"/>
                      <a:pt x="76" y="17"/>
                    </a:cubicBezTo>
                    <a:cubicBezTo>
                      <a:pt x="78" y="16"/>
                      <a:pt x="76" y="16"/>
                      <a:pt x="75" y="16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0" name="Freeform 39"/>
              <p:cNvSpPr/>
              <p:nvPr/>
            </p:nvSpPr>
            <p:spPr bwMode="auto">
              <a:xfrm>
                <a:off x="6521" y="2228"/>
                <a:ext cx="1201" cy="966"/>
              </a:xfrm>
              <a:custGeom>
                <a:gdLst>
                  <a:gd fmla="*/ 25 w 508" name="T0"/>
                  <a:gd fmla="*/ 368 h 408" name="T1"/>
                  <a:gd fmla="*/ 508 w 508" name="T2"/>
                  <a:gd fmla="*/ 29 h 408" name="T3"/>
                  <a:gd fmla="*/ 451 w 508" name="T4"/>
                  <a:gd fmla="*/ 0 h 408" name="T5"/>
                  <a:gd fmla="*/ 71 w 508" name="T6"/>
                  <a:gd fmla="*/ 202 h 408" name="T7"/>
                  <a:gd fmla="*/ 25 w 508" name="T8"/>
                  <a:gd fmla="*/ 368 h 40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08" w="508">
                    <a:moveTo>
                      <a:pt x="25" y="368"/>
                    </a:moveTo>
                    <a:cubicBezTo>
                      <a:pt x="25" y="368"/>
                      <a:pt x="333" y="408"/>
                      <a:pt x="508" y="29"/>
                    </a:cubicBezTo>
                    <a:cubicBezTo>
                      <a:pt x="451" y="0"/>
                      <a:pt x="451" y="0"/>
                      <a:pt x="451" y="0"/>
                    </a:cubicBezTo>
                    <a:cubicBezTo>
                      <a:pt x="451" y="0"/>
                      <a:pt x="285" y="267"/>
                      <a:pt x="71" y="202"/>
                    </a:cubicBezTo>
                    <a:cubicBezTo>
                      <a:pt x="71" y="202"/>
                      <a:pt x="0" y="237"/>
                      <a:pt x="25" y="368"/>
                    </a:cubicBez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1" name="Freeform 40"/>
              <p:cNvSpPr/>
              <p:nvPr/>
            </p:nvSpPr>
            <p:spPr bwMode="auto">
              <a:xfrm>
                <a:off x="4896" y="2133"/>
                <a:ext cx="1355" cy="796"/>
              </a:xfrm>
              <a:custGeom>
                <a:gdLst>
                  <a:gd fmla="*/ 573 w 573" name="T0"/>
                  <a:gd fmla="*/ 150 h 336" name="T1"/>
                  <a:gd fmla="*/ 0 w 573" name="T2"/>
                  <a:gd fmla="*/ 288 h 336" name="T3"/>
                  <a:gd fmla="*/ 42 w 573" name="T4"/>
                  <a:gd fmla="*/ 336 h 336" name="T5"/>
                  <a:gd fmla="*/ 469 w 573" name="T6"/>
                  <a:gd fmla="*/ 287 h 336" name="T7"/>
                  <a:gd fmla="*/ 573 w 573" name="T8"/>
                  <a:gd fmla="*/ 150 h 3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6" w="573">
                    <a:moveTo>
                      <a:pt x="573" y="150"/>
                    </a:moveTo>
                    <a:cubicBezTo>
                      <a:pt x="573" y="150"/>
                      <a:pt x="302" y="0"/>
                      <a:pt x="0" y="288"/>
                    </a:cubicBezTo>
                    <a:cubicBezTo>
                      <a:pt x="42" y="336"/>
                      <a:pt x="42" y="336"/>
                      <a:pt x="42" y="336"/>
                    </a:cubicBezTo>
                    <a:cubicBezTo>
                      <a:pt x="42" y="336"/>
                      <a:pt x="294" y="149"/>
                      <a:pt x="469" y="287"/>
                    </a:cubicBezTo>
                    <a:cubicBezTo>
                      <a:pt x="469" y="287"/>
                      <a:pt x="549" y="281"/>
                      <a:pt x="573" y="150"/>
                    </a:cubicBez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2" name="Freeform 41"/>
              <p:cNvSpPr/>
              <p:nvPr/>
            </p:nvSpPr>
            <p:spPr bwMode="auto">
              <a:xfrm>
                <a:off x="5336" y="2479"/>
                <a:ext cx="1320" cy="1459"/>
              </a:xfrm>
              <a:custGeom>
                <a:gdLst>
                  <a:gd fmla="*/ 558 w 558" name="T0"/>
                  <a:gd fmla="*/ 191 h 616" name="T1"/>
                  <a:gd fmla="*/ 558 w 558" name="T2"/>
                  <a:gd fmla="*/ 242 h 616" name="T3"/>
                  <a:gd fmla="*/ 473 w 558" name="T4"/>
                  <a:gd fmla="*/ 389 h 616" name="T5"/>
                  <a:gd fmla="*/ 194 w 558" name="T6"/>
                  <a:gd fmla="*/ 538 h 616" name="T7"/>
                  <a:gd fmla="*/ 131 w 558" name="T8"/>
                  <a:gd fmla="*/ 598 h 616" name="T9"/>
                  <a:gd fmla="*/ 0 w 558" name="T10"/>
                  <a:gd fmla="*/ 375 h 616" name="T11"/>
                  <a:gd fmla="*/ 124 w 558" name="T12"/>
                  <a:gd fmla="*/ 299 h 616" name="T13"/>
                  <a:gd fmla="*/ 350 w 558" name="T14"/>
                  <a:gd fmla="*/ 23 h 616" name="T15"/>
                  <a:gd fmla="*/ 408 w 558" name="T16"/>
                  <a:gd fmla="*/ 0 h 616" name="T17"/>
                  <a:gd fmla="*/ 486 w 558" name="T18"/>
                  <a:gd fmla="*/ 58 h 616" name="T19"/>
                  <a:gd fmla="*/ 558 w 558" name="T20"/>
                  <a:gd fmla="*/ 191 h 61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16" w="558">
                    <a:moveTo>
                      <a:pt x="558" y="191"/>
                    </a:moveTo>
                    <a:cubicBezTo>
                      <a:pt x="558" y="242"/>
                      <a:pt x="558" y="242"/>
                      <a:pt x="558" y="242"/>
                    </a:cubicBezTo>
                    <a:cubicBezTo>
                      <a:pt x="558" y="242"/>
                      <a:pt x="485" y="334"/>
                      <a:pt x="473" y="389"/>
                    </a:cubicBezTo>
                    <a:cubicBezTo>
                      <a:pt x="473" y="389"/>
                      <a:pt x="280" y="456"/>
                      <a:pt x="194" y="538"/>
                    </a:cubicBezTo>
                    <a:cubicBezTo>
                      <a:pt x="113" y="616"/>
                      <a:pt x="131" y="598"/>
                      <a:pt x="131" y="598"/>
                    </a:cubicBezTo>
                    <a:cubicBezTo>
                      <a:pt x="131" y="598"/>
                      <a:pt x="23" y="469"/>
                      <a:pt x="0" y="375"/>
                    </a:cubicBezTo>
                    <a:cubicBezTo>
                      <a:pt x="0" y="375"/>
                      <a:pt x="80" y="358"/>
                      <a:pt x="124" y="299"/>
                    </a:cubicBezTo>
                    <a:cubicBezTo>
                      <a:pt x="168" y="240"/>
                      <a:pt x="286" y="60"/>
                      <a:pt x="350" y="23"/>
                    </a:cubicBezTo>
                    <a:cubicBezTo>
                      <a:pt x="408" y="0"/>
                      <a:pt x="408" y="0"/>
                      <a:pt x="408" y="0"/>
                    </a:cubicBezTo>
                    <a:cubicBezTo>
                      <a:pt x="486" y="58"/>
                      <a:pt x="486" y="58"/>
                      <a:pt x="486" y="58"/>
                    </a:cubicBezTo>
                    <a:lnTo>
                      <a:pt x="558" y="191"/>
                    </a:ln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3" name="Freeform 42"/>
              <p:cNvSpPr/>
              <p:nvPr/>
            </p:nvSpPr>
            <p:spPr bwMode="auto">
              <a:xfrm>
                <a:off x="5390" y="2605"/>
                <a:ext cx="1223" cy="1245"/>
              </a:xfrm>
              <a:custGeom>
                <a:gdLst>
                  <a:gd fmla="*/ 499 w 517" name="T0"/>
                  <a:gd fmla="*/ 0 h 526" name="T1"/>
                  <a:gd fmla="*/ 349 w 517" name="T2"/>
                  <a:gd fmla="*/ 3 h 526" name="T3"/>
                  <a:gd fmla="*/ 301 w 517" name="T4"/>
                  <a:gd fmla="*/ 138 h 526" name="T5"/>
                  <a:gd fmla="*/ 200 w 517" name="T6"/>
                  <a:gd fmla="*/ 152 h 526" name="T7"/>
                  <a:gd fmla="*/ 0 w 517" name="T8"/>
                  <a:gd fmla="*/ 385 h 526" name="T9"/>
                  <a:gd fmla="*/ 93 w 517" name="T10"/>
                  <a:gd fmla="*/ 526 h 526" name="T11"/>
                  <a:gd fmla="*/ 362 w 517" name="T12"/>
                  <a:gd fmla="*/ 357 h 526" name="T13"/>
                  <a:gd fmla="*/ 379 w 517" name="T14"/>
                  <a:gd fmla="*/ 311 h 526" name="T15"/>
                  <a:gd fmla="*/ 479 w 517" name="T16"/>
                  <a:gd fmla="*/ 270 h 526" name="T17"/>
                  <a:gd fmla="*/ 517 w 517" name="T18"/>
                  <a:gd fmla="*/ 157 h 526" name="T19"/>
                  <a:gd fmla="*/ 499 w 517" name="T20"/>
                  <a:gd fmla="*/ 0 h 52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26" w="517">
                    <a:moveTo>
                      <a:pt x="499" y="0"/>
                    </a:moveTo>
                    <a:cubicBezTo>
                      <a:pt x="349" y="3"/>
                      <a:pt x="349" y="3"/>
                      <a:pt x="349" y="3"/>
                    </a:cubicBezTo>
                    <a:cubicBezTo>
                      <a:pt x="301" y="138"/>
                      <a:pt x="301" y="138"/>
                      <a:pt x="301" y="138"/>
                    </a:cubicBezTo>
                    <a:cubicBezTo>
                      <a:pt x="200" y="152"/>
                      <a:pt x="200" y="152"/>
                      <a:pt x="200" y="152"/>
                    </a:cubicBezTo>
                    <a:cubicBezTo>
                      <a:pt x="200" y="152"/>
                      <a:pt x="199" y="282"/>
                      <a:pt x="0" y="385"/>
                    </a:cubicBezTo>
                    <a:cubicBezTo>
                      <a:pt x="0" y="385"/>
                      <a:pt x="60" y="489"/>
                      <a:pt x="93" y="526"/>
                    </a:cubicBezTo>
                    <a:cubicBezTo>
                      <a:pt x="362" y="357"/>
                      <a:pt x="362" y="357"/>
                      <a:pt x="362" y="357"/>
                    </a:cubicBezTo>
                    <a:cubicBezTo>
                      <a:pt x="379" y="311"/>
                      <a:pt x="379" y="311"/>
                      <a:pt x="379" y="311"/>
                    </a:cubicBezTo>
                    <a:cubicBezTo>
                      <a:pt x="479" y="270"/>
                      <a:pt x="479" y="270"/>
                      <a:pt x="479" y="270"/>
                    </a:cubicBezTo>
                    <a:cubicBezTo>
                      <a:pt x="517" y="157"/>
                      <a:pt x="517" y="157"/>
                      <a:pt x="517" y="157"/>
                    </a:cubicBezTo>
                    <a:cubicBezTo>
                      <a:pt x="517" y="157"/>
                      <a:pt x="509" y="31"/>
                      <a:pt x="499" y="0"/>
                    </a:cubicBezTo>
                    <a:close/>
                  </a:path>
                </a:pathLst>
              </a:custGeom>
              <a:solidFill>
                <a:srgbClr val="0051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4" name="Freeform 43"/>
              <p:cNvSpPr/>
              <p:nvPr/>
            </p:nvSpPr>
            <p:spPr bwMode="auto">
              <a:xfrm>
                <a:off x="6284" y="1811"/>
                <a:ext cx="849" cy="1367"/>
              </a:xfrm>
              <a:custGeom>
                <a:gdLst>
                  <a:gd fmla="*/ 355 w 359" name="T0"/>
                  <a:gd fmla="*/ 181 h 577" name="T1"/>
                  <a:gd fmla="*/ 150 w 359" name="T2"/>
                  <a:gd fmla="*/ 88 h 577" name="T3"/>
                  <a:gd fmla="*/ 104 w 359" name="T4"/>
                  <a:gd fmla="*/ 224 h 577" name="T5"/>
                  <a:gd fmla="*/ 124 w 359" name="T6"/>
                  <a:gd fmla="*/ 289 h 577" name="T7"/>
                  <a:gd fmla="*/ 115 w 359" name="T8"/>
                  <a:gd fmla="*/ 335 h 577" name="T9"/>
                  <a:gd fmla="*/ 0 w 359" name="T10"/>
                  <a:gd fmla="*/ 572 h 577" name="T11"/>
                  <a:gd fmla="*/ 155 w 359" name="T12"/>
                  <a:gd fmla="*/ 453 h 577" name="T13"/>
                  <a:gd fmla="*/ 220 w 359" name="T14"/>
                  <a:gd fmla="*/ 390 h 577" name="T15"/>
                  <a:gd fmla="*/ 311 w 359" name="T16"/>
                  <a:gd fmla="*/ 382 h 577" name="T17"/>
                  <a:gd fmla="*/ 355 w 359" name="T18"/>
                  <a:gd fmla="*/ 181 h 57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77" w="359">
                    <a:moveTo>
                      <a:pt x="355" y="181"/>
                    </a:moveTo>
                    <a:cubicBezTo>
                      <a:pt x="333" y="0"/>
                      <a:pt x="182" y="68"/>
                      <a:pt x="150" y="88"/>
                    </a:cubicBezTo>
                    <a:cubicBezTo>
                      <a:pt x="118" y="108"/>
                      <a:pt x="104" y="224"/>
                      <a:pt x="104" y="224"/>
                    </a:cubicBezTo>
                    <a:cubicBezTo>
                      <a:pt x="124" y="289"/>
                      <a:pt x="124" y="289"/>
                      <a:pt x="124" y="289"/>
                    </a:cubicBezTo>
                    <a:cubicBezTo>
                      <a:pt x="115" y="335"/>
                      <a:pt x="115" y="335"/>
                      <a:pt x="115" y="335"/>
                    </a:cubicBezTo>
                    <a:cubicBezTo>
                      <a:pt x="0" y="572"/>
                      <a:pt x="0" y="572"/>
                      <a:pt x="0" y="572"/>
                    </a:cubicBezTo>
                    <a:cubicBezTo>
                      <a:pt x="17" y="577"/>
                      <a:pt x="86" y="508"/>
                      <a:pt x="155" y="453"/>
                    </a:cubicBezTo>
                    <a:cubicBezTo>
                      <a:pt x="175" y="429"/>
                      <a:pt x="212" y="386"/>
                      <a:pt x="220" y="390"/>
                    </a:cubicBezTo>
                    <a:cubicBezTo>
                      <a:pt x="232" y="395"/>
                      <a:pt x="302" y="410"/>
                      <a:pt x="311" y="382"/>
                    </a:cubicBezTo>
                    <a:cubicBezTo>
                      <a:pt x="322" y="345"/>
                      <a:pt x="359" y="213"/>
                      <a:pt x="355" y="181"/>
                    </a:cubicBezTo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5" name="Freeform 44"/>
              <p:cNvSpPr/>
              <p:nvPr/>
            </p:nvSpPr>
            <p:spPr bwMode="auto">
              <a:xfrm>
                <a:off x="6244" y="2505"/>
                <a:ext cx="766" cy="727"/>
              </a:xfrm>
              <a:custGeom>
                <a:gdLst>
                  <a:gd fmla="*/ 318 w 324" name="T0"/>
                  <a:gd fmla="*/ 91 h 307" name="T1"/>
                  <a:gd fmla="*/ 196 w 324" name="T2"/>
                  <a:gd fmla="*/ 35 h 307" name="T3"/>
                  <a:gd fmla="*/ 156 w 324" name="T4"/>
                  <a:gd fmla="*/ 17 h 307" name="T5"/>
                  <a:gd fmla="*/ 3 w 324" name="T6"/>
                  <a:gd fmla="*/ 284 h 307" name="T7"/>
                  <a:gd fmla="*/ 116 w 324" name="T8"/>
                  <a:gd fmla="*/ 209 h 307" name="T9"/>
                  <a:gd fmla="*/ 239 w 324" name="T10"/>
                  <a:gd fmla="*/ 97 h 307" name="T11"/>
                  <a:gd fmla="*/ 324 w 324" name="T12"/>
                  <a:gd fmla="*/ 97 h 307" name="T13"/>
                  <a:gd fmla="*/ 318 w 324" name="T14"/>
                  <a:gd fmla="*/ 91 h 30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07" w="324">
                    <a:moveTo>
                      <a:pt x="318" y="91"/>
                    </a:moveTo>
                    <a:cubicBezTo>
                      <a:pt x="318" y="91"/>
                      <a:pt x="226" y="57"/>
                      <a:pt x="196" y="35"/>
                    </a:cubicBezTo>
                    <a:cubicBezTo>
                      <a:pt x="166" y="14"/>
                      <a:pt x="155" y="0"/>
                      <a:pt x="156" y="17"/>
                    </a:cubicBezTo>
                    <a:cubicBezTo>
                      <a:pt x="157" y="28"/>
                      <a:pt x="133" y="127"/>
                      <a:pt x="3" y="284"/>
                    </a:cubicBezTo>
                    <a:cubicBezTo>
                      <a:pt x="0" y="307"/>
                      <a:pt x="93" y="217"/>
                      <a:pt x="116" y="209"/>
                    </a:cubicBezTo>
                    <a:cubicBezTo>
                      <a:pt x="160" y="178"/>
                      <a:pt x="231" y="94"/>
                      <a:pt x="239" y="97"/>
                    </a:cubicBezTo>
                    <a:cubicBezTo>
                      <a:pt x="249" y="102"/>
                      <a:pt x="306" y="114"/>
                      <a:pt x="324" y="97"/>
                    </a:cubicBezTo>
                    <a:cubicBezTo>
                      <a:pt x="323" y="94"/>
                      <a:pt x="321" y="92"/>
                      <a:pt x="318" y="91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6" name="Freeform 45"/>
              <p:cNvSpPr/>
              <p:nvPr/>
            </p:nvSpPr>
            <p:spPr bwMode="auto">
              <a:xfrm>
                <a:off x="6606" y="2181"/>
                <a:ext cx="50" cy="151"/>
              </a:xfrm>
              <a:custGeom>
                <a:gdLst>
                  <a:gd fmla="*/ 1 w 21" name="T0"/>
                  <a:gd fmla="*/ 2 h 64" name="T1"/>
                  <a:gd fmla="*/ 21 w 21" name="T2"/>
                  <a:gd fmla="*/ 32 h 64" name="T3"/>
                  <a:gd fmla="*/ 0 w 21" name="T4"/>
                  <a:gd fmla="*/ 64 h 64" name="T5"/>
                  <a:gd fmla="*/ 1 w 21" name="T6"/>
                  <a:gd fmla="*/ 2 h 6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4" w="21">
                    <a:moveTo>
                      <a:pt x="1" y="2"/>
                    </a:moveTo>
                    <a:cubicBezTo>
                      <a:pt x="1" y="2"/>
                      <a:pt x="21" y="0"/>
                      <a:pt x="21" y="32"/>
                    </a:cubicBezTo>
                    <a:cubicBezTo>
                      <a:pt x="21" y="63"/>
                      <a:pt x="0" y="64"/>
                      <a:pt x="0" y="64"/>
                    </a:cubicBezTo>
                    <a:cubicBezTo>
                      <a:pt x="0" y="64"/>
                      <a:pt x="20" y="25"/>
                      <a:pt x="1" y="2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7" name="Freeform 46"/>
              <p:cNvSpPr/>
              <p:nvPr/>
            </p:nvSpPr>
            <p:spPr bwMode="auto">
              <a:xfrm>
                <a:off x="6932" y="2304"/>
                <a:ext cx="45" cy="61"/>
              </a:xfrm>
              <a:custGeom>
                <a:gdLst>
                  <a:gd fmla="*/ 2 w 19" name="T0"/>
                  <a:gd fmla="*/ 11 h 26" name="T1"/>
                  <a:gd fmla="*/ 6 w 19" name="T2"/>
                  <a:gd fmla="*/ 25 h 26" name="T3"/>
                  <a:gd fmla="*/ 17 w 19" name="T4"/>
                  <a:gd fmla="*/ 15 h 26" name="T5"/>
                  <a:gd fmla="*/ 13 w 19" name="T6"/>
                  <a:gd fmla="*/ 2 h 26" name="T7"/>
                  <a:gd fmla="*/ 2 w 19" name="T8"/>
                  <a:gd fmla="*/ 11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19">
                    <a:moveTo>
                      <a:pt x="2" y="11"/>
                    </a:moveTo>
                    <a:cubicBezTo>
                      <a:pt x="0" y="18"/>
                      <a:pt x="2" y="24"/>
                      <a:pt x="6" y="25"/>
                    </a:cubicBezTo>
                    <a:cubicBezTo>
                      <a:pt x="10" y="26"/>
                      <a:pt x="15" y="22"/>
                      <a:pt x="17" y="15"/>
                    </a:cubicBezTo>
                    <a:cubicBezTo>
                      <a:pt x="19" y="9"/>
                      <a:pt x="17" y="3"/>
                      <a:pt x="13" y="2"/>
                    </a:cubicBezTo>
                    <a:cubicBezTo>
                      <a:pt x="9" y="0"/>
                      <a:pt x="4" y="5"/>
                      <a:pt x="2" y="11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8" name="Freeform 47"/>
              <p:cNvSpPr/>
              <p:nvPr/>
            </p:nvSpPr>
            <p:spPr bwMode="auto">
              <a:xfrm>
                <a:off x="7065" y="2368"/>
                <a:ext cx="35" cy="61"/>
              </a:xfrm>
              <a:custGeom>
                <a:gdLst>
                  <a:gd fmla="*/ 2 w 15" name="T0"/>
                  <a:gd fmla="*/ 11 h 26" name="T1"/>
                  <a:gd fmla="*/ 4 w 15" name="T2"/>
                  <a:gd fmla="*/ 25 h 26" name="T3"/>
                  <a:gd fmla="*/ 13 w 15" name="T4"/>
                  <a:gd fmla="*/ 15 h 26" name="T5"/>
                  <a:gd fmla="*/ 11 w 15" name="T6"/>
                  <a:gd fmla="*/ 2 h 26" name="T7"/>
                  <a:gd fmla="*/ 2 w 15" name="T8"/>
                  <a:gd fmla="*/ 11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15">
                    <a:moveTo>
                      <a:pt x="2" y="11"/>
                    </a:moveTo>
                    <a:cubicBezTo>
                      <a:pt x="0" y="18"/>
                      <a:pt x="0" y="24"/>
                      <a:pt x="4" y="25"/>
                    </a:cubicBezTo>
                    <a:cubicBezTo>
                      <a:pt x="7" y="26"/>
                      <a:pt x="11" y="21"/>
                      <a:pt x="13" y="15"/>
                    </a:cubicBezTo>
                    <a:cubicBezTo>
                      <a:pt x="15" y="9"/>
                      <a:pt x="15" y="3"/>
                      <a:pt x="11" y="2"/>
                    </a:cubicBezTo>
                    <a:cubicBezTo>
                      <a:pt x="8" y="0"/>
                      <a:pt x="4" y="5"/>
                      <a:pt x="2" y="11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9" name="Freeform 48"/>
              <p:cNvSpPr/>
              <p:nvPr/>
            </p:nvSpPr>
            <p:spPr bwMode="auto">
              <a:xfrm>
                <a:off x="6883" y="2176"/>
                <a:ext cx="132" cy="50"/>
              </a:xfrm>
              <a:custGeom>
                <a:gdLst>
                  <a:gd fmla="*/ 54 w 56" name="T0"/>
                  <a:gd fmla="*/ 19 h 21" name="T1"/>
                  <a:gd fmla="*/ 3 w 56" name="T2"/>
                  <a:gd fmla="*/ 8 h 21" name="T3"/>
                  <a:gd fmla="*/ 4 w 56" name="T4"/>
                  <a:gd fmla="*/ 11 h 21" name="T5"/>
                  <a:gd fmla="*/ 26 w 56" name="T6"/>
                  <a:gd fmla="*/ 8 h 21" name="T7"/>
                  <a:gd fmla="*/ 50 w 56" name="T8"/>
                  <a:gd fmla="*/ 21 h 21" name="T9"/>
                  <a:gd fmla="*/ 54 w 56" name="T10"/>
                  <a:gd fmla="*/ 19 h 2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1" w="56">
                    <a:moveTo>
                      <a:pt x="54" y="19"/>
                    </a:moveTo>
                    <a:cubicBezTo>
                      <a:pt x="41" y="5"/>
                      <a:pt x="20" y="0"/>
                      <a:pt x="3" y="8"/>
                    </a:cubicBezTo>
                    <a:cubicBezTo>
                      <a:pt x="0" y="9"/>
                      <a:pt x="3" y="11"/>
                      <a:pt x="4" y="11"/>
                    </a:cubicBezTo>
                    <a:cubicBezTo>
                      <a:pt x="12" y="9"/>
                      <a:pt x="18" y="7"/>
                      <a:pt x="26" y="8"/>
                    </a:cubicBezTo>
                    <a:cubicBezTo>
                      <a:pt x="36" y="9"/>
                      <a:pt x="43" y="15"/>
                      <a:pt x="50" y="21"/>
                    </a:cubicBezTo>
                    <a:cubicBezTo>
                      <a:pt x="52" y="21"/>
                      <a:pt x="56" y="21"/>
                      <a:pt x="54" y="19"/>
                    </a:cubicBezTo>
                    <a:close/>
                  </a:path>
                </a:pathLst>
              </a:custGeom>
              <a:solidFill>
                <a:srgbClr val="A335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0" name="Freeform 49"/>
              <p:cNvSpPr/>
              <p:nvPr/>
            </p:nvSpPr>
            <p:spPr bwMode="auto">
              <a:xfrm>
                <a:off x="7096" y="2271"/>
                <a:ext cx="47" cy="28"/>
              </a:xfrm>
              <a:custGeom>
                <a:gdLst>
                  <a:gd fmla="*/ 13 w 20" name="T0"/>
                  <a:gd fmla="*/ 2 h 12" name="T1"/>
                  <a:gd fmla="*/ 1 w 20" name="T2"/>
                  <a:gd fmla="*/ 1 h 12" name="T3"/>
                  <a:gd fmla="*/ 1 w 20" name="T4"/>
                  <a:gd fmla="*/ 2 h 12" name="T5"/>
                  <a:gd fmla="*/ 9 w 20" name="T6"/>
                  <a:gd fmla="*/ 4 h 12" name="T7"/>
                  <a:gd fmla="*/ 16 w 20" name="T8"/>
                  <a:gd fmla="*/ 11 h 12" name="T9"/>
                  <a:gd fmla="*/ 20 w 20" name="T10"/>
                  <a:gd fmla="*/ 10 h 12" name="T11"/>
                  <a:gd fmla="*/ 13 w 20" name="T12"/>
                  <a:gd fmla="*/ 2 h 1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2" w="20">
                    <a:moveTo>
                      <a:pt x="13" y="2"/>
                    </a:moveTo>
                    <a:cubicBezTo>
                      <a:pt x="9" y="0"/>
                      <a:pt x="5" y="0"/>
                      <a:pt x="1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4" y="2"/>
                      <a:pt x="7" y="3"/>
                      <a:pt x="9" y="4"/>
                    </a:cubicBezTo>
                    <a:cubicBezTo>
                      <a:pt x="12" y="6"/>
                      <a:pt x="14" y="9"/>
                      <a:pt x="16" y="11"/>
                    </a:cubicBezTo>
                    <a:cubicBezTo>
                      <a:pt x="17" y="12"/>
                      <a:pt x="20" y="12"/>
                      <a:pt x="20" y="10"/>
                    </a:cubicBezTo>
                    <a:cubicBezTo>
                      <a:pt x="20" y="7"/>
                      <a:pt x="16" y="3"/>
                      <a:pt x="13" y="2"/>
                    </a:cubicBezTo>
                    <a:close/>
                  </a:path>
                </a:pathLst>
              </a:custGeom>
              <a:solidFill>
                <a:srgbClr val="A335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1" name="Freeform 50"/>
              <p:cNvSpPr/>
              <p:nvPr/>
            </p:nvSpPr>
            <p:spPr bwMode="auto">
              <a:xfrm>
                <a:off x="6171" y="2095"/>
                <a:ext cx="437" cy="590"/>
              </a:xfrm>
              <a:custGeom>
                <a:gdLst>
                  <a:gd fmla="*/ 172 w 185" name="T0"/>
                  <a:gd fmla="*/ 20 h 249" name="T1"/>
                  <a:gd fmla="*/ 163 w 185" name="T2"/>
                  <a:gd fmla="*/ 100 h 249" name="T3"/>
                  <a:gd fmla="*/ 185 w 185" name="T4"/>
                  <a:gd fmla="*/ 128 h 249" name="T5"/>
                  <a:gd fmla="*/ 164 w 185" name="T6"/>
                  <a:gd fmla="*/ 249 h 249" name="T7"/>
                  <a:gd fmla="*/ 52 w 185" name="T8"/>
                  <a:gd fmla="*/ 215 h 249" name="T9"/>
                  <a:gd fmla="*/ 4 w 185" name="T10"/>
                  <a:gd fmla="*/ 113 h 249" name="T11"/>
                  <a:gd fmla="*/ 67 w 185" name="T12"/>
                  <a:gd fmla="*/ 25 h 249" name="T13"/>
                  <a:gd fmla="*/ 172 w 185" name="T14"/>
                  <a:gd fmla="*/ 20 h 24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49" w="185">
                    <a:moveTo>
                      <a:pt x="172" y="20"/>
                    </a:moveTo>
                    <a:cubicBezTo>
                      <a:pt x="172" y="20"/>
                      <a:pt x="147" y="80"/>
                      <a:pt x="163" y="100"/>
                    </a:cubicBezTo>
                    <a:cubicBezTo>
                      <a:pt x="179" y="120"/>
                      <a:pt x="185" y="128"/>
                      <a:pt x="185" y="128"/>
                    </a:cubicBezTo>
                    <a:cubicBezTo>
                      <a:pt x="164" y="249"/>
                      <a:pt x="164" y="249"/>
                      <a:pt x="164" y="249"/>
                    </a:cubicBezTo>
                    <a:cubicBezTo>
                      <a:pt x="164" y="249"/>
                      <a:pt x="139" y="227"/>
                      <a:pt x="52" y="215"/>
                    </a:cubicBezTo>
                    <a:cubicBezTo>
                      <a:pt x="52" y="215"/>
                      <a:pt x="12" y="137"/>
                      <a:pt x="4" y="113"/>
                    </a:cubicBezTo>
                    <a:cubicBezTo>
                      <a:pt x="0" y="100"/>
                      <a:pt x="50" y="36"/>
                      <a:pt x="67" y="25"/>
                    </a:cubicBezTo>
                    <a:cubicBezTo>
                      <a:pt x="108" y="0"/>
                      <a:pt x="172" y="20"/>
                      <a:pt x="172" y="20"/>
                    </a:cubicBezTo>
                    <a:close/>
                  </a:path>
                </a:pathLst>
              </a:custGeom>
              <a:solidFill>
                <a:srgbClr val="7E23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2" name="Freeform 51"/>
              <p:cNvSpPr/>
              <p:nvPr/>
            </p:nvSpPr>
            <p:spPr bwMode="auto">
              <a:xfrm>
                <a:off x="6017" y="1773"/>
                <a:ext cx="1197" cy="950"/>
              </a:xfrm>
              <a:custGeom>
                <a:gdLst>
                  <a:gd fmla="*/ 499 w 506" name="T0"/>
                  <a:gd fmla="*/ 147 h 401" name="T1"/>
                  <a:gd fmla="*/ 420 w 506" name="T2"/>
                  <a:gd fmla="*/ 59 h 401" name="T3"/>
                  <a:gd fmla="*/ 244 w 506" name="T4"/>
                  <a:gd fmla="*/ 52 h 401" name="T5"/>
                  <a:gd fmla="*/ 5 w 506" name="T6"/>
                  <a:gd fmla="*/ 61 h 401" name="T7"/>
                  <a:gd fmla="*/ 18 w 506" name="T8"/>
                  <a:gd fmla="*/ 182 h 401" name="T9"/>
                  <a:gd fmla="*/ 96 w 506" name="T10"/>
                  <a:gd fmla="*/ 174 h 401" name="T11"/>
                  <a:gd fmla="*/ 36 w 506" name="T12"/>
                  <a:gd fmla="*/ 198 h 401" name="T13"/>
                  <a:gd fmla="*/ 54 w 506" name="T14"/>
                  <a:gd fmla="*/ 257 h 401" name="T15"/>
                  <a:gd fmla="*/ 173 w 506" name="T16"/>
                  <a:gd fmla="*/ 205 h 401" name="T17"/>
                  <a:gd fmla="*/ 101 w 506" name="T18"/>
                  <a:gd fmla="*/ 363 h 401" name="T19"/>
                  <a:gd fmla="*/ 125 w 506" name="T20"/>
                  <a:gd fmla="*/ 401 h 401" name="T21"/>
                  <a:gd fmla="*/ 244 w 506" name="T22"/>
                  <a:gd fmla="*/ 159 h 401" name="T23"/>
                  <a:gd fmla="*/ 273 w 506" name="T24"/>
                  <a:gd fmla="*/ 145 h 401" name="T25"/>
                  <a:gd fmla="*/ 187 w 506" name="T26"/>
                  <a:gd fmla="*/ 312 h 401" name="T27"/>
                  <a:gd fmla="*/ 173 w 506" name="T28"/>
                  <a:gd fmla="*/ 363 h 401" name="T29"/>
                  <a:gd fmla="*/ 289 w 506" name="T30"/>
                  <a:gd fmla="*/ 237 h 401" name="T31"/>
                  <a:gd fmla="*/ 339 w 506" name="T32"/>
                  <a:gd fmla="*/ 123 h 401" name="T33"/>
                  <a:gd fmla="*/ 336 w 506" name="T34"/>
                  <a:gd fmla="*/ 161 h 401" name="T35"/>
                  <a:gd fmla="*/ 420 w 506" name="T36"/>
                  <a:gd fmla="*/ 142 h 401" name="T37"/>
                  <a:gd fmla="*/ 430 w 506" name="T38"/>
                  <a:gd fmla="*/ 216 h 401" name="T39"/>
                  <a:gd fmla="*/ 476 w 506" name="T40"/>
                  <a:gd fmla="*/ 174 h 401" name="T41"/>
                  <a:gd fmla="*/ 486 w 506" name="T42"/>
                  <a:gd fmla="*/ 225 h 401" name="T43"/>
                  <a:gd fmla="*/ 499 w 506" name="T44"/>
                  <a:gd fmla="*/ 147 h 401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401" w="506">
                    <a:moveTo>
                      <a:pt x="499" y="147"/>
                    </a:moveTo>
                    <a:cubicBezTo>
                      <a:pt x="492" y="100"/>
                      <a:pt x="454" y="91"/>
                      <a:pt x="420" y="59"/>
                    </a:cubicBezTo>
                    <a:cubicBezTo>
                      <a:pt x="386" y="27"/>
                      <a:pt x="319" y="0"/>
                      <a:pt x="244" y="52"/>
                    </a:cubicBezTo>
                    <a:cubicBezTo>
                      <a:pt x="244" y="52"/>
                      <a:pt x="100" y="124"/>
                      <a:pt x="5" y="61"/>
                    </a:cubicBezTo>
                    <a:cubicBezTo>
                      <a:pt x="5" y="61"/>
                      <a:pt x="0" y="125"/>
                      <a:pt x="18" y="182"/>
                    </a:cubicBezTo>
                    <a:cubicBezTo>
                      <a:pt x="96" y="174"/>
                      <a:pt x="96" y="174"/>
                      <a:pt x="96" y="174"/>
                    </a:cubicBezTo>
                    <a:cubicBezTo>
                      <a:pt x="96" y="174"/>
                      <a:pt x="49" y="199"/>
                      <a:pt x="36" y="198"/>
                    </a:cubicBezTo>
                    <a:cubicBezTo>
                      <a:pt x="36" y="198"/>
                      <a:pt x="43" y="236"/>
                      <a:pt x="54" y="257"/>
                    </a:cubicBezTo>
                    <a:cubicBezTo>
                      <a:pt x="65" y="278"/>
                      <a:pt x="173" y="205"/>
                      <a:pt x="173" y="205"/>
                    </a:cubicBezTo>
                    <a:cubicBezTo>
                      <a:pt x="173" y="205"/>
                      <a:pt x="112" y="288"/>
                      <a:pt x="101" y="363"/>
                    </a:cubicBezTo>
                    <a:cubicBezTo>
                      <a:pt x="125" y="401"/>
                      <a:pt x="125" y="401"/>
                      <a:pt x="125" y="401"/>
                    </a:cubicBezTo>
                    <a:cubicBezTo>
                      <a:pt x="125" y="401"/>
                      <a:pt x="196" y="202"/>
                      <a:pt x="244" y="159"/>
                    </a:cubicBezTo>
                    <a:cubicBezTo>
                      <a:pt x="251" y="153"/>
                      <a:pt x="260" y="144"/>
                      <a:pt x="273" y="145"/>
                    </a:cubicBezTo>
                    <a:cubicBezTo>
                      <a:pt x="294" y="238"/>
                      <a:pt x="204" y="292"/>
                      <a:pt x="187" y="312"/>
                    </a:cubicBezTo>
                    <a:cubicBezTo>
                      <a:pt x="170" y="333"/>
                      <a:pt x="173" y="363"/>
                      <a:pt x="173" y="363"/>
                    </a:cubicBezTo>
                    <a:cubicBezTo>
                      <a:pt x="184" y="324"/>
                      <a:pt x="262" y="290"/>
                      <a:pt x="289" y="237"/>
                    </a:cubicBezTo>
                    <a:cubicBezTo>
                      <a:pt x="310" y="196"/>
                      <a:pt x="332" y="143"/>
                      <a:pt x="339" y="123"/>
                    </a:cubicBezTo>
                    <a:cubicBezTo>
                      <a:pt x="346" y="127"/>
                      <a:pt x="357" y="137"/>
                      <a:pt x="336" y="161"/>
                    </a:cubicBezTo>
                    <a:cubicBezTo>
                      <a:pt x="336" y="161"/>
                      <a:pt x="386" y="172"/>
                      <a:pt x="420" y="142"/>
                    </a:cubicBezTo>
                    <a:cubicBezTo>
                      <a:pt x="420" y="142"/>
                      <a:pt x="435" y="176"/>
                      <a:pt x="430" y="216"/>
                    </a:cubicBezTo>
                    <a:cubicBezTo>
                      <a:pt x="430" y="216"/>
                      <a:pt x="463" y="212"/>
                      <a:pt x="476" y="174"/>
                    </a:cubicBezTo>
                    <a:cubicBezTo>
                      <a:pt x="476" y="174"/>
                      <a:pt x="488" y="200"/>
                      <a:pt x="486" y="225"/>
                    </a:cubicBezTo>
                    <a:cubicBezTo>
                      <a:pt x="486" y="225"/>
                      <a:pt x="506" y="193"/>
                      <a:pt x="499" y="147"/>
                    </a:cubicBezTo>
                    <a:close/>
                  </a:path>
                </a:pathLst>
              </a:custGeom>
              <a:solidFill>
                <a:srgbClr val="A335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3" name="Rectangle 52"/>
              <p:cNvSpPr>
                <a:spLocks noChangeArrowheads="1"/>
              </p:cNvSpPr>
              <p:nvPr/>
            </p:nvSpPr>
            <p:spPr bwMode="auto">
              <a:xfrm>
                <a:off x="6847" y="2448"/>
                <a:ext cx="180" cy="168"/>
              </a:xfrm>
              <a:prstGeom prst="rect">
                <a:avLst/>
              </a:prstGeom>
              <a:solidFill>
                <a:srgbClr val="FF937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4" name="Freeform 53"/>
              <p:cNvSpPr/>
              <p:nvPr/>
            </p:nvSpPr>
            <p:spPr bwMode="auto">
              <a:xfrm>
                <a:off x="6861" y="2472"/>
                <a:ext cx="166" cy="128"/>
              </a:xfrm>
              <a:custGeom>
                <a:gdLst>
                  <a:gd fmla="*/ 8 w 70" name="T0"/>
                  <a:gd fmla="*/ 7 h 54" name="T1"/>
                  <a:gd fmla="*/ 70 w 70" name="T2"/>
                  <a:gd fmla="*/ 48 h 54" name="T3"/>
                  <a:gd fmla="*/ 53 w 70" name="T4"/>
                  <a:gd fmla="*/ 52 h 54" name="T5"/>
                  <a:gd fmla="*/ 0 w 70" name="T6"/>
                  <a:gd fmla="*/ 0 h 54" name="T7"/>
                  <a:gd fmla="*/ 8 w 70" name="T8"/>
                  <a:gd fmla="*/ 7 h 5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4" w="70">
                    <a:moveTo>
                      <a:pt x="8" y="7"/>
                    </a:moveTo>
                    <a:cubicBezTo>
                      <a:pt x="8" y="7"/>
                      <a:pt x="51" y="48"/>
                      <a:pt x="70" y="48"/>
                    </a:cubicBezTo>
                    <a:cubicBezTo>
                      <a:pt x="70" y="48"/>
                      <a:pt x="61" y="54"/>
                      <a:pt x="53" y="52"/>
                    </a:cubicBezTo>
                    <a:cubicBezTo>
                      <a:pt x="43" y="50"/>
                      <a:pt x="13" y="33"/>
                      <a:pt x="0" y="0"/>
                    </a:cubicBezTo>
                    <a:lnTo>
                      <a:pt x="8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5" name="Freeform 54"/>
              <p:cNvSpPr/>
              <p:nvPr/>
            </p:nvSpPr>
            <p:spPr bwMode="auto">
              <a:xfrm>
                <a:off x="6861" y="2472"/>
                <a:ext cx="178" cy="125"/>
              </a:xfrm>
              <a:custGeom>
                <a:gdLst>
                  <a:gd fmla="*/ 0 w 75" name="T0"/>
                  <a:gd fmla="*/ 0 h 53" name="T1"/>
                  <a:gd fmla="*/ 70 w 75" name="T2"/>
                  <a:gd fmla="*/ 48 h 53" name="T3"/>
                  <a:gd fmla="*/ 0 w 75" name="T4"/>
                  <a:gd fmla="*/ 0 h 5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52" w="75">
                    <a:moveTo>
                      <a:pt x="0" y="0"/>
                    </a:moveTo>
                    <a:cubicBezTo>
                      <a:pt x="0" y="0"/>
                      <a:pt x="75" y="43"/>
                      <a:pt x="70" y="48"/>
                    </a:cubicBezTo>
                    <a:cubicBezTo>
                      <a:pt x="64" y="53"/>
                      <a:pt x="30" y="37"/>
                      <a:pt x="0" y="0"/>
                    </a:cubicBezTo>
                    <a:close/>
                  </a:path>
                </a:pathLst>
              </a:custGeom>
              <a:solidFill>
                <a:srgbClr val="FF927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6" name="Freeform 55"/>
              <p:cNvSpPr/>
              <p:nvPr/>
            </p:nvSpPr>
            <p:spPr bwMode="auto">
              <a:xfrm>
                <a:off x="5425" y="2687"/>
                <a:ext cx="1231" cy="1135"/>
              </a:xfrm>
              <a:custGeom>
                <a:gdLst>
                  <a:gd fmla="*/ 0 w 520" name="T0"/>
                  <a:gd fmla="*/ 373 h 479" name="T1"/>
                  <a:gd fmla="*/ 166 w 520" name="T2"/>
                  <a:gd fmla="*/ 259 h 479" name="T3"/>
                  <a:gd fmla="*/ 520 w 520" name="T4"/>
                  <a:gd fmla="*/ 11 h 479" name="T5"/>
                  <a:gd fmla="*/ 371 w 520" name="T6"/>
                  <a:gd fmla="*/ 202 h 479" name="T7"/>
                  <a:gd fmla="*/ 489 w 520" name="T8"/>
                  <a:gd fmla="*/ 112 h 479" name="T9"/>
                  <a:gd fmla="*/ 68 w 520" name="T10"/>
                  <a:gd fmla="*/ 479 h 479" name="T11"/>
                  <a:gd fmla="*/ 0 w 520" name="T12"/>
                  <a:gd fmla="*/ 373 h 47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79" w="520">
                    <a:moveTo>
                      <a:pt x="0" y="373"/>
                    </a:moveTo>
                    <a:cubicBezTo>
                      <a:pt x="0" y="373"/>
                      <a:pt x="67" y="356"/>
                      <a:pt x="166" y="259"/>
                    </a:cubicBezTo>
                    <a:cubicBezTo>
                      <a:pt x="378" y="53"/>
                      <a:pt x="502" y="0"/>
                      <a:pt x="520" y="11"/>
                    </a:cubicBezTo>
                    <a:cubicBezTo>
                      <a:pt x="371" y="202"/>
                      <a:pt x="371" y="202"/>
                      <a:pt x="371" y="202"/>
                    </a:cubicBezTo>
                    <a:cubicBezTo>
                      <a:pt x="489" y="112"/>
                      <a:pt x="489" y="112"/>
                      <a:pt x="489" y="112"/>
                    </a:cubicBezTo>
                    <a:cubicBezTo>
                      <a:pt x="489" y="112"/>
                      <a:pt x="439" y="247"/>
                      <a:pt x="68" y="479"/>
                    </a:cubicBezTo>
                    <a:cubicBezTo>
                      <a:pt x="68" y="479"/>
                      <a:pt x="8" y="399"/>
                      <a:pt x="0" y="37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7" name="Freeform 56"/>
              <p:cNvSpPr/>
              <p:nvPr/>
            </p:nvSpPr>
            <p:spPr bwMode="auto">
              <a:xfrm>
                <a:off x="6199" y="2605"/>
                <a:ext cx="509" cy="651"/>
              </a:xfrm>
              <a:custGeom>
                <a:gdLst>
                  <a:gd fmla="*/ 157 w 215" name="T0"/>
                  <a:gd fmla="*/ 0 h 275" name="T1"/>
                  <a:gd fmla="*/ 193 w 215" name="T2"/>
                  <a:gd fmla="*/ 46 h 275" name="T3"/>
                  <a:gd fmla="*/ 55 w 215" name="T4"/>
                  <a:gd fmla="*/ 229 h 275" name="T5"/>
                  <a:gd fmla="*/ 193 w 215" name="T6"/>
                  <a:gd fmla="*/ 115 h 275" name="T7"/>
                  <a:gd fmla="*/ 215 w 215" name="T8"/>
                  <a:gd fmla="*/ 189 h 275" name="T9"/>
                  <a:gd fmla="*/ 175 w 215" name="T10"/>
                  <a:gd fmla="*/ 157 h 275" name="T11"/>
                  <a:gd fmla="*/ 0 w 215" name="T12"/>
                  <a:gd fmla="*/ 275 h 275" name="T13"/>
                  <a:gd fmla="*/ 172 w 215" name="T14"/>
                  <a:gd fmla="*/ 50 h 275" name="T15"/>
                  <a:gd fmla="*/ 82 w 215" name="T16"/>
                  <a:gd fmla="*/ 106 h 275" name="T17"/>
                  <a:gd fmla="*/ 121 w 215" name="T18"/>
                  <a:gd fmla="*/ 5 h 275" name="T19"/>
                  <a:gd fmla="*/ 157 w 215" name="T20"/>
                  <a:gd fmla="*/ 0 h 27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275" w="215">
                    <a:moveTo>
                      <a:pt x="157" y="0"/>
                    </a:moveTo>
                    <a:cubicBezTo>
                      <a:pt x="193" y="46"/>
                      <a:pt x="193" y="46"/>
                      <a:pt x="193" y="46"/>
                    </a:cubicBezTo>
                    <a:cubicBezTo>
                      <a:pt x="55" y="229"/>
                      <a:pt x="55" y="229"/>
                      <a:pt x="55" y="229"/>
                    </a:cubicBezTo>
                    <a:cubicBezTo>
                      <a:pt x="193" y="115"/>
                      <a:pt x="193" y="115"/>
                      <a:pt x="193" y="115"/>
                    </a:cubicBezTo>
                    <a:cubicBezTo>
                      <a:pt x="215" y="189"/>
                      <a:pt x="215" y="189"/>
                      <a:pt x="215" y="189"/>
                    </a:cubicBezTo>
                    <a:cubicBezTo>
                      <a:pt x="215" y="189"/>
                      <a:pt x="195" y="157"/>
                      <a:pt x="175" y="157"/>
                    </a:cubicBezTo>
                    <a:cubicBezTo>
                      <a:pt x="156" y="156"/>
                      <a:pt x="0" y="275"/>
                      <a:pt x="0" y="275"/>
                    </a:cubicBezTo>
                    <a:cubicBezTo>
                      <a:pt x="0" y="275"/>
                      <a:pt x="191" y="48"/>
                      <a:pt x="172" y="50"/>
                    </a:cubicBezTo>
                    <a:cubicBezTo>
                      <a:pt x="154" y="52"/>
                      <a:pt x="82" y="106"/>
                      <a:pt x="82" y="106"/>
                    </a:cubicBezTo>
                    <a:cubicBezTo>
                      <a:pt x="121" y="5"/>
                      <a:pt x="121" y="5"/>
                      <a:pt x="121" y="5"/>
                    </a:cubicBezTo>
                    <a:lnTo>
                      <a:pt x="157" y="0"/>
                    </a:lnTo>
                    <a:close/>
                  </a:path>
                </a:pathLst>
              </a:custGeom>
              <a:solidFill>
                <a:srgbClr val="D3D5D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8" name="Freeform 57"/>
              <p:cNvSpPr/>
              <p:nvPr/>
            </p:nvSpPr>
            <p:spPr bwMode="auto">
              <a:xfrm>
                <a:off x="3192" y="3720"/>
                <a:ext cx="667" cy="457"/>
              </a:xfrm>
              <a:custGeom>
                <a:gdLst>
                  <a:gd fmla="*/ 246 w 282" name="T0"/>
                  <a:gd fmla="*/ 91 h 193" name="T1"/>
                  <a:gd fmla="*/ 221 w 282" name="T2"/>
                  <a:gd fmla="*/ 43 h 193" name="T3"/>
                  <a:gd fmla="*/ 167 w 282" name="T4"/>
                  <a:gd fmla="*/ 18 h 193" name="T5"/>
                  <a:gd fmla="*/ 133 w 282" name="T6"/>
                  <a:gd fmla="*/ 7 h 193" name="T7"/>
                  <a:gd fmla="*/ 159 w 282" name="T8"/>
                  <a:gd fmla="*/ 34 h 193" name="T9"/>
                  <a:gd fmla="*/ 103 w 282" name="T10"/>
                  <a:gd fmla="*/ 43 h 193" name="T11"/>
                  <a:gd fmla="*/ 0 w 282" name="T12"/>
                  <a:gd fmla="*/ 120 h 193" name="T13"/>
                  <a:gd fmla="*/ 169 w 282" name="T14"/>
                  <a:gd fmla="*/ 135 h 193" name="T15"/>
                  <a:gd fmla="*/ 227 w 282" name="T16"/>
                  <a:gd fmla="*/ 193 h 193" name="T17"/>
                  <a:gd fmla="*/ 282 w 282" name="T18"/>
                  <a:gd fmla="*/ 120 h 193" name="T19"/>
                  <a:gd fmla="*/ 246 w 282" name="T20"/>
                  <a:gd fmla="*/ 91 h 19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93" w="282">
                    <a:moveTo>
                      <a:pt x="246" y="91"/>
                    </a:moveTo>
                    <a:cubicBezTo>
                      <a:pt x="221" y="43"/>
                      <a:pt x="221" y="43"/>
                      <a:pt x="221" y="43"/>
                    </a:cubicBezTo>
                    <a:cubicBezTo>
                      <a:pt x="221" y="43"/>
                      <a:pt x="208" y="35"/>
                      <a:pt x="167" y="18"/>
                    </a:cubicBezTo>
                    <a:cubicBezTo>
                      <a:pt x="126" y="0"/>
                      <a:pt x="133" y="7"/>
                      <a:pt x="133" y="7"/>
                    </a:cubicBezTo>
                    <a:cubicBezTo>
                      <a:pt x="159" y="34"/>
                      <a:pt x="159" y="34"/>
                      <a:pt x="159" y="34"/>
                    </a:cubicBezTo>
                    <a:cubicBezTo>
                      <a:pt x="159" y="34"/>
                      <a:pt x="153" y="47"/>
                      <a:pt x="103" y="43"/>
                    </a:cubicBezTo>
                    <a:cubicBezTo>
                      <a:pt x="73" y="40"/>
                      <a:pt x="0" y="120"/>
                      <a:pt x="0" y="120"/>
                    </a:cubicBezTo>
                    <a:cubicBezTo>
                      <a:pt x="0" y="120"/>
                      <a:pt x="140" y="109"/>
                      <a:pt x="169" y="135"/>
                    </a:cubicBezTo>
                    <a:cubicBezTo>
                      <a:pt x="199" y="161"/>
                      <a:pt x="227" y="193"/>
                      <a:pt x="227" y="193"/>
                    </a:cubicBezTo>
                    <a:cubicBezTo>
                      <a:pt x="282" y="120"/>
                      <a:pt x="282" y="120"/>
                      <a:pt x="282" y="120"/>
                    </a:cubicBezTo>
                    <a:lnTo>
                      <a:pt x="246" y="91"/>
                    </a:ln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9" name="Freeform 58"/>
              <p:cNvSpPr/>
              <p:nvPr/>
            </p:nvSpPr>
            <p:spPr bwMode="auto">
              <a:xfrm>
                <a:off x="2847" y="4047"/>
                <a:ext cx="584" cy="412"/>
              </a:xfrm>
              <a:custGeom>
                <a:gdLst>
                  <a:gd fmla="*/ 201 w 247" name="T0"/>
                  <a:gd fmla="*/ 29 h 174" name="T1"/>
                  <a:gd fmla="*/ 156 w 247" name="T2"/>
                  <a:gd fmla="*/ 0 h 174" name="T3"/>
                  <a:gd fmla="*/ 96 w 247" name="T4"/>
                  <a:gd fmla="*/ 4 h 174" name="T5"/>
                  <a:gd fmla="*/ 61 w 247" name="T6"/>
                  <a:gd fmla="*/ 11 h 174" name="T7"/>
                  <a:gd fmla="*/ 97 w 247" name="T8"/>
                  <a:gd fmla="*/ 22 h 174" name="T9"/>
                  <a:gd fmla="*/ 53 w 247" name="T10"/>
                  <a:gd fmla="*/ 57 h 174" name="T11"/>
                  <a:gd fmla="*/ 0 w 247" name="T12"/>
                  <a:gd fmla="*/ 174 h 174" name="T13"/>
                  <a:gd fmla="*/ 156 w 247" name="T14"/>
                  <a:gd fmla="*/ 106 h 174" name="T15"/>
                  <a:gd fmla="*/ 234 w 247" name="T16"/>
                  <a:gd fmla="*/ 128 h 174" name="T17"/>
                  <a:gd fmla="*/ 247 w 247" name="T18"/>
                  <a:gd fmla="*/ 38 h 174" name="T19"/>
                  <a:gd fmla="*/ 201 w 247" name="T20"/>
                  <a:gd fmla="*/ 29 h 17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74" w="246">
                    <a:moveTo>
                      <a:pt x="201" y="29"/>
                    </a:moveTo>
                    <a:cubicBezTo>
                      <a:pt x="156" y="0"/>
                      <a:pt x="156" y="0"/>
                      <a:pt x="156" y="0"/>
                    </a:cubicBezTo>
                    <a:cubicBezTo>
                      <a:pt x="156" y="0"/>
                      <a:pt x="141" y="0"/>
                      <a:pt x="96" y="4"/>
                    </a:cubicBezTo>
                    <a:cubicBezTo>
                      <a:pt x="52" y="8"/>
                      <a:pt x="61" y="11"/>
                      <a:pt x="61" y="11"/>
                    </a:cubicBezTo>
                    <a:cubicBezTo>
                      <a:pt x="97" y="22"/>
                      <a:pt x="97" y="22"/>
                      <a:pt x="97" y="22"/>
                    </a:cubicBezTo>
                    <a:cubicBezTo>
                      <a:pt x="97" y="22"/>
                      <a:pt x="99" y="36"/>
                      <a:pt x="53" y="57"/>
                    </a:cubicBezTo>
                    <a:cubicBezTo>
                      <a:pt x="25" y="70"/>
                      <a:pt x="0" y="174"/>
                      <a:pt x="0" y="174"/>
                    </a:cubicBezTo>
                    <a:cubicBezTo>
                      <a:pt x="0" y="174"/>
                      <a:pt x="117" y="97"/>
                      <a:pt x="156" y="106"/>
                    </a:cubicBezTo>
                    <a:cubicBezTo>
                      <a:pt x="194" y="114"/>
                      <a:pt x="234" y="128"/>
                      <a:pt x="234" y="128"/>
                    </a:cubicBezTo>
                    <a:cubicBezTo>
                      <a:pt x="247" y="38"/>
                      <a:pt x="247" y="38"/>
                      <a:pt x="247" y="38"/>
                    </a:cubicBezTo>
                    <a:lnTo>
                      <a:pt x="201" y="29"/>
                    </a:ln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</p:grpSp>
      <p:grpSp>
        <p:nvGrpSpPr>
          <p:cNvPr id="91" name="组合 90"/>
          <p:cNvGrpSpPr/>
          <p:nvPr/>
        </p:nvGrpSpPr>
        <p:grpSpPr>
          <a:xfrm>
            <a:off x="293858" y="421751"/>
            <a:ext cx="5496121" cy="3715274"/>
            <a:chOff x="293858" y="421751"/>
            <a:chExt cx="5496121" cy="3715274"/>
          </a:xfrm>
        </p:grpSpPr>
        <p:sp>
          <p:nvSpPr>
            <p:cNvPr id="10" name="Freeform 25"/>
            <p:cNvSpPr/>
            <p:nvPr/>
          </p:nvSpPr>
          <p:spPr bwMode="auto">
            <a:xfrm>
              <a:off x="623888" y="1546225"/>
              <a:ext cx="2808288" cy="2590800"/>
            </a:xfrm>
            <a:custGeom>
              <a:gdLst>
                <a:gd fmla="*/ 1592 w 1769" name="T0"/>
                <a:gd fmla="*/ 0 h 1632" name="T1"/>
                <a:gd fmla="*/ 0 w 1769" name="T2"/>
                <a:gd fmla="*/ 1177 h 1632" name="T3"/>
                <a:gd fmla="*/ 380 w 1769" name="T4"/>
                <a:gd fmla="*/ 1632 h 1632" name="T5"/>
                <a:gd fmla="*/ 1769 w 1769" name="T6"/>
                <a:gd fmla="*/ 245 h 1632" name="T7"/>
                <a:gd fmla="*/ 1592 w 1769" name="T8"/>
                <a:gd fmla="*/ 0 h 163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32" w="1769">
                  <a:moveTo>
                    <a:pt x="1592" y="0"/>
                  </a:moveTo>
                  <a:lnTo>
                    <a:pt x="0" y="1177"/>
                  </a:lnTo>
                  <a:lnTo>
                    <a:pt x="380" y="1632"/>
                  </a:lnTo>
                  <a:lnTo>
                    <a:pt x="1769" y="245"/>
                  </a:lnTo>
                  <a:lnTo>
                    <a:pt x="1592" y="0"/>
                  </a:ln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grpSp>
          <p:nvGrpSpPr>
            <p:cNvPr id="23" name="Group 100"/>
            <p:cNvGrpSpPr>
              <a:grpSpLocks noChangeAspect="1"/>
            </p:cNvGrpSpPr>
            <p:nvPr/>
          </p:nvGrpSpPr>
          <p:grpSpPr>
            <a:xfrm>
              <a:off x="372048" y="421751"/>
              <a:ext cx="4184978" cy="3599230"/>
              <a:chOff x="3137" y="1475"/>
              <a:chExt cx="3951" cy="3398"/>
            </a:xfrm>
          </p:grpSpPr>
          <p:sp>
            <p:nvSpPr>
              <p:cNvPr id="24" name="Freeform 101"/>
              <p:cNvSpPr/>
              <p:nvPr/>
            </p:nvSpPr>
            <p:spPr bwMode="auto">
              <a:xfrm>
                <a:off x="3137" y="3396"/>
                <a:ext cx="1546" cy="1174"/>
              </a:xfrm>
              <a:custGeom>
                <a:gdLst>
                  <a:gd fmla="*/ 0 w 653" name="T0"/>
                  <a:gd fmla="*/ 496 h 496" name="T1"/>
                  <a:gd fmla="*/ 647 w 653" name="T2"/>
                  <a:gd fmla="*/ 8 h 496" name="T3"/>
                  <a:gd fmla="*/ 0 w 653" name="T4"/>
                  <a:gd fmla="*/ 496 h 49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96" w="653">
                    <a:moveTo>
                      <a:pt x="0" y="496"/>
                    </a:moveTo>
                    <a:cubicBezTo>
                      <a:pt x="0" y="496"/>
                      <a:pt x="653" y="0"/>
                      <a:pt x="647" y="8"/>
                    </a:cubicBezTo>
                    <a:cubicBezTo>
                      <a:pt x="620" y="47"/>
                      <a:pt x="0" y="496"/>
                      <a:pt x="0" y="4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5" name="Freeform 102"/>
              <p:cNvSpPr/>
              <p:nvPr/>
            </p:nvSpPr>
            <p:spPr bwMode="auto">
              <a:xfrm>
                <a:off x="3379" y="3737"/>
                <a:ext cx="1131" cy="1082"/>
              </a:xfrm>
              <a:custGeom>
                <a:gdLst>
                  <a:gd fmla="*/ 0 w 478" name="T0"/>
                  <a:gd fmla="*/ 457 h 457" name="T1"/>
                  <a:gd fmla="*/ 399 w 478" name="T2"/>
                  <a:gd fmla="*/ 87 h 457" name="T3"/>
                  <a:gd fmla="*/ 0 w 478" name="T4"/>
                  <a:gd fmla="*/ 457 h 45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57" w="478">
                    <a:moveTo>
                      <a:pt x="0" y="457"/>
                    </a:moveTo>
                    <a:cubicBezTo>
                      <a:pt x="0" y="457"/>
                      <a:pt x="478" y="0"/>
                      <a:pt x="399" y="87"/>
                    </a:cubicBezTo>
                    <a:cubicBezTo>
                      <a:pt x="321" y="174"/>
                      <a:pt x="0" y="457"/>
                      <a:pt x="0" y="4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6" name="Freeform 103"/>
              <p:cNvSpPr/>
              <p:nvPr/>
            </p:nvSpPr>
            <p:spPr bwMode="auto">
              <a:xfrm>
                <a:off x="3731" y="3763"/>
                <a:ext cx="1153" cy="1110"/>
              </a:xfrm>
              <a:custGeom>
                <a:gdLst>
                  <a:gd fmla="*/ 0 w 487" name="T0"/>
                  <a:gd fmla="*/ 469 h 469" name="T1"/>
                  <a:gd fmla="*/ 430 w 487" name="T2"/>
                  <a:gd fmla="*/ 64 h 469" name="T3"/>
                  <a:gd fmla="*/ 0 w 487" name="T4"/>
                  <a:gd fmla="*/ 469 h 469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69" w="487">
                    <a:moveTo>
                      <a:pt x="0" y="469"/>
                    </a:moveTo>
                    <a:cubicBezTo>
                      <a:pt x="0" y="469"/>
                      <a:pt x="487" y="0"/>
                      <a:pt x="430" y="64"/>
                    </a:cubicBezTo>
                    <a:cubicBezTo>
                      <a:pt x="372" y="127"/>
                      <a:pt x="0" y="469"/>
                      <a:pt x="0" y="4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7" name="Freeform 104"/>
              <p:cNvSpPr/>
              <p:nvPr/>
            </p:nvSpPr>
            <p:spPr bwMode="auto">
              <a:xfrm>
                <a:off x="4775" y="2703"/>
                <a:ext cx="1020" cy="1020"/>
              </a:xfrm>
              <a:custGeom>
                <a:gdLst>
                  <a:gd fmla="*/ 431 w 431" name="T0"/>
                  <a:gd fmla="*/ 136 h 431" name="T1"/>
                  <a:gd fmla="*/ 308 w 431" name="T2"/>
                  <a:gd fmla="*/ 0 h 431" name="T3"/>
                  <a:gd fmla="*/ 307 w 431" name="T4"/>
                  <a:gd fmla="*/ 0 h 431" name="T5"/>
                  <a:gd fmla="*/ 16 w 431" name="T6"/>
                  <a:gd fmla="*/ 354 h 431" name="T7"/>
                  <a:gd fmla="*/ 62 w 431" name="T8"/>
                  <a:gd fmla="*/ 357 h 431" name="T9"/>
                  <a:gd fmla="*/ 0 w 431" name="T10"/>
                  <a:gd fmla="*/ 413 h 431" name="T11"/>
                  <a:gd fmla="*/ 430 w 431" name="T12"/>
                  <a:gd fmla="*/ 137 h 431" name="T13"/>
                  <a:gd fmla="*/ 431 w 431" name="T14"/>
                  <a:gd fmla="*/ 136 h 43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1" w="431">
                    <a:moveTo>
                      <a:pt x="431" y="136"/>
                    </a:moveTo>
                    <a:cubicBezTo>
                      <a:pt x="308" y="0"/>
                      <a:pt x="308" y="0"/>
                      <a:pt x="308" y="0"/>
                    </a:cubicBezTo>
                    <a:cubicBezTo>
                      <a:pt x="308" y="0"/>
                      <a:pt x="307" y="0"/>
                      <a:pt x="307" y="0"/>
                    </a:cubicBezTo>
                    <a:cubicBezTo>
                      <a:pt x="18" y="12"/>
                      <a:pt x="16" y="354"/>
                      <a:pt x="16" y="354"/>
                    </a:cubicBezTo>
                    <a:cubicBezTo>
                      <a:pt x="62" y="357"/>
                      <a:pt x="62" y="357"/>
                      <a:pt x="62" y="357"/>
                    </a:cubicBezTo>
                    <a:cubicBezTo>
                      <a:pt x="0" y="413"/>
                      <a:pt x="0" y="413"/>
                      <a:pt x="0" y="413"/>
                    </a:cubicBezTo>
                    <a:cubicBezTo>
                      <a:pt x="0" y="413"/>
                      <a:pt x="368" y="431"/>
                      <a:pt x="430" y="137"/>
                    </a:cubicBezTo>
                    <a:cubicBezTo>
                      <a:pt x="430" y="137"/>
                      <a:pt x="430" y="137"/>
                      <a:pt x="431" y="1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8" name="Freeform 105"/>
              <p:cNvSpPr/>
              <p:nvPr/>
            </p:nvSpPr>
            <p:spPr bwMode="auto">
              <a:xfrm>
                <a:off x="4979" y="2757"/>
                <a:ext cx="764" cy="727"/>
              </a:xfrm>
              <a:custGeom>
                <a:gdLst>
                  <a:gd fmla="*/ 323 w 323" name="T0"/>
                  <a:gd fmla="*/ 90 h 307" name="T1"/>
                  <a:gd fmla="*/ 241 w 323" name="T2"/>
                  <a:gd fmla="*/ 0 h 307" name="T3"/>
                  <a:gd fmla="*/ 241 w 323" name="T4"/>
                  <a:gd fmla="*/ 0 h 307" name="T5"/>
                  <a:gd fmla="*/ 14 w 323" name="T6"/>
                  <a:gd fmla="*/ 265 h 307" name="T7"/>
                  <a:gd fmla="*/ 47 w 323" name="T8"/>
                  <a:gd fmla="*/ 265 h 307" name="T9"/>
                  <a:gd fmla="*/ 0 w 323" name="T10"/>
                  <a:gd fmla="*/ 307 h 307" name="T11"/>
                  <a:gd fmla="*/ 322 w 323" name="T12"/>
                  <a:gd fmla="*/ 90 h 307" name="T13"/>
                  <a:gd fmla="*/ 323 w 323" name="T14"/>
                  <a:gd fmla="*/ 90 h 30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07" w="323">
                    <a:moveTo>
                      <a:pt x="323" y="90"/>
                    </a:moveTo>
                    <a:cubicBezTo>
                      <a:pt x="241" y="0"/>
                      <a:pt x="241" y="0"/>
                      <a:pt x="241" y="0"/>
                    </a:cubicBezTo>
                    <a:cubicBezTo>
                      <a:pt x="241" y="0"/>
                      <a:pt x="241" y="0"/>
                      <a:pt x="241" y="0"/>
                    </a:cubicBezTo>
                    <a:cubicBezTo>
                      <a:pt x="33" y="24"/>
                      <a:pt x="14" y="265"/>
                      <a:pt x="14" y="265"/>
                    </a:cubicBezTo>
                    <a:cubicBezTo>
                      <a:pt x="47" y="265"/>
                      <a:pt x="47" y="265"/>
                      <a:pt x="47" y="265"/>
                    </a:cubicBezTo>
                    <a:cubicBezTo>
                      <a:pt x="0" y="307"/>
                      <a:pt x="0" y="307"/>
                      <a:pt x="0" y="307"/>
                    </a:cubicBezTo>
                    <a:cubicBezTo>
                      <a:pt x="0" y="307"/>
                      <a:pt x="262" y="301"/>
                      <a:pt x="322" y="90"/>
                    </a:cubicBezTo>
                    <a:cubicBezTo>
                      <a:pt x="322" y="90"/>
                      <a:pt x="322" y="90"/>
                      <a:pt x="323" y="90"/>
                    </a:cubicBezTo>
                    <a:close/>
                  </a:path>
                </a:pathLst>
              </a:custGeom>
              <a:solidFill>
                <a:srgbClr val="FFE1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9" name="Freeform 106"/>
              <p:cNvSpPr/>
              <p:nvPr/>
            </p:nvSpPr>
            <p:spPr bwMode="auto">
              <a:xfrm>
                <a:off x="5483" y="1475"/>
                <a:ext cx="1605" cy="1540"/>
              </a:xfrm>
              <a:custGeom>
                <a:gdLst>
                  <a:gd fmla="*/ 585 w 678" name="T0"/>
                  <a:gd fmla="*/ 116 h 651" name="T1"/>
                  <a:gd fmla="*/ 563 w 678" name="T2"/>
                  <a:gd fmla="*/ 478 h 651" name="T3"/>
                  <a:gd fmla="*/ 319 w 678" name="T4"/>
                  <a:gd fmla="*/ 531 h 651" name="T5"/>
                  <a:gd fmla="*/ 143 w 678" name="T6"/>
                  <a:gd fmla="*/ 651 h 651" name="T7"/>
                  <a:gd fmla="*/ 0 w 678" name="T8"/>
                  <a:gd fmla="*/ 490 h 651" name="T9"/>
                  <a:gd fmla="*/ 141 w 678" name="T10"/>
                  <a:gd fmla="*/ 330 h 651" name="T11"/>
                  <a:gd fmla="*/ 223 w 678" name="T12"/>
                  <a:gd fmla="*/ 94 h 651" name="T13"/>
                  <a:gd fmla="*/ 585 w 678" name="T14"/>
                  <a:gd fmla="*/ 116 h 6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51" w="678">
                    <a:moveTo>
                      <a:pt x="585" y="116"/>
                    </a:moveTo>
                    <a:cubicBezTo>
                      <a:pt x="678" y="222"/>
                      <a:pt x="669" y="384"/>
                      <a:pt x="563" y="478"/>
                    </a:cubicBezTo>
                    <a:cubicBezTo>
                      <a:pt x="494" y="539"/>
                      <a:pt x="401" y="556"/>
                      <a:pt x="319" y="531"/>
                    </a:cubicBezTo>
                    <a:cubicBezTo>
                      <a:pt x="143" y="651"/>
                      <a:pt x="143" y="651"/>
                      <a:pt x="143" y="651"/>
                    </a:cubicBezTo>
                    <a:cubicBezTo>
                      <a:pt x="0" y="490"/>
                      <a:pt x="0" y="490"/>
                      <a:pt x="0" y="490"/>
                    </a:cubicBezTo>
                    <a:cubicBezTo>
                      <a:pt x="141" y="330"/>
                      <a:pt x="141" y="330"/>
                      <a:pt x="141" y="330"/>
                    </a:cubicBezTo>
                    <a:cubicBezTo>
                      <a:pt x="126" y="245"/>
                      <a:pt x="154" y="155"/>
                      <a:pt x="223" y="94"/>
                    </a:cubicBezTo>
                    <a:cubicBezTo>
                      <a:pt x="329" y="0"/>
                      <a:pt x="491" y="10"/>
                      <a:pt x="585" y="116"/>
                    </a:cubicBezTo>
                    <a:close/>
                  </a:path>
                </a:pathLst>
              </a:custGeom>
              <a:solidFill>
                <a:srgbClr val="FFE1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0" name="Freeform 107"/>
              <p:cNvSpPr>
                <a:spLocks noEditPoints="1"/>
              </p:cNvSpPr>
              <p:nvPr/>
            </p:nvSpPr>
            <p:spPr bwMode="auto">
              <a:xfrm>
                <a:off x="5732" y="2031"/>
                <a:ext cx="745" cy="729"/>
              </a:xfrm>
              <a:custGeom>
                <a:gdLst>
                  <a:gd fmla="*/ 20 w 315" name="T0"/>
                  <a:gd fmla="*/ 232 h 308" name="T1"/>
                  <a:gd fmla="*/ 6 w 315" name="T2"/>
                  <a:gd fmla="*/ 235 h 308" name="T3"/>
                  <a:gd fmla="*/ 3 w 315" name="T4"/>
                  <a:gd fmla="*/ 221 h 308" name="T5"/>
                  <a:gd fmla="*/ 107 w 315" name="T6"/>
                  <a:gd fmla="*/ 70 h 308" name="T7"/>
                  <a:gd fmla="*/ 170 w 315" name="T8"/>
                  <a:gd fmla="*/ 15 h 308" name="T9"/>
                  <a:gd fmla="*/ 169 w 315" name="T10"/>
                  <a:gd fmla="*/ 17 h 308" name="T11"/>
                  <a:gd fmla="*/ 170 w 315" name="T12"/>
                  <a:gd fmla="*/ 15 h 308" name="T13"/>
                  <a:gd fmla="*/ 170 w 315" name="T14"/>
                  <a:gd fmla="*/ 14 h 308" name="T15"/>
                  <a:gd fmla="*/ 170 w 315" name="T16"/>
                  <a:gd fmla="*/ 31 h 308" name="T17"/>
                  <a:gd fmla="*/ 207 w 315" name="T18"/>
                  <a:gd fmla="*/ 119 h 308" name="T19"/>
                  <a:gd fmla="*/ 288 w 315" name="T20"/>
                  <a:gd fmla="*/ 164 h 308" name="T21"/>
                  <a:gd fmla="*/ 304 w 315" name="T22"/>
                  <a:gd fmla="*/ 164 h 308" name="T23"/>
                  <a:gd fmla="*/ 315 w 315" name="T24"/>
                  <a:gd fmla="*/ 174 h 308" name="T25"/>
                  <a:gd fmla="*/ 309 w 315" name="T26"/>
                  <a:gd fmla="*/ 184 h 308" name="T27"/>
                  <a:gd fmla="*/ 78 w 315" name="T28"/>
                  <a:gd fmla="*/ 305 h 308" name="T29"/>
                  <a:gd fmla="*/ 64 w 315" name="T30"/>
                  <a:gd fmla="*/ 301 h 308" name="T31"/>
                  <a:gd fmla="*/ 69 w 315" name="T32"/>
                  <a:gd fmla="*/ 287 h 308" name="T33"/>
                  <a:gd fmla="*/ 270 w 315" name="T34"/>
                  <a:gd fmla="*/ 181 h 308" name="T35"/>
                  <a:gd fmla="*/ 192 w 315" name="T36"/>
                  <a:gd fmla="*/ 133 h 308" name="T37"/>
                  <a:gd fmla="*/ 151 w 315" name="T38"/>
                  <a:gd fmla="*/ 43 h 308" name="T39"/>
                  <a:gd fmla="*/ 20 w 315" name="T40"/>
                  <a:gd fmla="*/ 232 h 308" name="T41"/>
                  <a:gd fmla="*/ 107 w 315" name="T42"/>
                  <a:gd fmla="*/ 70 h 308" name="T43"/>
                  <a:gd fmla="*/ 152 w 315" name="T44"/>
                  <a:gd fmla="*/ 6 h 308" name="T45"/>
                  <a:gd fmla="*/ 166 w 315" name="T46"/>
                  <a:gd fmla="*/ 3 h 308" name="T47"/>
                  <a:gd fmla="*/ 170 w 315" name="T48"/>
                  <a:gd fmla="*/ 13 h 308" name="T49"/>
                  <a:gd fmla="*/ 170 w 315" name="T50"/>
                  <a:gd fmla="*/ 14 h 308" name="T51"/>
                  <a:gd fmla="*/ 170 w 315" name="T52"/>
                  <a:gd fmla="*/ 15 h 308" name="T53"/>
                  <a:gd fmla="*/ 170 w 315" name="T54"/>
                  <a:gd fmla="*/ 13 h 308" name="T55"/>
                  <a:gd fmla="*/ 170 w 315" name="T56"/>
                  <a:gd fmla="*/ 15 h 308" name="T57"/>
                  <a:gd fmla="*/ 107 w 315" name="T58"/>
                  <a:gd fmla="*/ 70 h 308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308" w="315">
                    <a:moveTo>
                      <a:pt x="20" y="232"/>
                    </a:moveTo>
                    <a:cubicBezTo>
                      <a:pt x="17" y="237"/>
                      <a:pt x="10" y="238"/>
                      <a:pt x="6" y="235"/>
                    </a:cubicBezTo>
                    <a:cubicBezTo>
                      <a:pt x="1" y="232"/>
                      <a:pt x="0" y="225"/>
                      <a:pt x="3" y="221"/>
                    </a:cubicBezTo>
                    <a:cubicBezTo>
                      <a:pt x="107" y="70"/>
                      <a:pt x="107" y="70"/>
                      <a:pt x="107" y="70"/>
                    </a:cubicBezTo>
                    <a:cubicBezTo>
                      <a:pt x="170" y="15"/>
                      <a:pt x="170" y="15"/>
                      <a:pt x="170" y="15"/>
                    </a:cubicBezTo>
                    <a:cubicBezTo>
                      <a:pt x="169" y="17"/>
                      <a:pt x="169" y="17"/>
                      <a:pt x="169" y="17"/>
                    </a:cubicBezTo>
                    <a:cubicBezTo>
                      <a:pt x="169" y="16"/>
                      <a:pt x="170" y="16"/>
                      <a:pt x="170" y="15"/>
                    </a:cubicBezTo>
                    <a:cubicBezTo>
                      <a:pt x="170" y="14"/>
                      <a:pt x="170" y="14"/>
                      <a:pt x="170" y="14"/>
                    </a:cubicBezTo>
                    <a:cubicBezTo>
                      <a:pt x="170" y="20"/>
                      <a:pt x="170" y="25"/>
                      <a:pt x="170" y="31"/>
                    </a:cubicBezTo>
                    <a:cubicBezTo>
                      <a:pt x="172" y="63"/>
                      <a:pt x="185" y="95"/>
                      <a:pt x="207" y="119"/>
                    </a:cubicBezTo>
                    <a:cubicBezTo>
                      <a:pt x="228" y="144"/>
                      <a:pt x="257" y="161"/>
                      <a:pt x="288" y="164"/>
                    </a:cubicBezTo>
                    <a:cubicBezTo>
                      <a:pt x="294" y="165"/>
                      <a:pt x="299" y="165"/>
                      <a:pt x="304" y="164"/>
                    </a:cubicBezTo>
                    <a:cubicBezTo>
                      <a:pt x="310" y="164"/>
                      <a:pt x="315" y="168"/>
                      <a:pt x="315" y="174"/>
                    </a:cubicBezTo>
                    <a:cubicBezTo>
                      <a:pt x="315" y="178"/>
                      <a:pt x="313" y="182"/>
                      <a:pt x="309" y="184"/>
                    </a:cubicBezTo>
                    <a:cubicBezTo>
                      <a:pt x="78" y="305"/>
                      <a:pt x="78" y="305"/>
                      <a:pt x="78" y="305"/>
                    </a:cubicBezTo>
                    <a:cubicBezTo>
                      <a:pt x="73" y="308"/>
                      <a:pt x="67" y="306"/>
                      <a:pt x="64" y="301"/>
                    </a:cubicBezTo>
                    <a:cubicBezTo>
                      <a:pt x="62" y="296"/>
                      <a:pt x="64" y="290"/>
                      <a:pt x="69" y="287"/>
                    </a:cubicBezTo>
                    <a:cubicBezTo>
                      <a:pt x="270" y="181"/>
                      <a:pt x="270" y="181"/>
                      <a:pt x="270" y="181"/>
                    </a:cubicBezTo>
                    <a:cubicBezTo>
                      <a:pt x="240" y="174"/>
                      <a:pt x="212" y="156"/>
                      <a:pt x="192" y="133"/>
                    </a:cubicBezTo>
                    <a:cubicBezTo>
                      <a:pt x="170" y="108"/>
                      <a:pt x="155" y="76"/>
                      <a:pt x="151" y="43"/>
                    </a:cubicBezTo>
                    <a:lnTo>
                      <a:pt x="20" y="232"/>
                    </a:lnTo>
                    <a:close/>
                    <a:moveTo>
                      <a:pt x="107" y="70"/>
                    </a:moveTo>
                    <a:cubicBezTo>
                      <a:pt x="152" y="6"/>
                      <a:pt x="152" y="6"/>
                      <a:pt x="152" y="6"/>
                    </a:cubicBezTo>
                    <a:cubicBezTo>
                      <a:pt x="155" y="1"/>
                      <a:pt x="162" y="0"/>
                      <a:pt x="166" y="3"/>
                    </a:cubicBezTo>
                    <a:cubicBezTo>
                      <a:pt x="170" y="5"/>
                      <a:pt x="171" y="9"/>
                      <a:pt x="170" y="13"/>
                    </a:cubicBezTo>
                    <a:cubicBezTo>
                      <a:pt x="170" y="14"/>
                      <a:pt x="170" y="14"/>
                      <a:pt x="170" y="14"/>
                    </a:cubicBezTo>
                    <a:cubicBezTo>
                      <a:pt x="170" y="15"/>
                      <a:pt x="170" y="15"/>
                      <a:pt x="170" y="15"/>
                    </a:cubicBezTo>
                    <a:cubicBezTo>
                      <a:pt x="170" y="14"/>
                      <a:pt x="170" y="14"/>
                      <a:pt x="170" y="13"/>
                    </a:cubicBezTo>
                    <a:cubicBezTo>
                      <a:pt x="170" y="15"/>
                      <a:pt x="170" y="15"/>
                      <a:pt x="170" y="15"/>
                    </a:cubicBezTo>
                    <a:lnTo>
                      <a:pt x="107" y="70"/>
                    </a:lnTo>
                    <a:close/>
                  </a:path>
                </a:pathLst>
              </a:custGeom>
              <a:solidFill>
                <a:srgbClr val="9195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1" name="Freeform 108"/>
              <p:cNvSpPr/>
              <p:nvPr/>
            </p:nvSpPr>
            <p:spPr bwMode="auto">
              <a:xfrm>
                <a:off x="5377" y="2364"/>
                <a:ext cx="733" cy="753"/>
              </a:xfrm>
              <a:custGeom>
                <a:gdLst>
                  <a:gd fmla="*/ 117 w 310" name="T0"/>
                  <a:gd fmla="*/ 0 h 318" name="T1"/>
                  <a:gd fmla="*/ 310 w 310" name="T2"/>
                  <a:gd fmla="*/ 218 h 318" name="T3"/>
                  <a:gd fmla="*/ 199 w 310" name="T4"/>
                  <a:gd fmla="*/ 297 h 318" name="T5"/>
                  <a:gd fmla="*/ 148 w 310" name="T6"/>
                  <a:gd fmla="*/ 293 h 318" name="T7"/>
                  <a:gd fmla="*/ 22 w 310" name="T8"/>
                  <a:gd fmla="*/ 152 h 318" name="T9"/>
                  <a:gd fmla="*/ 25 w 310" name="T10"/>
                  <a:gd fmla="*/ 101 h 318" name="T11"/>
                  <a:gd fmla="*/ 117 w 310" name="T12"/>
                  <a:gd fmla="*/ 0 h 31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18" w="310">
                    <a:moveTo>
                      <a:pt x="117" y="0"/>
                    </a:moveTo>
                    <a:cubicBezTo>
                      <a:pt x="310" y="218"/>
                      <a:pt x="310" y="218"/>
                      <a:pt x="310" y="218"/>
                    </a:cubicBezTo>
                    <a:cubicBezTo>
                      <a:pt x="199" y="297"/>
                      <a:pt x="199" y="297"/>
                      <a:pt x="199" y="297"/>
                    </a:cubicBezTo>
                    <a:cubicBezTo>
                      <a:pt x="178" y="311"/>
                      <a:pt x="169" y="318"/>
                      <a:pt x="148" y="293"/>
                    </a:cubicBezTo>
                    <a:cubicBezTo>
                      <a:pt x="22" y="152"/>
                      <a:pt x="22" y="152"/>
                      <a:pt x="22" y="152"/>
                    </a:cubicBezTo>
                    <a:cubicBezTo>
                      <a:pt x="0" y="127"/>
                      <a:pt x="8" y="119"/>
                      <a:pt x="25" y="101"/>
                    </a:cubicBez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9195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  <p:grpSp>
          <p:nvGrpSpPr>
            <p:cNvPr id="60" name="Group 61"/>
            <p:cNvGrpSpPr>
              <a:grpSpLocks noChangeAspect="1"/>
            </p:cNvGrpSpPr>
            <p:nvPr/>
          </p:nvGrpSpPr>
          <p:grpSpPr>
            <a:xfrm>
              <a:off x="293858" y="506930"/>
              <a:ext cx="5496121" cy="3587239"/>
              <a:chOff x="1019" y="1062"/>
              <a:chExt cx="4673" cy="3050"/>
            </a:xfrm>
          </p:grpSpPr>
          <p:sp>
            <p:nvSpPr>
              <p:cNvPr id="61" name="Freeform 62"/>
              <p:cNvSpPr/>
              <p:nvPr/>
            </p:nvSpPr>
            <p:spPr bwMode="auto">
              <a:xfrm>
                <a:off x="1327" y="2684"/>
                <a:ext cx="2132" cy="1028"/>
              </a:xfrm>
              <a:custGeom>
                <a:gdLst>
                  <a:gd fmla="*/ 901 w 901" name="T0"/>
                  <a:gd fmla="*/ 203 h 434" name="T1"/>
                  <a:gd fmla="*/ 0 w 901" name="T2"/>
                  <a:gd fmla="*/ 419 h 434" name="T3"/>
                  <a:gd fmla="*/ 42 w 901" name="T4"/>
                  <a:gd fmla="*/ 301 h 434" name="T5"/>
                  <a:gd fmla="*/ 731 w 901" name="T6"/>
                  <a:gd fmla="*/ 0 h 434" name="T7"/>
                  <a:gd fmla="*/ 901 w 901" name="T8"/>
                  <a:gd fmla="*/ 203 h 43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32" w="901">
                    <a:moveTo>
                      <a:pt x="901" y="203"/>
                    </a:moveTo>
                    <a:cubicBezTo>
                      <a:pt x="901" y="203"/>
                      <a:pt x="750" y="434"/>
                      <a:pt x="0" y="419"/>
                    </a:cubicBezTo>
                    <a:cubicBezTo>
                      <a:pt x="0" y="419"/>
                      <a:pt x="1" y="373"/>
                      <a:pt x="42" y="301"/>
                    </a:cubicBezTo>
                    <a:cubicBezTo>
                      <a:pt x="42" y="301"/>
                      <a:pt x="539" y="307"/>
                      <a:pt x="731" y="0"/>
                    </a:cubicBezTo>
                    <a:cubicBezTo>
                      <a:pt x="731" y="0"/>
                      <a:pt x="883" y="97"/>
                      <a:pt x="901" y="203"/>
                    </a:cubicBezTo>
                    <a:close/>
                  </a:path>
                </a:pathLst>
              </a:custGeom>
              <a:solidFill>
                <a:srgbClr val="21212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2" name="Freeform 63"/>
              <p:cNvSpPr/>
              <p:nvPr/>
            </p:nvSpPr>
            <p:spPr bwMode="auto">
              <a:xfrm>
                <a:off x="1923" y="2343"/>
                <a:ext cx="1285" cy="1769"/>
              </a:xfrm>
              <a:custGeom>
                <a:gdLst>
                  <a:gd fmla="*/ 412 w 543" name="T0"/>
                  <a:gd fmla="*/ 0 h 747" name="T1"/>
                  <a:gd fmla="*/ 328 w 543" name="T2"/>
                  <a:gd fmla="*/ 83 h 747" name="T3"/>
                  <a:gd fmla="*/ 67 w 543" name="T4"/>
                  <a:gd fmla="*/ 332 h 747" name="T5"/>
                  <a:gd fmla="*/ 44 w 543" name="T6"/>
                  <a:gd fmla="*/ 359 h 747" name="T7"/>
                  <a:gd fmla="*/ 0 w 543" name="T8"/>
                  <a:gd fmla="*/ 433 h 747" name="T9"/>
                  <a:gd fmla="*/ 543 w 543" name="T10"/>
                  <a:gd fmla="*/ 246 h 747" name="T11"/>
                  <a:gd fmla="*/ 412 w 543" name="T12"/>
                  <a:gd fmla="*/ 0 h 74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47" w="543">
                    <a:moveTo>
                      <a:pt x="412" y="0"/>
                    </a:moveTo>
                    <a:cubicBezTo>
                      <a:pt x="412" y="0"/>
                      <a:pt x="350" y="42"/>
                      <a:pt x="328" y="83"/>
                    </a:cubicBezTo>
                    <a:cubicBezTo>
                      <a:pt x="305" y="125"/>
                      <a:pt x="435" y="563"/>
                      <a:pt x="67" y="332"/>
                    </a:cubicBezTo>
                    <a:cubicBezTo>
                      <a:pt x="44" y="359"/>
                      <a:pt x="44" y="359"/>
                      <a:pt x="44" y="359"/>
                    </a:cubicBezTo>
                    <a:cubicBezTo>
                      <a:pt x="0" y="433"/>
                      <a:pt x="0" y="433"/>
                      <a:pt x="0" y="433"/>
                    </a:cubicBezTo>
                    <a:cubicBezTo>
                      <a:pt x="0" y="433"/>
                      <a:pt x="479" y="747"/>
                      <a:pt x="543" y="246"/>
                    </a:cubicBezTo>
                    <a:lnTo>
                      <a:pt x="412" y="0"/>
                    </a:ln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3" name="Freeform 64"/>
              <p:cNvSpPr/>
              <p:nvPr/>
            </p:nvSpPr>
            <p:spPr bwMode="auto">
              <a:xfrm>
                <a:off x="2669" y="1545"/>
                <a:ext cx="286" cy="372"/>
              </a:xfrm>
              <a:custGeom>
                <a:gdLst>
                  <a:gd fmla="*/ 121 w 121" name="T0"/>
                  <a:gd fmla="*/ 52 h 157" name="T1"/>
                  <a:gd fmla="*/ 93 w 121" name="T2"/>
                  <a:gd fmla="*/ 132 h 157" name="T3"/>
                  <a:gd fmla="*/ 75 w 121" name="T4"/>
                  <a:gd fmla="*/ 113 h 157" name="T5"/>
                  <a:gd fmla="*/ 35 w 121" name="T6"/>
                  <a:gd fmla="*/ 146 h 157" name="T7"/>
                  <a:gd fmla="*/ 34 w 121" name="T8"/>
                  <a:gd fmla="*/ 125 h 157" name="T9"/>
                  <a:gd fmla="*/ 6 w 121" name="T10"/>
                  <a:gd fmla="*/ 73 h 157" name="T11"/>
                  <a:gd fmla="*/ 85 w 121" name="T12"/>
                  <a:gd fmla="*/ 0 h 157" name="T13"/>
                  <a:gd fmla="*/ 121 w 121" name="T14"/>
                  <a:gd fmla="*/ 52 h 15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57" w="120">
                    <a:moveTo>
                      <a:pt x="121" y="52"/>
                    </a:moveTo>
                    <a:cubicBezTo>
                      <a:pt x="121" y="52"/>
                      <a:pt x="119" y="128"/>
                      <a:pt x="93" y="132"/>
                    </a:cubicBezTo>
                    <a:cubicBezTo>
                      <a:pt x="67" y="136"/>
                      <a:pt x="75" y="113"/>
                      <a:pt x="75" y="113"/>
                    </a:cubicBezTo>
                    <a:cubicBezTo>
                      <a:pt x="75" y="113"/>
                      <a:pt x="50" y="157"/>
                      <a:pt x="35" y="146"/>
                    </a:cubicBezTo>
                    <a:cubicBezTo>
                      <a:pt x="31" y="143"/>
                      <a:pt x="28" y="133"/>
                      <a:pt x="34" y="125"/>
                    </a:cubicBezTo>
                    <a:cubicBezTo>
                      <a:pt x="34" y="125"/>
                      <a:pt x="12" y="114"/>
                      <a:pt x="6" y="73"/>
                    </a:cubicBezTo>
                    <a:cubicBezTo>
                      <a:pt x="0" y="31"/>
                      <a:pt x="85" y="0"/>
                      <a:pt x="85" y="0"/>
                    </a:cubicBezTo>
                    <a:lnTo>
                      <a:pt x="121" y="52"/>
                    </a:ln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4" name="Freeform 65"/>
              <p:cNvSpPr/>
              <p:nvPr/>
            </p:nvSpPr>
            <p:spPr bwMode="auto">
              <a:xfrm>
                <a:off x="2837" y="1770"/>
                <a:ext cx="71" cy="54"/>
              </a:xfrm>
              <a:custGeom>
                <a:gdLst>
                  <a:gd fmla="*/ 28 w 30" name="T0"/>
                  <a:gd fmla="*/ 1 h 23" name="T1"/>
                  <a:gd fmla="*/ 13 w 30" name="T2"/>
                  <a:gd fmla="*/ 7 h 23" name="T3"/>
                  <a:gd fmla="*/ 5 w 30" name="T4"/>
                  <a:gd fmla="*/ 14 h 23" name="T5"/>
                  <a:gd fmla="*/ 1 w 30" name="T6"/>
                  <a:gd fmla="*/ 22 h 23" name="T7"/>
                  <a:gd fmla="*/ 4 w 30" name="T8"/>
                  <a:gd fmla="*/ 23 h 23" name="T9"/>
                  <a:gd fmla="*/ 9 w 30" name="T10"/>
                  <a:gd fmla="*/ 18 h 23" name="T11"/>
                  <a:gd fmla="*/ 16 w 30" name="T12"/>
                  <a:gd fmla="*/ 11 h 23" name="T13"/>
                  <a:gd fmla="*/ 28 w 30" name="T14"/>
                  <a:gd fmla="*/ 3 h 23" name="T15"/>
                  <a:gd fmla="*/ 28 w 30" name="T16"/>
                  <a:gd fmla="*/ 1 h 2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3" w="30">
                    <a:moveTo>
                      <a:pt x="28" y="1"/>
                    </a:moveTo>
                    <a:cubicBezTo>
                      <a:pt x="22" y="0"/>
                      <a:pt x="17" y="3"/>
                      <a:pt x="13" y="7"/>
                    </a:cubicBezTo>
                    <a:cubicBezTo>
                      <a:pt x="10" y="9"/>
                      <a:pt x="8" y="11"/>
                      <a:pt x="5" y="14"/>
                    </a:cubicBezTo>
                    <a:cubicBezTo>
                      <a:pt x="3" y="16"/>
                      <a:pt x="0" y="19"/>
                      <a:pt x="1" y="22"/>
                    </a:cubicBezTo>
                    <a:cubicBezTo>
                      <a:pt x="1" y="23"/>
                      <a:pt x="3" y="23"/>
                      <a:pt x="4" y="23"/>
                    </a:cubicBezTo>
                    <a:cubicBezTo>
                      <a:pt x="6" y="22"/>
                      <a:pt x="7" y="20"/>
                      <a:pt x="9" y="18"/>
                    </a:cubicBezTo>
                    <a:cubicBezTo>
                      <a:pt x="11" y="15"/>
                      <a:pt x="13" y="13"/>
                      <a:pt x="16" y="11"/>
                    </a:cubicBezTo>
                    <a:cubicBezTo>
                      <a:pt x="20" y="8"/>
                      <a:pt x="24" y="6"/>
                      <a:pt x="28" y="3"/>
                    </a:cubicBezTo>
                    <a:cubicBezTo>
                      <a:pt x="30" y="2"/>
                      <a:pt x="29" y="1"/>
                      <a:pt x="28" y="1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5" name="Freeform 66"/>
              <p:cNvSpPr/>
              <p:nvPr/>
            </p:nvSpPr>
            <p:spPr bwMode="auto">
              <a:xfrm>
                <a:off x="5371" y="1304"/>
                <a:ext cx="321" cy="326"/>
              </a:xfrm>
              <a:custGeom>
                <a:gdLst>
                  <a:gd fmla="*/ 0 w 136" name="T0"/>
                  <a:gd fmla="*/ 25 h 138" name="T1"/>
                  <a:gd fmla="*/ 36 w 136" name="T2"/>
                  <a:gd fmla="*/ 0 h 138" name="T3"/>
                  <a:gd fmla="*/ 112 w 136" name="T4"/>
                  <a:gd fmla="*/ 37 h 138" name="T5"/>
                  <a:gd fmla="*/ 58 w 136" name="T6"/>
                  <a:gd fmla="*/ 133 h 138" name="T7"/>
                  <a:gd fmla="*/ 9 w 136" name="T8"/>
                  <a:gd fmla="*/ 126 h 138" name="T9"/>
                  <a:gd fmla="*/ 0 w 136" name="T10"/>
                  <a:gd fmla="*/ 25 h 1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38" w="136">
                    <a:moveTo>
                      <a:pt x="0" y="25"/>
                    </a:moveTo>
                    <a:cubicBezTo>
                      <a:pt x="0" y="25"/>
                      <a:pt x="24" y="0"/>
                      <a:pt x="36" y="0"/>
                    </a:cubicBezTo>
                    <a:cubicBezTo>
                      <a:pt x="48" y="0"/>
                      <a:pt x="88" y="11"/>
                      <a:pt x="112" y="37"/>
                    </a:cubicBezTo>
                    <a:cubicBezTo>
                      <a:pt x="136" y="63"/>
                      <a:pt x="58" y="133"/>
                      <a:pt x="58" y="133"/>
                    </a:cubicBezTo>
                    <a:cubicBezTo>
                      <a:pt x="58" y="133"/>
                      <a:pt x="18" y="138"/>
                      <a:pt x="9" y="126"/>
                    </a:cubicBezTo>
                    <a:cubicBezTo>
                      <a:pt x="0" y="113"/>
                      <a:pt x="0" y="25"/>
                      <a:pt x="0" y="25"/>
                    </a:cubicBez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6" name="Freeform 67"/>
              <p:cNvSpPr/>
              <p:nvPr/>
            </p:nvSpPr>
            <p:spPr bwMode="auto">
              <a:xfrm>
                <a:off x="5371" y="1344"/>
                <a:ext cx="201" cy="274"/>
              </a:xfrm>
              <a:custGeom>
                <a:gdLst>
                  <a:gd fmla="*/ 82 w 85" name="T0"/>
                  <a:gd fmla="*/ 17 h 116" name="T1"/>
                  <a:gd fmla="*/ 65 w 85" name="T2"/>
                  <a:gd fmla="*/ 29 h 116" name="T3"/>
                  <a:gd fmla="*/ 45 w 85" name="T4"/>
                  <a:gd fmla="*/ 19 h 116" name="T5"/>
                  <a:gd fmla="*/ 47 w 85" name="T6"/>
                  <a:gd fmla="*/ 17 h 116" name="T7"/>
                  <a:gd fmla="*/ 54 w 85" name="T8"/>
                  <a:gd fmla="*/ 11 h 116" name="T9"/>
                  <a:gd fmla="*/ 52 w 85" name="T10"/>
                  <a:gd fmla="*/ 9 h 116" name="T11"/>
                  <a:gd fmla="*/ 42 w 85" name="T12"/>
                  <a:gd fmla="*/ 14 h 116" name="T13"/>
                  <a:gd fmla="*/ 39 w 85" name="T14"/>
                  <a:gd fmla="*/ 17 h 116" name="T15"/>
                  <a:gd fmla="*/ 15 w 85" name="T16"/>
                  <a:gd fmla="*/ 11 h 116" name="T17"/>
                  <a:gd fmla="*/ 18 w 85" name="T18"/>
                  <a:gd fmla="*/ 8 h 116" name="T19"/>
                  <a:gd fmla="*/ 23 w 85" name="T20"/>
                  <a:gd fmla="*/ 5 h 116" name="T21"/>
                  <a:gd fmla="*/ 27 w 85" name="T22"/>
                  <a:gd fmla="*/ 2 h 116" name="T23"/>
                  <a:gd fmla="*/ 26 w 85" name="T24"/>
                  <a:gd fmla="*/ 1 h 116" name="T25"/>
                  <a:gd fmla="*/ 15 w 85" name="T26"/>
                  <a:gd fmla="*/ 5 h 116" name="T27"/>
                  <a:gd fmla="*/ 10 w 85" name="T28"/>
                  <a:gd fmla="*/ 10 h 116" name="T29"/>
                  <a:gd fmla="*/ 0 w 85" name="T30"/>
                  <a:gd fmla="*/ 8 h 116" name="T31"/>
                  <a:gd fmla="*/ 0 w 85" name="T32"/>
                  <a:gd fmla="*/ 96 h 116" name="T33"/>
                  <a:gd fmla="*/ 26 w 85" name="T34"/>
                  <a:gd fmla="*/ 116 h 116" name="T35"/>
                  <a:gd fmla="*/ 32 w 85" name="T36"/>
                  <a:gd fmla="*/ 47 h 116" name="T37"/>
                  <a:gd fmla="*/ 72 w 85" name="T38"/>
                  <a:gd fmla="*/ 47 h 116" name="T39"/>
                  <a:gd fmla="*/ 68 w 85" name="T40"/>
                  <a:gd fmla="*/ 32 h 116" name="T41"/>
                  <a:gd fmla="*/ 73 w 85" name="T42"/>
                  <a:gd fmla="*/ 26 h 116" name="T43"/>
                  <a:gd fmla="*/ 84 w 85" name="T44"/>
                  <a:gd fmla="*/ 19 h 116" name="T45"/>
                  <a:gd fmla="*/ 82 w 85" name="T46"/>
                  <a:gd fmla="*/ 17 h 116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115" w="85">
                    <a:moveTo>
                      <a:pt x="82" y="17"/>
                    </a:moveTo>
                    <a:cubicBezTo>
                      <a:pt x="76" y="17"/>
                      <a:pt x="68" y="23"/>
                      <a:pt x="65" y="29"/>
                    </a:cubicBezTo>
                    <a:cubicBezTo>
                      <a:pt x="60" y="26"/>
                      <a:pt x="53" y="22"/>
                      <a:pt x="45" y="19"/>
                    </a:cubicBezTo>
                    <a:cubicBezTo>
                      <a:pt x="46" y="19"/>
                      <a:pt x="46" y="18"/>
                      <a:pt x="47" y="17"/>
                    </a:cubicBezTo>
                    <a:cubicBezTo>
                      <a:pt x="49" y="15"/>
                      <a:pt x="52" y="13"/>
                      <a:pt x="54" y="11"/>
                    </a:cubicBezTo>
                    <a:cubicBezTo>
                      <a:pt x="55" y="10"/>
                      <a:pt x="53" y="9"/>
                      <a:pt x="52" y="9"/>
                    </a:cubicBezTo>
                    <a:cubicBezTo>
                      <a:pt x="48" y="9"/>
                      <a:pt x="44" y="11"/>
                      <a:pt x="42" y="14"/>
                    </a:cubicBezTo>
                    <a:cubicBezTo>
                      <a:pt x="41" y="15"/>
                      <a:pt x="40" y="16"/>
                      <a:pt x="39" y="17"/>
                    </a:cubicBezTo>
                    <a:cubicBezTo>
                      <a:pt x="31" y="15"/>
                      <a:pt x="22" y="12"/>
                      <a:pt x="15" y="11"/>
                    </a:cubicBezTo>
                    <a:cubicBezTo>
                      <a:pt x="16" y="10"/>
                      <a:pt x="17" y="9"/>
                      <a:pt x="18" y="8"/>
                    </a:cubicBezTo>
                    <a:cubicBezTo>
                      <a:pt x="20" y="7"/>
                      <a:pt x="21" y="6"/>
                      <a:pt x="23" y="5"/>
                    </a:cubicBezTo>
                    <a:cubicBezTo>
                      <a:pt x="24" y="4"/>
                      <a:pt x="26" y="4"/>
                      <a:pt x="27" y="2"/>
                    </a:cubicBezTo>
                    <a:cubicBezTo>
                      <a:pt x="27" y="2"/>
                      <a:pt x="26" y="1"/>
                      <a:pt x="26" y="1"/>
                    </a:cubicBezTo>
                    <a:cubicBezTo>
                      <a:pt x="22" y="0"/>
                      <a:pt x="18" y="3"/>
                      <a:pt x="15" y="5"/>
                    </a:cubicBezTo>
                    <a:cubicBezTo>
                      <a:pt x="13" y="6"/>
                      <a:pt x="11" y="8"/>
                      <a:pt x="10" y="10"/>
                    </a:cubicBezTo>
                    <a:cubicBezTo>
                      <a:pt x="4" y="8"/>
                      <a:pt x="0" y="8"/>
                      <a:pt x="0" y="8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10" y="116"/>
                      <a:pt x="26" y="116"/>
                    </a:cubicBezTo>
                    <a:cubicBezTo>
                      <a:pt x="42" y="115"/>
                      <a:pt x="32" y="47"/>
                      <a:pt x="32" y="47"/>
                    </a:cubicBezTo>
                    <a:cubicBezTo>
                      <a:pt x="32" y="47"/>
                      <a:pt x="60" y="74"/>
                      <a:pt x="72" y="47"/>
                    </a:cubicBezTo>
                    <a:cubicBezTo>
                      <a:pt x="75" y="42"/>
                      <a:pt x="73" y="37"/>
                      <a:pt x="68" y="32"/>
                    </a:cubicBezTo>
                    <a:cubicBezTo>
                      <a:pt x="70" y="30"/>
                      <a:pt x="71" y="28"/>
                      <a:pt x="73" y="26"/>
                    </a:cubicBezTo>
                    <a:cubicBezTo>
                      <a:pt x="76" y="23"/>
                      <a:pt x="80" y="22"/>
                      <a:pt x="84" y="19"/>
                    </a:cubicBezTo>
                    <a:cubicBezTo>
                      <a:pt x="85" y="18"/>
                      <a:pt x="83" y="17"/>
                      <a:pt x="82" y="17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7" name="Freeform 68"/>
              <p:cNvSpPr/>
              <p:nvPr/>
            </p:nvSpPr>
            <p:spPr bwMode="auto">
              <a:xfrm>
                <a:off x="4192" y="1545"/>
                <a:ext cx="1316" cy="1054"/>
              </a:xfrm>
              <a:custGeom>
                <a:gdLst>
                  <a:gd fmla="*/ 29 w 556" name="T0"/>
                  <a:gd fmla="*/ 402 h 445" name="T1"/>
                  <a:gd fmla="*/ 556 w 556" name="T2"/>
                  <a:gd fmla="*/ 31 h 445" name="T3"/>
                  <a:gd fmla="*/ 494 w 556" name="T4"/>
                  <a:gd fmla="*/ 0 h 445" name="T5"/>
                  <a:gd fmla="*/ 79 w 556" name="T6"/>
                  <a:gd fmla="*/ 221 h 445" name="T7"/>
                  <a:gd fmla="*/ 29 w 556" name="T8"/>
                  <a:gd fmla="*/ 402 h 44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45" w="556">
                    <a:moveTo>
                      <a:pt x="29" y="402"/>
                    </a:moveTo>
                    <a:cubicBezTo>
                      <a:pt x="29" y="402"/>
                      <a:pt x="364" y="445"/>
                      <a:pt x="556" y="31"/>
                    </a:cubicBezTo>
                    <a:cubicBezTo>
                      <a:pt x="494" y="0"/>
                      <a:pt x="494" y="0"/>
                      <a:pt x="494" y="0"/>
                    </a:cubicBezTo>
                    <a:cubicBezTo>
                      <a:pt x="494" y="0"/>
                      <a:pt x="312" y="291"/>
                      <a:pt x="79" y="221"/>
                    </a:cubicBezTo>
                    <a:cubicBezTo>
                      <a:pt x="79" y="221"/>
                      <a:pt x="0" y="259"/>
                      <a:pt x="29" y="402"/>
                    </a:cubicBez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8" name="Freeform 69"/>
              <p:cNvSpPr/>
              <p:nvPr/>
            </p:nvSpPr>
            <p:spPr bwMode="auto">
              <a:xfrm>
                <a:off x="4278" y="1102"/>
                <a:ext cx="641" cy="1101"/>
              </a:xfrm>
              <a:custGeom>
                <a:gdLst>
                  <a:gd fmla="*/ 268 w 271" name="T0"/>
                  <a:gd fmla="*/ 181 h 465" name="T1"/>
                  <a:gd fmla="*/ 221 w 271" name="T2"/>
                  <a:gd fmla="*/ 382 h 465" name="T3"/>
                  <a:gd fmla="*/ 130 w 271" name="T4"/>
                  <a:gd fmla="*/ 388 h 465" name="T5"/>
                  <a:gd fmla="*/ 52 w 271" name="T6"/>
                  <a:gd fmla="*/ 465 h 465" name="T7"/>
                  <a:gd fmla="*/ 0 w 271" name="T8"/>
                  <a:gd fmla="*/ 411 h 465" name="T9"/>
                  <a:gd fmla="*/ 38 w 271" name="T10"/>
                  <a:gd fmla="*/ 345 h 465" name="T11"/>
                  <a:gd fmla="*/ 23 w 271" name="T12"/>
                  <a:gd fmla="*/ 314 h 465" name="T13"/>
                  <a:gd fmla="*/ 16 w 271" name="T14"/>
                  <a:gd fmla="*/ 221 h 465" name="T15"/>
                  <a:gd fmla="*/ 63 w 271" name="T16"/>
                  <a:gd fmla="*/ 86 h 465" name="T17"/>
                  <a:gd fmla="*/ 268 w 271" name="T18"/>
                  <a:gd fmla="*/ 181 h 46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5" w="271">
                    <a:moveTo>
                      <a:pt x="268" y="181"/>
                    </a:moveTo>
                    <a:cubicBezTo>
                      <a:pt x="271" y="214"/>
                      <a:pt x="233" y="345"/>
                      <a:pt x="221" y="382"/>
                    </a:cubicBezTo>
                    <a:cubicBezTo>
                      <a:pt x="212" y="409"/>
                      <a:pt x="142" y="394"/>
                      <a:pt x="130" y="388"/>
                    </a:cubicBezTo>
                    <a:cubicBezTo>
                      <a:pt x="119" y="383"/>
                      <a:pt x="52" y="465"/>
                      <a:pt x="52" y="465"/>
                    </a:cubicBezTo>
                    <a:cubicBezTo>
                      <a:pt x="0" y="411"/>
                      <a:pt x="0" y="411"/>
                      <a:pt x="0" y="411"/>
                    </a:cubicBezTo>
                    <a:cubicBezTo>
                      <a:pt x="38" y="345"/>
                      <a:pt x="38" y="345"/>
                      <a:pt x="38" y="345"/>
                    </a:cubicBezTo>
                    <a:cubicBezTo>
                      <a:pt x="23" y="314"/>
                      <a:pt x="23" y="314"/>
                      <a:pt x="23" y="314"/>
                    </a:cubicBezTo>
                    <a:cubicBezTo>
                      <a:pt x="16" y="221"/>
                      <a:pt x="16" y="221"/>
                      <a:pt x="16" y="221"/>
                    </a:cubicBezTo>
                    <a:cubicBezTo>
                      <a:pt x="16" y="221"/>
                      <a:pt x="31" y="105"/>
                      <a:pt x="63" y="86"/>
                    </a:cubicBezTo>
                    <a:cubicBezTo>
                      <a:pt x="96" y="66"/>
                      <a:pt x="248" y="0"/>
                      <a:pt x="268" y="181"/>
                    </a:cubicBez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9" name="Freeform 70"/>
              <p:cNvSpPr/>
              <p:nvPr/>
            </p:nvSpPr>
            <p:spPr bwMode="auto">
              <a:xfrm>
                <a:off x="4256" y="1062"/>
                <a:ext cx="838" cy="829"/>
              </a:xfrm>
              <a:custGeom>
                <a:gdLst>
                  <a:gd fmla="*/ 262 w 354" name="T0"/>
                  <a:gd fmla="*/ 192 h 350" name="T1"/>
                  <a:gd fmla="*/ 320 w 354" name="T2"/>
                  <a:gd fmla="*/ 184 h 350" name="T3"/>
                  <a:gd fmla="*/ 284 w 354" name="T4"/>
                  <a:gd fmla="*/ 40 h 350" name="T5"/>
                  <a:gd fmla="*/ 313 w 354" name="T6"/>
                  <a:gd fmla="*/ 95 h 350" name="T7"/>
                  <a:gd fmla="*/ 262 w 354" name="T8"/>
                  <a:gd fmla="*/ 30 h 350" name="T9"/>
                  <a:gd fmla="*/ 282 w 354" name="T10"/>
                  <a:gd fmla="*/ 73 h 350" name="T11"/>
                  <a:gd fmla="*/ 224 w 354" name="T12"/>
                  <a:gd fmla="*/ 25 h 350" name="T13"/>
                  <a:gd fmla="*/ 71 w 354" name="T14"/>
                  <a:gd fmla="*/ 24 h 350" name="T15"/>
                  <a:gd fmla="*/ 44 w 354" name="T16"/>
                  <a:gd fmla="*/ 81 h 350" name="T17"/>
                  <a:gd fmla="*/ 19 w 354" name="T18"/>
                  <a:gd fmla="*/ 121 h 350" name="T19"/>
                  <a:gd fmla="*/ 16 w 354" name="T20"/>
                  <a:gd fmla="*/ 248 h 350" name="T21"/>
                  <a:gd fmla="*/ 12 w 354" name="T22"/>
                  <a:gd fmla="*/ 314 h 350" name="T23"/>
                  <a:gd fmla="*/ 42 w 354" name="T24"/>
                  <a:gd fmla="*/ 350 h 350" name="T25"/>
                  <a:gd fmla="*/ 52 w 354" name="T26"/>
                  <a:gd fmla="*/ 251 h 350" name="T27"/>
                  <a:gd fmla="*/ 43 w 354" name="T28"/>
                  <a:gd fmla="*/ 172 h 350" name="T29"/>
                  <a:gd fmla="*/ 94 w 354" name="T30"/>
                  <a:gd fmla="*/ 172 h 350" name="T31"/>
                  <a:gd fmla="*/ 100 w 354" name="T32"/>
                  <a:gd fmla="*/ 219 h 350" name="T33"/>
                  <a:gd fmla="*/ 115 w 354" name="T34"/>
                  <a:gd fmla="*/ 215 h 350" name="T35"/>
                  <a:gd fmla="*/ 129 w 354" name="T36"/>
                  <a:gd fmla="*/ 163 h 350" name="T37"/>
                  <a:gd fmla="*/ 262 w 354" name="T38"/>
                  <a:gd fmla="*/ 192 h 350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350" w="354">
                    <a:moveTo>
                      <a:pt x="262" y="192"/>
                    </a:moveTo>
                    <a:cubicBezTo>
                      <a:pt x="262" y="192"/>
                      <a:pt x="291" y="208"/>
                      <a:pt x="320" y="184"/>
                    </a:cubicBezTo>
                    <a:cubicBezTo>
                      <a:pt x="349" y="161"/>
                      <a:pt x="354" y="102"/>
                      <a:pt x="284" y="40"/>
                    </a:cubicBezTo>
                    <a:cubicBezTo>
                      <a:pt x="284" y="40"/>
                      <a:pt x="318" y="89"/>
                      <a:pt x="313" y="95"/>
                    </a:cubicBezTo>
                    <a:cubicBezTo>
                      <a:pt x="313" y="95"/>
                      <a:pt x="276" y="34"/>
                      <a:pt x="262" y="30"/>
                    </a:cubicBezTo>
                    <a:cubicBezTo>
                      <a:pt x="262" y="30"/>
                      <a:pt x="283" y="66"/>
                      <a:pt x="282" y="73"/>
                    </a:cubicBezTo>
                    <a:cubicBezTo>
                      <a:pt x="282" y="83"/>
                      <a:pt x="270" y="45"/>
                      <a:pt x="224" y="25"/>
                    </a:cubicBezTo>
                    <a:cubicBezTo>
                      <a:pt x="195" y="12"/>
                      <a:pt x="95" y="0"/>
                      <a:pt x="71" y="24"/>
                    </a:cubicBezTo>
                    <a:cubicBezTo>
                      <a:pt x="47" y="47"/>
                      <a:pt x="44" y="81"/>
                      <a:pt x="44" y="81"/>
                    </a:cubicBezTo>
                    <a:cubicBezTo>
                      <a:pt x="44" y="81"/>
                      <a:pt x="38" y="107"/>
                      <a:pt x="19" y="121"/>
                    </a:cubicBezTo>
                    <a:cubicBezTo>
                      <a:pt x="0" y="136"/>
                      <a:pt x="14" y="219"/>
                      <a:pt x="16" y="248"/>
                    </a:cubicBezTo>
                    <a:cubicBezTo>
                      <a:pt x="18" y="278"/>
                      <a:pt x="12" y="314"/>
                      <a:pt x="12" y="314"/>
                    </a:cubicBezTo>
                    <a:cubicBezTo>
                      <a:pt x="42" y="350"/>
                      <a:pt x="42" y="350"/>
                      <a:pt x="42" y="350"/>
                    </a:cubicBezTo>
                    <a:cubicBezTo>
                      <a:pt x="52" y="251"/>
                      <a:pt x="52" y="251"/>
                      <a:pt x="52" y="251"/>
                    </a:cubicBezTo>
                    <a:cubicBezTo>
                      <a:pt x="52" y="251"/>
                      <a:pt x="20" y="200"/>
                      <a:pt x="43" y="172"/>
                    </a:cubicBezTo>
                    <a:cubicBezTo>
                      <a:pt x="65" y="143"/>
                      <a:pt x="86" y="155"/>
                      <a:pt x="94" y="172"/>
                    </a:cubicBezTo>
                    <a:cubicBezTo>
                      <a:pt x="106" y="197"/>
                      <a:pt x="100" y="219"/>
                      <a:pt x="100" y="219"/>
                    </a:cubicBezTo>
                    <a:cubicBezTo>
                      <a:pt x="115" y="215"/>
                      <a:pt x="115" y="215"/>
                      <a:pt x="115" y="215"/>
                    </a:cubicBezTo>
                    <a:cubicBezTo>
                      <a:pt x="115" y="215"/>
                      <a:pt x="111" y="190"/>
                      <a:pt x="129" y="163"/>
                    </a:cubicBezTo>
                    <a:cubicBezTo>
                      <a:pt x="147" y="135"/>
                      <a:pt x="176" y="75"/>
                      <a:pt x="262" y="192"/>
                    </a:cubicBezTo>
                    <a:close/>
                  </a:path>
                </a:pathLst>
              </a:custGeom>
              <a:solidFill>
                <a:srgbClr val="38383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0" name="Freeform 71"/>
              <p:cNvSpPr/>
              <p:nvPr/>
            </p:nvSpPr>
            <p:spPr bwMode="auto">
              <a:xfrm>
                <a:off x="4299" y="1789"/>
                <a:ext cx="492" cy="414"/>
              </a:xfrm>
              <a:custGeom>
                <a:gdLst>
                  <a:gd fmla="*/ 5 w 208" name="T0"/>
                  <a:gd fmla="*/ 130 h 175" name="T1"/>
                  <a:gd fmla="*/ 41 w 208" name="T2"/>
                  <a:gd fmla="*/ 18 h 175" name="T3"/>
                  <a:gd fmla="*/ 81 w 208" name="T4"/>
                  <a:gd fmla="*/ 36 h 175" name="T5"/>
                  <a:gd fmla="*/ 202 w 208" name="T6"/>
                  <a:gd fmla="*/ 93 h 175" name="T7"/>
                  <a:gd fmla="*/ 208 w 208" name="T8"/>
                  <a:gd fmla="*/ 99 h 175" name="T9"/>
                  <a:gd fmla="*/ 123 w 208" name="T10"/>
                  <a:gd fmla="*/ 98 h 175" name="T11"/>
                  <a:gd fmla="*/ 43 w 208" name="T12"/>
                  <a:gd fmla="*/ 175 h 175" name="T13"/>
                  <a:gd fmla="*/ 5 w 208" name="T14"/>
                  <a:gd fmla="*/ 130 h 17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5" w="208">
                    <a:moveTo>
                      <a:pt x="5" y="130"/>
                    </a:moveTo>
                    <a:cubicBezTo>
                      <a:pt x="10" y="120"/>
                      <a:pt x="42" y="35"/>
                      <a:pt x="41" y="18"/>
                    </a:cubicBezTo>
                    <a:cubicBezTo>
                      <a:pt x="40" y="0"/>
                      <a:pt x="51" y="14"/>
                      <a:pt x="81" y="36"/>
                    </a:cubicBezTo>
                    <a:cubicBezTo>
                      <a:pt x="110" y="58"/>
                      <a:pt x="202" y="93"/>
                      <a:pt x="202" y="93"/>
                    </a:cubicBezTo>
                    <a:cubicBezTo>
                      <a:pt x="205" y="95"/>
                      <a:pt x="207" y="97"/>
                      <a:pt x="208" y="99"/>
                    </a:cubicBezTo>
                    <a:cubicBezTo>
                      <a:pt x="190" y="116"/>
                      <a:pt x="133" y="103"/>
                      <a:pt x="123" y="98"/>
                    </a:cubicBezTo>
                    <a:cubicBezTo>
                      <a:pt x="114" y="94"/>
                      <a:pt x="51" y="158"/>
                      <a:pt x="43" y="175"/>
                    </a:cubicBezTo>
                    <a:cubicBezTo>
                      <a:pt x="43" y="175"/>
                      <a:pt x="0" y="140"/>
                      <a:pt x="5" y="130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1" name="Freeform 72"/>
              <p:cNvSpPr/>
              <p:nvPr/>
            </p:nvSpPr>
            <p:spPr bwMode="auto">
              <a:xfrm>
                <a:off x="4391" y="1467"/>
                <a:ext cx="52" cy="151"/>
              </a:xfrm>
              <a:custGeom>
                <a:gdLst>
                  <a:gd fmla="*/ 1 w 22" name="T0"/>
                  <a:gd fmla="*/ 2 h 64" name="T1"/>
                  <a:gd fmla="*/ 22 w 22" name="T2"/>
                  <a:gd fmla="*/ 32 h 64" name="T3"/>
                  <a:gd fmla="*/ 0 w 22" name="T4"/>
                  <a:gd fmla="*/ 64 h 64" name="T5"/>
                  <a:gd fmla="*/ 1 w 22" name="T6"/>
                  <a:gd fmla="*/ 2 h 6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4" w="22">
                    <a:moveTo>
                      <a:pt x="1" y="2"/>
                    </a:moveTo>
                    <a:cubicBezTo>
                      <a:pt x="1" y="2"/>
                      <a:pt x="22" y="0"/>
                      <a:pt x="22" y="32"/>
                    </a:cubicBezTo>
                    <a:cubicBezTo>
                      <a:pt x="21" y="63"/>
                      <a:pt x="0" y="64"/>
                      <a:pt x="0" y="64"/>
                    </a:cubicBezTo>
                    <a:cubicBezTo>
                      <a:pt x="0" y="64"/>
                      <a:pt x="20" y="24"/>
                      <a:pt x="1" y="2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2" name="Freeform 73"/>
              <p:cNvSpPr/>
              <p:nvPr/>
            </p:nvSpPr>
            <p:spPr bwMode="auto">
              <a:xfrm>
                <a:off x="4718" y="1595"/>
                <a:ext cx="45" cy="59"/>
              </a:xfrm>
              <a:custGeom>
                <a:gdLst>
                  <a:gd fmla="*/ 2 w 19" name="T0"/>
                  <a:gd fmla="*/ 10 h 25" name="T1"/>
                  <a:gd fmla="*/ 6 w 19" name="T2"/>
                  <a:gd fmla="*/ 24 h 25" name="T3"/>
                  <a:gd fmla="*/ 17 w 19" name="T4"/>
                  <a:gd fmla="*/ 15 h 25" name="T5"/>
                  <a:gd fmla="*/ 13 w 19" name="T6"/>
                  <a:gd fmla="*/ 1 h 25" name="T7"/>
                  <a:gd fmla="*/ 2 w 19" name="T8"/>
                  <a:gd fmla="*/ 10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19">
                    <a:moveTo>
                      <a:pt x="2" y="10"/>
                    </a:moveTo>
                    <a:cubicBezTo>
                      <a:pt x="0" y="17"/>
                      <a:pt x="2" y="23"/>
                      <a:pt x="6" y="24"/>
                    </a:cubicBezTo>
                    <a:cubicBezTo>
                      <a:pt x="10" y="25"/>
                      <a:pt x="15" y="21"/>
                      <a:pt x="17" y="15"/>
                    </a:cubicBezTo>
                    <a:cubicBezTo>
                      <a:pt x="19" y="8"/>
                      <a:pt x="17" y="2"/>
                      <a:pt x="13" y="1"/>
                    </a:cubicBezTo>
                    <a:cubicBezTo>
                      <a:pt x="9" y="0"/>
                      <a:pt x="4" y="4"/>
                      <a:pt x="2" y="10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3" name="Freeform 74"/>
              <p:cNvSpPr/>
              <p:nvPr/>
            </p:nvSpPr>
            <p:spPr bwMode="auto">
              <a:xfrm>
                <a:off x="4848" y="1659"/>
                <a:ext cx="38" cy="61"/>
              </a:xfrm>
              <a:custGeom>
                <a:gdLst>
                  <a:gd fmla="*/ 3 w 16" name="T0"/>
                  <a:gd fmla="*/ 11 h 26" name="T1"/>
                  <a:gd fmla="*/ 4 w 16" name="T2"/>
                  <a:gd fmla="*/ 24 h 26" name="T3"/>
                  <a:gd fmla="*/ 14 w 16" name="T4"/>
                  <a:gd fmla="*/ 15 h 26" name="T5"/>
                  <a:gd fmla="*/ 12 w 16" name="T6"/>
                  <a:gd fmla="*/ 1 h 26" name="T7"/>
                  <a:gd fmla="*/ 3 w 16" name="T8"/>
                  <a:gd fmla="*/ 11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16">
                    <a:moveTo>
                      <a:pt x="3" y="11"/>
                    </a:moveTo>
                    <a:cubicBezTo>
                      <a:pt x="0" y="17"/>
                      <a:pt x="1" y="23"/>
                      <a:pt x="4" y="24"/>
                    </a:cubicBezTo>
                    <a:cubicBezTo>
                      <a:pt x="7" y="26"/>
                      <a:pt x="12" y="21"/>
                      <a:pt x="14" y="15"/>
                    </a:cubicBezTo>
                    <a:cubicBezTo>
                      <a:pt x="16" y="9"/>
                      <a:pt x="15" y="3"/>
                      <a:pt x="12" y="1"/>
                    </a:cubicBezTo>
                    <a:cubicBezTo>
                      <a:pt x="9" y="0"/>
                      <a:pt x="5" y="5"/>
                      <a:pt x="3" y="11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4" name="Freeform 75"/>
              <p:cNvSpPr/>
              <p:nvPr/>
            </p:nvSpPr>
            <p:spPr bwMode="auto">
              <a:xfrm>
                <a:off x="4611" y="1706"/>
                <a:ext cx="223" cy="362"/>
              </a:xfrm>
              <a:custGeom>
                <a:gdLst>
                  <a:gd fmla="*/ 82 w 94" name="T0"/>
                  <a:gd fmla="*/ 55 h 153" name="T1"/>
                  <a:gd fmla="*/ 11 w 94" name="T2"/>
                  <a:gd fmla="*/ 9 h 153" name="T3"/>
                  <a:gd fmla="*/ 0 w 94" name="T4"/>
                  <a:gd fmla="*/ 0 h 153" name="T5"/>
                  <a:gd fmla="*/ 94 w 94" name="T6"/>
                  <a:gd fmla="*/ 58 h 153" name="T7"/>
                  <a:gd fmla="*/ 82 w 94" name="T8"/>
                  <a:gd fmla="*/ 55 h 15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3" w="94">
                    <a:moveTo>
                      <a:pt x="82" y="55"/>
                    </a:moveTo>
                    <a:cubicBezTo>
                      <a:pt x="49" y="58"/>
                      <a:pt x="21" y="41"/>
                      <a:pt x="11" y="9"/>
                    </a:cubicBezTo>
                    <a:cubicBezTo>
                      <a:pt x="8" y="6"/>
                      <a:pt x="4" y="3"/>
                      <a:pt x="0" y="0"/>
                    </a:cubicBezTo>
                    <a:cubicBezTo>
                      <a:pt x="0" y="0"/>
                      <a:pt x="25" y="153"/>
                      <a:pt x="94" y="58"/>
                    </a:cubicBezTo>
                    <a:cubicBezTo>
                      <a:pt x="94" y="58"/>
                      <a:pt x="90" y="59"/>
                      <a:pt x="82" y="55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5" name="Freeform 76"/>
              <p:cNvSpPr/>
              <p:nvPr/>
            </p:nvSpPr>
            <p:spPr bwMode="auto">
              <a:xfrm>
                <a:off x="4637" y="1727"/>
                <a:ext cx="168" cy="116"/>
              </a:xfrm>
              <a:custGeom>
                <a:gdLst>
                  <a:gd fmla="*/ 71 w 71" name="T0"/>
                  <a:gd fmla="*/ 46 h 49" name="T1"/>
                  <a:gd fmla="*/ 0 w 71" name="T2"/>
                  <a:gd fmla="*/ 0 h 49" name="T3"/>
                  <a:gd fmla="*/ 71 w 71" name="T4"/>
                  <a:gd fmla="*/ 46 h 49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9" w="71">
                    <a:moveTo>
                      <a:pt x="71" y="46"/>
                    </a:moveTo>
                    <a:cubicBezTo>
                      <a:pt x="59" y="42"/>
                      <a:pt x="37" y="30"/>
                      <a:pt x="0" y="0"/>
                    </a:cubicBezTo>
                    <a:cubicBezTo>
                      <a:pt x="10" y="32"/>
                      <a:pt x="38" y="49"/>
                      <a:pt x="71" y="4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6" name="Freeform 77"/>
              <p:cNvSpPr/>
              <p:nvPr/>
            </p:nvSpPr>
            <p:spPr bwMode="auto">
              <a:xfrm>
                <a:off x="4611" y="1405"/>
                <a:ext cx="192" cy="157"/>
              </a:xfrm>
              <a:custGeom>
                <a:gdLst>
                  <a:gd fmla="*/ 81 w 81" name="T0"/>
                  <a:gd fmla="*/ 66 h 66" name="T1"/>
                  <a:gd fmla="*/ 42 w 81" name="T2"/>
                  <a:gd fmla="*/ 22 h 66" name="T3"/>
                  <a:gd fmla="*/ 0 w 81" name="T4"/>
                  <a:gd fmla="*/ 53 h 66" name="T5"/>
                  <a:gd fmla="*/ 81 w 81" name="T6"/>
                  <a:gd fmla="*/ 66 h 6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6" w="81">
                    <a:moveTo>
                      <a:pt x="81" y="66"/>
                    </a:moveTo>
                    <a:cubicBezTo>
                      <a:pt x="81" y="66"/>
                      <a:pt x="73" y="24"/>
                      <a:pt x="42" y="22"/>
                    </a:cubicBezTo>
                    <a:cubicBezTo>
                      <a:pt x="3" y="19"/>
                      <a:pt x="0" y="53"/>
                      <a:pt x="0" y="53"/>
                    </a:cubicBezTo>
                    <a:cubicBezTo>
                      <a:pt x="0" y="53"/>
                      <a:pt x="38" y="0"/>
                      <a:pt x="81" y="66"/>
                    </a:cubicBezTo>
                    <a:close/>
                  </a:path>
                </a:pathLst>
              </a:custGeom>
              <a:solidFill>
                <a:srgbClr val="24242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7" name="Freeform 78"/>
              <p:cNvSpPr/>
              <p:nvPr/>
            </p:nvSpPr>
            <p:spPr bwMode="auto">
              <a:xfrm>
                <a:off x="4881" y="1538"/>
                <a:ext cx="50" cy="64"/>
              </a:xfrm>
              <a:custGeom>
                <a:gdLst>
                  <a:gd fmla="*/ 0 w 21" name="T0"/>
                  <a:gd fmla="*/ 25 h 27" name="T1"/>
                  <a:gd fmla="*/ 21 w 21" name="T2"/>
                  <a:gd fmla="*/ 27 h 27" name="T3"/>
                  <a:gd fmla="*/ 0 w 21" name="T4"/>
                  <a:gd fmla="*/ 25 h 2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7" w="21">
                    <a:moveTo>
                      <a:pt x="0" y="25"/>
                    </a:moveTo>
                    <a:cubicBezTo>
                      <a:pt x="0" y="25"/>
                      <a:pt x="15" y="0"/>
                      <a:pt x="21" y="27"/>
                    </a:cubicBezTo>
                    <a:cubicBezTo>
                      <a:pt x="21" y="27"/>
                      <a:pt x="11" y="21"/>
                      <a:pt x="0" y="25"/>
                    </a:cubicBezTo>
                    <a:close/>
                  </a:path>
                </a:pathLst>
              </a:custGeom>
              <a:solidFill>
                <a:srgbClr val="24242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8" name="Freeform 79"/>
              <p:cNvSpPr/>
              <p:nvPr/>
            </p:nvSpPr>
            <p:spPr bwMode="auto">
              <a:xfrm>
                <a:off x="2839" y="1249"/>
                <a:ext cx="1566" cy="1992"/>
              </a:xfrm>
              <a:custGeom>
                <a:gdLst>
                  <a:gd fmla="*/ 274 w 662" name="T0"/>
                  <a:gd fmla="*/ 10 h 841" name="T1"/>
                  <a:gd fmla="*/ 600 w 662" name="T2"/>
                  <a:gd fmla="*/ 198 h 841" name="T3"/>
                  <a:gd fmla="*/ 600 w 662" name="T4"/>
                  <a:gd fmla="*/ 198 h 841" name="T5"/>
                  <a:gd fmla="*/ 647 w 662" name="T6"/>
                  <a:gd fmla="*/ 299 h 841" name="T7"/>
                  <a:gd fmla="*/ 654 w 662" name="T8"/>
                  <a:gd fmla="*/ 449 h 841" name="T9"/>
                  <a:gd fmla="*/ 257 w 662" name="T10"/>
                  <a:gd fmla="*/ 841 h 841" name="T11"/>
                  <a:gd fmla="*/ 32 w 662" name="T12"/>
                  <a:gd fmla="*/ 569 h 841" name="T13"/>
                  <a:gd fmla="*/ 0 w 662" name="T14"/>
                  <a:gd fmla="*/ 462 h 841" name="T15"/>
                  <a:gd fmla="*/ 162 w 662" name="T16"/>
                  <a:gd fmla="*/ 403 h 841" name="T17"/>
                  <a:gd fmla="*/ 371 w 662" name="T18"/>
                  <a:gd fmla="*/ 260 h 841" name="T19"/>
                  <a:gd fmla="*/ 49 w 662" name="T20"/>
                  <a:gd fmla="*/ 177 h 841" name="T21"/>
                  <a:gd fmla="*/ 1 w 662" name="T22"/>
                  <a:gd fmla="*/ 127 h 841" name="T23"/>
                  <a:gd fmla="*/ 274 w 662" name="T24"/>
                  <a:gd fmla="*/ 10 h 841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841" w="662">
                    <a:moveTo>
                      <a:pt x="274" y="10"/>
                    </a:moveTo>
                    <a:cubicBezTo>
                      <a:pt x="461" y="23"/>
                      <a:pt x="600" y="198"/>
                      <a:pt x="600" y="198"/>
                    </a:cubicBezTo>
                    <a:cubicBezTo>
                      <a:pt x="600" y="198"/>
                      <a:pt x="600" y="198"/>
                      <a:pt x="600" y="198"/>
                    </a:cubicBezTo>
                    <a:cubicBezTo>
                      <a:pt x="620" y="217"/>
                      <a:pt x="643" y="270"/>
                      <a:pt x="647" y="299"/>
                    </a:cubicBezTo>
                    <a:cubicBezTo>
                      <a:pt x="647" y="299"/>
                      <a:pt x="662" y="391"/>
                      <a:pt x="654" y="449"/>
                    </a:cubicBezTo>
                    <a:cubicBezTo>
                      <a:pt x="646" y="508"/>
                      <a:pt x="353" y="781"/>
                      <a:pt x="257" y="841"/>
                    </a:cubicBezTo>
                    <a:cubicBezTo>
                      <a:pt x="257" y="841"/>
                      <a:pt x="60" y="641"/>
                      <a:pt x="32" y="569"/>
                    </a:cubicBezTo>
                    <a:cubicBezTo>
                      <a:pt x="4" y="497"/>
                      <a:pt x="0" y="462"/>
                      <a:pt x="0" y="462"/>
                    </a:cubicBezTo>
                    <a:cubicBezTo>
                      <a:pt x="0" y="462"/>
                      <a:pt x="92" y="446"/>
                      <a:pt x="162" y="403"/>
                    </a:cubicBezTo>
                    <a:cubicBezTo>
                      <a:pt x="217" y="370"/>
                      <a:pt x="292" y="317"/>
                      <a:pt x="371" y="260"/>
                    </a:cubicBezTo>
                    <a:cubicBezTo>
                      <a:pt x="295" y="8"/>
                      <a:pt x="49" y="177"/>
                      <a:pt x="49" y="177"/>
                    </a:cubicBezTo>
                    <a:cubicBezTo>
                      <a:pt x="1" y="127"/>
                      <a:pt x="1" y="127"/>
                      <a:pt x="1" y="127"/>
                    </a:cubicBezTo>
                    <a:cubicBezTo>
                      <a:pt x="1" y="127"/>
                      <a:pt x="136" y="0"/>
                      <a:pt x="274" y="10"/>
                    </a:cubicBez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9" name="Freeform 80"/>
              <p:cNvSpPr/>
              <p:nvPr/>
            </p:nvSpPr>
            <p:spPr bwMode="auto">
              <a:xfrm>
                <a:off x="3057" y="1891"/>
                <a:ext cx="1334" cy="1312"/>
              </a:xfrm>
              <a:custGeom>
                <a:gdLst>
                  <a:gd fmla="*/ 548 w 564" name="T0"/>
                  <a:gd fmla="*/ 0 h 554" name="T1"/>
                  <a:gd fmla="*/ 398 w 564" name="T2"/>
                  <a:gd fmla="*/ 1 h 554" name="T3"/>
                  <a:gd fmla="*/ 343 w 564" name="T4"/>
                  <a:gd fmla="*/ 119 h 554" name="T5"/>
                  <a:gd fmla="*/ 229 w 564" name="T6"/>
                  <a:gd fmla="*/ 120 h 554" name="T7"/>
                  <a:gd fmla="*/ 0 w 564" name="T8"/>
                  <a:gd fmla="*/ 387 h 554" name="T9"/>
                  <a:gd fmla="*/ 149 w 564" name="T10"/>
                  <a:gd fmla="*/ 554 h 554" name="T11"/>
                  <a:gd fmla="*/ 407 w 564" name="T12"/>
                  <a:gd fmla="*/ 355 h 554" name="T13"/>
                  <a:gd fmla="*/ 424 w 564" name="T14"/>
                  <a:gd fmla="*/ 308 h 554" name="T15"/>
                  <a:gd fmla="*/ 525 w 564" name="T16"/>
                  <a:gd fmla="*/ 269 h 554" name="T17"/>
                  <a:gd fmla="*/ 564 w 564" name="T18"/>
                  <a:gd fmla="*/ 156 h 554" name="T19"/>
                  <a:gd fmla="*/ 548 w 564" name="T20"/>
                  <a:gd fmla="*/ 0 h 55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54" w="564">
                    <a:moveTo>
                      <a:pt x="548" y="0"/>
                    </a:moveTo>
                    <a:cubicBezTo>
                      <a:pt x="398" y="1"/>
                      <a:pt x="398" y="1"/>
                      <a:pt x="398" y="1"/>
                    </a:cubicBezTo>
                    <a:cubicBezTo>
                      <a:pt x="343" y="119"/>
                      <a:pt x="343" y="119"/>
                      <a:pt x="343" y="119"/>
                    </a:cubicBezTo>
                    <a:cubicBezTo>
                      <a:pt x="229" y="120"/>
                      <a:pt x="229" y="120"/>
                      <a:pt x="229" y="120"/>
                    </a:cubicBezTo>
                    <a:cubicBezTo>
                      <a:pt x="229" y="120"/>
                      <a:pt x="200" y="286"/>
                      <a:pt x="0" y="387"/>
                    </a:cubicBezTo>
                    <a:cubicBezTo>
                      <a:pt x="0" y="387"/>
                      <a:pt x="117" y="517"/>
                      <a:pt x="149" y="554"/>
                    </a:cubicBezTo>
                    <a:cubicBezTo>
                      <a:pt x="407" y="355"/>
                      <a:pt x="407" y="355"/>
                      <a:pt x="407" y="355"/>
                    </a:cubicBezTo>
                    <a:cubicBezTo>
                      <a:pt x="424" y="308"/>
                      <a:pt x="424" y="308"/>
                      <a:pt x="424" y="308"/>
                    </a:cubicBezTo>
                    <a:cubicBezTo>
                      <a:pt x="525" y="269"/>
                      <a:pt x="525" y="269"/>
                      <a:pt x="525" y="269"/>
                    </a:cubicBezTo>
                    <a:cubicBezTo>
                      <a:pt x="564" y="156"/>
                      <a:pt x="564" y="156"/>
                      <a:pt x="564" y="156"/>
                    </a:cubicBezTo>
                    <a:cubicBezTo>
                      <a:pt x="564" y="156"/>
                      <a:pt x="557" y="31"/>
                      <a:pt x="548" y="0"/>
                    </a:cubicBezTo>
                    <a:close/>
                  </a:path>
                </a:pathLst>
              </a:custGeom>
              <a:solidFill>
                <a:srgbClr val="21212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0" name="Freeform 81"/>
              <p:cNvSpPr/>
              <p:nvPr/>
            </p:nvSpPr>
            <p:spPr bwMode="auto">
              <a:xfrm>
                <a:off x="3097" y="1974"/>
                <a:ext cx="1263" cy="1191"/>
              </a:xfrm>
              <a:custGeom>
                <a:gdLst>
                  <a:gd fmla="*/ 2 w 534" name="T0"/>
                  <a:gd fmla="*/ 373 h 503" name="T1"/>
                  <a:gd fmla="*/ 160 w 534" name="T2"/>
                  <a:gd fmla="*/ 248 h 503" name="T3"/>
                  <a:gd fmla="*/ 524 w 534" name="T4"/>
                  <a:gd fmla="*/ 12 h 503" name="T5"/>
                  <a:gd fmla="*/ 534 w 534" name="T6"/>
                  <a:gd fmla="*/ 111 h 503" name="T7"/>
                  <a:gd fmla="*/ 118 w 534" name="T8"/>
                  <a:gd fmla="*/ 503 h 503" name="T9"/>
                  <a:gd fmla="*/ 2 w 534" name="T10"/>
                  <a:gd fmla="*/ 373 h 50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02" w="534">
                    <a:moveTo>
                      <a:pt x="2" y="373"/>
                    </a:moveTo>
                    <a:cubicBezTo>
                      <a:pt x="2" y="373"/>
                      <a:pt x="59" y="344"/>
                      <a:pt x="160" y="248"/>
                    </a:cubicBezTo>
                    <a:cubicBezTo>
                      <a:pt x="374" y="45"/>
                      <a:pt x="506" y="0"/>
                      <a:pt x="524" y="12"/>
                    </a:cubicBezTo>
                    <a:cubicBezTo>
                      <a:pt x="534" y="111"/>
                      <a:pt x="534" y="111"/>
                      <a:pt x="534" y="111"/>
                    </a:cubicBezTo>
                    <a:cubicBezTo>
                      <a:pt x="534" y="111"/>
                      <a:pt x="462" y="272"/>
                      <a:pt x="118" y="503"/>
                    </a:cubicBezTo>
                    <a:cubicBezTo>
                      <a:pt x="118" y="503"/>
                      <a:pt x="0" y="382"/>
                      <a:pt x="2" y="373"/>
                    </a:cubicBezTo>
                    <a:close/>
                  </a:path>
                </a:pathLst>
              </a:custGeom>
              <a:solidFill>
                <a:srgbClr val="D4E6C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1" name="Freeform 82"/>
              <p:cNvSpPr/>
              <p:nvPr/>
            </p:nvSpPr>
            <p:spPr bwMode="auto">
              <a:xfrm>
                <a:off x="3177" y="2087"/>
                <a:ext cx="1214" cy="817"/>
              </a:xfrm>
              <a:custGeom>
                <a:gdLst>
                  <a:gd fmla="*/ 513 w 513" name="T0"/>
                  <a:gd fmla="*/ 27 h 345" name="T1"/>
                  <a:gd fmla="*/ 21 w 513" name="T2"/>
                  <a:gd fmla="*/ 202 h 345" name="T3"/>
                  <a:gd fmla="*/ 0 w 513" name="T4"/>
                  <a:gd fmla="*/ 105 h 345" name="T5"/>
                  <a:gd fmla="*/ 116 w 513" name="T6"/>
                  <a:gd fmla="*/ 103 h 345" name="T7"/>
                  <a:gd fmla="*/ 510 w 513" name="T8"/>
                  <a:gd fmla="*/ 0 h 345" name="T9"/>
                  <a:gd fmla="*/ 513 w 513" name="T10"/>
                  <a:gd fmla="*/ 27 h 34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5" w="513">
                    <a:moveTo>
                      <a:pt x="513" y="27"/>
                    </a:moveTo>
                    <a:cubicBezTo>
                      <a:pt x="513" y="27"/>
                      <a:pt x="267" y="345"/>
                      <a:pt x="21" y="202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116" y="103"/>
                      <a:pt x="116" y="103"/>
                      <a:pt x="116" y="103"/>
                    </a:cubicBezTo>
                    <a:cubicBezTo>
                      <a:pt x="116" y="103"/>
                      <a:pt x="226" y="227"/>
                      <a:pt x="510" y="0"/>
                    </a:cubicBezTo>
                    <a:lnTo>
                      <a:pt x="513" y="27"/>
                    </a:lnTo>
                    <a:close/>
                  </a:path>
                </a:pathLst>
              </a:custGeom>
              <a:solidFill>
                <a:srgbClr val="BC062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2" name="Freeform 83"/>
              <p:cNvSpPr/>
              <p:nvPr/>
            </p:nvSpPr>
            <p:spPr bwMode="auto">
              <a:xfrm>
                <a:off x="4282" y="1917"/>
                <a:ext cx="107" cy="234"/>
              </a:xfrm>
              <a:custGeom>
                <a:gdLst>
                  <a:gd fmla="*/ 83 w 107" name="T0"/>
                  <a:gd fmla="*/ 0 h 234" name="T1"/>
                  <a:gd fmla="*/ 107 w 107" name="T2"/>
                  <a:gd fmla="*/ 189 h 234" name="T3"/>
                  <a:gd fmla="*/ 0 w 107" name="T4"/>
                  <a:gd fmla="*/ 234 h 234" name="T5"/>
                  <a:gd fmla="*/ 57 w 107" name="T6"/>
                  <a:gd fmla="*/ 7 h 234" name="T7"/>
                  <a:gd fmla="*/ 83 w 107" name="T8"/>
                  <a:gd fmla="*/ 0 h 23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4" w="107">
                    <a:moveTo>
                      <a:pt x="83" y="0"/>
                    </a:moveTo>
                    <a:lnTo>
                      <a:pt x="107" y="189"/>
                    </a:lnTo>
                    <a:lnTo>
                      <a:pt x="0" y="234"/>
                    </a:lnTo>
                    <a:lnTo>
                      <a:pt x="57" y="7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3" name="Freeform 84"/>
              <p:cNvSpPr/>
              <p:nvPr/>
            </p:nvSpPr>
            <p:spPr bwMode="auto">
              <a:xfrm>
                <a:off x="4327" y="2135"/>
                <a:ext cx="92" cy="99"/>
              </a:xfrm>
              <a:custGeom>
                <a:gdLst>
                  <a:gd fmla="*/ 66 w 92" name="T0"/>
                  <a:gd fmla="*/ 0 h 99" name="T1"/>
                  <a:gd fmla="*/ 0 w 92" name="T2"/>
                  <a:gd fmla="*/ 99 h 99" name="T3"/>
                  <a:gd fmla="*/ 64 w 92" name="T4"/>
                  <a:gd fmla="*/ 85 h 99" name="T5"/>
                  <a:gd fmla="*/ 92 w 92" name="T6"/>
                  <a:gd fmla="*/ 40 h 99" name="T7"/>
                  <a:gd fmla="*/ 66 w 92" name="T8"/>
                  <a:gd fmla="*/ 0 h 9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9" w="92">
                    <a:moveTo>
                      <a:pt x="66" y="0"/>
                    </a:moveTo>
                    <a:lnTo>
                      <a:pt x="0" y="99"/>
                    </a:lnTo>
                    <a:lnTo>
                      <a:pt x="64" y="85"/>
                    </a:lnTo>
                    <a:lnTo>
                      <a:pt x="92" y="40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4" name="Freeform 85"/>
              <p:cNvSpPr/>
              <p:nvPr/>
            </p:nvSpPr>
            <p:spPr bwMode="auto">
              <a:xfrm>
                <a:off x="1578" y="3025"/>
                <a:ext cx="513" cy="443"/>
              </a:xfrm>
              <a:custGeom>
                <a:gdLst>
                  <a:gd fmla="*/ 217 w 217" name="T0"/>
                  <a:gd fmla="*/ 61 h 187" name="T1"/>
                  <a:gd fmla="*/ 170 w 217" name="T2"/>
                  <a:gd fmla="*/ 0 h 187" name="T3"/>
                  <a:gd fmla="*/ 106 w 217" name="T4"/>
                  <a:gd fmla="*/ 32 h 187" name="T5"/>
                  <a:gd fmla="*/ 106 w 217" name="T6"/>
                  <a:gd fmla="*/ 53 h 187" name="T7"/>
                  <a:gd fmla="*/ 81 w 217" name="T8"/>
                  <a:gd fmla="*/ 49 h 187" name="T9"/>
                  <a:gd fmla="*/ 0 w 217" name="T10"/>
                  <a:gd fmla="*/ 178 h 187" name="T11"/>
                  <a:gd fmla="*/ 25 w 217" name="T12"/>
                  <a:gd fmla="*/ 187 h 187" name="T13"/>
                  <a:gd fmla="*/ 128 w 217" name="T14"/>
                  <a:gd fmla="*/ 142 h 187" name="T15"/>
                  <a:gd fmla="*/ 164 w 217" name="T16"/>
                  <a:gd fmla="*/ 144 h 187" name="T17"/>
                  <a:gd fmla="*/ 217 w 217" name="T18"/>
                  <a:gd fmla="*/ 61 h 18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87" w="216">
                    <a:moveTo>
                      <a:pt x="217" y="61"/>
                    </a:moveTo>
                    <a:cubicBezTo>
                      <a:pt x="217" y="61"/>
                      <a:pt x="195" y="13"/>
                      <a:pt x="170" y="0"/>
                    </a:cubicBezTo>
                    <a:cubicBezTo>
                      <a:pt x="106" y="32"/>
                      <a:pt x="106" y="32"/>
                      <a:pt x="106" y="32"/>
                    </a:cubicBezTo>
                    <a:cubicBezTo>
                      <a:pt x="106" y="53"/>
                      <a:pt x="106" y="53"/>
                      <a:pt x="106" y="53"/>
                    </a:cubicBezTo>
                    <a:cubicBezTo>
                      <a:pt x="81" y="49"/>
                      <a:pt x="81" y="49"/>
                      <a:pt x="81" y="49"/>
                    </a:cubicBezTo>
                    <a:cubicBezTo>
                      <a:pt x="81" y="49"/>
                      <a:pt x="23" y="123"/>
                      <a:pt x="0" y="178"/>
                    </a:cubicBezTo>
                    <a:cubicBezTo>
                      <a:pt x="25" y="187"/>
                      <a:pt x="25" y="187"/>
                      <a:pt x="25" y="187"/>
                    </a:cubicBezTo>
                    <a:cubicBezTo>
                      <a:pt x="25" y="187"/>
                      <a:pt x="105" y="145"/>
                      <a:pt x="128" y="142"/>
                    </a:cubicBezTo>
                    <a:cubicBezTo>
                      <a:pt x="151" y="140"/>
                      <a:pt x="164" y="144"/>
                      <a:pt x="164" y="144"/>
                    </a:cubicBezTo>
                    <a:lnTo>
                      <a:pt x="217" y="61"/>
                    </a:ln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5" name="Freeform 86"/>
              <p:cNvSpPr/>
              <p:nvPr/>
            </p:nvSpPr>
            <p:spPr bwMode="auto">
              <a:xfrm>
                <a:off x="1019" y="3312"/>
                <a:ext cx="436" cy="521"/>
              </a:xfrm>
              <a:custGeom>
                <a:gdLst>
                  <a:gd fmla="*/ 184 w 184" name="T0"/>
                  <a:gd fmla="*/ 48 h 220" name="T1"/>
                  <a:gd fmla="*/ 123 w 184" name="T2"/>
                  <a:gd fmla="*/ 0 h 220" name="T3"/>
                  <a:gd fmla="*/ 67 w 184" name="T4"/>
                  <a:gd fmla="*/ 47 h 220" name="T5"/>
                  <a:gd fmla="*/ 73 w 184" name="T6"/>
                  <a:gd fmla="*/ 67 h 220" name="T7"/>
                  <a:gd fmla="*/ 47 w 184" name="T8"/>
                  <a:gd fmla="*/ 70 h 220" name="T9"/>
                  <a:gd fmla="*/ 0 w 184" name="T10"/>
                  <a:gd fmla="*/ 217 h 220" name="T11"/>
                  <a:gd fmla="*/ 27 w 184" name="T12"/>
                  <a:gd fmla="*/ 220 h 220" name="T13"/>
                  <a:gd fmla="*/ 116 w 184" name="T14"/>
                  <a:gd fmla="*/ 150 h 220" name="T15"/>
                  <a:gd fmla="*/ 152 w 184" name="T16"/>
                  <a:gd fmla="*/ 142 h 220" name="T17"/>
                  <a:gd fmla="*/ 184 w 184" name="T18"/>
                  <a:gd fmla="*/ 48 h 22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20" w="184">
                    <a:moveTo>
                      <a:pt x="184" y="48"/>
                    </a:moveTo>
                    <a:cubicBezTo>
                      <a:pt x="184" y="48"/>
                      <a:pt x="151" y="6"/>
                      <a:pt x="123" y="0"/>
                    </a:cubicBezTo>
                    <a:cubicBezTo>
                      <a:pt x="67" y="47"/>
                      <a:pt x="67" y="47"/>
                      <a:pt x="67" y="4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47" y="70"/>
                      <a:pt x="47" y="70"/>
                      <a:pt x="47" y="70"/>
                    </a:cubicBezTo>
                    <a:cubicBezTo>
                      <a:pt x="47" y="70"/>
                      <a:pt x="8" y="156"/>
                      <a:pt x="0" y="217"/>
                    </a:cubicBezTo>
                    <a:cubicBezTo>
                      <a:pt x="27" y="220"/>
                      <a:pt x="27" y="220"/>
                      <a:pt x="27" y="220"/>
                    </a:cubicBezTo>
                    <a:cubicBezTo>
                      <a:pt x="27" y="220"/>
                      <a:pt x="95" y="158"/>
                      <a:pt x="116" y="150"/>
                    </a:cubicBezTo>
                    <a:cubicBezTo>
                      <a:pt x="138" y="142"/>
                      <a:pt x="152" y="142"/>
                      <a:pt x="152" y="142"/>
                    </a:cubicBezTo>
                    <a:lnTo>
                      <a:pt x="184" y="48"/>
                    </a:lnTo>
                    <a:close/>
                  </a:path>
                </a:pathLst>
              </a:custGeom>
              <a:solidFill>
                <a:srgbClr val="21212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</p:grpSp>
      <p:sp>
        <p:nvSpPr>
          <p:cNvPr id="86" name="文本框 6"/>
          <p:cNvSpPr>
            <a:spLocks noChangeArrowheads="1"/>
          </p:cNvSpPr>
          <p:nvPr/>
        </p:nvSpPr>
        <p:spPr bwMode="auto">
          <a:xfrm>
            <a:off x="4477521" y="2792076"/>
            <a:ext cx="7497882" cy="109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zh-CN" b="1" lang="en-US" sz="6600">
                <a:solidFill>
                  <a:srgbClr val="1FB4C2"/>
                </a:solidFill>
                <a:latin charset="0" panose="020b0503020202020204" pitchFamily="34" typeface="Agency FB"/>
                <a:ea panose="02000000000000000000" typeface="Roboto"/>
                <a:cs charset="0" panose="020b0306030504020204" typeface="Open Sans Light"/>
              </a:rPr>
              <a:t>JOIN US!</a:t>
            </a:r>
          </a:p>
        </p:txBody>
      </p:sp>
      <p:sp>
        <p:nvSpPr>
          <p:cNvPr id="87" name="矩形 187"/>
          <p:cNvSpPr>
            <a:spLocks noChangeArrowheads="1"/>
          </p:cNvSpPr>
          <p:nvPr/>
        </p:nvSpPr>
        <p:spPr bwMode="auto">
          <a:xfrm>
            <a:off x="6069547" y="5280552"/>
            <a:ext cx="4387516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indent="0" marL="0">
              <a:buNone/>
            </a:pPr>
            <a:r>
              <a:rPr altLang="zh-CN" lang="en-US" spc="300">
                <a:solidFill>
                  <a:srgbClr val="1FB4C2"/>
                </a:solidFill>
                <a:latin charset="0" panose="020b0503020202020204" pitchFamily="34" typeface="Agency FB"/>
                <a:ea typeface="+mn-ea"/>
                <a:cs typeface="+mn-ea"/>
                <a:sym typeface="+mn-lt"/>
              </a:rPr>
              <a:t>DESIGNED BY:优页PPT</a:t>
            </a:r>
          </a:p>
        </p:txBody>
      </p:sp>
      <p:sp>
        <p:nvSpPr>
          <p:cNvPr id="88" name="文本框 6"/>
          <p:cNvSpPr>
            <a:spLocks noChangeArrowheads="1"/>
          </p:cNvSpPr>
          <p:nvPr/>
        </p:nvSpPr>
        <p:spPr bwMode="auto">
          <a:xfrm>
            <a:off x="3879924" y="3727312"/>
            <a:ext cx="8693076" cy="100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6000">
                <a:solidFill>
                  <a:srgbClr val="167D88"/>
                </a:solidFill>
                <a:latin charset="0" panose="020b0503020202020204" pitchFamily="34" typeface="Agency FB"/>
                <a:ea typeface="冬青黑体简体中文 W3"/>
                <a:cs charset="0" panose="020b0306030504020204" typeface="Open Sans Light"/>
              </a:rPr>
              <a:t>企事业校园招聘模板</a:t>
            </a:r>
          </a:p>
        </p:txBody>
      </p:sp>
      <p:sp>
        <p:nvSpPr>
          <p:cNvPr id="89" name="矩形 187"/>
          <p:cNvSpPr>
            <a:spLocks noChangeArrowheads="1"/>
          </p:cNvSpPr>
          <p:nvPr/>
        </p:nvSpPr>
        <p:spPr bwMode="auto">
          <a:xfrm>
            <a:off x="6130706" y="4712519"/>
            <a:ext cx="438751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indent="0" marL="0">
              <a:buNone/>
            </a:pPr>
            <a:r>
              <a:rPr altLang="en-US" lang="zh-CN" spc="300" sz="3600">
                <a:solidFill>
                  <a:srgbClr val="1FB4C2"/>
                </a:solidFill>
                <a:latin charset="0" panose="020b0503020202020204" pitchFamily="34" typeface="Agency FB"/>
                <a:ea typeface="+mn-ea"/>
                <a:cs typeface="+mn-ea"/>
                <a:sym typeface="+mn-lt"/>
              </a:rPr>
              <a:t>为理想而奋斗！</a:t>
            </a:r>
          </a:p>
        </p:txBody>
      </p:sp>
      <p:pic>
        <p:nvPicPr>
          <p:cNvPr id="94" name="图片 9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731458" y="473055"/>
            <a:ext cx="1764030" cy="908658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1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250" fill="hold" id="1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250" fill="hold" id="11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" presetSubtype="1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250" fill="hold" id="1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250" fill="hold" id="15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6" presetSubtype="0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2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42" presetSubtype="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42" presetSubtype="0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6"/>
      <p:bldP grpId="0" spid="87"/>
      <p:bldP grpId="0" spid="88"/>
      <p:bldP grpId="0" spid="89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Freeform 5"/>
          <p:cNvSpPr/>
          <p:nvPr/>
        </p:nvSpPr>
        <p:spPr bwMode="auto">
          <a:xfrm>
            <a:off x="9028113" y="3875088"/>
            <a:ext cx="3284538" cy="1154113"/>
          </a:xfrm>
          <a:custGeom>
            <a:gdLst>
              <a:gd fmla="*/ 181 w 1234" name="T0"/>
              <a:gd fmla="*/ 261 h 433" name="T1"/>
              <a:gd fmla="*/ 271 w 1234" name="T2"/>
              <a:gd fmla="*/ 176 h 433" name="T3"/>
              <a:gd fmla="*/ 447 w 1234" name="T4"/>
              <a:gd fmla="*/ 26 h 433" name="T5"/>
              <a:gd fmla="*/ 686 w 1234" name="T6"/>
              <a:gd fmla="*/ 127 h 433" name="T7"/>
              <a:gd fmla="*/ 926 w 1234" name="T8"/>
              <a:gd fmla="*/ 26 h 433" name="T9"/>
              <a:gd fmla="*/ 1014 w 1234" name="T10"/>
              <a:gd fmla="*/ 217 h 433" name="T11"/>
              <a:gd fmla="*/ 1143 w 1234" name="T12"/>
              <a:gd fmla="*/ 290 h 433" name="T13"/>
              <a:gd fmla="*/ 834 w 1234" name="T14"/>
              <a:gd fmla="*/ 318 h 433" name="T15"/>
              <a:gd fmla="*/ 508 w 1234" name="T16"/>
              <a:gd fmla="*/ 316 h 433" name="T17"/>
              <a:gd fmla="*/ 226 w 1234" name="T18"/>
              <a:gd fmla="*/ 307 h 433" name="T19"/>
              <a:gd fmla="*/ 28 w 1234" name="T20"/>
              <a:gd fmla="*/ 307 h 433" name="T21"/>
              <a:gd fmla="*/ 181 w 1234" name="T22"/>
              <a:gd fmla="*/ 261 h 433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432" w="1234">
                <a:moveTo>
                  <a:pt x="181" y="261"/>
                </a:moveTo>
                <a:cubicBezTo>
                  <a:pt x="181" y="261"/>
                  <a:pt x="181" y="174"/>
                  <a:pt x="271" y="176"/>
                </a:cubicBezTo>
                <a:cubicBezTo>
                  <a:pt x="271" y="176"/>
                  <a:pt x="323" y="47"/>
                  <a:pt x="447" y="26"/>
                </a:cubicBezTo>
                <a:cubicBezTo>
                  <a:pt x="595" y="0"/>
                  <a:pt x="679" y="99"/>
                  <a:pt x="686" y="127"/>
                </a:cubicBezTo>
                <a:cubicBezTo>
                  <a:pt x="686" y="127"/>
                  <a:pt x="776" y="0"/>
                  <a:pt x="926" y="26"/>
                </a:cubicBezTo>
                <a:cubicBezTo>
                  <a:pt x="1141" y="63"/>
                  <a:pt x="1014" y="217"/>
                  <a:pt x="1014" y="217"/>
                </a:cubicBezTo>
                <a:cubicBezTo>
                  <a:pt x="1014" y="217"/>
                  <a:pt x="1234" y="142"/>
                  <a:pt x="1143" y="290"/>
                </a:cubicBezTo>
                <a:cubicBezTo>
                  <a:pt x="1054" y="433"/>
                  <a:pt x="834" y="318"/>
                  <a:pt x="834" y="318"/>
                </a:cubicBezTo>
                <a:cubicBezTo>
                  <a:pt x="834" y="318"/>
                  <a:pt x="619" y="368"/>
                  <a:pt x="508" y="316"/>
                </a:cubicBezTo>
                <a:cubicBezTo>
                  <a:pt x="508" y="316"/>
                  <a:pt x="271" y="352"/>
                  <a:pt x="226" y="307"/>
                </a:cubicBezTo>
                <a:cubicBezTo>
                  <a:pt x="226" y="307"/>
                  <a:pt x="56" y="342"/>
                  <a:pt x="28" y="307"/>
                </a:cubicBezTo>
                <a:cubicBezTo>
                  <a:pt x="0" y="271"/>
                  <a:pt x="132" y="259"/>
                  <a:pt x="181" y="261"/>
                </a:cubicBezTo>
                <a:close/>
              </a:path>
            </a:pathLst>
          </a:custGeom>
          <a:solidFill>
            <a:srgbClr val="BDEEF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36" name="Freeform 6"/>
          <p:cNvSpPr/>
          <p:nvPr/>
        </p:nvSpPr>
        <p:spPr bwMode="auto">
          <a:xfrm>
            <a:off x="492125" y="5635626"/>
            <a:ext cx="4772025" cy="1368425"/>
          </a:xfrm>
          <a:custGeom>
            <a:gdLst>
              <a:gd fmla="*/ 272 w 1793" name="T0"/>
              <a:gd fmla="*/ 352 h 514" name="T1"/>
              <a:gd fmla="*/ 409 w 1793" name="T2"/>
              <a:gd fmla="*/ 299 h 514" name="T3"/>
              <a:gd fmla="*/ 662 w 1793" name="T4"/>
              <a:gd fmla="*/ 104 h 514" name="T5"/>
              <a:gd fmla="*/ 950 w 1793" name="T6"/>
              <a:gd fmla="*/ 225 h 514" name="T7"/>
              <a:gd fmla="*/ 1269 w 1793" name="T8"/>
              <a:gd fmla="*/ 7 h 514" name="T9"/>
              <a:gd fmla="*/ 1531 w 1793" name="T10"/>
              <a:gd fmla="*/ 285 h 514" name="T11"/>
              <a:gd fmla="*/ 1620 w 1793" name="T12"/>
              <a:gd fmla="*/ 381 h 514" name="T13"/>
              <a:gd fmla="*/ 1211 w 1793" name="T14"/>
              <a:gd fmla="*/ 381 h 514" name="T15"/>
              <a:gd fmla="*/ 766 w 1793" name="T16"/>
              <a:gd fmla="*/ 435 h 514" name="T17"/>
              <a:gd fmla="*/ 341 w 1793" name="T18"/>
              <a:gd fmla="*/ 420 h 514" name="T19"/>
              <a:gd fmla="*/ 42 w 1793" name="T20"/>
              <a:gd fmla="*/ 420 h 514" name="T21"/>
              <a:gd fmla="*/ 272 w 1793" name="T22"/>
              <a:gd fmla="*/ 352 h 514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514" w="1792">
                <a:moveTo>
                  <a:pt x="272" y="352"/>
                </a:moveTo>
                <a:cubicBezTo>
                  <a:pt x="272" y="352"/>
                  <a:pt x="273" y="297"/>
                  <a:pt x="409" y="299"/>
                </a:cubicBezTo>
                <a:cubicBezTo>
                  <a:pt x="409" y="299"/>
                  <a:pt x="474" y="103"/>
                  <a:pt x="662" y="104"/>
                </a:cubicBezTo>
                <a:cubicBezTo>
                  <a:pt x="947" y="106"/>
                  <a:pt x="940" y="182"/>
                  <a:pt x="950" y="225"/>
                </a:cubicBezTo>
                <a:cubicBezTo>
                  <a:pt x="950" y="225"/>
                  <a:pt x="1037" y="0"/>
                  <a:pt x="1269" y="7"/>
                </a:cubicBezTo>
                <a:cubicBezTo>
                  <a:pt x="1598" y="17"/>
                  <a:pt x="1531" y="285"/>
                  <a:pt x="1531" y="285"/>
                </a:cubicBezTo>
                <a:cubicBezTo>
                  <a:pt x="1531" y="285"/>
                  <a:pt x="1793" y="344"/>
                  <a:pt x="1620" y="381"/>
                </a:cubicBezTo>
                <a:cubicBezTo>
                  <a:pt x="1447" y="418"/>
                  <a:pt x="1211" y="381"/>
                  <a:pt x="1211" y="381"/>
                </a:cubicBezTo>
                <a:cubicBezTo>
                  <a:pt x="1211" y="381"/>
                  <a:pt x="934" y="514"/>
                  <a:pt x="766" y="435"/>
                </a:cubicBezTo>
                <a:cubicBezTo>
                  <a:pt x="766" y="435"/>
                  <a:pt x="409" y="489"/>
                  <a:pt x="341" y="420"/>
                </a:cubicBezTo>
                <a:cubicBezTo>
                  <a:pt x="341" y="420"/>
                  <a:pt x="84" y="474"/>
                  <a:pt x="42" y="420"/>
                </a:cubicBezTo>
                <a:cubicBezTo>
                  <a:pt x="0" y="366"/>
                  <a:pt x="199" y="348"/>
                  <a:pt x="272" y="352"/>
                </a:cubicBezTo>
                <a:close/>
              </a:path>
            </a:pathLst>
          </a:custGeom>
          <a:solidFill>
            <a:srgbClr val="BDEEF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37" name="Freeform 7"/>
          <p:cNvSpPr/>
          <p:nvPr/>
        </p:nvSpPr>
        <p:spPr bwMode="auto">
          <a:xfrm>
            <a:off x="2601913" y="328613"/>
            <a:ext cx="2800350" cy="876300"/>
          </a:xfrm>
          <a:custGeom>
            <a:gdLst>
              <a:gd fmla="*/ 160 w 1052" name="T0"/>
              <a:gd fmla="*/ 235 h 329" name="T1"/>
              <a:gd fmla="*/ 240 w 1052" name="T2"/>
              <a:gd fmla="*/ 159 h 329" name="T3"/>
              <a:gd fmla="*/ 353 w 1052" name="T4"/>
              <a:gd fmla="*/ 59 h 329" name="T5"/>
              <a:gd fmla="*/ 492 w 1052" name="T6"/>
              <a:gd fmla="*/ 147 h 329" name="T7"/>
              <a:gd fmla="*/ 744 w 1052" name="T8"/>
              <a:gd fmla="*/ 32 h 329" name="T9"/>
              <a:gd fmla="*/ 898 w 1052" name="T10"/>
              <a:gd fmla="*/ 196 h 329" name="T11"/>
              <a:gd fmla="*/ 950 w 1052" name="T12"/>
              <a:gd fmla="*/ 252 h 329" name="T13"/>
              <a:gd fmla="*/ 710 w 1052" name="T14"/>
              <a:gd fmla="*/ 252 h 329" name="T15"/>
              <a:gd fmla="*/ 449 w 1052" name="T16"/>
              <a:gd fmla="*/ 283 h 329" name="T17"/>
              <a:gd fmla="*/ 200 w 1052" name="T18"/>
              <a:gd fmla="*/ 275 h 329" name="T19"/>
              <a:gd fmla="*/ 24 w 1052" name="T20"/>
              <a:gd fmla="*/ 275 h 329" name="T21"/>
              <a:gd fmla="*/ 160 w 1052" name="T22"/>
              <a:gd fmla="*/ 235 h 329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329" w="1052">
                <a:moveTo>
                  <a:pt x="160" y="235"/>
                </a:moveTo>
                <a:cubicBezTo>
                  <a:pt x="160" y="235"/>
                  <a:pt x="160" y="157"/>
                  <a:pt x="240" y="159"/>
                </a:cubicBezTo>
                <a:cubicBezTo>
                  <a:pt x="240" y="159"/>
                  <a:pt x="243" y="57"/>
                  <a:pt x="353" y="59"/>
                </a:cubicBezTo>
                <a:cubicBezTo>
                  <a:pt x="464" y="61"/>
                  <a:pt x="486" y="122"/>
                  <a:pt x="492" y="147"/>
                </a:cubicBezTo>
                <a:cubicBezTo>
                  <a:pt x="492" y="147"/>
                  <a:pt x="553" y="0"/>
                  <a:pt x="744" y="32"/>
                </a:cubicBezTo>
                <a:cubicBezTo>
                  <a:pt x="935" y="64"/>
                  <a:pt x="898" y="196"/>
                  <a:pt x="898" y="196"/>
                </a:cubicBezTo>
                <a:cubicBezTo>
                  <a:pt x="898" y="196"/>
                  <a:pt x="1052" y="230"/>
                  <a:pt x="950" y="252"/>
                </a:cubicBezTo>
                <a:cubicBezTo>
                  <a:pt x="849" y="274"/>
                  <a:pt x="710" y="252"/>
                  <a:pt x="710" y="252"/>
                </a:cubicBezTo>
                <a:cubicBezTo>
                  <a:pt x="710" y="252"/>
                  <a:pt x="548" y="329"/>
                  <a:pt x="449" y="283"/>
                </a:cubicBezTo>
                <a:cubicBezTo>
                  <a:pt x="449" y="283"/>
                  <a:pt x="240" y="315"/>
                  <a:pt x="200" y="275"/>
                </a:cubicBezTo>
                <a:cubicBezTo>
                  <a:pt x="200" y="275"/>
                  <a:pt x="49" y="306"/>
                  <a:pt x="24" y="275"/>
                </a:cubicBezTo>
                <a:cubicBezTo>
                  <a:pt x="0" y="243"/>
                  <a:pt x="117" y="232"/>
                  <a:pt x="160" y="235"/>
                </a:cubicBezTo>
                <a:close/>
              </a:path>
            </a:pathLst>
          </a:custGeom>
          <a:solidFill>
            <a:srgbClr val="BDEEF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pic>
        <p:nvPicPr>
          <p:cNvPr id="38" name="图片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9622" y="1580883"/>
            <a:ext cx="4807048" cy="6387827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2689" y="1755776"/>
            <a:ext cx="6576832" cy="5966063"/>
          </a:xfrm>
          <a:prstGeom prst="rect">
            <a:avLst/>
          </a:prstGeom>
        </p:spPr>
      </p:pic>
      <p:sp>
        <p:nvSpPr>
          <p:cNvPr id="2" name="标题 4"/>
          <p:cNvSpPr txBox="1"/>
          <p:nvPr/>
        </p:nvSpPr>
        <p:spPr>
          <a:xfrm>
            <a:off x="913009" y="517895"/>
            <a:ext cx="5764237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lang="zh-CN"/>
              <a:t>企业荣誉  |  ENTERPRISE HONOR</a:t>
            </a:r>
          </a:p>
        </p:txBody>
      </p:sp>
      <p:grpSp>
        <p:nvGrpSpPr>
          <p:cNvPr id="42" name="Group 4"/>
          <p:cNvGrpSpPr>
            <a:grpSpLocks noChangeAspect="1"/>
          </p:cNvGrpSpPr>
          <p:nvPr/>
        </p:nvGrpSpPr>
        <p:grpSpPr>
          <a:xfrm>
            <a:off x="7644993" y="-496888"/>
            <a:ext cx="2557463" cy="2527301"/>
            <a:chOff x="5120" y="391"/>
            <a:chExt cx="1611" cy="1592"/>
          </a:xfrm>
        </p:grpSpPr>
        <p:sp>
          <p:nvSpPr>
            <p:cNvPr id="44" name="Freeform 5"/>
            <p:cNvSpPr/>
            <p:nvPr/>
          </p:nvSpPr>
          <p:spPr bwMode="auto">
            <a:xfrm>
              <a:off x="5507" y="822"/>
              <a:ext cx="858" cy="638"/>
            </a:xfrm>
            <a:custGeom>
              <a:gdLst>
                <a:gd fmla="*/ 127 w 474" name="T0"/>
                <a:gd fmla="*/ 16 h 353" name="T1"/>
                <a:gd fmla="*/ 313 w 474" name="T2"/>
                <a:gd fmla="*/ 14 h 353" name="T3"/>
                <a:gd fmla="*/ 227 w 474" name="T4"/>
                <a:gd fmla="*/ 353 h 353" name="T5"/>
                <a:gd fmla="*/ 127 w 474" name="T6"/>
                <a:gd fmla="*/ 16 h 35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53" w="472">
                  <a:moveTo>
                    <a:pt x="127" y="16"/>
                  </a:moveTo>
                  <a:cubicBezTo>
                    <a:pt x="185" y="9"/>
                    <a:pt x="240" y="0"/>
                    <a:pt x="313" y="14"/>
                  </a:cubicBezTo>
                  <a:cubicBezTo>
                    <a:pt x="311" y="133"/>
                    <a:pt x="474" y="353"/>
                    <a:pt x="227" y="353"/>
                  </a:cubicBezTo>
                  <a:cubicBezTo>
                    <a:pt x="0" y="353"/>
                    <a:pt x="145" y="126"/>
                    <a:pt x="127" y="16"/>
                  </a:cubicBez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5" name="Freeform 6"/>
            <p:cNvSpPr/>
            <p:nvPr/>
          </p:nvSpPr>
          <p:spPr bwMode="auto">
            <a:xfrm>
              <a:off x="5565" y="858"/>
              <a:ext cx="739" cy="501"/>
            </a:xfrm>
            <a:custGeom>
              <a:gdLst>
                <a:gd fmla="*/ 110 w 408" name="T0"/>
                <a:gd fmla="*/ 12 h 277" name="T1"/>
                <a:gd fmla="*/ 270 w 408" name="T2"/>
                <a:gd fmla="*/ 11 h 277" name="T3"/>
                <a:gd fmla="*/ 196 w 408" name="T4"/>
                <a:gd fmla="*/ 277 h 277" name="T5"/>
                <a:gd fmla="*/ 110 w 408" name="T6"/>
                <a:gd fmla="*/ 12 h 27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77" w="408">
                  <a:moveTo>
                    <a:pt x="110" y="12"/>
                  </a:moveTo>
                  <a:cubicBezTo>
                    <a:pt x="160" y="7"/>
                    <a:pt x="206" y="0"/>
                    <a:pt x="270" y="11"/>
                  </a:cubicBezTo>
                  <a:cubicBezTo>
                    <a:pt x="268" y="104"/>
                    <a:pt x="408" y="277"/>
                    <a:pt x="196" y="277"/>
                  </a:cubicBezTo>
                  <a:cubicBezTo>
                    <a:pt x="0" y="277"/>
                    <a:pt x="125" y="99"/>
                    <a:pt x="110" y="12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6" name="Freeform 7"/>
            <p:cNvSpPr/>
            <p:nvPr/>
          </p:nvSpPr>
          <p:spPr bwMode="auto">
            <a:xfrm>
              <a:off x="5956" y="758"/>
              <a:ext cx="543" cy="838"/>
            </a:xfrm>
            <a:custGeom>
              <a:gdLst>
                <a:gd fmla="*/ 179 w 300" name="T0"/>
                <a:gd fmla="*/ 65 h 463" name="T1"/>
                <a:gd fmla="*/ 151 w 300" name="T2"/>
                <a:gd fmla="*/ 79 h 463" name="T3"/>
                <a:gd fmla="*/ 188 w 300" name="T4"/>
                <a:gd fmla="*/ 98 h 463" name="T5"/>
                <a:gd fmla="*/ 169 w 300" name="T6"/>
                <a:gd fmla="*/ 11 h 463" name="T7"/>
                <a:gd fmla="*/ 73 w 300" name="T8"/>
                <a:gd fmla="*/ 105 h 463" name="T9"/>
                <a:gd fmla="*/ 254 w 300" name="T10"/>
                <a:gd fmla="*/ 258 h 463" name="T11"/>
                <a:gd fmla="*/ 51 w 300" name="T12"/>
                <a:gd fmla="*/ 368 h 463" name="T13"/>
                <a:gd fmla="*/ 51 w 300" name="T14"/>
                <a:gd fmla="*/ 454 h 463" name="T15"/>
                <a:gd fmla="*/ 106 w 300" name="T16"/>
                <a:gd fmla="*/ 414 h 463" name="T17"/>
                <a:gd fmla="*/ 82 w 300" name="T18"/>
                <a:gd fmla="*/ 388 h 463" name="T19"/>
                <a:gd fmla="*/ 86 w 300" name="T20"/>
                <a:gd fmla="*/ 418 h 463" name="T21"/>
                <a:gd fmla="*/ 53 w 300" name="T22"/>
                <a:gd fmla="*/ 441 h 463" name="T23"/>
                <a:gd fmla="*/ 60 w 300" name="T24"/>
                <a:gd fmla="*/ 376 h 463" name="T25"/>
                <a:gd fmla="*/ 295 w 300" name="T26"/>
                <a:gd fmla="*/ 260 h 463" name="T27"/>
                <a:gd fmla="*/ 86 w 300" name="T28"/>
                <a:gd fmla="*/ 103 h 463" name="T29"/>
                <a:gd fmla="*/ 164 w 300" name="T30"/>
                <a:gd fmla="*/ 26 h 463" name="T31"/>
                <a:gd fmla="*/ 178 w 300" name="T32"/>
                <a:gd fmla="*/ 88 h 463" name="T33"/>
                <a:gd fmla="*/ 179 w 300" name="T34"/>
                <a:gd fmla="*/ 65 h 463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462" w="300">
                  <a:moveTo>
                    <a:pt x="179" y="65"/>
                  </a:moveTo>
                  <a:cubicBezTo>
                    <a:pt x="179" y="65"/>
                    <a:pt x="149" y="53"/>
                    <a:pt x="151" y="79"/>
                  </a:cubicBezTo>
                  <a:cubicBezTo>
                    <a:pt x="153" y="105"/>
                    <a:pt x="174" y="112"/>
                    <a:pt x="188" y="98"/>
                  </a:cubicBezTo>
                  <a:cubicBezTo>
                    <a:pt x="202" y="84"/>
                    <a:pt x="225" y="21"/>
                    <a:pt x="169" y="11"/>
                  </a:cubicBezTo>
                  <a:cubicBezTo>
                    <a:pt x="114" y="0"/>
                    <a:pt x="42" y="62"/>
                    <a:pt x="73" y="105"/>
                  </a:cubicBezTo>
                  <a:cubicBezTo>
                    <a:pt x="104" y="149"/>
                    <a:pt x="254" y="172"/>
                    <a:pt x="254" y="258"/>
                  </a:cubicBezTo>
                  <a:cubicBezTo>
                    <a:pt x="254" y="343"/>
                    <a:pt x="86" y="350"/>
                    <a:pt x="51" y="368"/>
                  </a:cubicBezTo>
                  <a:cubicBezTo>
                    <a:pt x="16" y="386"/>
                    <a:pt x="0" y="445"/>
                    <a:pt x="51" y="454"/>
                  </a:cubicBezTo>
                  <a:cubicBezTo>
                    <a:pt x="102" y="463"/>
                    <a:pt x="107" y="421"/>
                    <a:pt x="106" y="414"/>
                  </a:cubicBezTo>
                  <a:cubicBezTo>
                    <a:pt x="105" y="406"/>
                    <a:pt x="102" y="386"/>
                    <a:pt x="82" y="388"/>
                  </a:cubicBezTo>
                  <a:cubicBezTo>
                    <a:pt x="62" y="390"/>
                    <a:pt x="57" y="424"/>
                    <a:pt x="86" y="418"/>
                  </a:cubicBezTo>
                  <a:cubicBezTo>
                    <a:pt x="86" y="418"/>
                    <a:pt x="85" y="451"/>
                    <a:pt x="53" y="441"/>
                  </a:cubicBezTo>
                  <a:cubicBezTo>
                    <a:pt x="21" y="431"/>
                    <a:pt x="34" y="377"/>
                    <a:pt x="60" y="376"/>
                  </a:cubicBezTo>
                  <a:cubicBezTo>
                    <a:pt x="85" y="375"/>
                    <a:pt x="289" y="358"/>
                    <a:pt x="295" y="260"/>
                  </a:cubicBezTo>
                  <a:cubicBezTo>
                    <a:pt x="300" y="162"/>
                    <a:pt x="106" y="133"/>
                    <a:pt x="86" y="103"/>
                  </a:cubicBezTo>
                  <a:cubicBezTo>
                    <a:pt x="67" y="72"/>
                    <a:pt x="123" y="26"/>
                    <a:pt x="164" y="26"/>
                  </a:cubicBezTo>
                  <a:cubicBezTo>
                    <a:pt x="205" y="27"/>
                    <a:pt x="195" y="81"/>
                    <a:pt x="178" y="88"/>
                  </a:cubicBezTo>
                  <a:cubicBezTo>
                    <a:pt x="178" y="88"/>
                    <a:pt x="190" y="73"/>
                    <a:pt x="179" y="65"/>
                  </a:cubicBez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7" name="Freeform 8"/>
            <p:cNvSpPr/>
            <p:nvPr/>
          </p:nvSpPr>
          <p:spPr bwMode="auto">
            <a:xfrm>
              <a:off x="6039" y="767"/>
              <a:ext cx="473" cy="516"/>
            </a:xfrm>
            <a:custGeom>
              <a:gdLst>
                <a:gd fmla="*/ 240 w 261" name="T0"/>
                <a:gd fmla="*/ 255 h 285" name="T1"/>
                <a:gd fmla="*/ 35 w 261" name="T2"/>
                <a:gd fmla="*/ 94 h 285" name="T3"/>
                <a:gd fmla="*/ 118 w 261" name="T4"/>
                <a:gd fmla="*/ 17 h 285" name="T5"/>
                <a:gd fmla="*/ 136 w 261" name="T6"/>
                <a:gd fmla="*/ 81 h 285" name="T7"/>
                <a:gd fmla="*/ 127 w 261" name="T8"/>
                <a:gd fmla="*/ 64 h 285" name="T9"/>
                <a:gd fmla="*/ 111 w 261" name="T10"/>
                <a:gd fmla="*/ 73 h 285" name="T11"/>
                <a:gd fmla="*/ 142 w 261" name="T12"/>
                <a:gd fmla="*/ 85 h 285" name="T13"/>
                <a:gd fmla="*/ 123 w 261" name="T14"/>
                <a:gd fmla="*/ 10 h 285" name="T15"/>
                <a:gd fmla="*/ 31 w 261" name="T16"/>
                <a:gd fmla="*/ 99 h 285" name="T17"/>
                <a:gd fmla="*/ 215 w 261" name="T18"/>
                <a:gd fmla="*/ 246 h 285" name="T19"/>
                <a:gd fmla="*/ 240 w 261" name="T20"/>
                <a:gd fmla="*/ 255 h 285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85" w="261">
                  <a:moveTo>
                    <a:pt x="240" y="255"/>
                  </a:moveTo>
                  <a:cubicBezTo>
                    <a:pt x="261" y="159"/>
                    <a:pt x="54" y="124"/>
                    <a:pt x="35" y="94"/>
                  </a:cubicBezTo>
                  <a:cubicBezTo>
                    <a:pt x="15" y="64"/>
                    <a:pt x="77" y="18"/>
                    <a:pt x="118" y="17"/>
                  </a:cubicBezTo>
                  <a:cubicBezTo>
                    <a:pt x="164" y="16"/>
                    <a:pt x="152" y="74"/>
                    <a:pt x="136" y="81"/>
                  </a:cubicBezTo>
                  <a:cubicBezTo>
                    <a:pt x="136" y="81"/>
                    <a:pt x="139" y="72"/>
                    <a:pt x="127" y="64"/>
                  </a:cubicBezTo>
                  <a:cubicBezTo>
                    <a:pt x="127" y="64"/>
                    <a:pt x="111" y="55"/>
                    <a:pt x="111" y="73"/>
                  </a:cubicBezTo>
                  <a:cubicBezTo>
                    <a:pt x="111" y="100"/>
                    <a:pt x="130" y="100"/>
                    <a:pt x="142" y="85"/>
                  </a:cubicBezTo>
                  <a:cubicBezTo>
                    <a:pt x="149" y="75"/>
                    <a:pt x="178" y="21"/>
                    <a:pt x="123" y="10"/>
                  </a:cubicBezTo>
                  <a:cubicBezTo>
                    <a:pt x="68" y="0"/>
                    <a:pt x="0" y="55"/>
                    <a:pt x="31" y="99"/>
                  </a:cubicBezTo>
                  <a:cubicBezTo>
                    <a:pt x="62" y="143"/>
                    <a:pt x="215" y="160"/>
                    <a:pt x="215" y="246"/>
                  </a:cubicBezTo>
                  <a:cubicBezTo>
                    <a:pt x="215" y="266"/>
                    <a:pt x="234" y="285"/>
                    <a:pt x="240" y="255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8" name="Freeform 9"/>
            <p:cNvSpPr/>
            <p:nvPr/>
          </p:nvSpPr>
          <p:spPr bwMode="auto">
            <a:xfrm>
              <a:off x="5321" y="758"/>
              <a:ext cx="541" cy="838"/>
            </a:xfrm>
            <a:custGeom>
              <a:gdLst>
                <a:gd fmla="*/ 121 w 299" name="T0"/>
                <a:gd fmla="*/ 65 h 463" name="T1"/>
                <a:gd fmla="*/ 149 w 299" name="T2"/>
                <a:gd fmla="*/ 79 h 463" name="T3"/>
                <a:gd fmla="*/ 112 w 299" name="T4"/>
                <a:gd fmla="*/ 98 h 463" name="T5"/>
                <a:gd fmla="*/ 130 w 299" name="T6"/>
                <a:gd fmla="*/ 11 h 463" name="T7"/>
                <a:gd fmla="*/ 227 w 299" name="T8"/>
                <a:gd fmla="*/ 105 h 463" name="T9"/>
                <a:gd fmla="*/ 45 w 299" name="T10"/>
                <a:gd fmla="*/ 258 h 463" name="T11"/>
                <a:gd fmla="*/ 249 w 299" name="T12"/>
                <a:gd fmla="*/ 368 h 463" name="T13"/>
                <a:gd fmla="*/ 249 w 299" name="T14"/>
                <a:gd fmla="*/ 454 h 463" name="T15"/>
                <a:gd fmla="*/ 193 w 299" name="T16"/>
                <a:gd fmla="*/ 414 h 463" name="T17"/>
                <a:gd fmla="*/ 218 w 299" name="T18"/>
                <a:gd fmla="*/ 388 h 463" name="T19"/>
                <a:gd fmla="*/ 214 w 299" name="T20"/>
                <a:gd fmla="*/ 418 h 463" name="T21"/>
                <a:gd fmla="*/ 247 w 299" name="T22"/>
                <a:gd fmla="*/ 441 h 463" name="T23"/>
                <a:gd fmla="*/ 240 w 299" name="T24"/>
                <a:gd fmla="*/ 376 h 463" name="T25"/>
                <a:gd fmla="*/ 5 w 299" name="T26"/>
                <a:gd fmla="*/ 260 h 463" name="T27"/>
                <a:gd fmla="*/ 214 w 299" name="T28"/>
                <a:gd fmla="*/ 103 h 463" name="T29"/>
                <a:gd fmla="*/ 136 w 299" name="T30"/>
                <a:gd fmla="*/ 26 h 463" name="T31"/>
                <a:gd fmla="*/ 122 w 299" name="T32"/>
                <a:gd fmla="*/ 88 h 463" name="T33"/>
                <a:gd fmla="*/ 121 w 299" name="T34"/>
                <a:gd fmla="*/ 65 h 463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462" w="299">
                  <a:moveTo>
                    <a:pt x="121" y="65"/>
                  </a:moveTo>
                  <a:cubicBezTo>
                    <a:pt x="121" y="65"/>
                    <a:pt x="151" y="53"/>
                    <a:pt x="149" y="79"/>
                  </a:cubicBezTo>
                  <a:cubicBezTo>
                    <a:pt x="147" y="105"/>
                    <a:pt x="126" y="112"/>
                    <a:pt x="112" y="98"/>
                  </a:cubicBezTo>
                  <a:cubicBezTo>
                    <a:pt x="98" y="84"/>
                    <a:pt x="75" y="21"/>
                    <a:pt x="130" y="11"/>
                  </a:cubicBezTo>
                  <a:cubicBezTo>
                    <a:pt x="186" y="0"/>
                    <a:pt x="258" y="62"/>
                    <a:pt x="227" y="105"/>
                  </a:cubicBezTo>
                  <a:cubicBezTo>
                    <a:pt x="196" y="149"/>
                    <a:pt x="45" y="172"/>
                    <a:pt x="45" y="258"/>
                  </a:cubicBezTo>
                  <a:cubicBezTo>
                    <a:pt x="45" y="343"/>
                    <a:pt x="214" y="350"/>
                    <a:pt x="249" y="368"/>
                  </a:cubicBezTo>
                  <a:cubicBezTo>
                    <a:pt x="283" y="386"/>
                    <a:pt x="299" y="445"/>
                    <a:pt x="249" y="454"/>
                  </a:cubicBezTo>
                  <a:cubicBezTo>
                    <a:pt x="198" y="463"/>
                    <a:pt x="193" y="421"/>
                    <a:pt x="193" y="414"/>
                  </a:cubicBezTo>
                  <a:cubicBezTo>
                    <a:pt x="194" y="406"/>
                    <a:pt x="198" y="386"/>
                    <a:pt x="218" y="388"/>
                  </a:cubicBezTo>
                  <a:cubicBezTo>
                    <a:pt x="238" y="390"/>
                    <a:pt x="242" y="424"/>
                    <a:pt x="214" y="418"/>
                  </a:cubicBezTo>
                  <a:cubicBezTo>
                    <a:pt x="214" y="418"/>
                    <a:pt x="214" y="451"/>
                    <a:pt x="247" y="441"/>
                  </a:cubicBezTo>
                  <a:cubicBezTo>
                    <a:pt x="279" y="431"/>
                    <a:pt x="266" y="377"/>
                    <a:pt x="240" y="376"/>
                  </a:cubicBezTo>
                  <a:cubicBezTo>
                    <a:pt x="214" y="375"/>
                    <a:pt x="10" y="358"/>
                    <a:pt x="5" y="260"/>
                  </a:cubicBezTo>
                  <a:cubicBezTo>
                    <a:pt x="0" y="162"/>
                    <a:pt x="194" y="133"/>
                    <a:pt x="214" y="103"/>
                  </a:cubicBezTo>
                  <a:cubicBezTo>
                    <a:pt x="233" y="72"/>
                    <a:pt x="177" y="26"/>
                    <a:pt x="136" y="26"/>
                  </a:cubicBezTo>
                  <a:cubicBezTo>
                    <a:pt x="94" y="27"/>
                    <a:pt x="105" y="81"/>
                    <a:pt x="122" y="88"/>
                  </a:cubicBezTo>
                  <a:cubicBezTo>
                    <a:pt x="122" y="88"/>
                    <a:pt x="109" y="73"/>
                    <a:pt x="121" y="65"/>
                  </a:cubicBez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9" name="Freeform 10"/>
            <p:cNvSpPr/>
            <p:nvPr/>
          </p:nvSpPr>
          <p:spPr bwMode="auto">
            <a:xfrm>
              <a:off x="5308" y="767"/>
              <a:ext cx="473" cy="516"/>
            </a:xfrm>
            <a:custGeom>
              <a:gdLst>
                <a:gd fmla="*/ 20 w 261" name="T0"/>
                <a:gd fmla="*/ 255 h 285" name="T1"/>
                <a:gd fmla="*/ 226 w 261" name="T2"/>
                <a:gd fmla="*/ 94 h 285" name="T3"/>
                <a:gd fmla="*/ 143 w 261" name="T4"/>
                <a:gd fmla="*/ 17 h 285" name="T5"/>
                <a:gd fmla="*/ 125 w 261" name="T6"/>
                <a:gd fmla="*/ 81 h 285" name="T7"/>
                <a:gd fmla="*/ 134 w 261" name="T8"/>
                <a:gd fmla="*/ 64 h 285" name="T9"/>
                <a:gd fmla="*/ 150 w 261" name="T10"/>
                <a:gd fmla="*/ 73 h 285" name="T11"/>
                <a:gd fmla="*/ 119 w 261" name="T12"/>
                <a:gd fmla="*/ 85 h 285" name="T13"/>
                <a:gd fmla="*/ 138 w 261" name="T14"/>
                <a:gd fmla="*/ 10 h 285" name="T15"/>
                <a:gd fmla="*/ 230 w 261" name="T16"/>
                <a:gd fmla="*/ 99 h 285" name="T17"/>
                <a:gd fmla="*/ 46 w 261" name="T18"/>
                <a:gd fmla="*/ 246 h 285" name="T19"/>
                <a:gd fmla="*/ 20 w 261" name="T20"/>
                <a:gd fmla="*/ 255 h 285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85" w="261">
                  <a:moveTo>
                    <a:pt x="20" y="255"/>
                  </a:moveTo>
                  <a:cubicBezTo>
                    <a:pt x="0" y="159"/>
                    <a:pt x="207" y="124"/>
                    <a:pt x="226" y="94"/>
                  </a:cubicBezTo>
                  <a:cubicBezTo>
                    <a:pt x="246" y="64"/>
                    <a:pt x="184" y="18"/>
                    <a:pt x="143" y="17"/>
                  </a:cubicBezTo>
                  <a:cubicBezTo>
                    <a:pt x="96" y="16"/>
                    <a:pt x="109" y="74"/>
                    <a:pt x="125" y="81"/>
                  </a:cubicBezTo>
                  <a:cubicBezTo>
                    <a:pt x="125" y="81"/>
                    <a:pt x="122" y="72"/>
                    <a:pt x="134" y="64"/>
                  </a:cubicBezTo>
                  <a:cubicBezTo>
                    <a:pt x="134" y="64"/>
                    <a:pt x="150" y="55"/>
                    <a:pt x="150" y="73"/>
                  </a:cubicBezTo>
                  <a:cubicBezTo>
                    <a:pt x="150" y="100"/>
                    <a:pt x="131" y="100"/>
                    <a:pt x="119" y="85"/>
                  </a:cubicBezTo>
                  <a:cubicBezTo>
                    <a:pt x="112" y="75"/>
                    <a:pt x="83" y="21"/>
                    <a:pt x="138" y="10"/>
                  </a:cubicBezTo>
                  <a:cubicBezTo>
                    <a:pt x="193" y="0"/>
                    <a:pt x="261" y="55"/>
                    <a:pt x="230" y="99"/>
                  </a:cubicBezTo>
                  <a:cubicBezTo>
                    <a:pt x="199" y="143"/>
                    <a:pt x="46" y="160"/>
                    <a:pt x="46" y="246"/>
                  </a:cubicBezTo>
                  <a:cubicBezTo>
                    <a:pt x="46" y="266"/>
                    <a:pt x="27" y="285"/>
                    <a:pt x="20" y="255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0" name="Freeform 11"/>
            <p:cNvSpPr/>
            <p:nvPr/>
          </p:nvSpPr>
          <p:spPr bwMode="auto">
            <a:xfrm>
              <a:off x="5703" y="1453"/>
              <a:ext cx="405" cy="382"/>
            </a:xfrm>
            <a:custGeom>
              <a:gdLst>
                <a:gd fmla="*/ 100 w 224" name="T0"/>
                <a:gd fmla="*/ 0 h 211" name="T1"/>
                <a:gd fmla="*/ 99 w 224" name="T2"/>
                <a:gd fmla="*/ 97 h 211" name="T3"/>
                <a:gd fmla="*/ 44 w 224" name="T4"/>
                <a:gd fmla="*/ 116 h 211" name="T5"/>
                <a:gd fmla="*/ 55 w 224" name="T6"/>
                <a:gd fmla="*/ 139 h 211" name="T7"/>
                <a:gd fmla="*/ 0 w 224" name="T8"/>
                <a:gd fmla="*/ 173 h 211" name="T9"/>
                <a:gd fmla="*/ 224 w 224" name="T10"/>
                <a:gd fmla="*/ 166 h 211" name="T11"/>
                <a:gd fmla="*/ 170 w 224" name="T12"/>
                <a:gd fmla="*/ 134 h 211" name="T13"/>
                <a:gd fmla="*/ 185 w 224" name="T14"/>
                <a:gd fmla="*/ 112 h 211" name="T15"/>
                <a:gd fmla="*/ 131 w 224" name="T16"/>
                <a:gd fmla="*/ 97 h 211" name="T17"/>
                <a:gd fmla="*/ 132 w 224" name="T18"/>
                <a:gd fmla="*/ 0 h 211" name="T19"/>
                <a:gd fmla="*/ 100 w 224" name="T20"/>
                <a:gd fmla="*/ 0 h 21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11" w="224">
                  <a:moveTo>
                    <a:pt x="100" y="0"/>
                  </a:moveTo>
                  <a:cubicBezTo>
                    <a:pt x="100" y="0"/>
                    <a:pt x="105" y="84"/>
                    <a:pt x="99" y="97"/>
                  </a:cubicBezTo>
                  <a:cubicBezTo>
                    <a:pt x="93" y="110"/>
                    <a:pt x="46" y="101"/>
                    <a:pt x="44" y="116"/>
                  </a:cubicBezTo>
                  <a:cubicBezTo>
                    <a:pt x="41" y="131"/>
                    <a:pt x="55" y="139"/>
                    <a:pt x="55" y="139"/>
                  </a:cubicBezTo>
                  <a:cubicBezTo>
                    <a:pt x="55" y="139"/>
                    <a:pt x="0" y="143"/>
                    <a:pt x="0" y="173"/>
                  </a:cubicBezTo>
                  <a:cubicBezTo>
                    <a:pt x="0" y="194"/>
                    <a:pt x="224" y="211"/>
                    <a:pt x="224" y="166"/>
                  </a:cubicBezTo>
                  <a:cubicBezTo>
                    <a:pt x="224" y="140"/>
                    <a:pt x="170" y="134"/>
                    <a:pt x="170" y="134"/>
                  </a:cubicBezTo>
                  <a:cubicBezTo>
                    <a:pt x="170" y="134"/>
                    <a:pt x="185" y="127"/>
                    <a:pt x="185" y="112"/>
                  </a:cubicBezTo>
                  <a:cubicBezTo>
                    <a:pt x="185" y="94"/>
                    <a:pt x="156" y="109"/>
                    <a:pt x="131" y="97"/>
                  </a:cubicBezTo>
                  <a:cubicBezTo>
                    <a:pt x="125" y="94"/>
                    <a:pt x="132" y="63"/>
                    <a:pt x="13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1" name="Freeform 12"/>
            <p:cNvSpPr/>
            <p:nvPr/>
          </p:nvSpPr>
          <p:spPr bwMode="auto">
            <a:xfrm>
              <a:off x="5714" y="1699"/>
              <a:ext cx="394" cy="80"/>
            </a:xfrm>
            <a:custGeom>
              <a:gdLst>
                <a:gd fmla="*/ 18 w 218" name="T0"/>
                <a:gd fmla="*/ 39 h 44" name="T1"/>
                <a:gd fmla="*/ 24 w 218" name="T2"/>
                <a:gd fmla="*/ 14 h 44" name="T3"/>
                <a:gd fmla="*/ 183 w 218" name="T4"/>
                <a:gd fmla="*/ 7 h 44" name="T5"/>
                <a:gd fmla="*/ 164 w 218" name="T6"/>
                <a:gd fmla="*/ 39 h 44" name="T7"/>
                <a:gd fmla="*/ 18 w 218" name="T8"/>
                <a:gd fmla="*/ 39 h 4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4" w="218">
                  <a:moveTo>
                    <a:pt x="18" y="39"/>
                  </a:moveTo>
                  <a:cubicBezTo>
                    <a:pt x="6" y="36"/>
                    <a:pt x="0" y="19"/>
                    <a:pt x="24" y="14"/>
                  </a:cubicBezTo>
                  <a:cubicBezTo>
                    <a:pt x="47" y="10"/>
                    <a:pt x="148" y="0"/>
                    <a:pt x="183" y="7"/>
                  </a:cubicBezTo>
                  <a:cubicBezTo>
                    <a:pt x="218" y="15"/>
                    <a:pt x="209" y="33"/>
                    <a:pt x="164" y="39"/>
                  </a:cubicBezTo>
                  <a:cubicBezTo>
                    <a:pt x="118" y="44"/>
                    <a:pt x="39" y="42"/>
                    <a:pt x="18" y="39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2" name="Freeform 13"/>
            <p:cNvSpPr/>
            <p:nvPr/>
          </p:nvSpPr>
          <p:spPr bwMode="auto">
            <a:xfrm>
              <a:off x="5793" y="1482"/>
              <a:ext cx="223" cy="201"/>
            </a:xfrm>
            <a:custGeom>
              <a:gdLst>
                <a:gd fmla="*/ 6 w 123" name="T0"/>
                <a:gd fmla="*/ 105 h 111" name="T1"/>
                <a:gd fmla="*/ 20 w 123" name="T2"/>
                <a:gd fmla="*/ 94 h 111" name="T3"/>
                <a:gd fmla="*/ 55 w 123" name="T4"/>
                <a:gd fmla="*/ 81 h 111" name="T5"/>
                <a:gd fmla="*/ 62 w 123" name="T6"/>
                <a:gd fmla="*/ 2 h 111" name="T7"/>
                <a:gd fmla="*/ 73 w 123" name="T8"/>
                <a:gd fmla="*/ 38 h 111" name="T9"/>
                <a:gd fmla="*/ 78 w 123" name="T10"/>
                <a:gd fmla="*/ 88 h 111" name="T11"/>
                <a:gd fmla="*/ 115 w 123" name="T12"/>
                <a:gd fmla="*/ 92 h 111" name="T13"/>
                <a:gd fmla="*/ 109 w 123" name="T14"/>
                <a:gd fmla="*/ 105 h 111" name="T15"/>
                <a:gd fmla="*/ 56 w 123" name="T16"/>
                <a:gd fmla="*/ 101 h 111" name="T17"/>
                <a:gd fmla="*/ 6 w 123" name="T18"/>
                <a:gd fmla="*/ 105 h 11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10" w="123">
                  <a:moveTo>
                    <a:pt x="6" y="105"/>
                  </a:moveTo>
                  <a:cubicBezTo>
                    <a:pt x="0" y="103"/>
                    <a:pt x="7" y="95"/>
                    <a:pt x="20" y="94"/>
                  </a:cubicBezTo>
                  <a:cubicBezTo>
                    <a:pt x="33" y="92"/>
                    <a:pt x="53" y="92"/>
                    <a:pt x="55" y="81"/>
                  </a:cubicBezTo>
                  <a:cubicBezTo>
                    <a:pt x="57" y="70"/>
                    <a:pt x="54" y="4"/>
                    <a:pt x="62" y="2"/>
                  </a:cubicBezTo>
                  <a:cubicBezTo>
                    <a:pt x="70" y="0"/>
                    <a:pt x="74" y="10"/>
                    <a:pt x="73" y="38"/>
                  </a:cubicBezTo>
                  <a:cubicBezTo>
                    <a:pt x="72" y="65"/>
                    <a:pt x="71" y="86"/>
                    <a:pt x="78" y="88"/>
                  </a:cubicBezTo>
                  <a:cubicBezTo>
                    <a:pt x="85" y="90"/>
                    <a:pt x="107" y="89"/>
                    <a:pt x="115" y="92"/>
                  </a:cubicBezTo>
                  <a:cubicBezTo>
                    <a:pt x="123" y="96"/>
                    <a:pt x="116" y="104"/>
                    <a:pt x="109" y="105"/>
                  </a:cubicBezTo>
                  <a:cubicBezTo>
                    <a:pt x="101" y="107"/>
                    <a:pt x="72" y="99"/>
                    <a:pt x="56" y="101"/>
                  </a:cubicBezTo>
                  <a:cubicBezTo>
                    <a:pt x="39" y="102"/>
                    <a:pt x="19" y="111"/>
                    <a:pt x="6" y="105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3" name="Freeform 14"/>
            <p:cNvSpPr/>
            <p:nvPr/>
          </p:nvSpPr>
          <p:spPr bwMode="auto">
            <a:xfrm>
              <a:off x="5828" y="943"/>
              <a:ext cx="190" cy="304"/>
            </a:xfrm>
            <a:custGeom>
              <a:gdLst>
                <a:gd fmla="*/ 0 w 105" name="T0"/>
                <a:gd fmla="*/ 21 h 168" name="T1"/>
                <a:gd fmla="*/ 31 w 105" name="T2"/>
                <a:gd fmla="*/ 0 h 168" name="T3"/>
                <a:gd fmla="*/ 84 w 105" name="T4"/>
                <a:gd fmla="*/ 0 h 168" name="T5"/>
                <a:gd fmla="*/ 85 w 105" name="T6"/>
                <a:gd fmla="*/ 121 h 168" name="T7"/>
                <a:gd fmla="*/ 105 w 105" name="T8"/>
                <a:gd fmla="*/ 126 h 168" name="T9"/>
                <a:gd fmla="*/ 105 w 105" name="T10"/>
                <a:gd fmla="*/ 168 h 168" name="T11"/>
                <a:gd fmla="*/ 2 w 105" name="T12"/>
                <a:gd fmla="*/ 168 h 168" name="T13"/>
                <a:gd fmla="*/ 2 w 105" name="T14"/>
                <a:gd fmla="*/ 126 h 168" name="T15"/>
                <a:gd fmla="*/ 23 w 105" name="T16"/>
                <a:gd fmla="*/ 114 h 168" name="T17"/>
                <a:gd fmla="*/ 23 w 105" name="T18"/>
                <a:gd fmla="*/ 59 h 168" name="T19"/>
                <a:gd fmla="*/ 0 w 105" name="T20"/>
                <a:gd fmla="*/ 59 h 168" name="T21"/>
                <a:gd fmla="*/ 0 w 105" name="T22"/>
                <a:gd fmla="*/ 21 h 16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68" w="105">
                  <a:moveTo>
                    <a:pt x="0" y="21"/>
                  </a:moveTo>
                  <a:cubicBezTo>
                    <a:pt x="0" y="21"/>
                    <a:pt x="28" y="23"/>
                    <a:pt x="31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77" y="116"/>
                    <a:pt x="85" y="121"/>
                  </a:cubicBezTo>
                  <a:cubicBezTo>
                    <a:pt x="93" y="126"/>
                    <a:pt x="105" y="126"/>
                    <a:pt x="105" y="126"/>
                  </a:cubicBezTo>
                  <a:cubicBezTo>
                    <a:pt x="105" y="168"/>
                    <a:pt x="105" y="168"/>
                    <a:pt x="105" y="168"/>
                  </a:cubicBezTo>
                  <a:cubicBezTo>
                    <a:pt x="2" y="168"/>
                    <a:pt x="2" y="168"/>
                    <a:pt x="2" y="168"/>
                  </a:cubicBezTo>
                  <a:cubicBezTo>
                    <a:pt x="2" y="126"/>
                    <a:pt x="2" y="126"/>
                    <a:pt x="2" y="126"/>
                  </a:cubicBezTo>
                  <a:cubicBezTo>
                    <a:pt x="2" y="126"/>
                    <a:pt x="23" y="131"/>
                    <a:pt x="23" y="114"/>
                  </a:cubicBezTo>
                  <a:cubicBezTo>
                    <a:pt x="23" y="97"/>
                    <a:pt x="23" y="59"/>
                    <a:pt x="23" y="59"/>
                  </a:cubicBezTo>
                  <a:cubicBezTo>
                    <a:pt x="0" y="59"/>
                    <a:pt x="0" y="59"/>
                    <a:pt x="0" y="59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4" name="Freeform 15"/>
            <p:cNvSpPr/>
            <p:nvPr/>
          </p:nvSpPr>
          <p:spPr bwMode="auto">
            <a:xfrm>
              <a:off x="5833" y="956"/>
              <a:ext cx="172" cy="260"/>
            </a:xfrm>
            <a:custGeom>
              <a:gdLst>
                <a:gd fmla="*/ 0 w 95" name="T0"/>
                <a:gd fmla="*/ 19 h 144" name="T1"/>
                <a:gd fmla="*/ 31 w 95" name="T2"/>
                <a:gd fmla="*/ 0 h 144" name="T3"/>
                <a:gd fmla="*/ 75 w 95" name="T4"/>
                <a:gd fmla="*/ 0 h 144" name="T5"/>
                <a:gd fmla="*/ 73 w 95" name="T6"/>
                <a:gd fmla="*/ 108 h 144" name="T7"/>
                <a:gd fmla="*/ 95 w 95" name="T8"/>
                <a:gd fmla="*/ 122 h 144" name="T9"/>
                <a:gd fmla="*/ 95 w 95" name="T10"/>
                <a:gd fmla="*/ 144 h 144" name="T11"/>
                <a:gd fmla="*/ 8 w 95" name="T12"/>
                <a:gd fmla="*/ 144 h 144" name="T13"/>
                <a:gd fmla="*/ 6 w 95" name="T14"/>
                <a:gd fmla="*/ 123 h 144" name="T15"/>
                <a:gd fmla="*/ 28 w 95" name="T16"/>
                <a:gd fmla="*/ 109 h 144" name="T17"/>
                <a:gd fmla="*/ 27 w 95" name="T18"/>
                <a:gd fmla="*/ 42 h 144" name="T19"/>
                <a:gd fmla="*/ 1 w 95" name="T20"/>
                <a:gd fmla="*/ 41 h 144" name="T21"/>
                <a:gd fmla="*/ 0 w 95" name="T22"/>
                <a:gd fmla="*/ 19 h 1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44" w="95">
                  <a:moveTo>
                    <a:pt x="0" y="19"/>
                  </a:moveTo>
                  <a:cubicBezTo>
                    <a:pt x="0" y="19"/>
                    <a:pt x="28" y="23"/>
                    <a:pt x="31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71" y="99"/>
                    <a:pt x="73" y="108"/>
                  </a:cubicBezTo>
                  <a:cubicBezTo>
                    <a:pt x="76" y="128"/>
                    <a:pt x="95" y="122"/>
                    <a:pt x="95" y="122"/>
                  </a:cubicBezTo>
                  <a:cubicBezTo>
                    <a:pt x="95" y="144"/>
                    <a:pt x="95" y="144"/>
                    <a:pt x="95" y="144"/>
                  </a:cubicBezTo>
                  <a:cubicBezTo>
                    <a:pt x="8" y="144"/>
                    <a:pt x="8" y="144"/>
                    <a:pt x="8" y="144"/>
                  </a:cubicBezTo>
                  <a:cubicBezTo>
                    <a:pt x="6" y="123"/>
                    <a:pt x="6" y="123"/>
                    <a:pt x="6" y="123"/>
                  </a:cubicBezTo>
                  <a:cubicBezTo>
                    <a:pt x="6" y="123"/>
                    <a:pt x="28" y="125"/>
                    <a:pt x="28" y="109"/>
                  </a:cubicBezTo>
                  <a:cubicBezTo>
                    <a:pt x="28" y="92"/>
                    <a:pt x="27" y="42"/>
                    <a:pt x="27" y="42"/>
                  </a:cubicBezTo>
                  <a:cubicBezTo>
                    <a:pt x="1" y="41"/>
                    <a:pt x="1" y="41"/>
                    <a:pt x="1" y="41"/>
                  </a:cubicBezTo>
                  <a:lnTo>
                    <a:pt x="0" y="19"/>
                  </a:lnTo>
                  <a:close/>
                </a:path>
              </a:pathLst>
            </a:custGeom>
            <a:solidFill>
              <a:srgbClr val="FFCF0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5" name="Freeform 16"/>
            <p:cNvSpPr/>
            <p:nvPr/>
          </p:nvSpPr>
          <p:spPr bwMode="auto">
            <a:xfrm>
              <a:off x="5609" y="391"/>
              <a:ext cx="108" cy="201"/>
            </a:xfrm>
            <a:custGeom>
              <a:gdLst>
                <a:gd fmla="*/ 54 w 60" name="T0"/>
                <a:gd fmla="*/ 91 h 111" name="T1"/>
                <a:gd fmla="*/ 28 w 60" name="T2"/>
                <a:gd fmla="*/ 14 h 111" name="T3"/>
                <a:gd fmla="*/ 5 w 60" name="T4"/>
                <a:gd fmla="*/ 21 h 111" name="T5"/>
                <a:gd fmla="*/ 31 w 60" name="T6"/>
                <a:gd fmla="*/ 97 h 111" name="T7"/>
                <a:gd fmla="*/ 54 w 60" name="T8"/>
                <a:gd fmla="*/ 91 h 1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0" w="60">
                  <a:moveTo>
                    <a:pt x="54" y="91"/>
                  </a:moveTo>
                  <a:cubicBezTo>
                    <a:pt x="46" y="65"/>
                    <a:pt x="37" y="40"/>
                    <a:pt x="28" y="14"/>
                  </a:cubicBezTo>
                  <a:cubicBezTo>
                    <a:pt x="23" y="0"/>
                    <a:pt x="0" y="6"/>
                    <a:pt x="5" y="21"/>
                  </a:cubicBezTo>
                  <a:cubicBezTo>
                    <a:pt x="14" y="46"/>
                    <a:pt x="22" y="72"/>
                    <a:pt x="31" y="97"/>
                  </a:cubicBezTo>
                  <a:cubicBezTo>
                    <a:pt x="36" y="111"/>
                    <a:pt x="60" y="105"/>
                    <a:pt x="54" y="9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6" name="Freeform 17"/>
            <p:cNvSpPr/>
            <p:nvPr/>
          </p:nvSpPr>
          <p:spPr bwMode="auto">
            <a:xfrm>
              <a:off x="5120" y="805"/>
              <a:ext cx="175" cy="111"/>
            </a:xfrm>
            <a:custGeom>
              <a:gdLst>
                <a:gd fmla="*/ 84 w 97" name="T0"/>
                <a:gd fmla="*/ 34 h 61" name="T1"/>
                <a:gd fmla="*/ 26 w 97" name="T2"/>
                <a:gd fmla="*/ 7 h 61" name="T3"/>
                <a:gd fmla="*/ 14 w 97" name="T4"/>
                <a:gd fmla="*/ 27 h 61" name="T5"/>
                <a:gd fmla="*/ 72 w 97" name="T6"/>
                <a:gd fmla="*/ 55 h 61" name="T7"/>
                <a:gd fmla="*/ 84 w 97" name="T8"/>
                <a:gd fmla="*/ 34 h 6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1" w="97">
                  <a:moveTo>
                    <a:pt x="84" y="34"/>
                  </a:moveTo>
                  <a:cubicBezTo>
                    <a:pt x="65" y="25"/>
                    <a:pt x="45" y="16"/>
                    <a:pt x="26" y="7"/>
                  </a:cubicBezTo>
                  <a:cubicBezTo>
                    <a:pt x="13" y="0"/>
                    <a:pt x="0" y="21"/>
                    <a:pt x="14" y="27"/>
                  </a:cubicBezTo>
                  <a:cubicBezTo>
                    <a:pt x="33" y="36"/>
                    <a:pt x="52" y="46"/>
                    <a:pt x="72" y="55"/>
                  </a:cubicBezTo>
                  <a:cubicBezTo>
                    <a:pt x="85" y="61"/>
                    <a:pt x="97" y="41"/>
                    <a:pt x="84" y="3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7" name="Freeform 18"/>
            <p:cNvSpPr/>
            <p:nvPr/>
          </p:nvSpPr>
          <p:spPr bwMode="auto">
            <a:xfrm>
              <a:off x="5125" y="1406"/>
              <a:ext cx="203" cy="109"/>
            </a:xfrm>
            <a:custGeom>
              <a:gdLst>
                <a:gd fmla="*/ 92 w 112" name="T0"/>
                <a:gd fmla="*/ 5 h 60" name="T1"/>
                <a:gd fmla="*/ 14 w 112" name="T2"/>
                <a:gd fmla="*/ 32 h 60" name="T3"/>
                <a:gd fmla="*/ 21 w 112" name="T4"/>
                <a:gd fmla="*/ 55 h 60" name="T5"/>
                <a:gd fmla="*/ 98 w 112" name="T6"/>
                <a:gd fmla="*/ 28 h 60" name="T7"/>
                <a:gd fmla="*/ 92 w 112" name="T8"/>
                <a:gd fmla="*/ 5 h 6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" w="112">
                  <a:moveTo>
                    <a:pt x="92" y="5"/>
                  </a:moveTo>
                  <a:cubicBezTo>
                    <a:pt x="66" y="14"/>
                    <a:pt x="40" y="23"/>
                    <a:pt x="14" y="32"/>
                  </a:cubicBezTo>
                  <a:cubicBezTo>
                    <a:pt x="0" y="37"/>
                    <a:pt x="6" y="60"/>
                    <a:pt x="21" y="55"/>
                  </a:cubicBezTo>
                  <a:cubicBezTo>
                    <a:pt x="46" y="46"/>
                    <a:pt x="72" y="37"/>
                    <a:pt x="98" y="28"/>
                  </a:cubicBezTo>
                  <a:cubicBezTo>
                    <a:pt x="112" y="23"/>
                    <a:pt x="106" y="0"/>
                    <a:pt x="92" y="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8" name="Freeform 19"/>
            <p:cNvSpPr/>
            <p:nvPr/>
          </p:nvSpPr>
          <p:spPr bwMode="auto">
            <a:xfrm>
              <a:off x="5523" y="1774"/>
              <a:ext cx="129" cy="209"/>
            </a:xfrm>
            <a:custGeom>
              <a:gdLst>
                <a:gd fmla="*/ 43 w 71" name="T0"/>
                <a:gd fmla="*/ 14 h 116" name="T1"/>
                <a:gd fmla="*/ 7 w 71" name="T2"/>
                <a:gd fmla="*/ 90 h 116" name="T3"/>
                <a:gd fmla="*/ 28 w 71" name="T4"/>
                <a:gd fmla="*/ 102 h 116" name="T5"/>
                <a:gd fmla="*/ 64 w 71" name="T6"/>
                <a:gd fmla="*/ 26 h 116" name="T7"/>
                <a:gd fmla="*/ 43 w 71" name="T8"/>
                <a:gd fmla="*/ 14 h 1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5" w="71">
                  <a:moveTo>
                    <a:pt x="43" y="14"/>
                  </a:moveTo>
                  <a:cubicBezTo>
                    <a:pt x="31" y="39"/>
                    <a:pt x="19" y="64"/>
                    <a:pt x="7" y="90"/>
                  </a:cubicBezTo>
                  <a:cubicBezTo>
                    <a:pt x="0" y="103"/>
                    <a:pt x="21" y="116"/>
                    <a:pt x="28" y="102"/>
                  </a:cubicBezTo>
                  <a:cubicBezTo>
                    <a:pt x="40" y="76"/>
                    <a:pt x="52" y="51"/>
                    <a:pt x="64" y="26"/>
                  </a:cubicBezTo>
                  <a:cubicBezTo>
                    <a:pt x="71" y="12"/>
                    <a:pt x="50" y="0"/>
                    <a:pt x="43" y="1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9" name="Freeform 20"/>
            <p:cNvSpPr/>
            <p:nvPr/>
          </p:nvSpPr>
          <p:spPr bwMode="auto">
            <a:xfrm>
              <a:off x="6206" y="1783"/>
              <a:ext cx="103" cy="190"/>
            </a:xfrm>
            <a:custGeom>
              <a:gdLst>
                <a:gd fmla="*/ 5 w 57" name="T0"/>
                <a:gd fmla="*/ 21 h 105" name="T1"/>
                <a:gd fmla="*/ 29 w 57" name="T2"/>
                <a:gd fmla="*/ 91 h 105" name="T3"/>
                <a:gd fmla="*/ 52 w 57" name="T4"/>
                <a:gd fmla="*/ 84 h 105" name="T5"/>
                <a:gd fmla="*/ 28 w 57" name="T6"/>
                <a:gd fmla="*/ 15 h 105" name="T7"/>
                <a:gd fmla="*/ 5 w 57" name="T8"/>
                <a:gd fmla="*/ 21 h 1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5" w="57">
                  <a:moveTo>
                    <a:pt x="5" y="21"/>
                  </a:moveTo>
                  <a:cubicBezTo>
                    <a:pt x="13" y="44"/>
                    <a:pt x="21" y="68"/>
                    <a:pt x="29" y="91"/>
                  </a:cubicBezTo>
                  <a:cubicBezTo>
                    <a:pt x="34" y="105"/>
                    <a:pt x="57" y="99"/>
                    <a:pt x="52" y="84"/>
                  </a:cubicBezTo>
                  <a:cubicBezTo>
                    <a:pt x="44" y="61"/>
                    <a:pt x="36" y="38"/>
                    <a:pt x="28" y="15"/>
                  </a:cubicBezTo>
                  <a:cubicBezTo>
                    <a:pt x="23" y="0"/>
                    <a:pt x="0" y="7"/>
                    <a:pt x="5" y="2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0" name="Freeform 21"/>
            <p:cNvSpPr/>
            <p:nvPr/>
          </p:nvSpPr>
          <p:spPr bwMode="auto">
            <a:xfrm>
              <a:off x="6526" y="1408"/>
              <a:ext cx="192" cy="119"/>
            </a:xfrm>
            <a:custGeom>
              <a:gdLst>
                <a:gd fmla="*/ 14 w 106" name="T0"/>
                <a:gd fmla="*/ 27 h 66" name="T1"/>
                <a:gd fmla="*/ 80 w 106" name="T2"/>
                <a:gd fmla="*/ 59 h 66" name="T3"/>
                <a:gd fmla="*/ 92 w 106" name="T4"/>
                <a:gd fmla="*/ 39 h 66" name="T5"/>
                <a:gd fmla="*/ 26 w 106" name="T6"/>
                <a:gd fmla="*/ 7 h 66" name="T7"/>
                <a:gd fmla="*/ 14 w 106" name="T8"/>
                <a:gd fmla="*/ 27 h 6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6" w="105">
                  <a:moveTo>
                    <a:pt x="14" y="27"/>
                  </a:moveTo>
                  <a:cubicBezTo>
                    <a:pt x="36" y="38"/>
                    <a:pt x="58" y="49"/>
                    <a:pt x="80" y="59"/>
                  </a:cubicBezTo>
                  <a:cubicBezTo>
                    <a:pt x="94" y="66"/>
                    <a:pt x="106" y="46"/>
                    <a:pt x="92" y="39"/>
                  </a:cubicBezTo>
                  <a:cubicBezTo>
                    <a:pt x="70" y="28"/>
                    <a:pt x="48" y="17"/>
                    <a:pt x="26" y="7"/>
                  </a:cubicBezTo>
                  <a:cubicBezTo>
                    <a:pt x="12" y="0"/>
                    <a:pt x="0" y="21"/>
                    <a:pt x="14" y="2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1" name="Freeform 22"/>
            <p:cNvSpPr/>
            <p:nvPr/>
          </p:nvSpPr>
          <p:spPr bwMode="auto">
            <a:xfrm>
              <a:off x="6530" y="849"/>
              <a:ext cx="201" cy="108"/>
            </a:xfrm>
            <a:custGeom>
              <a:gdLst>
                <a:gd fmla="*/ 21 w 111" name="T0"/>
                <a:gd fmla="*/ 55 h 60" name="T1"/>
                <a:gd fmla="*/ 97 w 111" name="T2"/>
                <a:gd fmla="*/ 28 h 60" name="T3"/>
                <a:gd fmla="*/ 91 w 111" name="T4"/>
                <a:gd fmla="*/ 5 h 60" name="T5"/>
                <a:gd fmla="*/ 14 w 111" name="T6"/>
                <a:gd fmla="*/ 32 h 60" name="T7"/>
                <a:gd fmla="*/ 21 w 111" name="T8"/>
                <a:gd fmla="*/ 55 h 6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0" w="110">
                  <a:moveTo>
                    <a:pt x="21" y="55"/>
                  </a:moveTo>
                  <a:cubicBezTo>
                    <a:pt x="46" y="46"/>
                    <a:pt x="72" y="37"/>
                    <a:pt x="97" y="28"/>
                  </a:cubicBezTo>
                  <a:cubicBezTo>
                    <a:pt x="111" y="23"/>
                    <a:pt x="105" y="0"/>
                    <a:pt x="91" y="5"/>
                  </a:cubicBezTo>
                  <a:cubicBezTo>
                    <a:pt x="65" y="14"/>
                    <a:pt x="40" y="23"/>
                    <a:pt x="14" y="32"/>
                  </a:cubicBezTo>
                  <a:cubicBezTo>
                    <a:pt x="0" y="37"/>
                    <a:pt x="6" y="60"/>
                    <a:pt x="21" y="5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2" name="Freeform 23"/>
            <p:cNvSpPr/>
            <p:nvPr/>
          </p:nvSpPr>
          <p:spPr bwMode="auto">
            <a:xfrm>
              <a:off x="6155" y="422"/>
              <a:ext cx="113" cy="175"/>
            </a:xfrm>
            <a:custGeom>
              <a:gdLst>
                <a:gd fmla="*/ 28 w 62" name="T0"/>
                <a:gd fmla="*/ 83 h 97" name="T1"/>
                <a:gd fmla="*/ 55 w 62" name="T2"/>
                <a:gd fmla="*/ 26 h 97" name="T3"/>
                <a:gd fmla="*/ 35 w 62" name="T4"/>
                <a:gd fmla="*/ 14 h 97" name="T5"/>
                <a:gd fmla="*/ 7 w 62" name="T6"/>
                <a:gd fmla="*/ 71 h 97" name="T7"/>
                <a:gd fmla="*/ 28 w 62" name="T8"/>
                <a:gd fmla="*/ 83 h 9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7" w="62">
                  <a:moveTo>
                    <a:pt x="28" y="83"/>
                  </a:moveTo>
                  <a:cubicBezTo>
                    <a:pt x="37" y="64"/>
                    <a:pt x="46" y="45"/>
                    <a:pt x="55" y="26"/>
                  </a:cubicBezTo>
                  <a:cubicBezTo>
                    <a:pt x="62" y="12"/>
                    <a:pt x="41" y="0"/>
                    <a:pt x="35" y="14"/>
                  </a:cubicBezTo>
                  <a:cubicBezTo>
                    <a:pt x="25" y="33"/>
                    <a:pt x="16" y="52"/>
                    <a:pt x="7" y="71"/>
                  </a:cubicBezTo>
                  <a:cubicBezTo>
                    <a:pt x="0" y="85"/>
                    <a:pt x="21" y="97"/>
                    <a:pt x="28" y="8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18441" y="1636193"/>
            <a:ext cx="2634248" cy="1221963"/>
            <a:chOff x="718441" y="1636193"/>
            <a:chExt cx="2634248" cy="1221963"/>
          </a:xfrm>
        </p:grpSpPr>
        <p:sp>
          <p:nvSpPr>
            <p:cNvPr id="41" name="TextBox 18"/>
            <p:cNvSpPr txBox="1"/>
            <p:nvPr/>
          </p:nvSpPr>
          <p:spPr>
            <a:xfrm>
              <a:off x="718441" y="1636193"/>
              <a:ext cx="2115937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r>
                <a:rPr altLang="zh-CN" 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2011年</a:t>
              </a:r>
            </a:p>
          </p:txBody>
        </p:sp>
        <p:sp>
          <p:nvSpPr>
            <p:cNvPr id="63" name="TextBox 18"/>
            <p:cNvSpPr txBox="1"/>
            <p:nvPr/>
          </p:nvSpPr>
          <p:spPr>
            <a:xfrm>
              <a:off x="718441" y="2045626"/>
              <a:ext cx="2634248" cy="804672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latin charset="-122" pitchFamily="34" typeface="微软雅黑"/>
                  <a:ea charset="-122" pitchFamily="34" typeface="微软雅黑"/>
                </a:rPr>
                <a:t>单击此处添加标题是一家为企业、个人提供专业创意、品牌整合设计的顾问机构，10年以上工作经验！</a:t>
              </a: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718441" y="2960026"/>
            <a:ext cx="2634248" cy="1198560"/>
            <a:chOff x="718441" y="2960026"/>
            <a:chExt cx="2634248" cy="1198560"/>
          </a:xfrm>
        </p:grpSpPr>
        <p:sp>
          <p:nvSpPr>
            <p:cNvPr id="64" name="TextBox 18"/>
            <p:cNvSpPr txBox="1"/>
            <p:nvPr/>
          </p:nvSpPr>
          <p:spPr>
            <a:xfrm>
              <a:off x="718441" y="2960026"/>
              <a:ext cx="2115937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r>
                <a:rPr altLang="zh-CN" 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2018年</a:t>
              </a:r>
            </a:p>
          </p:txBody>
        </p:sp>
        <p:sp>
          <p:nvSpPr>
            <p:cNvPr id="65" name="TextBox 18"/>
            <p:cNvSpPr txBox="1"/>
            <p:nvPr/>
          </p:nvSpPr>
          <p:spPr>
            <a:xfrm>
              <a:off x="718441" y="3369459"/>
              <a:ext cx="2634248" cy="804672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latin charset="-122" pitchFamily="34" typeface="微软雅黑"/>
                  <a:ea charset="-122" pitchFamily="34" typeface="微软雅黑"/>
                </a:rPr>
                <a:t>单击此处添加标题是一家为企业、个人提供专业创意、品牌整合设计的顾问机构，10年以上工作经验！</a:t>
              </a: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727911" y="4331570"/>
            <a:ext cx="2634248" cy="1221963"/>
            <a:chOff x="727911" y="4543166"/>
            <a:chExt cx="2634248" cy="1221963"/>
          </a:xfrm>
        </p:grpSpPr>
        <p:sp>
          <p:nvSpPr>
            <p:cNvPr id="66" name="TextBox 18"/>
            <p:cNvSpPr txBox="1"/>
            <p:nvPr/>
          </p:nvSpPr>
          <p:spPr>
            <a:xfrm>
              <a:off x="727911" y="4543166"/>
              <a:ext cx="2115937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r>
                <a:rPr altLang="zh-CN" 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2018年</a:t>
              </a:r>
            </a:p>
          </p:txBody>
        </p:sp>
        <p:sp>
          <p:nvSpPr>
            <p:cNvPr id="67" name="TextBox 18"/>
            <p:cNvSpPr txBox="1"/>
            <p:nvPr/>
          </p:nvSpPr>
          <p:spPr>
            <a:xfrm>
              <a:off x="727911" y="4952598"/>
              <a:ext cx="2634248" cy="804672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latin charset="-122" pitchFamily="34" typeface="微软雅黑"/>
                  <a:ea charset="-122" pitchFamily="34" typeface="微软雅黑"/>
                </a:rPr>
                <a:t>单击此处添加标题是一家为企业、个人提供专业创意、品牌整合设计的顾问机构，10年以上工作经验！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0" spid="37"/>
      <p:bldP grpId="0" spid="2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0" y="0"/>
            <a:ext cx="12192000" cy="6862763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grpSp>
        <p:nvGrpSpPr>
          <p:cNvPr id="42" name="Group 106"/>
          <p:cNvGrpSpPr>
            <a:grpSpLocks noChangeAspect="1"/>
          </p:cNvGrpSpPr>
          <p:nvPr/>
        </p:nvGrpSpPr>
        <p:grpSpPr>
          <a:xfrm>
            <a:off x="3909628" y="1347204"/>
            <a:ext cx="4372744" cy="4275210"/>
            <a:chOff x="39" y="1178"/>
            <a:chExt cx="2152" cy="2104"/>
          </a:xfrm>
        </p:grpSpPr>
        <p:sp>
          <p:nvSpPr>
            <p:cNvPr id="43" name="Rectangle 107"/>
            <p:cNvSpPr>
              <a:spLocks noChangeArrowheads="1"/>
            </p:cNvSpPr>
            <p:nvPr/>
          </p:nvSpPr>
          <p:spPr bwMode="auto">
            <a:xfrm>
              <a:off x="1087" y="1247"/>
              <a:ext cx="59" cy="95"/>
            </a:xfrm>
            <a:prstGeom prst="rect">
              <a:avLst/>
            </a:pr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4" name="Freeform 108"/>
            <p:cNvSpPr/>
            <p:nvPr/>
          </p:nvSpPr>
          <p:spPr bwMode="auto">
            <a:xfrm>
              <a:off x="1326" y="1183"/>
              <a:ext cx="104" cy="196"/>
            </a:xfrm>
            <a:custGeom>
              <a:gdLst>
                <a:gd fmla="*/ 55 w 104" name="T0"/>
                <a:gd fmla="*/ 196 h 196" name="T1"/>
                <a:gd fmla="*/ 0 w 104" name="T2"/>
                <a:gd fmla="*/ 182 h 196" name="T3"/>
                <a:gd fmla="*/ 48 w 104" name="T4"/>
                <a:gd fmla="*/ 0 h 196" name="T5"/>
                <a:gd fmla="*/ 104 w 104" name="T6"/>
                <a:gd fmla="*/ 14 h 196" name="T7"/>
                <a:gd fmla="*/ 55 w 104" name="T8"/>
                <a:gd fmla="*/ 196 h 19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6" w="104">
                  <a:moveTo>
                    <a:pt x="55" y="196"/>
                  </a:moveTo>
                  <a:lnTo>
                    <a:pt x="0" y="182"/>
                  </a:lnTo>
                  <a:lnTo>
                    <a:pt x="48" y="0"/>
                  </a:lnTo>
                  <a:lnTo>
                    <a:pt x="104" y="14"/>
                  </a:lnTo>
                  <a:lnTo>
                    <a:pt x="55" y="196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5" name="Freeform 109"/>
            <p:cNvSpPr/>
            <p:nvPr/>
          </p:nvSpPr>
          <p:spPr bwMode="auto">
            <a:xfrm>
              <a:off x="1549" y="1368"/>
              <a:ext cx="99" cy="111"/>
            </a:xfrm>
            <a:custGeom>
              <a:gdLst>
                <a:gd fmla="*/ 50 w 99" name="T0"/>
                <a:gd fmla="*/ 111 h 111" name="T1"/>
                <a:gd fmla="*/ 0 w 99" name="T2"/>
                <a:gd fmla="*/ 83 h 111" name="T3"/>
                <a:gd fmla="*/ 47 w 99" name="T4"/>
                <a:gd fmla="*/ 0 h 111" name="T5"/>
                <a:gd fmla="*/ 99 w 99" name="T6"/>
                <a:gd fmla="*/ 28 h 111" name="T7"/>
                <a:gd fmla="*/ 50 w 99" name="T8"/>
                <a:gd fmla="*/ 111 h 1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0" w="99">
                  <a:moveTo>
                    <a:pt x="50" y="111"/>
                  </a:moveTo>
                  <a:lnTo>
                    <a:pt x="0" y="83"/>
                  </a:lnTo>
                  <a:lnTo>
                    <a:pt x="47" y="0"/>
                  </a:lnTo>
                  <a:lnTo>
                    <a:pt x="99" y="28"/>
                  </a:lnTo>
                  <a:lnTo>
                    <a:pt x="50" y="111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6" name="Freeform 110"/>
            <p:cNvSpPr/>
            <p:nvPr/>
          </p:nvSpPr>
          <p:spPr bwMode="auto">
            <a:xfrm>
              <a:off x="1743" y="1455"/>
              <a:ext cx="176" cy="176"/>
            </a:xfrm>
            <a:custGeom>
              <a:gdLst>
                <a:gd fmla="*/ 40 w 176" name="T0"/>
                <a:gd fmla="*/ 176 h 176" name="T1"/>
                <a:gd fmla="*/ 0 w 176" name="T2"/>
                <a:gd fmla="*/ 135 h 176" name="T3"/>
                <a:gd fmla="*/ 135 w 176" name="T4"/>
                <a:gd fmla="*/ 0 h 176" name="T5"/>
                <a:gd fmla="*/ 176 w 176" name="T6"/>
                <a:gd fmla="*/ 43 h 176" name="T7"/>
                <a:gd fmla="*/ 40 w 176" name="T8"/>
                <a:gd fmla="*/ 176 h 1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6" w="176">
                  <a:moveTo>
                    <a:pt x="40" y="176"/>
                  </a:moveTo>
                  <a:lnTo>
                    <a:pt x="0" y="135"/>
                  </a:lnTo>
                  <a:lnTo>
                    <a:pt x="135" y="0"/>
                  </a:lnTo>
                  <a:lnTo>
                    <a:pt x="176" y="43"/>
                  </a:lnTo>
                  <a:lnTo>
                    <a:pt x="40" y="176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7" name="Freeform 111"/>
            <p:cNvSpPr/>
            <p:nvPr/>
          </p:nvSpPr>
          <p:spPr bwMode="auto">
            <a:xfrm>
              <a:off x="1895" y="1733"/>
              <a:ext cx="107" cy="94"/>
            </a:xfrm>
            <a:custGeom>
              <a:gdLst>
                <a:gd fmla="*/ 28 w 107" name="T0"/>
                <a:gd fmla="*/ 94 h 94" name="T1"/>
                <a:gd fmla="*/ 0 w 107" name="T2"/>
                <a:gd fmla="*/ 42 h 94" name="T3"/>
                <a:gd fmla="*/ 76 w 107" name="T4"/>
                <a:gd fmla="*/ 0 h 94" name="T5"/>
                <a:gd fmla="*/ 107 w 107" name="T6"/>
                <a:gd fmla="*/ 49 h 94" name="T7"/>
                <a:gd fmla="*/ 28 w 107" name="T8"/>
                <a:gd fmla="*/ 94 h 9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4" w="107">
                  <a:moveTo>
                    <a:pt x="28" y="94"/>
                  </a:moveTo>
                  <a:lnTo>
                    <a:pt x="0" y="42"/>
                  </a:lnTo>
                  <a:lnTo>
                    <a:pt x="76" y="0"/>
                  </a:lnTo>
                  <a:lnTo>
                    <a:pt x="107" y="49"/>
                  </a:lnTo>
                  <a:lnTo>
                    <a:pt x="28" y="94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8" name="Freeform 112"/>
            <p:cNvSpPr/>
            <p:nvPr/>
          </p:nvSpPr>
          <p:spPr bwMode="auto">
            <a:xfrm>
              <a:off x="1992" y="1946"/>
              <a:ext cx="199" cy="104"/>
            </a:xfrm>
            <a:custGeom>
              <a:gdLst>
                <a:gd fmla="*/ 14 w 199" name="T0"/>
                <a:gd fmla="*/ 104 h 104" name="T1"/>
                <a:gd fmla="*/ 0 w 199" name="T2"/>
                <a:gd fmla="*/ 47 h 104" name="T3"/>
                <a:gd fmla="*/ 183 w 199" name="T4"/>
                <a:gd fmla="*/ 0 h 104" name="T5"/>
                <a:gd fmla="*/ 199 w 199" name="T6"/>
                <a:gd fmla="*/ 57 h 104" name="T7"/>
                <a:gd fmla="*/ 14 w 199" name="T8"/>
                <a:gd fmla="*/ 104 h 10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4" w="199">
                  <a:moveTo>
                    <a:pt x="14" y="104"/>
                  </a:moveTo>
                  <a:lnTo>
                    <a:pt x="0" y="47"/>
                  </a:lnTo>
                  <a:lnTo>
                    <a:pt x="183" y="0"/>
                  </a:lnTo>
                  <a:lnTo>
                    <a:pt x="199" y="57"/>
                  </a:lnTo>
                  <a:lnTo>
                    <a:pt x="14" y="104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9" name="Rectangle 113"/>
            <p:cNvSpPr>
              <a:spLocks noChangeArrowheads="1"/>
            </p:cNvSpPr>
            <p:nvPr/>
          </p:nvSpPr>
          <p:spPr bwMode="auto">
            <a:xfrm>
              <a:off x="2030" y="2230"/>
              <a:ext cx="95" cy="59"/>
            </a:xfrm>
            <a:prstGeom prst="rect">
              <a:avLst/>
            </a:pr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0" name="Freeform 114"/>
            <p:cNvSpPr/>
            <p:nvPr/>
          </p:nvSpPr>
          <p:spPr bwMode="auto">
            <a:xfrm>
              <a:off x="1990" y="2469"/>
              <a:ext cx="199" cy="107"/>
            </a:xfrm>
            <a:custGeom>
              <a:gdLst>
                <a:gd fmla="*/ 182 w 199" name="T0"/>
                <a:gd fmla="*/ 107 h 107" name="T1"/>
                <a:gd fmla="*/ 0 w 199" name="T2"/>
                <a:gd fmla="*/ 57 h 107" name="T3"/>
                <a:gd fmla="*/ 14 w 199" name="T4"/>
                <a:gd fmla="*/ 0 h 107" name="T5"/>
                <a:gd fmla="*/ 199 w 199" name="T6"/>
                <a:gd fmla="*/ 50 h 107" name="T7"/>
                <a:gd fmla="*/ 182 w 199" name="T8"/>
                <a:gd fmla="*/ 107 h 10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7" w="199">
                  <a:moveTo>
                    <a:pt x="182" y="107"/>
                  </a:moveTo>
                  <a:lnTo>
                    <a:pt x="0" y="57"/>
                  </a:lnTo>
                  <a:lnTo>
                    <a:pt x="14" y="0"/>
                  </a:lnTo>
                  <a:lnTo>
                    <a:pt x="199" y="50"/>
                  </a:lnTo>
                  <a:lnTo>
                    <a:pt x="182" y="107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1" name="Freeform 115"/>
            <p:cNvSpPr/>
            <p:nvPr/>
          </p:nvSpPr>
          <p:spPr bwMode="auto">
            <a:xfrm>
              <a:off x="1890" y="2692"/>
              <a:ext cx="112" cy="100"/>
            </a:xfrm>
            <a:custGeom>
              <a:gdLst>
                <a:gd fmla="*/ 81 w 112" name="T0"/>
                <a:gd fmla="*/ 100 h 100" name="T1"/>
                <a:gd fmla="*/ 0 w 112" name="T2"/>
                <a:gd fmla="*/ 50 h 100" name="T3"/>
                <a:gd fmla="*/ 29 w 112" name="T4"/>
                <a:gd fmla="*/ 0 h 100" name="T5"/>
                <a:gd fmla="*/ 112 w 112" name="T6"/>
                <a:gd fmla="*/ 48 h 100" name="T7"/>
                <a:gd fmla="*/ 81 w 112" name="T8"/>
                <a:gd fmla="*/ 100 h 10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0" w="112">
                  <a:moveTo>
                    <a:pt x="81" y="100"/>
                  </a:moveTo>
                  <a:lnTo>
                    <a:pt x="0" y="50"/>
                  </a:lnTo>
                  <a:lnTo>
                    <a:pt x="29" y="0"/>
                  </a:lnTo>
                  <a:lnTo>
                    <a:pt x="112" y="48"/>
                  </a:lnTo>
                  <a:lnTo>
                    <a:pt x="81" y="100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2" name="Freeform 116"/>
            <p:cNvSpPr/>
            <p:nvPr/>
          </p:nvSpPr>
          <p:spPr bwMode="auto">
            <a:xfrm>
              <a:off x="1736" y="2886"/>
              <a:ext cx="175" cy="176"/>
            </a:xfrm>
            <a:custGeom>
              <a:gdLst>
                <a:gd fmla="*/ 133 w 175" name="T0"/>
                <a:gd fmla="*/ 176 h 176" name="T1"/>
                <a:gd fmla="*/ 0 w 175" name="T2"/>
                <a:gd fmla="*/ 41 h 176" name="T3"/>
                <a:gd fmla="*/ 43 w 175" name="T4"/>
                <a:gd fmla="*/ 0 h 176" name="T5"/>
                <a:gd fmla="*/ 175 w 175" name="T6"/>
                <a:gd fmla="*/ 135 h 176" name="T7"/>
                <a:gd fmla="*/ 133 w 175" name="T8"/>
                <a:gd fmla="*/ 176 h 1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6" w="175">
                  <a:moveTo>
                    <a:pt x="133" y="176"/>
                  </a:moveTo>
                  <a:lnTo>
                    <a:pt x="0" y="41"/>
                  </a:lnTo>
                  <a:lnTo>
                    <a:pt x="43" y="0"/>
                  </a:lnTo>
                  <a:lnTo>
                    <a:pt x="175" y="135"/>
                  </a:lnTo>
                  <a:lnTo>
                    <a:pt x="133" y="176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3" name="Freeform 117"/>
            <p:cNvSpPr/>
            <p:nvPr/>
          </p:nvSpPr>
          <p:spPr bwMode="auto">
            <a:xfrm>
              <a:off x="1542" y="3036"/>
              <a:ext cx="90" cy="102"/>
            </a:xfrm>
            <a:custGeom>
              <a:gdLst>
                <a:gd fmla="*/ 40 w 90" name="T0"/>
                <a:gd fmla="*/ 102 h 102" name="T1"/>
                <a:gd fmla="*/ 0 w 90" name="T2"/>
                <a:gd fmla="*/ 28 h 102" name="T3"/>
                <a:gd fmla="*/ 50 w 90" name="T4"/>
                <a:gd fmla="*/ 0 h 102" name="T5"/>
                <a:gd fmla="*/ 90 w 90" name="T6"/>
                <a:gd fmla="*/ 73 h 102" name="T7"/>
                <a:gd fmla="*/ 40 w 90" name="T8"/>
                <a:gd fmla="*/ 102 h 10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2" w="90">
                  <a:moveTo>
                    <a:pt x="40" y="102"/>
                  </a:moveTo>
                  <a:lnTo>
                    <a:pt x="0" y="28"/>
                  </a:lnTo>
                  <a:lnTo>
                    <a:pt x="50" y="0"/>
                  </a:lnTo>
                  <a:lnTo>
                    <a:pt x="90" y="73"/>
                  </a:lnTo>
                  <a:lnTo>
                    <a:pt x="40" y="102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4" name="Freeform 118"/>
            <p:cNvSpPr/>
            <p:nvPr/>
          </p:nvSpPr>
          <p:spPr bwMode="auto">
            <a:xfrm>
              <a:off x="577" y="3026"/>
              <a:ext cx="97" cy="112"/>
            </a:xfrm>
            <a:custGeom>
              <a:gdLst>
                <a:gd fmla="*/ 50 w 97" name="T0"/>
                <a:gd fmla="*/ 112 h 112" name="T1"/>
                <a:gd fmla="*/ 0 w 97" name="T2"/>
                <a:gd fmla="*/ 81 h 112" name="T3"/>
                <a:gd fmla="*/ 48 w 97" name="T4"/>
                <a:gd fmla="*/ 0 h 112" name="T5"/>
                <a:gd fmla="*/ 97 w 97" name="T6"/>
                <a:gd fmla="*/ 31 h 112" name="T7"/>
                <a:gd fmla="*/ 50 w 97" name="T8"/>
                <a:gd fmla="*/ 112 h 1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2" w="97">
                  <a:moveTo>
                    <a:pt x="50" y="112"/>
                  </a:moveTo>
                  <a:lnTo>
                    <a:pt x="0" y="81"/>
                  </a:lnTo>
                  <a:lnTo>
                    <a:pt x="48" y="0"/>
                  </a:lnTo>
                  <a:lnTo>
                    <a:pt x="97" y="31"/>
                  </a:lnTo>
                  <a:lnTo>
                    <a:pt x="50" y="112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5" name="Freeform 119"/>
            <p:cNvSpPr/>
            <p:nvPr/>
          </p:nvSpPr>
          <p:spPr bwMode="auto">
            <a:xfrm>
              <a:off x="305" y="2872"/>
              <a:ext cx="177" cy="176"/>
            </a:xfrm>
            <a:custGeom>
              <a:gdLst>
                <a:gd fmla="*/ 42 w 177" name="T0"/>
                <a:gd fmla="*/ 176 h 176" name="T1"/>
                <a:gd fmla="*/ 0 w 177" name="T2"/>
                <a:gd fmla="*/ 133 h 176" name="T3"/>
                <a:gd fmla="*/ 137 w 177" name="T4"/>
                <a:gd fmla="*/ 0 h 176" name="T5"/>
                <a:gd fmla="*/ 177 w 177" name="T6"/>
                <a:gd fmla="*/ 43 h 176" name="T7"/>
                <a:gd fmla="*/ 42 w 177" name="T8"/>
                <a:gd fmla="*/ 176 h 1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6" w="177">
                  <a:moveTo>
                    <a:pt x="42" y="176"/>
                  </a:moveTo>
                  <a:lnTo>
                    <a:pt x="0" y="133"/>
                  </a:lnTo>
                  <a:lnTo>
                    <a:pt x="137" y="0"/>
                  </a:lnTo>
                  <a:lnTo>
                    <a:pt x="177" y="43"/>
                  </a:lnTo>
                  <a:lnTo>
                    <a:pt x="42" y="176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6" name="Freeform 120"/>
            <p:cNvSpPr/>
            <p:nvPr/>
          </p:nvSpPr>
          <p:spPr bwMode="auto">
            <a:xfrm>
              <a:off x="217" y="2676"/>
              <a:ext cx="114" cy="99"/>
            </a:xfrm>
            <a:custGeom>
              <a:gdLst>
                <a:gd fmla="*/ 26 w 114" name="T0"/>
                <a:gd fmla="*/ 99 h 99" name="T1"/>
                <a:gd fmla="*/ 0 w 114" name="T2"/>
                <a:gd fmla="*/ 47 h 99" name="T3"/>
                <a:gd fmla="*/ 88 w 114" name="T4"/>
                <a:gd fmla="*/ 0 h 99" name="T5"/>
                <a:gd fmla="*/ 114 w 114" name="T6"/>
                <a:gd fmla="*/ 52 h 99" name="T7"/>
                <a:gd fmla="*/ 26 w 114" name="T8"/>
                <a:gd fmla="*/ 99 h 9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9" w="114">
                  <a:moveTo>
                    <a:pt x="26" y="99"/>
                  </a:moveTo>
                  <a:lnTo>
                    <a:pt x="0" y="47"/>
                  </a:lnTo>
                  <a:lnTo>
                    <a:pt x="88" y="0"/>
                  </a:lnTo>
                  <a:lnTo>
                    <a:pt x="114" y="52"/>
                  </a:lnTo>
                  <a:lnTo>
                    <a:pt x="26" y="99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7" name="Freeform 121"/>
            <p:cNvSpPr/>
            <p:nvPr/>
          </p:nvSpPr>
          <p:spPr bwMode="auto">
            <a:xfrm>
              <a:off x="39" y="2450"/>
              <a:ext cx="197" cy="105"/>
            </a:xfrm>
            <a:custGeom>
              <a:gdLst>
                <a:gd fmla="*/ 15 w 197" name="T0"/>
                <a:gd fmla="*/ 105 h 105" name="T1"/>
                <a:gd fmla="*/ 0 w 197" name="T2"/>
                <a:gd fmla="*/ 48 h 105" name="T3"/>
                <a:gd fmla="*/ 183 w 197" name="T4"/>
                <a:gd fmla="*/ 0 h 105" name="T5"/>
                <a:gd fmla="*/ 197 w 197" name="T6"/>
                <a:gd fmla="*/ 57 h 105" name="T7"/>
                <a:gd fmla="*/ 15 w 197" name="T8"/>
                <a:gd fmla="*/ 105 h 1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5" w="197">
                  <a:moveTo>
                    <a:pt x="15" y="105"/>
                  </a:moveTo>
                  <a:lnTo>
                    <a:pt x="0" y="48"/>
                  </a:lnTo>
                  <a:lnTo>
                    <a:pt x="183" y="0"/>
                  </a:lnTo>
                  <a:lnTo>
                    <a:pt x="197" y="57"/>
                  </a:lnTo>
                  <a:lnTo>
                    <a:pt x="15" y="105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8" name="Rectangle 122"/>
            <p:cNvSpPr>
              <a:spLocks noChangeArrowheads="1"/>
            </p:cNvSpPr>
            <p:nvPr/>
          </p:nvSpPr>
          <p:spPr bwMode="auto">
            <a:xfrm>
              <a:off x="139" y="2214"/>
              <a:ext cx="64" cy="56"/>
            </a:xfrm>
            <a:prstGeom prst="rect">
              <a:avLst/>
            </a:pr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9" name="Freeform 123"/>
            <p:cNvSpPr/>
            <p:nvPr/>
          </p:nvSpPr>
          <p:spPr bwMode="auto">
            <a:xfrm>
              <a:off x="46" y="1924"/>
              <a:ext cx="199" cy="109"/>
            </a:xfrm>
            <a:custGeom>
              <a:gdLst>
                <a:gd fmla="*/ 183 w 199" name="T0"/>
                <a:gd fmla="*/ 109 h 109" name="T1"/>
                <a:gd fmla="*/ 0 w 199" name="T2"/>
                <a:gd fmla="*/ 57 h 109" name="T3"/>
                <a:gd fmla="*/ 17 w 199" name="T4"/>
                <a:gd fmla="*/ 0 h 109" name="T5"/>
                <a:gd fmla="*/ 199 w 199" name="T6"/>
                <a:gd fmla="*/ 53 h 109" name="T7"/>
                <a:gd fmla="*/ 183 w 199" name="T8"/>
                <a:gd fmla="*/ 109 h 10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9" w="199">
                  <a:moveTo>
                    <a:pt x="183" y="109"/>
                  </a:moveTo>
                  <a:lnTo>
                    <a:pt x="0" y="57"/>
                  </a:lnTo>
                  <a:lnTo>
                    <a:pt x="17" y="0"/>
                  </a:lnTo>
                  <a:lnTo>
                    <a:pt x="199" y="53"/>
                  </a:lnTo>
                  <a:lnTo>
                    <a:pt x="183" y="109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0" name="Freeform 124"/>
            <p:cNvSpPr/>
            <p:nvPr/>
          </p:nvSpPr>
          <p:spPr bwMode="auto">
            <a:xfrm>
              <a:off x="236" y="1711"/>
              <a:ext cx="111" cy="100"/>
            </a:xfrm>
            <a:custGeom>
              <a:gdLst>
                <a:gd fmla="*/ 81 w 111" name="T0"/>
                <a:gd fmla="*/ 100 h 100" name="T1"/>
                <a:gd fmla="*/ 0 w 111" name="T2"/>
                <a:gd fmla="*/ 50 h 100" name="T3"/>
                <a:gd fmla="*/ 28 w 111" name="T4"/>
                <a:gd fmla="*/ 0 h 100" name="T5"/>
                <a:gd fmla="*/ 111 w 111" name="T6"/>
                <a:gd fmla="*/ 50 h 100" name="T7"/>
                <a:gd fmla="*/ 81 w 111" name="T8"/>
                <a:gd fmla="*/ 100 h 10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0" w="110">
                  <a:moveTo>
                    <a:pt x="81" y="100"/>
                  </a:moveTo>
                  <a:lnTo>
                    <a:pt x="0" y="50"/>
                  </a:lnTo>
                  <a:lnTo>
                    <a:pt x="28" y="0"/>
                  </a:lnTo>
                  <a:lnTo>
                    <a:pt x="111" y="50"/>
                  </a:lnTo>
                  <a:lnTo>
                    <a:pt x="81" y="100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1" name="Freeform 125"/>
            <p:cNvSpPr/>
            <p:nvPr/>
          </p:nvSpPr>
          <p:spPr bwMode="auto">
            <a:xfrm>
              <a:off x="328" y="1441"/>
              <a:ext cx="173" cy="178"/>
            </a:xfrm>
            <a:custGeom>
              <a:gdLst>
                <a:gd fmla="*/ 131 w 173" name="T0"/>
                <a:gd fmla="*/ 178 h 178" name="T1"/>
                <a:gd fmla="*/ 0 w 173" name="T2"/>
                <a:gd fmla="*/ 40 h 178" name="T3"/>
                <a:gd fmla="*/ 41 w 173" name="T4"/>
                <a:gd fmla="*/ 0 h 178" name="T5"/>
                <a:gd fmla="*/ 173 w 173" name="T6"/>
                <a:gd fmla="*/ 138 h 178" name="T7"/>
                <a:gd fmla="*/ 131 w 173" name="T8"/>
                <a:gd fmla="*/ 178 h 17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8" w="173">
                  <a:moveTo>
                    <a:pt x="131" y="178"/>
                  </a:moveTo>
                  <a:lnTo>
                    <a:pt x="0" y="40"/>
                  </a:lnTo>
                  <a:lnTo>
                    <a:pt x="41" y="0"/>
                  </a:lnTo>
                  <a:lnTo>
                    <a:pt x="173" y="138"/>
                  </a:lnTo>
                  <a:lnTo>
                    <a:pt x="131" y="178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2" name="Freeform 126"/>
            <p:cNvSpPr/>
            <p:nvPr/>
          </p:nvSpPr>
          <p:spPr bwMode="auto">
            <a:xfrm>
              <a:off x="601" y="1358"/>
              <a:ext cx="97" cy="112"/>
            </a:xfrm>
            <a:custGeom>
              <a:gdLst>
                <a:gd fmla="*/ 47 w 97" name="T0"/>
                <a:gd fmla="*/ 112 h 112" name="T1"/>
                <a:gd fmla="*/ 0 w 97" name="T2"/>
                <a:gd fmla="*/ 29 h 112" name="T3"/>
                <a:gd fmla="*/ 52 w 97" name="T4"/>
                <a:gd fmla="*/ 0 h 112" name="T5"/>
                <a:gd fmla="*/ 97 w 97" name="T6"/>
                <a:gd fmla="*/ 83 h 112" name="T7"/>
                <a:gd fmla="*/ 47 w 97" name="T8"/>
                <a:gd fmla="*/ 112 h 1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2" w="97">
                  <a:moveTo>
                    <a:pt x="47" y="112"/>
                  </a:moveTo>
                  <a:lnTo>
                    <a:pt x="0" y="29"/>
                  </a:lnTo>
                  <a:lnTo>
                    <a:pt x="52" y="0"/>
                  </a:lnTo>
                  <a:lnTo>
                    <a:pt x="97" y="83"/>
                  </a:lnTo>
                  <a:lnTo>
                    <a:pt x="47" y="112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3" name="Freeform 127"/>
            <p:cNvSpPr/>
            <p:nvPr/>
          </p:nvSpPr>
          <p:spPr bwMode="auto">
            <a:xfrm>
              <a:off x="821" y="1178"/>
              <a:ext cx="102" cy="197"/>
            </a:xfrm>
            <a:custGeom>
              <a:gdLst>
                <a:gd fmla="*/ 45 w 102" name="T0"/>
                <a:gd fmla="*/ 197 h 197" name="T1"/>
                <a:gd fmla="*/ 0 w 102" name="T2"/>
                <a:gd fmla="*/ 12 h 197" name="T3"/>
                <a:gd fmla="*/ 57 w 102" name="T4"/>
                <a:gd fmla="*/ 0 h 197" name="T5"/>
                <a:gd fmla="*/ 102 w 102" name="T6"/>
                <a:gd fmla="*/ 183 h 197" name="T7"/>
                <a:gd fmla="*/ 45 w 102" name="T8"/>
                <a:gd fmla="*/ 197 h 19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7" w="102">
                  <a:moveTo>
                    <a:pt x="45" y="197"/>
                  </a:moveTo>
                  <a:lnTo>
                    <a:pt x="0" y="12"/>
                  </a:lnTo>
                  <a:lnTo>
                    <a:pt x="57" y="0"/>
                  </a:lnTo>
                  <a:lnTo>
                    <a:pt x="102" y="183"/>
                  </a:lnTo>
                  <a:lnTo>
                    <a:pt x="45" y="197"/>
                  </a:lnTo>
                  <a:close/>
                </a:path>
              </a:pathLst>
            </a:custGeom>
            <a:solidFill>
              <a:srgbClr val="5366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4" name="Freeform 128"/>
            <p:cNvSpPr/>
            <p:nvPr/>
          </p:nvSpPr>
          <p:spPr bwMode="auto">
            <a:xfrm>
              <a:off x="911" y="2626"/>
              <a:ext cx="422" cy="656"/>
            </a:xfrm>
            <a:custGeom>
              <a:gdLst>
                <a:gd fmla="*/ 422 w 422" name="T0"/>
                <a:gd fmla="*/ 656 h 656" name="T1"/>
                <a:gd fmla="*/ 211 w 422" name="T2"/>
                <a:gd fmla="*/ 571 h 656" name="T3"/>
                <a:gd fmla="*/ 0 w 422" name="T4"/>
                <a:gd fmla="*/ 656 h 656" name="T5"/>
                <a:gd fmla="*/ 0 w 422" name="T6"/>
                <a:gd fmla="*/ 0 h 656" name="T7"/>
                <a:gd fmla="*/ 422 w 422" name="T8"/>
                <a:gd fmla="*/ 0 h 656" name="T9"/>
                <a:gd fmla="*/ 422 w 422" name="T10"/>
                <a:gd fmla="*/ 656 h 65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56" w="422">
                  <a:moveTo>
                    <a:pt x="422" y="656"/>
                  </a:moveTo>
                  <a:lnTo>
                    <a:pt x="211" y="571"/>
                  </a:lnTo>
                  <a:lnTo>
                    <a:pt x="0" y="656"/>
                  </a:lnTo>
                  <a:lnTo>
                    <a:pt x="0" y="0"/>
                  </a:lnTo>
                  <a:lnTo>
                    <a:pt x="422" y="0"/>
                  </a:lnTo>
                  <a:lnTo>
                    <a:pt x="422" y="656"/>
                  </a:lnTo>
                  <a:close/>
                </a:path>
              </a:pathLst>
            </a:custGeom>
            <a:solidFill>
              <a:srgbClr val="E063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5" name="Freeform 129"/>
            <p:cNvSpPr/>
            <p:nvPr/>
          </p:nvSpPr>
          <p:spPr bwMode="auto">
            <a:xfrm>
              <a:off x="911" y="2626"/>
              <a:ext cx="422" cy="656"/>
            </a:xfrm>
            <a:custGeom>
              <a:gdLst>
                <a:gd fmla="*/ 422 w 422" name="T0"/>
                <a:gd fmla="*/ 656 h 656" name="T1"/>
                <a:gd fmla="*/ 211 w 422" name="T2"/>
                <a:gd fmla="*/ 571 h 656" name="T3"/>
                <a:gd fmla="*/ 0 w 422" name="T4"/>
                <a:gd fmla="*/ 656 h 656" name="T5"/>
                <a:gd fmla="*/ 0 w 422" name="T6"/>
                <a:gd fmla="*/ 0 h 656" name="T7"/>
                <a:gd fmla="*/ 422 w 422" name="T8"/>
                <a:gd fmla="*/ 0 h 656" name="T9"/>
                <a:gd fmla="*/ 422 w 422" name="T10"/>
                <a:gd fmla="*/ 656 h 65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56" w="422">
                  <a:moveTo>
                    <a:pt x="422" y="656"/>
                  </a:moveTo>
                  <a:lnTo>
                    <a:pt x="211" y="571"/>
                  </a:lnTo>
                  <a:lnTo>
                    <a:pt x="0" y="656"/>
                  </a:lnTo>
                  <a:lnTo>
                    <a:pt x="0" y="0"/>
                  </a:lnTo>
                  <a:lnTo>
                    <a:pt x="422" y="0"/>
                  </a:lnTo>
                  <a:lnTo>
                    <a:pt x="422" y="6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6" name="Freeform 130"/>
            <p:cNvSpPr/>
            <p:nvPr/>
          </p:nvSpPr>
          <p:spPr bwMode="auto">
            <a:xfrm>
              <a:off x="1122" y="2626"/>
              <a:ext cx="211" cy="656"/>
            </a:xfrm>
            <a:custGeom>
              <a:gdLst>
                <a:gd fmla="*/ 0 w 211" name="T0"/>
                <a:gd fmla="*/ 571 h 656" name="T1"/>
                <a:gd fmla="*/ 0 w 211" name="T2"/>
                <a:gd fmla="*/ 571 h 656" name="T3"/>
                <a:gd fmla="*/ 211 w 211" name="T4"/>
                <a:gd fmla="*/ 656 h 656" name="T5"/>
                <a:gd fmla="*/ 211 w 211" name="T6"/>
                <a:gd fmla="*/ 0 h 656" name="T7"/>
                <a:gd fmla="*/ 0 w 211" name="T8"/>
                <a:gd fmla="*/ 0 h 656" name="T9"/>
                <a:gd fmla="*/ 0 w 211" name="T10"/>
                <a:gd fmla="*/ 571 h 65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56" w="211">
                  <a:moveTo>
                    <a:pt x="0" y="571"/>
                  </a:moveTo>
                  <a:lnTo>
                    <a:pt x="0" y="571"/>
                  </a:lnTo>
                  <a:lnTo>
                    <a:pt x="211" y="656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571"/>
                  </a:lnTo>
                  <a:close/>
                </a:path>
              </a:pathLst>
            </a:custGeom>
            <a:solidFill>
              <a:srgbClr val="E682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7" name="Freeform 131"/>
            <p:cNvSpPr/>
            <p:nvPr/>
          </p:nvSpPr>
          <p:spPr bwMode="auto">
            <a:xfrm>
              <a:off x="1122" y="2626"/>
              <a:ext cx="211" cy="656"/>
            </a:xfrm>
            <a:custGeom>
              <a:gdLst>
                <a:gd fmla="*/ 0 w 211" name="T0"/>
                <a:gd fmla="*/ 571 h 656" name="T1"/>
                <a:gd fmla="*/ 0 w 211" name="T2"/>
                <a:gd fmla="*/ 571 h 656" name="T3"/>
                <a:gd fmla="*/ 211 w 211" name="T4"/>
                <a:gd fmla="*/ 656 h 656" name="T5"/>
                <a:gd fmla="*/ 211 w 211" name="T6"/>
                <a:gd fmla="*/ 0 h 656" name="T7"/>
                <a:gd fmla="*/ 0 w 211" name="T8"/>
                <a:gd fmla="*/ 0 h 656" name="T9"/>
                <a:gd fmla="*/ 0 w 211" name="T10"/>
                <a:gd fmla="*/ 571 h 65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56" w="211">
                  <a:moveTo>
                    <a:pt x="0" y="571"/>
                  </a:moveTo>
                  <a:lnTo>
                    <a:pt x="0" y="571"/>
                  </a:lnTo>
                  <a:lnTo>
                    <a:pt x="211" y="656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57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8" name="Freeform 132"/>
            <p:cNvSpPr/>
            <p:nvPr/>
          </p:nvSpPr>
          <p:spPr bwMode="auto">
            <a:xfrm>
              <a:off x="911" y="2626"/>
              <a:ext cx="211" cy="225"/>
            </a:xfrm>
            <a:custGeom>
              <a:gdLst>
                <a:gd fmla="*/ 89 w 89" name="T0"/>
                <a:gd fmla="*/ 0 h 95" name="T1"/>
                <a:gd fmla="*/ 0 w 89" name="T2"/>
                <a:gd fmla="*/ 0 h 95" name="T3"/>
                <a:gd fmla="*/ 0 w 89" name="T4"/>
                <a:gd fmla="*/ 95 h 95" name="T5"/>
                <a:gd fmla="*/ 85 w 89" name="T6"/>
                <a:gd fmla="*/ 49 h 95" name="T7"/>
                <a:gd fmla="*/ 89 w 89" name="T8"/>
                <a:gd fmla="*/ 48 h 95" name="T9"/>
                <a:gd fmla="*/ 89 w 89" name="T10"/>
                <a:gd fmla="*/ 0 h 9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5" w="89">
                  <a:moveTo>
                    <a:pt x="8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85" y="49"/>
                    <a:pt x="85" y="49"/>
                    <a:pt x="85" y="49"/>
                  </a:cubicBezTo>
                  <a:cubicBezTo>
                    <a:pt x="86" y="49"/>
                    <a:pt x="88" y="48"/>
                    <a:pt x="89" y="48"/>
                  </a:cubicBezTo>
                  <a:cubicBezTo>
                    <a:pt x="89" y="0"/>
                    <a:pt x="89" y="0"/>
                    <a:pt x="89" y="0"/>
                  </a:cubicBezTo>
                </a:path>
              </a:pathLst>
            </a:custGeom>
            <a:solidFill>
              <a:srgbClr val="A74E2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9" name="Freeform 133"/>
            <p:cNvSpPr/>
            <p:nvPr/>
          </p:nvSpPr>
          <p:spPr bwMode="auto">
            <a:xfrm>
              <a:off x="1122" y="2626"/>
              <a:ext cx="211" cy="215"/>
            </a:xfrm>
            <a:custGeom>
              <a:gdLst>
                <a:gd fmla="*/ 89 w 89" name="T0"/>
                <a:gd fmla="*/ 0 h 91" name="T1"/>
                <a:gd fmla="*/ 0 w 89" name="T2"/>
                <a:gd fmla="*/ 0 h 91" name="T3"/>
                <a:gd fmla="*/ 0 w 89" name="T4"/>
                <a:gd fmla="*/ 48 h 91" name="T5"/>
                <a:gd fmla="*/ 1 w 89" name="T6"/>
                <a:gd fmla="*/ 48 h 91" name="T7"/>
                <a:gd fmla="*/ 7 w 89" name="T8"/>
                <a:gd fmla="*/ 49 h 91" name="T9"/>
                <a:gd fmla="*/ 89 w 89" name="T10"/>
                <a:gd fmla="*/ 91 h 91" name="T11"/>
                <a:gd fmla="*/ 89 w 89" name="T12"/>
                <a:gd fmla="*/ 0 h 9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1" w="89">
                  <a:moveTo>
                    <a:pt x="8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8"/>
                    <a:pt x="1" y="48"/>
                    <a:pt x="1" y="48"/>
                  </a:cubicBezTo>
                  <a:cubicBezTo>
                    <a:pt x="3" y="48"/>
                    <a:pt x="5" y="48"/>
                    <a:pt x="7" y="49"/>
                  </a:cubicBezTo>
                  <a:cubicBezTo>
                    <a:pt x="89" y="91"/>
                    <a:pt x="89" y="91"/>
                    <a:pt x="89" y="91"/>
                  </a:cubicBezTo>
                  <a:cubicBezTo>
                    <a:pt x="89" y="0"/>
                    <a:pt x="89" y="0"/>
                    <a:pt x="89" y="0"/>
                  </a:cubicBezTo>
                </a:path>
              </a:pathLst>
            </a:custGeom>
            <a:solidFill>
              <a:srgbClr val="AB644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0" name="Freeform 134"/>
            <p:cNvSpPr/>
            <p:nvPr/>
          </p:nvSpPr>
          <p:spPr bwMode="auto">
            <a:xfrm>
              <a:off x="359" y="1486"/>
              <a:ext cx="1515" cy="1448"/>
            </a:xfrm>
            <a:custGeom>
              <a:gdLst>
                <a:gd fmla="*/ 507 w 639" name="T0"/>
                <a:gd fmla="*/ 601 h 611" name="T1"/>
                <a:gd fmla="*/ 329 w 639" name="T2"/>
                <a:gd fmla="*/ 510 h 611" name="T3"/>
                <a:gd fmla="*/ 318 w 639" name="T4"/>
                <a:gd fmla="*/ 511 h 611" name="T5"/>
                <a:gd fmla="*/ 142 w 639" name="T6"/>
                <a:gd fmla="*/ 606 h 611" name="T7"/>
                <a:gd fmla="*/ 124 w 639" name="T8"/>
                <a:gd fmla="*/ 594 h 611" name="T9"/>
                <a:gd fmla="*/ 156 w 639" name="T10"/>
                <a:gd fmla="*/ 396 h 611" name="T11"/>
                <a:gd fmla="*/ 152 w 639" name="T12"/>
                <a:gd fmla="*/ 386 h 611" name="T13"/>
                <a:gd fmla="*/ 7 w 639" name="T14"/>
                <a:gd fmla="*/ 248 h 611" name="T15"/>
                <a:gd fmla="*/ 13 w 639" name="T16"/>
                <a:gd fmla="*/ 227 h 611" name="T17"/>
                <a:gd fmla="*/ 211 w 639" name="T18"/>
                <a:gd fmla="*/ 196 h 611" name="T19"/>
                <a:gd fmla="*/ 220 w 639" name="T20"/>
                <a:gd fmla="*/ 190 h 611" name="T21"/>
                <a:gd fmla="*/ 306 w 639" name="T22"/>
                <a:gd fmla="*/ 9 h 611" name="T23"/>
                <a:gd fmla="*/ 327 w 639" name="T24"/>
                <a:gd fmla="*/ 9 h 611" name="T25"/>
                <a:gd fmla="*/ 418 w 639" name="T26"/>
                <a:gd fmla="*/ 187 h 611" name="T27"/>
                <a:gd fmla="*/ 427 w 639" name="T28"/>
                <a:gd fmla="*/ 193 h 611" name="T29"/>
                <a:gd fmla="*/ 626 w 639" name="T30"/>
                <a:gd fmla="*/ 220 h 611" name="T31"/>
                <a:gd fmla="*/ 632 w 639" name="T32"/>
                <a:gd fmla="*/ 240 h 611" name="T33"/>
                <a:gd fmla="*/ 491 w 639" name="T34"/>
                <a:gd fmla="*/ 381 h 611" name="T35"/>
                <a:gd fmla="*/ 488 w 639" name="T36"/>
                <a:gd fmla="*/ 392 h 611" name="T37"/>
                <a:gd fmla="*/ 524 w 639" name="T38"/>
                <a:gd fmla="*/ 589 h 611" name="T39"/>
                <a:gd fmla="*/ 507 w 639" name="T40"/>
                <a:gd fmla="*/ 601 h 611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611" w="639">
                  <a:moveTo>
                    <a:pt x="507" y="601"/>
                  </a:moveTo>
                  <a:cubicBezTo>
                    <a:pt x="329" y="510"/>
                    <a:pt x="329" y="510"/>
                    <a:pt x="329" y="510"/>
                  </a:cubicBezTo>
                  <a:cubicBezTo>
                    <a:pt x="325" y="509"/>
                    <a:pt x="321" y="509"/>
                    <a:pt x="318" y="511"/>
                  </a:cubicBezTo>
                  <a:cubicBezTo>
                    <a:pt x="142" y="606"/>
                    <a:pt x="142" y="606"/>
                    <a:pt x="142" y="606"/>
                  </a:cubicBezTo>
                  <a:cubicBezTo>
                    <a:pt x="133" y="611"/>
                    <a:pt x="123" y="603"/>
                    <a:pt x="124" y="594"/>
                  </a:cubicBezTo>
                  <a:cubicBezTo>
                    <a:pt x="156" y="396"/>
                    <a:pt x="156" y="396"/>
                    <a:pt x="156" y="396"/>
                  </a:cubicBezTo>
                  <a:cubicBezTo>
                    <a:pt x="156" y="392"/>
                    <a:pt x="155" y="388"/>
                    <a:pt x="152" y="386"/>
                  </a:cubicBezTo>
                  <a:cubicBezTo>
                    <a:pt x="7" y="248"/>
                    <a:pt x="7" y="248"/>
                    <a:pt x="7" y="248"/>
                  </a:cubicBezTo>
                  <a:cubicBezTo>
                    <a:pt x="0" y="241"/>
                    <a:pt x="4" y="229"/>
                    <a:pt x="13" y="227"/>
                  </a:cubicBezTo>
                  <a:cubicBezTo>
                    <a:pt x="211" y="196"/>
                    <a:pt x="211" y="196"/>
                    <a:pt x="211" y="196"/>
                  </a:cubicBezTo>
                  <a:cubicBezTo>
                    <a:pt x="215" y="196"/>
                    <a:pt x="218" y="193"/>
                    <a:pt x="220" y="190"/>
                  </a:cubicBezTo>
                  <a:cubicBezTo>
                    <a:pt x="306" y="9"/>
                    <a:pt x="306" y="9"/>
                    <a:pt x="306" y="9"/>
                  </a:cubicBezTo>
                  <a:cubicBezTo>
                    <a:pt x="310" y="0"/>
                    <a:pt x="323" y="0"/>
                    <a:pt x="327" y="9"/>
                  </a:cubicBezTo>
                  <a:cubicBezTo>
                    <a:pt x="418" y="187"/>
                    <a:pt x="418" y="187"/>
                    <a:pt x="418" y="187"/>
                  </a:cubicBezTo>
                  <a:cubicBezTo>
                    <a:pt x="420" y="190"/>
                    <a:pt x="423" y="193"/>
                    <a:pt x="427" y="193"/>
                  </a:cubicBezTo>
                  <a:cubicBezTo>
                    <a:pt x="626" y="220"/>
                    <a:pt x="626" y="220"/>
                    <a:pt x="626" y="220"/>
                  </a:cubicBezTo>
                  <a:cubicBezTo>
                    <a:pt x="635" y="221"/>
                    <a:pt x="639" y="233"/>
                    <a:pt x="632" y="240"/>
                  </a:cubicBezTo>
                  <a:cubicBezTo>
                    <a:pt x="491" y="381"/>
                    <a:pt x="491" y="381"/>
                    <a:pt x="491" y="381"/>
                  </a:cubicBezTo>
                  <a:cubicBezTo>
                    <a:pt x="488" y="384"/>
                    <a:pt x="487" y="388"/>
                    <a:pt x="488" y="392"/>
                  </a:cubicBezTo>
                  <a:cubicBezTo>
                    <a:pt x="524" y="589"/>
                    <a:pt x="524" y="589"/>
                    <a:pt x="524" y="589"/>
                  </a:cubicBezTo>
                  <a:cubicBezTo>
                    <a:pt x="526" y="598"/>
                    <a:pt x="516" y="606"/>
                    <a:pt x="507" y="601"/>
                  </a:cubicBezTo>
                  <a:close/>
                </a:path>
              </a:pathLst>
            </a:custGeom>
            <a:solidFill>
              <a:srgbClr val="FBD45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1" name="Oval 135"/>
            <p:cNvSpPr>
              <a:spLocks noChangeArrowheads="1"/>
            </p:cNvSpPr>
            <p:nvPr/>
          </p:nvSpPr>
          <p:spPr bwMode="auto">
            <a:xfrm>
              <a:off x="781" y="1965"/>
              <a:ext cx="685" cy="684"/>
            </a:xfrm>
            <a:prstGeom prst="ellipse">
              <a:avLst/>
            </a:prstGeom>
            <a:solidFill>
              <a:srgbClr val="FBDA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73" name="标题 4"/>
          <p:cNvSpPr txBox="1"/>
          <p:nvPr/>
        </p:nvSpPr>
        <p:spPr>
          <a:xfrm>
            <a:off x="5150130" y="3281737"/>
            <a:ext cx="1880370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algn="ctr"/>
            <a:r>
              <a:rPr altLang="en-US" lang="zh-CN"/>
              <a:t>企业文化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941048" y="2474933"/>
            <a:ext cx="2534452" cy="1164304"/>
            <a:chOff x="941048" y="2474933"/>
            <a:chExt cx="2534452" cy="1164304"/>
          </a:xfrm>
        </p:grpSpPr>
        <p:sp>
          <p:nvSpPr>
            <p:cNvPr id="74" name="矩形 73"/>
            <p:cNvSpPr/>
            <p:nvPr/>
          </p:nvSpPr>
          <p:spPr>
            <a:xfrm>
              <a:off x="941048" y="2474934"/>
              <a:ext cx="2534452" cy="5029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关键词</a:t>
              </a:r>
            </a:p>
          </p:txBody>
        </p:sp>
        <p:sp>
          <p:nvSpPr>
            <p:cNvPr id="75" name="矩形 74"/>
            <p:cNvSpPr/>
            <p:nvPr/>
          </p:nvSpPr>
          <p:spPr>
            <a:xfrm>
              <a:off x="941048" y="2854407"/>
              <a:ext cx="2534452" cy="777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altLang="en-US" lang="zh-CN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我们坚持以客户为中心，快速响应客户需求，持续为客户创造长期价值进而成就客户。为客户提供有效服务</a:t>
              </a: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8679328" y="2474933"/>
            <a:ext cx="2534452" cy="1164304"/>
            <a:chOff x="941048" y="2474933"/>
            <a:chExt cx="2534452" cy="1164304"/>
          </a:xfrm>
        </p:grpSpPr>
        <p:sp>
          <p:nvSpPr>
            <p:cNvPr id="79" name="矩形 78"/>
            <p:cNvSpPr/>
            <p:nvPr/>
          </p:nvSpPr>
          <p:spPr>
            <a:xfrm>
              <a:off x="941048" y="2474934"/>
              <a:ext cx="2534452" cy="5029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关键词</a:t>
              </a:r>
            </a:p>
          </p:txBody>
        </p:sp>
        <p:sp>
          <p:nvSpPr>
            <p:cNvPr id="80" name="矩形 79"/>
            <p:cNvSpPr/>
            <p:nvPr/>
          </p:nvSpPr>
          <p:spPr>
            <a:xfrm>
              <a:off x="941048" y="2854407"/>
              <a:ext cx="2534452" cy="777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altLang="en-US" lang="zh-CN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我们坚持以客户为中心，快速响应客户需求，持续为客户创造长期价值进而成就客户。为客户提供有效服务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4809779" y="87276"/>
            <a:ext cx="2534452" cy="1164304"/>
            <a:chOff x="941048" y="2474933"/>
            <a:chExt cx="2534452" cy="1164304"/>
          </a:xfrm>
        </p:grpSpPr>
        <p:sp>
          <p:nvSpPr>
            <p:cNvPr id="82" name="矩形 81"/>
            <p:cNvSpPr/>
            <p:nvPr/>
          </p:nvSpPr>
          <p:spPr>
            <a:xfrm>
              <a:off x="941048" y="2474933"/>
              <a:ext cx="2534452" cy="5029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关键词</a:t>
              </a:r>
            </a:p>
          </p:txBody>
        </p:sp>
        <p:sp>
          <p:nvSpPr>
            <p:cNvPr id="83" name="矩形 82"/>
            <p:cNvSpPr/>
            <p:nvPr/>
          </p:nvSpPr>
          <p:spPr>
            <a:xfrm>
              <a:off x="941048" y="2854407"/>
              <a:ext cx="2534452" cy="777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altLang="en-US" lang="zh-CN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我们坚持以客户为中心，快速响应客户需求，持续为客户创造长期价值进而成就客户。为客户提供有效服务</a:t>
              </a: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4809779" y="5710154"/>
            <a:ext cx="2534452" cy="1164304"/>
            <a:chOff x="941048" y="2474933"/>
            <a:chExt cx="2534452" cy="1164304"/>
          </a:xfrm>
        </p:grpSpPr>
        <p:sp>
          <p:nvSpPr>
            <p:cNvPr id="85" name="矩形 84"/>
            <p:cNvSpPr/>
            <p:nvPr/>
          </p:nvSpPr>
          <p:spPr>
            <a:xfrm>
              <a:off x="941048" y="2474933"/>
              <a:ext cx="2534452" cy="5029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关键词</a:t>
              </a:r>
            </a:p>
          </p:txBody>
        </p:sp>
        <p:sp>
          <p:nvSpPr>
            <p:cNvPr id="86" name="矩形 85"/>
            <p:cNvSpPr/>
            <p:nvPr/>
          </p:nvSpPr>
          <p:spPr>
            <a:xfrm>
              <a:off x="941048" y="2854407"/>
              <a:ext cx="2534452" cy="777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altLang="en-US" lang="zh-CN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我们坚持以客户为中心，快速响应客户需求，持续为客户创造长期价值进而成就客户。为客户提供有效服务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3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9348"/>
          <p:cNvGrpSpPr/>
          <p:nvPr/>
        </p:nvGrpSpPr>
        <p:grpSpPr>
          <a:xfrm>
            <a:off x="676661" y="2292193"/>
            <a:ext cx="9284841" cy="2348592"/>
            <a:chExt cx="6963630" cy="1761442"/>
          </a:xfrm>
        </p:grpSpPr>
        <p:grpSp>
          <p:nvGrpSpPr>
            <p:cNvPr id="3" name="Group 9345"/>
            <p:cNvGrpSpPr/>
            <p:nvPr/>
          </p:nvGrpSpPr>
          <p:grpSpPr>
            <a:xfrm>
              <a:off x="0" y="0"/>
              <a:ext cx="6963630" cy="1761442"/>
              <a:chExt cx="6963629" cy="1761441"/>
            </a:xfrm>
          </p:grpSpPr>
          <p:sp>
            <p:nvSpPr>
              <p:cNvPr id="6" name="Shape 9330"/>
              <p:cNvSpPr/>
              <p:nvPr/>
            </p:nvSpPr>
            <p:spPr>
              <a:xfrm>
                <a:off x="0" y="1211043"/>
                <a:ext cx="1883892" cy="502513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397">
                    <a:moveTo>
                      <a:pt x="20680" y="14849"/>
                    </a:moveTo>
                    <a:cubicBezTo>
                      <a:pt x="20297" y="14559"/>
                      <a:pt x="19946" y="15186"/>
                      <a:pt x="19751" y="16252"/>
                    </a:cubicBezTo>
                    <a:cubicBezTo>
                      <a:pt x="19663" y="16732"/>
                      <a:pt x="19523" y="17036"/>
                      <a:pt x="19368" y="17036"/>
                    </a:cubicBezTo>
                    <a:lnTo>
                      <a:pt x="18751" y="17036"/>
                    </a:lnTo>
                    <a:cubicBezTo>
                      <a:pt x="18696" y="17036"/>
                      <a:pt x="18650" y="16864"/>
                      <a:pt x="18650" y="16654"/>
                    </a:cubicBezTo>
                    <a:lnTo>
                      <a:pt x="18650" y="13925"/>
                    </a:lnTo>
                    <a:cubicBezTo>
                      <a:pt x="18650" y="12442"/>
                      <a:pt x="18332" y="11239"/>
                      <a:pt x="17939" y="11239"/>
                    </a:cubicBezTo>
                    <a:lnTo>
                      <a:pt x="13653" y="11239"/>
                    </a:lnTo>
                    <a:cubicBezTo>
                      <a:pt x="13598" y="11239"/>
                      <a:pt x="13553" y="11068"/>
                      <a:pt x="13553" y="10858"/>
                    </a:cubicBezTo>
                    <a:lnTo>
                      <a:pt x="13553" y="2688"/>
                    </a:lnTo>
                    <a:cubicBezTo>
                      <a:pt x="13553" y="1203"/>
                      <a:pt x="13234" y="0"/>
                      <a:pt x="12841" y="0"/>
                    </a:cubicBezTo>
                    <a:lnTo>
                      <a:pt x="8556" y="0"/>
                    </a:lnTo>
                    <a:cubicBezTo>
                      <a:pt x="8165" y="0"/>
                      <a:pt x="7844" y="1210"/>
                      <a:pt x="7844" y="2689"/>
                    </a:cubicBezTo>
                    <a:lnTo>
                      <a:pt x="7844" y="5418"/>
                    </a:lnTo>
                    <a:cubicBezTo>
                      <a:pt x="7844" y="5627"/>
                      <a:pt x="7799" y="5797"/>
                      <a:pt x="7744" y="5797"/>
                    </a:cubicBezTo>
                    <a:lnTo>
                      <a:pt x="3458" y="5797"/>
                    </a:lnTo>
                    <a:cubicBezTo>
                      <a:pt x="3065" y="5797"/>
                      <a:pt x="2746" y="7000"/>
                      <a:pt x="2746" y="8485"/>
                    </a:cubicBezTo>
                    <a:lnTo>
                      <a:pt x="2746" y="16656"/>
                    </a:lnTo>
                    <a:cubicBezTo>
                      <a:pt x="2746" y="16865"/>
                      <a:pt x="2701" y="17035"/>
                      <a:pt x="2646" y="17035"/>
                    </a:cubicBezTo>
                    <a:lnTo>
                      <a:pt x="2028" y="17035"/>
                    </a:lnTo>
                    <a:cubicBezTo>
                      <a:pt x="1873" y="17035"/>
                      <a:pt x="1733" y="16731"/>
                      <a:pt x="1645" y="16251"/>
                    </a:cubicBezTo>
                    <a:cubicBezTo>
                      <a:pt x="1450" y="15185"/>
                      <a:pt x="1099" y="14559"/>
                      <a:pt x="716" y="14849"/>
                    </a:cubicBezTo>
                    <a:cubicBezTo>
                      <a:pt x="372" y="15110"/>
                      <a:pt x="92" y="16154"/>
                      <a:pt x="20" y="17453"/>
                    </a:cubicBezTo>
                    <a:cubicBezTo>
                      <a:pt x="-102" y="19658"/>
                      <a:pt x="340" y="21599"/>
                      <a:pt x="903" y="21599"/>
                    </a:cubicBezTo>
                    <a:cubicBezTo>
                      <a:pt x="1214" y="21599"/>
                      <a:pt x="1488" y="21004"/>
                      <a:pt x="1650" y="20100"/>
                    </a:cubicBezTo>
                    <a:cubicBezTo>
                      <a:pt x="1735" y="19626"/>
                      <a:pt x="1876" y="19343"/>
                      <a:pt x="2027" y="19343"/>
                    </a:cubicBezTo>
                    <a:lnTo>
                      <a:pt x="2645" y="19343"/>
                    </a:lnTo>
                    <a:cubicBezTo>
                      <a:pt x="3038" y="19343"/>
                      <a:pt x="3357" y="18139"/>
                      <a:pt x="3357" y="16654"/>
                    </a:cubicBezTo>
                    <a:lnTo>
                      <a:pt x="3357" y="8485"/>
                    </a:lnTo>
                    <a:cubicBezTo>
                      <a:pt x="3357" y="8275"/>
                      <a:pt x="3402" y="8104"/>
                      <a:pt x="3458" y="8104"/>
                    </a:cubicBezTo>
                    <a:lnTo>
                      <a:pt x="7743" y="8104"/>
                    </a:lnTo>
                    <a:cubicBezTo>
                      <a:pt x="8134" y="8104"/>
                      <a:pt x="8455" y="6894"/>
                      <a:pt x="8455" y="5415"/>
                    </a:cubicBezTo>
                    <a:lnTo>
                      <a:pt x="8455" y="2689"/>
                    </a:lnTo>
                    <a:cubicBezTo>
                      <a:pt x="8455" y="2478"/>
                      <a:pt x="8500" y="2307"/>
                      <a:pt x="8556" y="2307"/>
                    </a:cubicBezTo>
                    <a:lnTo>
                      <a:pt x="12840" y="2307"/>
                    </a:lnTo>
                    <a:cubicBezTo>
                      <a:pt x="12896" y="2307"/>
                      <a:pt x="12941" y="2478"/>
                      <a:pt x="12941" y="2689"/>
                    </a:cubicBezTo>
                    <a:lnTo>
                      <a:pt x="12941" y="12392"/>
                    </a:lnTo>
                    <a:cubicBezTo>
                      <a:pt x="12941" y="13029"/>
                      <a:pt x="13078" y="13546"/>
                      <a:pt x="13247" y="13546"/>
                    </a:cubicBezTo>
                    <a:lnTo>
                      <a:pt x="17939" y="13546"/>
                    </a:lnTo>
                    <a:cubicBezTo>
                      <a:pt x="17994" y="13546"/>
                      <a:pt x="18039" y="13716"/>
                      <a:pt x="18039" y="13924"/>
                    </a:cubicBezTo>
                    <a:lnTo>
                      <a:pt x="18039" y="16657"/>
                    </a:lnTo>
                    <a:cubicBezTo>
                      <a:pt x="18039" y="18140"/>
                      <a:pt x="18357" y="19343"/>
                      <a:pt x="18750" y="19343"/>
                    </a:cubicBezTo>
                    <a:lnTo>
                      <a:pt x="19369" y="19343"/>
                    </a:lnTo>
                    <a:cubicBezTo>
                      <a:pt x="19520" y="19343"/>
                      <a:pt x="19661" y="19627"/>
                      <a:pt x="19746" y="20101"/>
                    </a:cubicBezTo>
                    <a:cubicBezTo>
                      <a:pt x="19908" y="21005"/>
                      <a:pt x="20182" y="21600"/>
                      <a:pt x="20493" y="21600"/>
                    </a:cubicBezTo>
                    <a:cubicBezTo>
                      <a:pt x="21056" y="21600"/>
                      <a:pt x="21498" y="19658"/>
                      <a:pt x="21376" y="17454"/>
                    </a:cubicBezTo>
                    <a:cubicBezTo>
                      <a:pt x="21304" y="16155"/>
                      <a:pt x="21025" y="15110"/>
                      <a:pt x="20680" y="14849"/>
                    </a:cubicBezTo>
                    <a:close/>
                  </a:path>
                </a:pathLst>
              </a:custGeom>
              <a:solidFill>
                <a:schemeClr val="bg1"/>
              </a:solidFill>
              <a:ln cap="flat" w="12700">
                <a:noFill/>
                <a:miter lim="400000"/>
              </a:ln>
              <a:effectLst/>
            </p:spPr>
            <p:txBody>
              <a:bodyPr anchor="t" bIns="0" lIns="0" numCol="1" rIns="0" tIns="0" wrap="square">
                <a:noAutofit/>
              </a:bodyPr>
              <a:lstStyle/>
              <a:p>
                <a:pPr lvl="0">
                  <a:defRPr>
                    <a:latin panose="02000000000000000000" typeface="Roboto Condensed"/>
                    <a:ea panose="02000000000000000000" typeface="Roboto Condensed"/>
                    <a:cs panose="02000000000000000000" typeface="Roboto Condensed"/>
                    <a:sym panose="02000000000000000000" typeface="Roboto Condensed"/>
                  </a:defRPr>
                </a:pPr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" name="Shape 9331"/>
              <p:cNvSpPr/>
              <p:nvPr/>
            </p:nvSpPr>
            <p:spPr>
              <a:xfrm>
                <a:off x="788742" y="1253870"/>
                <a:ext cx="549409" cy="205740"/>
              </a:xfrm>
              <a:prstGeom prst="rect">
                <a:avLst/>
              </a:prstGeom>
              <a:noFill/>
              <a:ln cap="flat" w="12700">
                <a:noFill/>
                <a:miter lim="400000"/>
              </a:ln>
              <a:effectLst/>
            </p:spPr>
            <p:txBody>
              <a:bodyPr anchor="t" bIns="0" lIns="0" numCol="1" rIns="0" tIns="0" wrap="square">
                <a:spAutoFit/>
              </a:bodyPr>
              <a:lstStyle>
                <a:lvl1pPr defTabSz="0">
                  <a:tabLst>
                    <a:tab pos="355600"/>
                    <a:tab pos="711200"/>
                    <a:tab pos="1066800"/>
                    <a:tab pos="1422400"/>
                    <a:tab pos="1778000"/>
                    <a:tab pos="2133600"/>
                    <a:tab pos="2489200"/>
                    <a:tab pos="2844800"/>
                    <a:tab pos="3200400"/>
                    <a:tab pos="3556000"/>
                    <a:tab pos="3911600"/>
                    <a:tab pos="4267200"/>
                  </a:tabLst>
                  <a:defRPr>
                    <a:solidFill>
                      <a:srgbClr val="595959"/>
                    </a:solidFill>
                    <a:uFill>
                      <a:solidFill>
                        <a:srgbClr val="595959"/>
                      </a:solidFill>
                    </a:uFill>
                    <a:latin panose="02000000000000000000" typeface="Roboto Condensed"/>
                    <a:ea panose="02000000000000000000" typeface="Roboto Condensed"/>
                    <a:cs panose="02000000000000000000" typeface="Roboto Condensed"/>
                    <a:sym panose="02000000000000000000" typeface="Roboto Condensed"/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  <a:uFillTx/>
                  </a:defRPr>
                </a:pPr>
                <a:r>
                  <a:rPr>
                    <a:solidFill>
                      <a:schemeClr val="bg1"/>
                    </a:solidFill>
                    <a:uFill>
                      <a:solidFill>
                        <a:srgbClr val="595959"/>
                      </a:solidFill>
                    </a:uFill>
                    <a:latin typeface="+mn-lt"/>
                    <a:ea typeface="+mn-ea"/>
                    <a:cs typeface="+mn-ea"/>
                    <a:sym typeface="+mn-lt"/>
                  </a:rPr>
                  <a:t>01</a:t>
                </a:r>
              </a:p>
            </p:txBody>
          </p:sp>
          <p:sp>
            <p:nvSpPr>
              <p:cNvPr id="8" name="Shape 9332"/>
              <p:cNvSpPr/>
              <p:nvPr/>
            </p:nvSpPr>
            <p:spPr>
              <a:xfrm>
                <a:off x="326739" y="1403688"/>
                <a:ext cx="549409" cy="205740"/>
              </a:xfrm>
              <a:prstGeom prst="rect">
                <a:avLst/>
              </a:prstGeom>
              <a:noFill/>
              <a:ln cap="flat" w="12700">
                <a:noFill/>
                <a:miter lim="400000"/>
              </a:ln>
              <a:effectLst/>
            </p:spPr>
            <p:txBody>
              <a:bodyPr anchor="t" bIns="0" lIns="0" numCol="1" rIns="0" tIns="0" wrap="square">
                <a:spAutoFit/>
              </a:bodyPr>
              <a:lstStyle>
                <a:lvl1pPr defTabSz="0">
                  <a:tabLst>
                    <a:tab pos="355600"/>
                    <a:tab pos="711200"/>
                    <a:tab pos="1066800"/>
                    <a:tab pos="1422400"/>
                    <a:tab pos="1778000"/>
                    <a:tab pos="2133600"/>
                    <a:tab pos="2489200"/>
                    <a:tab pos="2844800"/>
                    <a:tab pos="3200400"/>
                    <a:tab pos="3556000"/>
                    <a:tab pos="3911600"/>
                    <a:tab pos="4267200"/>
                  </a:tabLst>
                  <a:defRPr>
                    <a:solidFill>
                      <a:srgbClr val="595959"/>
                    </a:solidFill>
                    <a:uFill>
                      <a:solidFill>
                        <a:srgbClr val="595959"/>
                      </a:solidFill>
                    </a:uFill>
                    <a:latin panose="02000000000000000000" typeface="Roboto Condensed"/>
                    <a:ea panose="02000000000000000000" typeface="Roboto Condensed"/>
                    <a:cs panose="02000000000000000000" typeface="Roboto Condensed"/>
                    <a:sym panose="02000000000000000000" typeface="Roboto Condensed"/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  <a:uFillTx/>
                  </a:defRPr>
                </a:pPr>
                <a:r>
                  <a:rPr>
                    <a:solidFill>
                      <a:schemeClr val="bg1"/>
                    </a:solidFill>
                    <a:uFill>
                      <a:solidFill>
                        <a:srgbClr val="595959"/>
                      </a:solidFill>
                    </a:uFill>
                    <a:latin typeface="+mn-lt"/>
                    <a:ea typeface="+mn-ea"/>
                    <a:cs typeface="+mn-ea"/>
                    <a:sym typeface="+mn-lt"/>
                  </a:rPr>
                  <a:t>02</a:t>
                </a:r>
              </a:p>
            </p:txBody>
          </p:sp>
          <p:sp>
            <p:nvSpPr>
              <p:cNvPr id="9" name="Shape 9333"/>
              <p:cNvSpPr/>
              <p:nvPr/>
            </p:nvSpPr>
            <p:spPr>
              <a:xfrm>
                <a:off x="1213285" y="1516050"/>
                <a:ext cx="549409" cy="205740"/>
              </a:xfrm>
              <a:prstGeom prst="rect">
                <a:avLst/>
              </a:prstGeom>
              <a:noFill/>
              <a:ln cap="flat" w="12700">
                <a:noFill/>
                <a:miter lim="400000"/>
              </a:ln>
              <a:effectLst/>
            </p:spPr>
            <p:txBody>
              <a:bodyPr anchor="t" bIns="0" lIns="0" numCol="1" rIns="0" tIns="0" wrap="square">
                <a:spAutoFit/>
              </a:bodyPr>
              <a:lstStyle>
                <a:lvl1pPr defTabSz="0">
                  <a:tabLst>
                    <a:tab pos="355600"/>
                    <a:tab pos="711200"/>
                    <a:tab pos="1066800"/>
                    <a:tab pos="1422400"/>
                    <a:tab pos="1778000"/>
                    <a:tab pos="2133600"/>
                    <a:tab pos="2489200"/>
                    <a:tab pos="2844800"/>
                    <a:tab pos="3200400"/>
                    <a:tab pos="3556000"/>
                    <a:tab pos="3911600"/>
                    <a:tab pos="4267200"/>
                  </a:tabLst>
                  <a:defRPr>
                    <a:solidFill>
                      <a:srgbClr val="595959"/>
                    </a:solidFill>
                    <a:uFill>
                      <a:solidFill>
                        <a:srgbClr val="595959"/>
                      </a:solidFill>
                    </a:uFill>
                    <a:latin panose="02000000000000000000" typeface="Roboto Condensed"/>
                    <a:ea panose="02000000000000000000" typeface="Roboto Condensed"/>
                    <a:cs panose="02000000000000000000" typeface="Roboto Condensed"/>
                    <a:sym panose="02000000000000000000" typeface="Roboto Condensed"/>
                  </a:defRPr>
                </a:lvl1pPr>
              </a:lstStyle>
              <a:p>
                <a:pPr lvl="0">
                  <a:defRPr>
                    <a:solidFill>
                      <a:srgbClr val="000000"/>
                    </a:solidFill>
                    <a:uFillTx/>
                  </a:defRPr>
                </a:pPr>
                <a:r>
                  <a:rPr>
                    <a:solidFill>
                      <a:schemeClr val="bg1"/>
                    </a:solidFill>
                    <a:uFill>
                      <a:solidFill>
                        <a:srgbClr val="595959"/>
                      </a:solidFill>
                    </a:uFill>
                    <a:latin typeface="+mn-lt"/>
                    <a:ea typeface="+mn-ea"/>
                    <a:cs typeface="+mn-ea"/>
                    <a:sym typeface="+mn-lt"/>
                  </a:rPr>
                  <a:t>03</a:t>
                </a:r>
              </a:p>
            </p:txBody>
          </p:sp>
          <p:sp>
            <p:nvSpPr>
              <p:cNvPr id="10" name="Shape 9334"/>
              <p:cNvSpPr/>
              <p:nvPr/>
            </p:nvSpPr>
            <p:spPr>
              <a:xfrm>
                <a:off x="611880" y="0"/>
                <a:ext cx="669584" cy="1151741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548" w="21376">
                    <a:moveTo>
                      <a:pt x="20480" y="9"/>
                    </a:moveTo>
                    <a:cubicBezTo>
                      <a:pt x="19902" y="-52"/>
                      <a:pt x="19352" y="190"/>
                      <a:pt x="19217" y="526"/>
                    </a:cubicBezTo>
                    <a:lnTo>
                      <a:pt x="17791" y="4091"/>
                    </a:lnTo>
                    <a:cubicBezTo>
                      <a:pt x="17736" y="4227"/>
                      <a:pt x="17591" y="4345"/>
                      <a:pt x="17387" y="4418"/>
                    </a:cubicBezTo>
                    <a:lnTo>
                      <a:pt x="14022" y="5624"/>
                    </a:lnTo>
                    <a:cubicBezTo>
                      <a:pt x="13460" y="5825"/>
                      <a:pt x="12814" y="5932"/>
                      <a:pt x="12155" y="5932"/>
                    </a:cubicBezTo>
                    <a:lnTo>
                      <a:pt x="9221" y="5932"/>
                    </a:lnTo>
                    <a:cubicBezTo>
                      <a:pt x="8562" y="5932"/>
                      <a:pt x="7916" y="5825"/>
                      <a:pt x="7354" y="5624"/>
                    </a:cubicBezTo>
                    <a:lnTo>
                      <a:pt x="3989" y="4418"/>
                    </a:lnTo>
                    <a:cubicBezTo>
                      <a:pt x="3785" y="4345"/>
                      <a:pt x="3640" y="4227"/>
                      <a:pt x="3585" y="4091"/>
                    </a:cubicBezTo>
                    <a:lnTo>
                      <a:pt x="2159" y="526"/>
                    </a:lnTo>
                    <a:cubicBezTo>
                      <a:pt x="2024" y="190"/>
                      <a:pt x="1475" y="-52"/>
                      <a:pt x="896" y="9"/>
                    </a:cubicBezTo>
                    <a:cubicBezTo>
                      <a:pt x="278" y="75"/>
                      <a:pt x="-112" y="429"/>
                      <a:pt x="29" y="782"/>
                    </a:cubicBezTo>
                    <a:lnTo>
                      <a:pt x="1470" y="4381"/>
                    </a:lnTo>
                    <a:cubicBezTo>
                      <a:pt x="1655" y="4846"/>
                      <a:pt x="2161" y="5256"/>
                      <a:pt x="2856" y="5505"/>
                    </a:cubicBezTo>
                    <a:lnTo>
                      <a:pt x="7395" y="7131"/>
                    </a:lnTo>
                    <a:lnTo>
                      <a:pt x="7401" y="20812"/>
                    </a:lnTo>
                    <a:cubicBezTo>
                      <a:pt x="7401" y="21219"/>
                      <a:pt x="7963" y="21548"/>
                      <a:pt x="8656" y="21548"/>
                    </a:cubicBezTo>
                    <a:lnTo>
                      <a:pt x="8682" y="21548"/>
                    </a:lnTo>
                    <a:cubicBezTo>
                      <a:pt x="9375" y="21548"/>
                      <a:pt x="9936" y="21219"/>
                      <a:pt x="9936" y="20812"/>
                    </a:cubicBezTo>
                    <a:lnTo>
                      <a:pt x="9938" y="13643"/>
                    </a:lnTo>
                    <a:cubicBezTo>
                      <a:pt x="9938" y="13411"/>
                      <a:pt x="10259" y="13224"/>
                      <a:pt x="10654" y="13224"/>
                    </a:cubicBezTo>
                    <a:cubicBezTo>
                      <a:pt x="11049" y="13224"/>
                      <a:pt x="11370" y="13411"/>
                      <a:pt x="11370" y="13643"/>
                    </a:cubicBezTo>
                    <a:lnTo>
                      <a:pt x="11375" y="20812"/>
                    </a:lnTo>
                    <a:cubicBezTo>
                      <a:pt x="11375" y="21219"/>
                      <a:pt x="11936" y="21548"/>
                      <a:pt x="12629" y="21548"/>
                    </a:cubicBezTo>
                    <a:lnTo>
                      <a:pt x="12655" y="21548"/>
                    </a:lnTo>
                    <a:cubicBezTo>
                      <a:pt x="13348" y="21548"/>
                      <a:pt x="13910" y="21219"/>
                      <a:pt x="13910" y="20812"/>
                    </a:cubicBezTo>
                    <a:lnTo>
                      <a:pt x="13913" y="7156"/>
                    </a:lnTo>
                    <a:lnTo>
                      <a:pt x="18520" y="5505"/>
                    </a:lnTo>
                    <a:cubicBezTo>
                      <a:pt x="19215" y="5256"/>
                      <a:pt x="19721" y="4846"/>
                      <a:pt x="19907" y="4381"/>
                    </a:cubicBezTo>
                    <a:lnTo>
                      <a:pt x="21347" y="782"/>
                    </a:lnTo>
                    <a:cubicBezTo>
                      <a:pt x="21488" y="429"/>
                      <a:pt x="21098" y="75"/>
                      <a:pt x="20480" y="9"/>
                    </a:cubicBezTo>
                    <a:close/>
                  </a:path>
                </a:pathLst>
              </a:custGeom>
              <a:noFill/>
              <a:ln cap="flat" w="25400">
                <a:solidFill>
                  <a:schemeClr val="bg1">
                    <a:lumMod val="85000"/>
                  </a:schemeClr>
                </a:solidFill>
                <a:prstDash val="solid"/>
                <a:miter lim="800000"/>
              </a:ln>
              <a:effectLst/>
            </p:spPr>
            <p:txBody>
              <a:bodyPr anchor="t" bIns="0" lIns="0" numCol="1" rIns="0" tIns="0" wrap="square">
                <a:noAutofit/>
              </a:bodyPr>
              <a:lstStyle/>
              <a:p>
                <a:pPr lvl="0">
                  <a:defRPr>
                    <a:latin panose="02000000000000000000" typeface="Roboto Condensed"/>
                    <a:ea panose="02000000000000000000" typeface="Roboto Condensed"/>
                    <a:cs panose="02000000000000000000" typeface="Roboto Condensed"/>
                    <a:sym panose="02000000000000000000" typeface="Roboto Condensed"/>
                  </a:defRPr>
                </a:pPr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1" name="Shape 9335"/>
              <p:cNvSpPr/>
              <p:nvPr/>
            </p:nvSpPr>
            <p:spPr>
              <a:xfrm>
                <a:off x="1883608" y="1601756"/>
                <a:ext cx="5049985" cy="58214"/>
              </a:xfrm>
              <a:prstGeom prst="rect">
                <a:avLst/>
              </a:prstGeom>
              <a:solidFill>
                <a:schemeClr val="bg1">
                  <a:alpha val="40000"/>
                </a:schemeClr>
              </a:solidFill>
              <a:ln cap="flat" w="12700">
                <a:noFill/>
                <a:miter lim="400000"/>
              </a:ln>
              <a:effectLst/>
            </p:spPr>
            <p:txBody>
              <a:bodyPr anchor="ctr" bIns="0" lIns="0" numCol="1" rIns="0" tIns="0" wrap="square">
                <a:noAutofit/>
              </a:bodyPr>
              <a:lstStyle/>
              <a:p>
                <a:pPr algn="ctr" lvl="0">
                  <a:defRPr>
                    <a:latin panose="02000000000000000000" typeface="Roboto Condensed"/>
                    <a:ea panose="02000000000000000000" typeface="Roboto Condensed"/>
                    <a:cs panose="02000000000000000000" typeface="Roboto Condensed"/>
                    <a:sym panose="02000000000000000000" typeface="Roboto Condensed"/>
                  </a:defRPr>
                </a:pPr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grpSp>
            <p:nvGrpSpPr>
              <p:cNvPr id="12" name="Group 9338"/>
              <p:cNvGrpSpPr/>
              <p:nvPr/>
            </p:nvGrpSpPr>
            <p:grpSpPr>
              <a:xfrm>
                <a:off x="1977291" y="1506754"/>
                <a:ext cx="254687" cy="254687"/>
                <a:chExt cx="254686" cy="254686"/>
              </a:xfrm>
            </p:grpSpPr>
            <p:sp>
              <p:nvSpPr>
                <p:cNvPr id="19" name="Shape 9336"/>
                <p:cNvSpPr/>
                <p:nvPr/>
              </p:nvSpPr>
              <p:spPr>
                <a:xfrm>
                  <a:off x="-1" y="-1"/>
                  <a:ext cx="254687" cy="254687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19679" w="19679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rgbClr val="F7AC12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 bIns="0" lIns="0" numCol="1" rIns="0" tIns="0" wrap="square">
                  <a:noAutofit/>
                </a:bodyPr>
                <a:lstStyle/>
                <a:p>
                  <a:pPr algn="ctr" lvl="0">
                    <a:defRPr>
                      <a:latin panose="02000000000000000000" typeface="Roboto Condensed"/>
                      <a:ea panose="02000000000000000000" typeface="Roboto Condensed"/>
                      <a:cs panose="02000000000000000000" typeface="Roboto Condensed"/>
                      <a:sym panose="02000000000000000000" typeface="Roboto Condensed"/>
                    </a:defRPr>
                  </a:pPr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Shape 9337"/>
                <p:cNvSpPr/>
                <p:nvPr/>
              </p:nvSpPr>
              <p:spPr>
                <a:xfrm>
                  <a:off x="40156" y="30035"/>
                  <a:ext cx="184496" cy="184503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594" w="21590">
                      <a:moveTo>
                        <a:pt x="21366" y="8174"/>
                      </a:moveTo>
                      <a:cubicBezTo>
                        <a:pt x="21158" y="7927"/>
                        <a:pt x="20936" y="7845"/>
                        <a:pt x="20757" y="7792"/>
                      </a:cubicBezTo>
                      <a:cubicBezTo>
                        <a:pt x="20573" y="7743"/>
                        <a:pt x="20406" y="7730"/>
                        <a:pt x="20230" y="7729"/>
                      </a:cubicBezTo>
                      <a:lnTo>
                        <a:pt x="14163" y="7726"/>
                      </a:lnTo>
                      <a:cubicBezTo>
                        <a:pt x="14106" y="7729"/>
                        <a:pt x="13976" y="7691"/>
                        <a:pt x="13868" y="7607"/>
                      </a:cubicBezTo>
                      <a:cubicBezTo>
                        <a:pt x="13758" y="7525"/>
                        <a:pt x="13687" y="7411"/>
                        <a:pt x="13675" y="7356"/>
                      </a:cubicBezTo>
                      <a:lnTo>
                        <a:pt x="11917" y="1053"/>
                      </a:lnTo>
                      <a:cubicBezTo>
                        <a:pt x="11860" y="855"/>
                        <a:pt x="11796" y="675"/>
                        <a:pt x="11663" y="480"/>
                      </a:cubicBezTo>
                      <a:cubicBezTo>
                        <a:pt x="11543" y="304"/>
                        <a:pt x="11277" y="12"/>
                        <a:pt x="10795" y="0"/>
                      </a:cubicBezTo>
                      <a:cubicBezTo>
                        <a:pt x="10315" y="10"/>
                        <a:pt x="10047" y="303"/>
                        <a:pt x="9927" y="481"/>
                      </a:cubicBezTo>
                      <a:cubicBezTo>
                        <a:pt x="9795" y="677"/>
                        <a:pt x="9730" y="858"/>
                        <a:pt x="9674" y="1056"/>
                      </a:cubicBezTo>
                      <a:lnTo>
                        <a:pt x="7916" y="7355"/>
                      </a:lnTo>
                      <a:cubicBezTo>
                        <a:pt x="7904" y="7411"/>
                        <a:pt x="7833" y="7525"/>
                        <a:pt x="7722" y="7607"/>
                      </a:cubicBezTo>
                      <a:cubicBezTo>
                        <a:pt x="7615" y="7691"/>
                        <a:pt x="7485" y="7729"/>
                        <a:pt x="7429" y="7726"/>
                      </a:cubicBezTo>
                      <a:lnTo>
                        <a:pt x="1361" y="7729"/>
                      </a:lnTo>
                      <a:cubicBezTo>
                        <a:pt x="1126" y="7732"/>
                        <a:pt x="908" y="7748"/>
                        <a:pt x="644" y="7859"/>
                      </a:cubicBezTo>
                      <a:cubicBezTo>
                        <a:pt x="513" y="7917"/>
                        <a:pt x="362" y="8007"/>
                        <a:pt x="226" y="8173"/>
                      </a:cubicBezTo>
                      <a:cubicBezTo>
                        <a:pt x="88" y="8334"/>
                        <a:pt x="-5" y="8584"/>
                        <a:pt x="0" y="8808"/>
                      </a:cubicBezTo>
                      <a:cubicBezTo>
                        <a:pt x="7" y="9167"/>
                        <a:pt x="159" y="9386"/>
                        <a:pt x="283" y="9537"/>
                      </a:cubicBezTo>
                      <a:cubicBezTo>
                        <a:pt x="414" y="9691"/>
                        <a:pt x="553" y="9799"/>
                        <a:pt x="707" y="9902"/>
                      </a:cubicBezTo>
                      <a:lnTo>
                        <a:pt x="5597" y="13118"/>
                      </a:lnTo>
                      <a:cubicBezTo>
                        <a:pt x="5684" y="13155"/>
                        <a:pt x="5838" y="13426"/>
                        <a:pt x="5824" y="13606"/>
                      </a:cubicBezTo>
                      <a:cubicBezTo>
                        <a:pt x="5824" y="13651"/>
                        <a:pt x="5818" y="13688"/>
                        <a:pt x="5810" y="13715"/>
                      </a:cubicBezTo>
                      <a:lnTo>
                        <a:pt x="3909" y="19931"/>
                      </a:lnTo>
                      <a:cubicBezTo>
                        <a:pt x="3856" y="20111"/>
                        <a:pt x="3816" y="20284"/>
                        <a:pt x="3814" y="20496"/>
                      </a:cubicBezTo>
                      <a:cubicBezTo>
                        <a:pt x="3817" y="20674"/>
                        <a:pt x="3838" y="20905"/>
                        <a:pt x="4018" y="21165"/>
                      </a:cubicBezTo>
                      <a:cubicBezTo>
                        <a:pt x="4192" y="21433"/>
                        <a:pt x="4579" y="21600"/>
                        <a:pt x="4842" y="21584"/>
                      </a:cubicBezTo>
                      <a:cubicBezTo>
                        <a:pt x="5342" y="21556"/>
                        <a:pt x="5550" y="21359"/>
                        <a:pt x="5798" y="21172"/>
                      </a:cubicBezTo>
                      <a:lnTo>
                        <a:pt x="10579" y="17109"/>
                      </a:lnTo>
                      <a:cubicBezTo>
                        <a:pt x="10618" y="17073"/>
                        <a:pt x="10718" y="17031"/>
                        <a:pt x="10830" y="17031"/>
                      </a:cubicBezTo>
                      <a:cubicBezTo>
                        <a:pt x="10939" y="17031"/>
                        <a:pt x="11033" y="17069"/>
                        <a:pt x="11072" y="17103"/>
                      </a:cubicBezTo>
                      <a:lnTo>
                        <a:pt x="16111" y="21199"/>
                      </a:lnTo>
                      <a:cubicBezTo>
                        <a:pt x="16360" y="21380"/>
                        <a:pt x="16566" y="21567"/>
                        <a:pt x="17055" y="21593"/>
                      </a:cubicBezTo>
                      <a:cubicBezTo>
                        <a:pt x="17066" y="21594"/>
                        <a:pt x="17078" y="21594"/>
                        <a:pt x="17090" y="21594"/>
                      </a:cubicBezTo>
                      <a:cubicBezTo>
                        <a:pt x="17341" y="21594"/>
                        <a:pt x="17694" y="21442"/>
                        <a:pt x="17866" y="21188"/>
                      </a:cubicBezTo>
                      <a:cubicBezTo>
                        <a:pt x="18050" y="20931"/>
                        <a:pt x="18073" y="20695"/>
                        <a:pt x="18075" y="20521"/>
                      </a:cubicBezTo>
                      <a:cubicBezTo>
                        <a:pt x="18073" y="20293"/>
                        <a:pt x="18027" y="20110"/>
                        <a:pt x="17964" y="19917"/>
                      </a:cubicBezTo>
                      <a:lnTo>
                        <a:pt x="15827" y="13661"/>
                      </a:lnTo>
                      <a:cubicBezTo>
                        <a:pt x="15818" y="13635"/>
                        <a:pt x="15811" y="13597"/>
                        <a:pt x="15811" y="13550"/>
                      </a:cubicBezTo>
                      <a:cubicBezTo>
                        <a:pt x="15799" y="13381"/>
                        <a:pt x="15937" y="13140"/>
                        <a:pt x="16017" y="13106"/>
                      </a:cubicBezTo>
                      <a:lnTo>
                        <a:pt x="20883" y="9902"/>
                      </a:lnTo>
                      <a:cubicBezTo>
                        <a:pt x="21038" y="9799"/>
                        <a:pt x="21176" y="9690"/>
                        <a:pt x="21308" y="9537"/>
                      </a:cubicBezTo>
                      <a:cubicBezTo>
                        <a:pt x="21431" y="9384"/>
                        <a:pt x="21583" y="9166"/>
                        <a:pt x="21590" y="8807"/>
                      </a:cubicBezTo>
                      <a:cubicBezTo>
                        <a:pt x="21595" y="8585"/>
                        <a:pt x="21502" y="8335"/>
                        <a:pt x="21366" y="817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t" bIns="0" lIns="0" numCol="1" rIns="0" tIns="0" wrap="square">
                  <a:noAutofit/>
                </a:bodyPr>
                <a:lstStyle/>
                <a:p>
                  <a:pPr lvl="0">
                    <a:defRPr>
                      <a:latin panose="02000000000000000000" typeface="Roboto Condensed"/>
                      <a:ea panose="02000000000000000000" typeface="Roboto Condensed"/>
                      <a:cs panose="02000000000000000000" typeface="Roboto Condensed"/>
                      <a:sym panose="02000000000000000000" typeface="Roboto Condensed"/>
                    </a:defRPr>
                  </a:pPr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3" name="Group 9341"/>
              <p:cNvGrpSpPr/>
              <p:nvPr/>
            </p:nvGrpSpPr>
            <p:grpSpPr>
              <a:xfrm>
                <a:off x="4343116" y="1506754"/>
                <a:ext cx="254687" cy="254687"/>
                <a:chExt cx="254686" cy="254686"/>
              </a:xfrm>
            </p:grpSpPr>
            <p:sp>
              <p:nvSpPr>
                <p:cNvPr id="17" name="Shape 9339"/>
                <p:cNvSpPr/>
                <p:nvPr/>
              </p:nvSpPr>
              <p:spPr>
                <a:xfrm>
                  <a:off x="-1" y="-1"/>
                  <a:ext cx="254687" cy="254687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19679" w="19679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rgbClr val="F7AC12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 bIns="0" lIns="0" numCol="1" rIns="0" tIns="0" wrap="square">
                  <a:noAutofit/>
                </a:bodyPr>
                <a:lstStyle/>
                <a:p>
                  <a:pPr algn="ctr" lvl="0">
                    <a:defRPr>
                      <a:latin panose="02000000000000000000" typeface="Roboto Condensed"/>
                      <a:ea panose="02000000000000000000" typeface="Roboto Condensed"/>
                      <a:cs panose="02000000000000000000" typeface="Roboto Condensed"/>
                      <a:sym panose="02000000000000000000" typeface="Roboto Condensed"/>
                    </a:defRPr>
                  </a:pPr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Shape 9340"/>
                <p:cNvSpPr/>
                <p:nvPr/>
              </p:nvSpPr>
              <p:spPr>
                <a:xfrm>
                  <a:off x="40156" y="30035"/>
                  <a:ext cx="184496" cy="184503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594" w="21590">
                      <a:moveTo>
                        <a:pt x="21366" y="8174"/>
                      </a:moveTo>
                      <a:cubicBezTo>
                        <a:pt x="21158" y="7927"/>
                        <a:pt x="20936" y="7845"/>
                        <a:pt x="20757" y="7792"/>
                      </a:cubicBezTo>
                      <a:cubicBezTo>
                        <a:pt x="20573" y="7743"/>
                        <a:pt x="20406" y="7730"/>
                        <a:pt x="20230" y="7729"/>
                      </a:cubicBezTo>
                      <a:lnTo>
                        <a:pt x="14163" y="7726"/>
                      </a:lnTo>
                      <a:cubicBezTo>
                        <a:pt x="14106" y="7729"/>
                        <a:pt x="13976" y="7691"/>
                        <a:pt x="13868" y="7607"/>
                      </a:cubicBezTo>
                      <a:cubicBezTo>
                        <a:pt x="13758" y="7525"/>
                        <a:pt x="13687" y="7411"/>
                        <a:pt x="13675" y="7356"/>
                      </a:cubicBezTo>
                      <a:lnTo>
                        <a:pt x="11917" y="1053"/>
                      </a:lnTo>
                      <a:cubicBezTo>
                        <a:pt x="11860" y="855"/>
                        <a:pt x="11796" y="675"/>
                        <a:pt x="11663" y="480"/>
                      </a:cubicBezTo>
                      <a:cubicBezTo>
                        <a:pt x="11543" y="304"/>
                        <a:pt x="11277" y="12"/>
                        <a:pt x="10795" y="0"/>
                      </a:cubicBezTo>
                      <a:cubicBezTo>
                        <a:pt x="10315" y="10"/>
                        <a:pt x="10047" y="303"/>
                        <a:pt x="9927" y="481"/>
                      </a:cubicBezTo>
                      <a:cubicBezTo>
                        <a:pt x="9795" y="677"/>
                        <a:pt x="9730" y="858"/>
                        <a:pt x="9674" y="1056"/>
                      </a:cubicBezTo>
                      <a:lnTo>
                        <a:pt x="7916" y="7355"/>
                      </a:lnTo>
                      <a:cubicBezTo>
                        <a:pt x="7904" y="7411"/>
                        <a:pt x="7833" y="7525"/>
                        <a:pt x="7722" y="7607"/>
                      </a:cubicBezTo>
                      <a:cubicBezTo>
                        <a:pt x="7615" y="7691"/>
                        <a:pt x="7485" y="7729"/>
                        <a:pt x="7429" y="7726"/>
                      </a:cubicBezTo>
                      <a:lnTo>
                        <a:pt x="1361" y="7729"/>
                      </a:lnTo>
                      <a:cubicBezTo>
                        <a:pt x="1126" y="7732"/>
                        <a:pt x="908" y="7748"/>
                        <a:pt x="644" y="7859"/>
                      </a:cubicBezTo>
                      <a:cubicBezTo>
                        <a:pt x="513" y="7917"/>
                        <a:pt x="362" y="8007"/>
                        <a:pt x="226" y="8173"/>
                      </a:cubicBezTo>
                      <a:cubicBezTo>
                        <a:pt x="88" y="8334"/>
                        <a:pt x="-5" y="8584"/>
                        <a:pt x="0" y="8808"/>
                      </a:cubicBezTo>
                      <a:cubicBezTo>
                        <a:pt x="7" y="9167"/>
                        <a:pt x="159" y="9386"/>
                        <a:pt x="283" y="9537"/>
                      </a:cubicBezTo>
                      <a:cubicBezTo>
                        <a:pt x="414" y="9691"/>
                        <a:pt x="553" y="9799"/>
                        <a:pt x="707" y="9902"/>
                      </a:cubicBezTo>
                      <a:lnTo>
                        <a:pt x="5597" y="13118"/>
                      </a:lnTo>
                      <a:cubicBezTo>
                        <a:pt x="5684" y="13155"/>
                        <a:pt x="5838" y="13426"/>
                        <a:pt x="5824" y="13606"/>
                      </a:cubicBezTo>
                      <a:cubicBezTo>
                        <a:pt x="5824" y="13651"/>
                        <a:pt x="5818" y="13688"/>
                        <a:pt x="5810" y="13715"/>
                      </a:cubicBezTo>
                      <a:lnTo>
                        <a:pt x="3909" y="19931"/>
                      </a:lnTo>
                      <a:cubicBezTo>
                        <a:pt x="3856" y="20111"/>
                        <a:pt x="3816" y="20284"/>
                        <a:pt x="3814" y="20496"/>
                      </a:cubicBezTo>
                      <a:cubicBezTo>
                        <a:pt x="3817" y="20674"/>
                        <a:pt x="3838" y="20905"/>
                        <a:pt x="4018" y="21165"/>
                      </a:cubicBezTo>
                      <a:cubicBezTo>
                        <a:pt x="4192" y="21433"/>
                        <a:pt x="4579" y="21600"/>
                        <a:pt x="4842" y="21584"/>
                      </a:cubicBezTo>
                      <a:cubicBezTo>
                        <a:pt x="5342" y="21556"/>
                        <a:pt x="5550" y="21359"/>
                        <a:pt x="5798" y="21172"/>
                      </a:cubicBezTo>
                      <a:lnTo>
                        <a:pt x="10579" y="17109"/>
                      </a:lnTo>
                      <a:cubicBezTo>
                        <a:pt x="10618" y="17073"/>
                        <a:pt x="10718" y="17031"/>
                        <a:pt x="10830" y="17031"/>
                      </a:cubicBezTo>
                      <a:cubicBezTo>
                        <a:pt x="10939" y="17031"/>
                        <a:pt x="11033" y="17069"/>
                        <a:pt x="11072" y="17103"/>
                      </a:cubicBezTo>
                      <a:lnTo>
                        <a:pt x="16111" y="21199"/>
                      </a:lnTo>
                      <a:cubicBezTo>
                        <a:pt x="16360" y="21380"/>
                        <a:pt x="16566" y="21567"/>
                        <a:pt x="17055" y="21593"/>
                      </a:cubicBezTo>
                      <a:cubicBezTo>
                        <a:pt x="17066" y="21594"/>
                        <a:pt x="17078" y="21594"/>
                        <a:pt x="17090" y="21594"/>
                      </a:cubicBezTo>
                      <a:cubicBezTo>
                        <a:pt x="17341" y="21594"/>
                        <a:pt x="17694" y="21442"/>
                        <a:pt x="17866" y="21188"/>
                      </a:cubicBezTo>
                      <a:cubicBezTo>
                        <a:pt x="18050" y="20931"/>
                        <a:pt x="18073" y="20695"/>
                        <a:pt x="18075" y="20521"/>
                      </a:cubicBezTo>
                      <a:cubicBezTo>
                        <a:pt x="18073" y="20293"/>
                        <a:pt x="18027" y="20110"/>
                        <a:pt x="17964" y="19917"/>
                      </a:cubicBezTo>
                      <a:lnTo>
                        <a:pt x="15827" y="13661"/>
                      </a:lnTo>
                      <a:cubicBezTo>
                        <a:pt x="15818" y="13635"/>
                        <a:pt x="15811" y="13597"/>
                        <a:pt x="15811" y="13550"/>
                      </a:cubicBezTo>
                      <a:cubicBezTo>
                        <a:pt x="15799" y="13381"/>
                        <a:pt x="15937" y="13140"/>
                        <a:pt x="16017" y="13106"/>
                      </a:cubicBezTo>
                      <a:lnTo>
                        <a:pt x="20883" y="9902"/>
                      </a:lnTo>
                      <a:cubicBezTo>
                        <a:pt x="21038" y="9799"/>
                        <a:pt x="21176" y="9690"/>
                        <a:pt x="21308" y="9537"/>
                      </a:cubicBezTo>
                      <a:cubicBezTo>
                        <a:pt x="21431" y="9384"/>
                        <a:pt x="21583" y="9166"/>
                        <a:pt x="21590" y="8807"/>
                      </a:cubicBezTo>
                      <a:cubicBezTo>
                        <a:pt x="21595" y="8585"/>
                        <a:pt x="21502" y="8335"/>
                        <a:pt x="21366" y="817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t" bIns="0" lIns="0" numCol="1" rIns="0" tIns="0" wrap="square">
                  <a:noAutofit/>
                </a:bodyPr>
                <a:lstStyle/>
                <a:p>
                  <a:pPr lvl="0">
                    <a:defRPr>
                      <a:latin panose="02000000000000000000" typeface="Roboto Condensed"/>
                      <a:ea panose="02000000000000000000" typeface="Roboto Condensed"/>
                      <a:cs panose="02000000000000000000" typeface="Roboto Condensed"/>
                      <a:sym panose="02000000000000000000" typeface="Roboto Condensed"/>
                    </a:defRPr>
                  </a:pPr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4" name="Group 9344"/>
              <p:cNvGrpSpPr/>
              <p:nvPr/>
            </p:nvGrpSpPr>
            <p:grpSpPr>
              <a:xfrm>
                <a:off x="6708942" y="1506754"/>
                <a:ext cx="254687" cy="254687"/>
                <a:chExt cx="254686" cy="254686"/>
              </a:xfrm>
            </p:grpSpPr>
            <p:sp>
              <p:nvSpPr>
                <p:cNvPr id="15" name="Shape 9342"/>
                <p:cNvSpPr/>
                <p:nvPr/>
              </p:nvSpPr>
              <p:spPr>
                <a:xfrm>
                  <a:off x="-1" y="-1"/>
                  <a:ext cx="254687" cy="254687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19679" w="19679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rgbClr val="F7AC12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 bIns="0" lIns="0" numCol="1" rIns="0" tIns="0" wrap="square">
                  <a:noAutofit/>
                </a:bodyPr>
                <a:lstStyle/>
                <a:p>
                  <a:pPr algn="ctr" lvl="0">
                    <a:defRPr>
                      <a:latin panose="02000000000000000000" typeface="Roboto Condensed"/>
                      <a:ea panose="02000000000000000000" typeface="Roboto Condensed"/>
                      <a:cs panose="02000000000000000000" typeface="Roboto Condensed"/>
                      <a:sym panose="02000000000000000000" typeface="Roboto Condensed"/>
                    </a:defRPr>
                  </a:pPr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Shape 9343"/>
                <p:cNvSpPr/>
                <p:nvPr/>
              </p:nvSpPr>
              <p:spPr>
                <a:xfrm>
                  <a:off x="40156" y="30035"/>
                  <a:ext cx="184496" cy="184503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594" w="21590">
                      <a:moveTo>
                        <a:pt x="21366" y="8174"/>
                      </a:moveTo>
                      <a:cubicBezTo>
                        <a:pt x="21158" y="7927"/>
                        <a:pt x="20936" y="7845"/>
                        <a:pt x="20757" y="7792"/>
                      </a:cubicBezTo>
                      <a:cubicBezTo>
                        <a:pt x="20573" y="7743"/>
                        <a:pt x="20406" y="7730"/>
                        <a:pt x="20230" y="7729"/>
                      </a:cubicBezTo>
                      <a:lnTo>
                        <a:pt x="14163" y="7726"/>
                      </a:lnTo>
                      <a:cubicBezTo>
                        <a:pt x="14106" y="7729"/>
                        <a:pt x="13976" y="7691"/>
                        <a:pt x="13868" y="7607"/>
                      </a:cubicBezTo>
                      <a:cubicBezTo>
                        <a:pt x="13758" y="7525"/>
                        <a:pt x="13687" y="7411"/>
                        <a:pt x="13675" y="7356"/>
                      </a:cubicBezTo>
                      <a:lnTo>
                        <a:pt x="11917" y="1053"/>
                      </a:lnTo>
                      <a:cubicBezTo>
                        <a:pt x="11860" y="855"/>
                        <a:pt x="11796" y="675"/>
                        <a:pt x="11663" y="480"/>
                      </a:cubicBezTo>
                      <a:cubicBezTo>
                        <a:pt x="11543" y="304"/>
                        <a:pt x="11277" y="12"/>
                        <a:pt x="10795" y="0"/>
                      </a:cubicBezTo>
                      <a:cubicBezTo>
                        <a:pt x="10315" y="10"/>
                        <a:pt x="10047" y="303"/>
                        <a:pt x="9927" y="481"/>
                      </a:cubicBezTo>
                      <a:cubicBezTo>
                        <a:pt x="9795" y="677"/>
                        <a:pt x="9730" y="858"/>
                        <a:pt x="9674" y="1056"/>
                      </a:cubicBezTo>
                      <a:lnTo>
                        <a:pt x="7916" y="7355"/>
                      </a:lnTo>
                      <a:cubicBezTo>
                        <a:pt x="7904" y="7411"/>
                        <a:pt x="7833" y="7525"/>
                        <a:pt x="7722" y="7607"/>
                      </a:cubicBezTo>
                      <a:cubicBezTo>
                        <a:pt x="7615" y="7691"/>
                        <a:pt x="7485" y="7729"/>
                        <a:pt x="7429" y="7726"/>
                      </a:cubicBezTo>
                      <a:lnTo>
                        <a:pt x="1361" y="7729"/>
                      </a:lnTo>
                      <a:cubicBezTo>
                        <a:pt x="1126" y="7732"/>
                        <a:pt x="908" y="7748"/>
                        <a:pt x="644" y="7859"/>
                      </a:cubicBezTo>
                      <a:cubicBezTo>
                        <a:pt x="513" y="7917"/>
                        <a:pt x="362" y="8007"/>
                        <a:pt x="226" y="8173"/>
                      </a:cubicBezTo>
                      <a:cubicBezTo>
                        <a:pt x="88" y="8334"/>
                        <a:pt x="-5" y="8584"/>
                        <a:pt x="0" y="8808"/>
                      </a:cubicBezTo>
                      <a:cubicBezTo>
                        <a:pt x="7" y="9167"/>
                        <a:pt x="159" y="9386"/>
                        <a:pt x="283" y="9537"/>
                      </a:cubicBezTo>
                      <a:cubicBezTo>
                        <a:pt x="414" y="9691"/>
                        <a:pt x="553" y="9799"/>
                        <a:pt x="707" y="9902"/>
                      </a:cubicBezTo>
                      <a:lnTo>
                        <a:pt x="5597" y="13118"/>
                      </a:lnTo>
                      <a:cubicBezTo>
                        <a:pt x="5684" y="13155"/>
                        <a:pt x="5838" y="13426"/>
                        <a:pt x="5824" y="13606"/>
                      </a:cubicBezTo>
                      <a:cubicBezTo>
                        <a:pt x="5824" y="13651"/>
                        <a:pt x="5818" y="13688"/>
                        <a:pt x="5810" y="13715"/>
                      </a:cubicBezTo>
                      <a:lnTo>
                        <a:pt x="3909" y="19931"/>
                      </a:lnTo>
                      <a:cubicBezTo>
                        <a:pt x="3856" y="20111"/>
                        <a:pt x="3816" y="20284"/>
                        <a:pt x="3814" y="20496"/>
                      </a:cubicBezTo>
                      <a:cubicBezTo>
                        <a:pt x="3817" y="20674"/>
                        <a:pt x="3838" y="20905"/>
                        <a:pt x="4018" y="21165"/>
                      </a:cubicBezTo>
                      <a:cubicBezTo>
                        <a:pt x="4192" y="21433"/>
                        <a:pt x="4579" y="21600"/>
                        <a:pt x="4842" y="21584"/>
                      </a:cubicBezTo>
                      <a:cubicBezTo>
                        <a:pt x="5342" y="21556"/>
                        <a:pt x="5550" y="21359"/>
                        <a:pt x="5798" y="21172"/>
                      </a:cubicBezTo>
                      <a:lnTo>
                        <a:pt x="10579" y="17109"/>
                      </a:lnTo>
                      <a:cubicBezTo>
                        <a:pt x="10618" y="17073"/>
                        <a:pt x="10718" y="17031"/>
                        <a:pt x="10830" y="17031"/>
                      </a:cubicBezTo>
                      <a:cubicBezTo>
                        <a:pt x="10939" y="17031"/>
                        <a:pt x="11033" y="17069"/>
                        <a:pt x="11072" y="17103"/>
                      </a:cubicBezTo>
                      <a:lnTo>
                        <a:pt x="16111" y="21199"/>
                      </a:lnTo>
                      <a:cubicBezTo>
                        <a:pt x="16360" y="21380"/>
                        <a:pt x="16566" y="21567"/>
                        <a:pt x="17055" y="21593"/>
                      </a:cubicBezTo>
                      <a:cubicBezTo>
                        <a:pt x="17066" y="21594"/>
                        <a:pt x="17078" y="21594"/>
                        <a:pt x="17090" y="21594"/>
                      </a:cubicBezTo>
                      <a:cubicBezTo>
                        <a:pt x="17341" y="21594"/>
                        <a:pt x="17694" y="21442"/>
                        <a:pt x="17866" y="21188"/>
                      </a:cubicBezTo>
                      <a:cubicBezTo>
                        <a:pt x="18050" y="20931"/>
                        <a:pt x="18073" y="20695"/>
                        <a:pt x="18075" y="20521"/>
                      </a:cubicBezTo>
                      <a:cubicBezTo>
                        <a:pt x="18073" y="20293"/>
                        <a:pt x="18027" y="20110"/>
                        <a:pt x="17964" y="19917"/>
                      </a:cubicBezTo>
                      <a:lnTo>
                        <a:pt x="15827" y="13661"/>
                      </a:lnTo>
                      <a:cubicBezTo>
                        <a:pt x="15818" y="13635"/>
                        <a:pt x="15811" y="13597"/>
                        <a:pt x="15811" y="13550"/>
                      </a:cubicBezTo>
                      <a:cubicBezTo>
                        <a:pt x="15799" y="13381"/>
                        <a:pt x="15937" y="13140"/>
                        <a:pt x="16017" y="13106"/>
                      </a:cubicBezTo>
                      <a:lnTo>
                        <a:pt x="20883" y="9902"/>
                      </a:lnTo>
                      <a:cubicBezTo>
                        <a:pt x="21038" y="9799"/>
                        <a:pt x="21176" y="9690"/>
                        <a:pt x="21308" y="9537"/>
                      </a:cubicBezTo>
                      <a:cubicBezTo>
                        <a:pt x="21431" y="9384"/>
                        <a:pt x="21583" y="9166"/>
                        <a:pt x="21590" y="8807"/>
                      </a:cubicBezTo>
                      <a:cubicBezTo>
                        <a:pt x="21595" y="8585"/>
                        <a:pt x="21502" y="8335"/>
                        <a:pt x="21366" y="817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t" bIns="0" lIns="0" numCol="1" rIns="0" tIns="0" wrap="square">
                  <a:noAutofit/>
                </a:bodyPr>
                <a:lstStyle/>
                <a:p>
                  <a:pPr lvl="0">
                    <a:defRPr>
                      <a:latin panose="02000000000000000000" typeface="Roboto Condensed"/>
                      <a:ea panose="02000000000000000000" typeface="Roboto Condensed"/>
                      <a:cs panose="02000000000000000000" typeface="Roboto Condensed"/>
                      <a:sym panose="02000000000000000000" typeface="Roboto Condensed"/>
                    </a:defRPr>
                  </a:pPr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4" name="Shape 9346"/>
            <p:cNvSpPr/>
            <p:nvPr/>
          </p:nvSpPr>
          <p:spPr>
            <a:xfrm>
              <a:off x="37493" y="1585585"/>
              <a:ext cx="84286" cy="8427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98" w="21598">
                  <a:moveTo>
                    <a:pt x="21598" y="10799"/>
                  </a:moveTo>
                  <a:cubicBezTo>
                    <a:pt x="21599" y="9385"/>
                    <a:pt x="21318" y="7972"/>
                    <a:pt x="20776" y="6666"/>
                  </a:cubicBezTo>
                  <a:cubicBezTo>
                    <a:pt x="20236" y="5360"/>
                    <a:pt x="19435" y="4162"/>
                    <a:pt x="18435" y="3163"/>
                  </a:cubicBezTo>
                  <a:cubicBezTo>
                    <a:pt x="17436" y="2163"/>
                    <a:pt x="16238" y="1362"/>
                    <a:pt x="14932" y="822"/>
                  </a:cubicBezTo>
                  <a:cubicBezTo>
                    <a:pt x="13626" y="280"/>
                    <a:pt x="12213" y="-1"/>
                    <a:pt x="10799" y="0"/>
                  </a:cubicBezTo>
                  <a:cubicBezTo>
                    <a:pt x="9385" y="-1"/>
                    <a:pt x="7972" y="280"/>
                    <a:pt x="6666" y="822"/>
                  </a:cubicBezTo>
                  <a:cubicBezTo>
                    <a:pt x="5360" y="1362"/>
                    <a:pt x="4162" y="2163"/>
                    <a:pt x="3163" y="3163"/>
                  </a:cubicBezTo>
                  <a:cubicBezTo>
                    <a:pt x="2163" y="4162"/>
                    <a:pt x="1362" y="5360"/>
                    <a:pt x="822" y="6666"/>
                  </a:cubicBezTo>
                  <a:cubicBezTo>
                    <a:pt x="280" y="7972"/>
                    <a:pt x="-1" y="9385"/>
                    <a:pt x="0" y="10799"/>
                  </a:cubicBezTo>
                  <a:cubicBezTo>
                    <a:pt x="-1" y="12213"/>
                    <a:pt x="280" y="13626"/>
                    <a:pt x="822" y="14932"/>
                  </a:cubicBezTo>
                  <a:cubicBezTo>
                    <a:pt x="1362" y="16238"/>
                    <a:pt x="2163" y="17436"/>
                    <a:pt x="3163" y="18435"/>
                  </a:cubicBezTo>
                  <a:cubicBezTo>
                    <a:pt x="4162" y="19435"/>
                    <a:pt x="5360" y="20236"/>
                    <a:pt x="6666" y="20776"/>
                  </a:cubicBezTo>
                  <a:cubicBezTo>
                    <a:pt x="7972" y="21318"/>
                    <a:pt x="9385" y="21599"/>
                    <a:pt x="10799" y="21598"/>
                  </a:cubicBezTo>
                  <a:cubicBezTo>
                    <a:pt x="12213" y="21599"/>
                    <a:pt x="13626" y="21318"/>
                    <a:pt x="14932" y="20776"/>
                  </a:cubicBezTo>
                  <a:cubicBezTo>
                    <a:pt x="16238" y="20236"/>
                    <a:pt x="17436" y="19435"/>
                    <a:pt x="18435" y="18435"/>
                  </a:cubicBezTo>
                  <a:cubicBezTo>
                    <a:pt x="19435" y="17436"/>
                    <a:pt x="20236" y="16238"/>
                    <a:pt x="20776" y="14932"/>
                  </a:cubicBezTo>
                  <a:cubicBezTo>
                    <a:pt x="21318" y="13626"/>
                    <a:pt x="21599" y="12213"/>
                    <a:pt x="21598" y="10799"/>
                  </a:cubicBezTo>
                  <a:close/>
                </a:path>
              </a:pathLst>
            </a:custGeom>
            <a:solidFill>
              <a:srgbClr val="FFFFFF"/>
            </a:solidFill>
            <a:ln cap="flat" w="12700">
              <a:noFill/>
              <a:miter lim="400000"/>
            </a:ln>
            <a:effectLst/>
          </p:spPr>
          <p:txBody>
            <a:bodyPr anchor="t" bIns="0" lIns="0" numCol="1" rIns="0" tIns="0" wrap="square">
              <a:noAutofit/>
            </a:bodyPr>
            <a:lstStyle/>
            <a:p>
              <a:pPr lvl="0">
                <a:defRPr>
                  <a:latin panose="02000000000000000000" typeface="Roboto Condensed"/>
                  <a:ea panose="02000000000000000000" typeface="Roboto Condensed"/>
                  <a:cs panose="02000000000000000000" typeface="Roboto Condensed"/>
                  <a:sym panose="02000000000000000000" typeface="Roboto Condensed"/>
                </a:defRPr>
              </a:pPr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" name="Shape 9347"/>
            <p:cNvSpPr/>
            <p:nvPr/>
          </p:nvSpPr>
          <p:spPr>
            <a:xfrm>
              <a:off x="861606" y="112385"/>
              <a:ext cx="162327" cy="162302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98" w="21598">
                  <a:moveTo>
                    <a:pt x="21598" y="10799"/>
                  </a:moveTo>
                  <a:cubicBezTo>
                    <a:pt x="21599" y="9385"/>
                    <a:pt x="21318" y="7972"/>
                    <a:pt x="20776" y="6666"/>
                  </a:cubicBezTo>
                  <a:cubicBezTo>
                    <a:pt x="20236" y="5360"/>
                    <a:pt x="19435" y="4162"/>
                    <a:pt x="18435" y="3163"/>
                  </a:cubicBezTo>
                  <a:cubicBezTo>
                    <a:pt x="17436" y="2163"/>
                    <a:pt x="16238" y="1362"/>
                    <a:pt x="14932" y="822"/>
                  </a:cubicBezTo>
                  <a:cubicBezTo>
                    <a:pt x="13626" y="280"/>
                    <a:pt x="12213" y="-1"/>
                    <a:pt x="10799" y="0"/>
                  </a:cubicBezTo>
                  <a:cubicBezTo>
                    <a:pt x="9385" y="-1"/>
                    <a:pt x="7972" y="280"/>
                    <a:pt x="6666" y="822"/>
                  </a:cubicBezTo>
                  <a:cubicBezTo>
                    <a:pt x="5360" y="1362"/>
                    <a:pt x="4162" y="2163"/>
                    <a:pt x="3163" y="3163"/>
                  </a:cubicBezTo>
                  <a:cubicBezTo>
                    <a:pt x="2163" y="4162"/>
                    <a:pt x="1362" y="5360"/>
                    <a:pt x="822" y="6666"/>
                  </a:cubicBezTo>
                  <a:cubicBezTo>
                    <a:pt x="280" y="7972"/>
                    <a:pt x="-1" y="9385"/>
                    <a:pt x="0" y="10799"/>
                  </a:cubicBezTo>
                  <a:cubicBezTo>
                    <a:pt x="-1" y="12213"/>
                    <a:pt x="280" y="13626"/>
                    <a:pt x="822" y="14932"/>
                  </a:cubicBezTo>
                  <a:cubicBezTo>
                    <a:pt x="1362" y="16238"/>
                    <a:pt x="2163" y="17436"/>
                    <a:pt x="3163" y="18435"/>
                  </a:cubicBezTo>
                  <a:cubicBezTo>
                    <a:pt x="4162" y="19435"/>
                    <a:pt x="5360" y="20236"/>
                    <a:pt x="6666" y="20776"/>
                  </a:cubicBezTo>
                  <a:cubicBezTo>
                    <a:pt x="7972" y="21318"/>
                    <a:pt x="9385" y="21599"/>
                    <a:pt x="10799" y="21598"/>
                  </a:cubicBezTo>
                  <a:cubicBezTo>
                    <a:pt x="12213" y="21599"/>
                    <a:pt x="13626" y="21318"/>
                    <a:pt x="14932" y="20776"/>
                  </a:cubicBezTo>
                  <a:cubicBezTo>
                    <a:pt x="16238" y="20236"/>
                    <a:pt x="17436" y="19435"/>
                    <a:pt x="18435" y="18435"/>
                  </a:cubicBezTo>
                  <a:cubicBezTo>
                    <a:pt x="19435" y="17436"/>
                    <a:pt x="20236" y="16238"/>
                    <a:pt x="20776" y="14932"/>
                  </a:cubicBezTo>
                  <a:cubicBezTo>
                    <a:pt x="21318" y="13626"/>
                    <a:pt x="21599" y="12213"/>
                    <a:pt x="21598" y="10799"/>
                  </a:cubicBezTo>
                  <a:close/>
                </a:path>
              </a:pathLst>
            </a:custGeom>
            <a:noFill/>
            <a:ln cap="flat" w="25400">
              <a:solidFill>
                <a:schemeClr val="bg1">
                  <a:lumMod val="85000"/>
                </a:schemeClr>
              </a:solidFill>
              <a:prstDash val="solid"/>
              <a:miter lim="800000"/>
            </a:ln>
            <a:effectLst/>
          </p:spPr>
          <p:txBody>
            <a:bodyPr anchor="t" bIns="0" lIns="0" numCol="1" rIns="0" tIns="0" wrap="square">
              <a:noAutofit/>
            </a:bodyPr>
            <a:lstStyle/>
            <a:p>
              <a:pPr lvl="0">
                <a:defRPr>
                  <a:latin panose="02000000000000000000" typeface="Roboto Condensed"/>
                  <a:ea panose="02000000000000000000" typeface="Roboto Condensed"/>
                  <a:cs panose="02000000000000000000" typeface="Roboto Condensed"/>
                  <a:sym panose="02000000000000000000" typeface="Roboto Condensed"/>
                </a:defRPr>
              </a:pPr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1" name="Shape 9349"/>
          <p:cNvSpPr/>
          <p:nvPr/>
        </p:nvSpPr>
        <p:spPr>
          <a:xfrm>
            <a:off x="3238410" y="4724617"/>
            <a:ext cx="2080692" cy="335280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>
              <a:defRPr sz="1200">
                <a:solidFill>
                  <a:srgbClr val="F7AC12"/>
                </a:solidFill>
                <a:uFill>
                  <a:solidFill>
                    <a:srgbClr val="F7AC12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1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关键词</a:t>
            </a:r>
          </a:p>
        </p:txBody>
      </p:sp>
      <p:sp>
        <p:nvSpPr>
          <p:cNvPr id="22" name="Shape 9350"/>
          <p:cNvSpPr/>
          <p:nvPr/>
        </p:nvSpPr>
        <p:spPr>
          <a:xfrm>
            <a:off x="3237410" y="5034191"/>
            <a:ext cx="2081695" cy="675742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/>
          <a:p>
            <a:pPr lvl="0">
              <a:lnSpc>
                <a:spcPct val="120000"/>
              </a:lnSpc>
              <a:defRPr>
                <a:uFillTx/>
              </a:defRPr>
            </a:pPr>
            <a:r>
              <a:rPr altLang="en-US" lang="zh-CN" sz="1065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</a:p>
        </p:txBody>
      </p:sp>
      <p:sp>
        <p:nvSpPr>
          <p:cNvPr id="23" name="Shape 9351"/>
          <p:cNvSpPr/>
          <p:nvPr/>
        </p:nvSpPr>
        <p:spPr>
          <a:xfrm>
            <a:off x="6346006" y="4724617"/>
            <a:ext cx="2080693" cy="335280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>
              <a:defRPr sz="1200">
                <a:solidFill>
                  <a:srgbClr val="F7AC12"/>
                </a:solidFill>
                <a:uFill>
                  <a:solidFill>
                    <a:srgbClr val="F7AC12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1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关键词</a:t>
            </a:r>
          </a:p>
        </p:txBody>
      </p:sp>
      <p:sp>
        <p:nvSpPr>
          <p:cNvPr id="24" name="Shape 9352"/>
          <p:cNvSpPr/>
          <p:nvPr/>
        </p:nvSpPr>
        <p:spPr>
          <a:xfrm>
            <a:off x="6345007" y="5034191"/>
            <a:ext cx="2081695" cy="675742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/>
          <a:p>
            <a:pPr lvl="0">
              <a:lnSpc>
                <a:spcPct val="120000"/>
              </a:lnSpc>
              <a:defRPr>
                <a:uFillTx/>
              </a:defRPr>
            </a:pPr>
            <a:r>
              <a:rPr altLang="en-US" lang="zh-CN" sz="1065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</a:p>
        </p:txBody>
      </p:sp>
      <p:sp>
        <p:nvSpPr>
          <p:cNvPr id="25" name="Shape 9353"/>
          <p:cNvSpPr/>
          <p:nvPr/>
        </p:nvSpPr>
        <p:spPr>
          <a:xfrm>
            <a:off x="9510177" y="4724617"/>
            <a:ext cx="2080692" cy="335280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>
              <a:defRPr sz="1200">
                <a:solidFill>
                  <a:srgbClr val="F7AC12"/>
                </a:solidFill>
                <a:uFill>
                  <a:solidFill>
                    <a:srgbClr val="F7AC12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1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关键词</a:t>
            </a:r>
          </a:p>
        </p:txBody>
      </p:sp>
      <p:sp>
        <p:nvSpPr>
          <p:cNvPr id="26" name="Shape 9354"/>
          <p:cNvSpPr/>
          <p:nvPr/>
        </p:nvSpPr>
        <p:spPr>
          <a:xfrm>
            <a:off x="9509174" y="5034191"/>
            <a:ext cx="2081695" cy="675742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/>
          <a:p>
            <a:pPr lvl="0">
              <a:lnSpc>
                <a:spcPct val="120000"/>
              </a:lnSpc>
              <a:defRPr>
                <a:uFillTx/>
              </a:defRPr>
            </a:pPr>
            <a:r>
              <a:rPr altLang="en-US" lang="zh-CN" sz="1065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</a:p>
        </p:txBody>
      </p:sp>
      <p:sp>
        <p:nvSpPr>
          <p:cNvPr id="27" name="Shape 9355"/>
          <p:cNvSpPr/>
          <p:nvPr/>
        </p:nvSpPr>
        <p:spPr>
          <a:xfrm>
            <a:off x="3237408" y="2193531"/>
            <a:ext cx="6992360" cy="969264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>
              <a:lnSpc>
                <a:spcPct val="120000"/>
              </a:lnSpc>
              <a:defRPr sz="900">
                <a:solidFill>
                  <a:srgbClr val="595959"/>
                </a:solidFill>
                <a:uFill>
                  <a:solidFill>
                    <a:srgbClr val="595959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algn="l"/>
            <a:r>
              <a:rPr altLang="en-US" lang="zh-CN" sz="12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此处添加详细文本描述，建议与标题相关并符合整体语言风格，语言描述尽量简洁生动。尽量将每页幻灯片的字数控制在200字以内，据统计每页幻灯片的最好控制在5分钟之内。此处添加详细文本描述，建议与标题相关并符合整体语言风格，语言描述尽量简洁生动。尽量将每页幻灯片的字数控制在200字以内，据统计每页幻灯片的最好控制在5分钟之内。</a:t>
            </a:r>
          </a:p>
        </p:txBody>
      </p:sp>
      <p:sp>
        <p:nvSpPr>
          <p:cNvPr id="28" name="标题 4"/>
          <p:cNvSpPr txBox="1"/>
          <p:nvPr/>
        </p:nvSpPr>
        <p:spPr>
          <a:xfrm>
            <a:off x="913009" y="517895"/>
            <a:ext cx="5764237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lang="zh-CN">
                <a:solidFill>
                  <a:schemeClr val="bg1"/>
                </a:solidFill>
              </a:rPr>
              <a:t>企业荣誉  |  ENTERPRISE HONOR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indefinite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600" fill="hold" id="1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indefinite"/>
                            </p:stCondLst>
                            <p:childTnLst>
                              <p:par>
                                <p:cTn fill="hold" grpId="0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indefinite" fill="hold" id="15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600" fill="hold" id="1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1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indefinite"/>
                            </p:stCondLst>
                            <p:childTnLst>
                              <p:par>
                                <p:cTn fill="hold" grpId="0" id="1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indefinite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600" fill="hold" id="2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indefinite"/>
                            </p:stCondLst>
                            <p:childTnLst>
                              <p:par>
                                <p:cTn fill="hold" grpId="0" id="2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indefinite" fill="hold" id="25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600" fill="hold" id="2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indefinite"/>
                            </p:stCondLst>
                            <p:childTnLst>
                              <p:par>
                                <p:cTn fill="hold" grpId="0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indefinite" fill="hold" id="3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600" fill="hold" id="3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indefinite"/>
                            </p:stCondLst>
                            <p:childTnLst>
                              <p:par>
                                <p:cTn fill="hold" grpId="0" id="3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indefinite" fill="hold" id="35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600" fill="hold" id="3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indefinite"/>
                            </p:stCondLst>
                            <p:childTnLst>
                              <p:par>
                                <p:cTn fill="hold" grpId="0" id="3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indefinite" fill="hold" id="4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600" fill="hold" id="4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indefinite"/>
                            </p:stCondLst>
                            <p:childTnLst>
                              <p:par>
                                <p:cTn fill="hold" grpId="0" id="4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dvAuto="0" grpId="0" spid="2"/>
      <p:bldP advAuto="0" grpId="0" spid="21"/>
      <p:bldP advAuto="0" grpId="0" spid="22"/>
      <p:bldP advAuto="0" grpId="0" spid="23"/>
      <p:bldP advAuto="0" grpId="0" spid="24"/>
      <p:bldP advAuto="0" grpId="0" spid="25"/>
      <p:bldP advAuto="0" grpId="0" spid="26"/>
      <p:bldP grpId="0" spid="27"/>
      <p:bldP grpId="0" spid="28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4"/>
          <p:cNvSpPr txBox="1"/>
          <p:nvPr/>
        </p:nvSpPr>
        <p:spPr>
          <a:xfrm>
            <a:off x="913009" y="517895"/>
            <a:ext cx="5764237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lang="zh-CN"/>
              <a:t>当前状态 |  NOW</a:t>
            </a:r>
          </a:p>
        </p:txBody>
      </p:sp>
      <p:sp>
        <p:nvSpPr>
          <p:cNvPr id="34" name="矩形 33"/>
          <p:cNvSpPr/>
          <p:nvPr/>
        </p:nvSpPr>
        <p:spPr>
          <a:xfrm>
            <a:off x="6068426" y="3855596"/>
            <a:ext cx="2534452" cy="2636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回报社会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我们坚持以客户为中心，快速响应客户需求，持续为客户创造长期价值进而成就客户。为客户提供有效服务</a:t>
            </a:r>
          </a:p>
        </p:txBody>
      </p:sp>
      <p:sp>
        <p:nvSpPr>
          <p:cNvPr id="35" name="任意多边形 34"/>
          <p:cNvSpPr/>
          <p:nvPr/>
        </p:nvSpPr>
        <p:spPr>
          <a:xfrm>
            <a:off x="6484042" y="2004715"/>
            <a:ext cx="1703222" cy="1703222"/>
          </a:xfrm>
          <a:custGeom>
            <a:gdLst>
              <a:gd fmla="*/ 885717 w 2333806" name="connsiteX0"/>
              <a:gd fmla="*/ 470942 h 2333807" name="connsiteY0"/>
              <a:gd fmla="*/ 470942 w 2333806" name="connsiteX1"/>
              <a:gd fmla="*/ 1448090 h 2333807" name="connsiteY1"/>
              <a:gd fmla="*/ 1448090 w 2333806" name="connsiteX2"/>
              <a:gd fmla="*/ 1862864 h 2333807" name="connsiteY2"/>
              <a:gd fmla="*/ 1862864 w 2333806" name="connsiteX3"/>
              <a:gd fmla="*/ 885717 h 2333807" name="connsiteY3"/>
              <a:gd fmla="*/ 885717 w 2333806" name="connsiteX4"/>
              <a:gd fmla="*/ 470942 h 2333807" name="connsiteY4"/>
              <a:gd fmla="*/ 729773 w 2333806" name="connsiteX5"/>
              <a:gd fmla="*/ 84969 h 2333807" name="connsiteY5"/>
              <a:gd fmla="*/ 850669 w 2333806" name="connsiteX6"/>
              <a:gd fmla="*/ 136286 h 2333807" name="connsiteY6"/>
              <a:gd fmla="*/ 892245 w 2333806" name="connsiteX7"/>
              <a:gd fmla="*/ 239189 h 2333807" name="connsiteY7"/>
              <a:gd fmla="*/ 897994 w 2333806" name="connsiteX8"/>
              <a:gd fmla="*/ 237197 h 2333807" name="connsiteY8"/>
              <a:gd fmla="*/ 992578 w 2333806" name="connsiteX9"/>
              <a:gd fmla="*/ 214799 h 2333807" name="connsiteY9"/>
              <a:gd fmla="*/ 1074034 w 2333806" name="connsiteX10"/>
              <a:gd fmla="*/ 203959 h 2333807" name="connsiteY10"/>
              <a:gd fmla="*/ 1074034 w 2333806" name="connsiteX11"/>
              <a:gd fmla="*/ 92869 h 2333807" name="connsiteY11"/>
              <a:gd fmla="*/ 1130754 w 2333806" name="connsiteX12"/>
              <a:gd fmla="*/ 7298 h 2333807" name="connsiteY12"/>
              <a:gd fmla="*/ 1166903 w 2333806" name="connsiteX13"/>
              <a:gd fmla="*/ 0 h 2333807" name="connsiteY13"/>
              <a:gd fmla="*/ 1259772 w 2333806" name="connsiteX14"/>
              <a:gd fmla="*/ 92869 h 2333807" name="connsiteY14"/>
              <a:gd fmla="*/ 1259772 w 2333806" name="connsiteX15"/>
              <a:gd fmla="*/ 204083 h 2333807" name="connsiteY15"/>
              <a:gd fmla="*/ 1275829 w 2333806" name="connsiteX16"/>
              <a:gd fmla="*/ 205127 h 2333807" name="connsiteY16"/>
              <a:gd fmla="*/ 1367969 w 2333806" name="connsiteX17"/>
              <a:gd fmla="*/ 220181 h 2333807" name="connsiteY17"/>
              <a:gd fmla="*/ 1456065 w 2333806" name="connsiteX18"/>
              <a:gd fmla="*/ 248001 h 2333807" name="connsiteY18"/>
              <a:gd fmla="*/ 1501076 w 2333806" name="connsiteX19"/>
              <a:gd fmla="*/ 141963 h 2333807" name="connsiteY19"/>
              <a:gd fmla="*/ 1551773 w 2333806" name="connsiteX20"/>
              <a:gd fmla="*/ 92143 h 2333807" name="connsiteY20"/>
              <a:gd fmla="*/ 1622849 w 2333806" name="connsiteX21"/>
              <a:gd fmla="*/ 92763 h 2333807" name="connsiteY21"/>
              <a:gd fmla="*/ 1672048 w 2333806" name="connsiteX22"/>
              <a:gd fmla="*/ 214537 h 2333807" name="connsiteY22"/>
              <a:gd fmla="*/ 1627038 w 2333806" name="connsiteX23"/>
              <a:gd fmla="*/ 320574 h 2333807" name="connsiteY23"/>
              <a:gd fmla="*/ 1708247 w 2333806" name="connsiteX24"/>
              <a:gd fmla="*/ 364621 h 2333807" name="connsiteY24"/>
              <a:gd fmla="*/ 1782477 w 2333806" name="connsiteX25"/>
              <a:gd fmla="*/ 419993 h 2333807" name="connsiteY25"/>
              <a:gd fmla="*/ 1860692 w 2333806" name="connsiteX26"/>
              <a:gd fmla="*/ 341778 h 2333807" name="connsiteY26"/>
              <a:gd fmla="*/ 1891414 w 2333806" name="connsiteX27"/>
              <a:gd fmla="*/ 321378 h 2333807" name="connsiteY27"/>
              <a:gd fmla="*/ 1992029 w 2333806" name="connsiteX28"/>
              <a:gd fmla="*/ 341778 h 2333807" name="connsiteY28"/>
              <a:gd fmla="*/ 1992029 w 2333806" name="connsiteX29"/>
              <a:gd fmla="*/ 473115 h 2333807" name="connsiteY29"/>
              <a:gd fmla="*/ 1913780 w 2333806" name="connsiteX30"/>
              <a:gd fmla="*/ 551364 h 2333807" name="connsiteY30"/>
              <a:gd fmla="*/ 1916033 w 2333806" name="connsiteX31"/>
              <a:gd fmla="*/ 553858 h 2333807" name="connsiteY31"/>
              <a:gd fmla="*/ 2022478 w 2333806" name="connsiteX32"/>
              <a:gd fmla="*/ 714512 h 2333807" name="connsiteY32"/>
              <a:gd fmla="*/ 2025039 w 2333806" name="connsiteX33"/>
              <a:gd fmla="*/ 720032 h 2333807" name="connsiteY33"/>
              <a:gd fmla="*/ 2127941 w 2333806" name="connsiteX34"/>
              <a:gd fmla="*/ 678457 h 2333807" name="connsiteY34"/>
              <a:gd fmla="*/ 2248838 w 2333806" name="connsiteX35"/>
              <a:gd fmla="*/ 729774 h 2333807" name="connsiteY35"/>
              <a:gd fmla="*/ 2197520 w 2333806" name="connsiteX36"/>
              <a:gd fmla="*/ 850670 h 2333807" name="connsiteY36"/>
              <a:gd fmla="*/ 2094618 w 2333806" name="connsiteX37"/>
              <a:gd fmla="*/ 892245 h 2333807" name="connsiteY37"/>
              <a:gd fmla="*/ 2096610 w 2333806" name="connsiteX38"/>
              <a:gd fmla="*/ 897994 h 2333807" name="connsiteY38"/>
              <a:gd fmla="*/ 2119008 w 2333806" name="connsiteX39"/>
              <a:gd fmla="*/ 992578 h 2333807" name="connsiteY39"/>
              <a:gd fmla="*/ 2129847 w 2333806" name="connsiteX40"/>
              <a:gd fmla="*/ 1074035 h 2333807" name="connsiteY40"/>
              <a:gd fmla="*/ 2240937 w 2333806" name="connsiteX41"/>
              <a:gd fmla="*/ 1074035 h 2333807" name="connsiteY41"/>
              <a:gd fmla="*/ 2333806 w 2333806" name="connsiteX42"/>
              <a:gd fmla="*/ 1166904 h 2333807" name="connsiteY42"/>
              <a:gd fmla="*/ 2240937 w 2333806" name="connsiteX43"/>
              <a:gd fmla="*/ 1259773 h 2333807" name="connsiteY43"/>
              <a:gd fmla="*/ 2129724 w 2333806" name="connsiteX44"/>
              <a:gd fmla="*/ 1259773 h 2333807" name="connsiteY44"/>
              <a:gd fmla="*/ 2128680 w 2333806" name="connsiteX45"/>
              <a:gd fmla="*/ 1275829 h 2333807" name="connsiteY45"/>
              <a:gd fmla="*/ 2113625 w 2333806" name="connsiteX46"/>
              <a:gd fmla="*/ 1367968 h 2333807" name="connsiteY46"/>
              <a:gd fmla="*/ 2085805 w 2333806" name="connsiteX47"/>
              <a:gd fmla="*/ 1456066 h 2333807" name="connsiteY47"/>
              <a:gd fmla="*/ 2191844 w 2333806" name="connsiteX48"/>
              <a:gd fmla="*/ 1501076 h 2333807" name="connsiteY48"/>
              <a:gd fmla="*/ 2241043 w 2333806" name="connsiteX49"/>
              <a:gd fmla="*/ 1622849 h 2333807" name="connsiteY49"/>
              <a:gd fmla="*/ 2119270 w 2333806" name="connsiteX50"/>
              <a:gd fmla="*/ 1672049 h 2333807" name="connsiteY50"/>
              <a:gd fmla="*/ 2013232 w 2333806" name="connsiteX51"/>
              <a:gd fmla="*/ 1627038 h 2333807" name="connsiteY51"/>
              <a:gd fmla="*/ 1969186 w 2333806" name="connsiteX52"/>
              <a:gd fmla="*/ 1708247 h 2333807" name="connsiteY52"/>
              <a:gd fmla="*/ 1913814 w 2333806" name="connsiteX53"/>
              <a:gd fmla="*/ 1782478 h 2333807" name="connsiteY53"/>
              <a:gd fmla="*/ 1992028 w 2333806" name="connsiteX54"/>
              <a:gd fmla="*/ 1860693 h 2333807" name="connsiteY54"/>
              <a:gd fmla="*/ 1992028 w 2333806" name="connsiteX55"/>
              <a:gd fmla="*/ 1992030 h 2333807" name="connsiteY55"/>
              <a:gd fmla="*/ 1860691 w 2333806" name="connsiteX56"/>
              <a:gd fmla="*/ 1992030 h 2333807" name="connsiteY56"/>
              <a:gd fmla="*/ 1782442 w 2333806" name="connsiteX57"/>
              <a:gd fmla="*/ 1913780 h 2333807" name="connsiteY57"/>
              <a:gd fmla="*/ 1779948 w 2333806" name="connsiteX58"/>
              <a:gd fmla="*/ 1916034 h 2333807" name="connsiteY58"/>
              <a:gd fmla="*/ 1619295 w 2333806" name="connsiteX59"/>
              <a:gd fmla="*/ 2022478 h 2333807" name="connsiteY59"/>
              <a:gd fmla="*/ 1613774 w 2333806" name="connsiteX60"/>
              <a:gd fmla="*/ 2025039 h 2333807" name="connsiteY60"/>
              <a:gd fmla="*/ 1655350 w 2333806" name="connsiteX61"/>
              <a:gd fmla="*/ 2127942 h 2333807" name="connsiteY61"/>
              <a:gd fmla="*/ 1604032 w 2333806" name="connsiteX62"/>
              <a:gd fmla="*/ 2248838 h 2333807" name="connsiteY62"/>
              <a:gd fmla="*/ 1483136 w 2333806" name="connsiteX63"/>
              <a:gd fmla="*/ 2197521 h 2333807" name="connsiteY63"/>
              <a:gd fmla="*/ 1441561 w 2333806" name="connsiteX64"/>
              <a:gd fmla="*/ 2094618 h 2333807" name="connsiteY64"/>
              <a:gd fmla="*/ 1435812 w 2333806" name="connsiteX65"/>
              <a:gd fmla="*/ 2096610 h 2333807" name="connsiteY65"/>
              <a:gd fmla="*/ 1341228 w 2333806" name="connsiteX66"/>
              <a:gd fmla="*/ 2119008 h 2333807" name="connsiteY66"/>
              <a:gd fmla="*/ 1259772 w 2333806" name="connsiteX67"/>
              <a:gd fmla="*/ 2129848 h 2333807" name="connsiteY67"/>
              <a:gd fmla="*/ 1259772 w 2333806" name="connsiteX68"/>
              <a:gd fmla="*/ 2240938 h 2333807" name="connsiteY68"/>
              <a:gd fmla="*/ 1166903 w 2333806" name="connsiteX69"/>
              <a:gd fmla="*/ 2333807 h 2333807" name="connsiteY69"/>
              <a:gd fmla="*/ 1074033 w 2333806" name="connsiteX70"/>
              <a:gd fmla="*/ 2240938 h 2333807" name="connsiteY70"/>
              <a:gd fmla="*/ 1074034 w 2333806" name="connsiteX71"/>
              <a:gd fmla="*/ 2129724 h 2333807" name="connsiteY71"/>
              <a:gd fmla="*/ 1057977 w 2333806" name="connsiteX72"/>
              <a:gd fmla="*/ 2128680 h 2333807" name="connsiteY72"/>
              <a:gd fmla="*/ 965838 w 2333806" name="connsiteX73"/>
              <a:gd fmla="*/ 2113626 h 2333807" name="connsiteY73"/>
              <a:gd fmla="*/ 877740 w 2333806" name="connsiteX74"/>
              <a:gd fmla="*/ 2085806 h 2333807" name="connsiteY74"/>
              <a:gd fmla="*/ 832730 w 2333806" name="connsiteX75"/>
              <a:gd fmla="*/ 2191844 h 2333807" name="connsiteY75"/>
              <a:gd fmla="*/ 710957 w 2333806" name="connsiteX76"/>
              <a:gd fmla="*/ 2241044 h 2333807" name="connsiteY76"/>
              <a:gd fmla="*/ 661757 w 2333806" name="connsiteX77"/>
              <a:gd fmla="*/ 2119271 h 2333807" name="connsiteY77"/>
              <a:gd fmla="*/ 706768 w 2333806" name="connsiteX78"/>
              <a:gd fmla="*/ 2013232 h 2333807" name="connsiteY78"/>
              <a:gd fmla="*/ 625560 w 2333806" name="connsiteX79"/>
              <a:gd fmla="*/ 1969186 h 2333807" name="connsiteY79"/>
              <a:gd fmla="*/ 551328 w 2333806" name="connsiteX80"/>
              <a:gd fmla="*/ 1913814 h 2333807" name="connsiteY80"/>
              <a:gd fmla="*/ 473114 w 2333806" name="connsiteX81"/>
              <a:gd fmla="*/ 1992029 h 2333807" name="connsiteY81"/>
              <a:gd fmla="*/ 341776 w 2333806" name="connsiteX82"/>
              <a:gd fmla="*/ 1992029 h 2333807" name="connsiteY82"/>
              <a:gd fmla="*/ 341777 w 2333806" name="connsiteX83"/>
              <a:gd fmla="*/ 1860692 h 2333807" name="connsiteY83"/>
              <a:gd fmla="*/ 420027 w 2333806" name="connsiteX84"/>
              <a:gd fmla="*/ 1782443 h 2333807" name="connsiteY84"/>
              <a:gd fmla="*/ 417773 w 2333806" name="connsiteX85"/>
              <a:gd fmla="*/ 1779948 h 2333807" name="connsiteY85"/>
              <a:gd fmla="*/ 311328 w 2333806" name="connsiteX86"/>
              <a:gd fmla="*/ 1619294 h 2333807" name="connsiteY86"/>
              <a:gd fmla="*/ 308767 w 2333806" name="connsiteX87"/>
              <a:gd fmla="*/ 1613775 h 2333807" name="connsiteY87"/>
              <a:gd fmla="*/ 205864 w 2333806" name="connsiteX88"/>
              <a:gd fmla="*/ 1655350 h 2333807" name="connsiteY88"/>
              <a:gd fmla="*/ 84968 w 2333806" name="connsiteX89"/>
              <a:gd fmla="*/ 1604033 h 2333807" name="connsiteY89"/>
              <a:gd fmla="*/ 136285 w 2333806" name="connsiteX90"/>
              <a:gd fmla="*/ 1483137 h 2333807" name="connsiteY90"/>
              <a:gd fmla="*/ 239189 w 2333806" name="connsiteX91"/>
              <a:gd fmla="*/ 1441562 h 2333807" name="connsiteY91"/>
              <a:gd fmla="*/ 237197 w 2333806" name="connsiteX92"/>
              <a:gd fmla="*/ 1435813 h 2333807" name="connsiteY92"/>
              <a:gd fmla="*/ 214799 w 2333806" name="connsiteX93"/>
              <a:gd fmla="*/ 1341228 h 2333807" name="connsiteY93"/>
              <a:gd fmla="*/ 203960 w 2333806" name="connsiteX94"/>
              <a:gd fmla="*/ 1259772 h 2333807" name="connsiteY94"/>
              <a:gd fmla="*/ 92868 w 2333806" name="connsiteX95"/>
              <a:gd fmla="*/ 1259772 h 2333807" name="connsiteY95"/>
              <a:gd fmla="*/ 0 w 2333806" name="connsiteX96"/>
              <a:gd fmla="*/ 1166903 h 2333807" name="connsiteY96"/>
              <a:gd fmla="*/ 56720 w 2333806" name="connsiteX97"/>
              <a:gd fmla="*/ 1081333 h 2333807" name="connsiteY97"/>
              <a:gd fmla="*/ 92869 w 2333806" name="connsiteX98"/>
              <a:gd fmla="*/ 1074034 h 2333807" name="connsiteY98"/>
              <a:gd fmla="*/ 204083 w 2333806" name="connsiteX99"/>
              <a:gd fmla="*/ 1074034 h 2333807" name="connsiteY99"/>
              <a:gd fmla="*/ 205127 w 2333806" name="connsiteX100"/>
              <a:gd fmla="*/ 1057977 h 2333807" name="connsiteY100"/>
              <a:gd fmla="*/ 220181 w 2333806" name="connsiteX101"/>
              <a:gd fmla="*/ 965838 h 2333807" name="connsiteY101"/>
              <a:gd fmla="*/ 248000 w 2333806" name="connsiteX102"/>
              <a:gd fmla="*/ 877741 h 2333807" name="connsiteY102"/>
              <a:gd fmla="*/ 141962 w 2333806" name="connsiteX103"/>
              <a:gd fmla="*/ 832731 h 2333807" name="connsiteY103"/>
              <a:gd fmla="*/ 92762 w 2333806" name="connsiteX104"/>
              <a:gd fmla="*/ 710958 h 2333807" name="connsiteY104"/>
              <a:gd fmla="*/ 143460 w 2333806" name="connsiteX105"/>
              <a:gd fmla="*/ 661138 h 2333807" name="connsiteY105"/>
              <a:gd fmla="*/ 214536 w 2333806" name="connsiteX106"/>
              <a:gd fmla="*/ 661758 h 2333807" name="connsiteY106"/>
              <a:gd fmla="*/ 320574 w 2333806" name="connsiteX107"/>
              <a:gd fmla="*/ 706769 h 2333807" name="connsiteY107"/>
              <a:gd fmla="*/ 364620 w 2333806" name="connsiteX108"/>
              <a:gd fmla="*/ 625560 h 2333807" name="connsiteY108"/>
              <a:gd fmla="*/ 419993 w 2333806" name="connsiteX109"/>
              <a:gd fmla="*/ 551329 h 2333807" name="connsiteY109"/>
              <a:gd fmla="*/ 341778 w 2333806" name="connsiteX110"/>
              <a:gd fmla="*/ 473114 h 2333807" name="connsiteY110"/>
              <a:gd fmla="*/ 341777 w 2333806" name="connsiteX111"/>
              <a:gd fmla="*/ 341777 h 2333807" name="connsiteY111"/>
              <a:gd fmla="*/ 372499 w 2333806" name="connsiteX112"/>
              <a:gd fmla="*/ 321377 h 2333807" name="connsiteY112"/>
              <a:gd fmla="*/ 473114 w 2333806" name="connsiteX113"/>
              <a:gd fmla="*/ 341777 h 2333807" name="connsiteY113"/>
              <a:gd fmla="*/ 551363 w 2333806" name="connsiteX114"/>
              <a:gd fmla="*/ 420027 h 2333807" name="connsiteY114"/>
              <a:gd fmla="*/ 553858 w 2333806" name="connsiteX115"/>
              <a:gd fmla="*/ 417773 h 2333807" name="connsiteY115"/>
              <a:gd fmla="*/ 714512 w 2333806" name="connsiteX116"/>
              <a:gd fmla="*/ 311329 h 2333807" name="connsiteY116"/>
              <a:gd fmla="*/ 720031 w 2333806" name="connsiteX117"/>
              <a:gd fmla="*/ 308768 h 2333807" name="connsiteY117"/>
              <a:gd fmla="*/ 678456 w 2333806" name="connsiteX118"/>
              <a:gd fmla="*/ 205865 h 2333807" name="connsiteY118"/>
              <a:gd fmla="*/ 729773 w 2333806" name="connsiteX119"/>
              <a:gd fmla="*/ 84969 h 2333807" name="connsiteY1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b="b" l="l" r="r" t="t"/>
            <a:pathLst>
              <a:path h="2333807" w="2333806">
                <a:moveTo>
                  <a:pt x="885717" y="470942"/>
                </a:moveTo>
                <a:cubicBezTo>
                  <a:pt x="501348" y="626237"/>
                  <a:pt x="315647" y="1063721"/>
                  <a:pt x="470942" y="1448090"/>
                </a:cubicBezTo>
                <a:cubicBezTo>
                  <a:pt x="626237" y="1832458"/>
                  <a:pt x="1063721" y="2018159"/>
                  <a:pt x="1448090" y="1862864"/>
                </a:cubicBezTo>
                <a:cubicBezTo>
                  <a:pt x="1832458" y="1707569"/>
                  <a:pt x="2018159" y="1270086"/>
                  <a:pt x="1862864" y="885717"/>
                </a:cubicBezTo>
                <a:cubicBezTo>
                  <a:pt x="1707569" y="501348"/>
                  <a:pt x="1270085" y="315647"/>
                  <a:pt x="885717" y="470942"/>
                </a:cubicBezTo>
                <a:close/>
                <a:moveTo>
                  <a:pt x="729773" y="84969"/>
                </a:moveTo>
                <a:cubicBezTo>
                  <a:pt x="777329" y="65755"/>
                  <a:pt x="831456" y="88731"/>
                  <a:pt x="850669" y="136286"/>
                </a:cubicBezTo>
                <a:lnTo>
                  <a:pt x="892245" y="239189"/>
                </a:lnTo>
                <a:lnTo>
                  <a:pt x="897994" y="237197"/>
                </a:lnTo>
                <a:cubicBezTo>
                  <a:pt x="929395" y="228074"/>
                  <a:pt x="960959" y="220622"/>
                  <a:pt x="992578" y="214799"/>
                </a:cubicBezTo>
                <a:lnTo>
                  <a:pt x="1074034" y="203959"/>
                </a:lnTo>
                <a:lnTo>
                  <a:pt x="1074034" y="92869"/>
                </a:lnTo>
                <a:cubicBezTo>
                  <a:pt x="1074034" y="54401"/>
                  <a:pt x="1097422" y="21396"/>
                  <a:pt x="1130754" y="7298"/>
                </a:cubicBezTo>
                <a:cubicBezTo>
                  <a:pt x="1141865" y="2599"/>
                  <a:pt x="1154080" y="0"/>
                  <a:pt x="1166903" y="0"/>
                </a:cubicBezTo>
                <a:cubicBezTo>
                  <a:pt x="1218193" y="0"/>
                  <a:pt x="1259772" y="41579"/>
                  <a:pt x="1259772" y="92869"/>
                </a:cubicBezTo>
                <a:lnTo>
                  <a:pt x="1259772" y="204083"/>
                </a:lnTo>
                <a:lnTo>
                  <a:pt x="1275829" y="205127"/>
                </a:lnTo>
                <a:cubicBezTo>
                  <a:pt x="1306838" y="208667"/>
                  <a:pt x="1337586" y="213699"/>
                  <a:pt x="1367969" y="220181"/>
                </a:cubicBezTo>
                <a:lnTo>
                  <a:pt x="1456065" y="248001"/>
                </a:lnTo>
                <a:lnTo>
                  <a:pt x="1501076" y="141963"/>
                </a:lnTo>
                <a:cubicBezTo>
                  <a:pt x="1511096" y="118356"/>
                  <a:pt x="1529736" y="101047"/>
                  <a:pt x="1551773" y="92143"/>
                </a:cubicBezTo>
                <a:cubicBezTo>
                  <a:pt x="1573809" y="83240"/>
                  <a:pt x="1599243" y="82743"/>
                  <a:pt x="1622849" y="92763"/>
                </a:cubicBezTo>
                <a:cubicBezTo>
                  <a:pt x="1670062" y="112804"/>
                  <a:pt x="1692089" y="167324"/>
                  <a:pt x="1672048" y="214537"/>
                </a:cubicBezTo>
                <a:lnTo>
                  <a:pt x="1627038" y="320574"/>
                </a:lnTo>
                <a:lnTo>
                  <a:pt x="1708247" y="364621"/>
                </a:lnTo>
                <a:lnTo>
                  <a:pt x="1782477" y="419993"/>
                </a:lnTo>
                <a:lnTo>
                  <a:pt x="1860692" y="341778"/>
                </a:lnTo>
                <a:cubicBezTo>
                  <a:pt x="1869759" y="332712"/>
                  <a:pt x="1880234" y="325911"/>
                  <a:pt x="1891414" y="321378"/>
                </a:cubicBezTo>
                <a:cubicBezTo>
                  <a:pt x="1924952" y="307777"/>
                  <a:pt x="1964828" y="314578"/>
                  <a:pt x="1992029" y="341778"/>
                </a:cubicBezTo>
                <a:cubicBezTo>
                  <a:pt x="2028296" y="378046"/>
                  <a:pt x="2028297" y="436847"/>
                  <a:pt x="1992029" y="473115"/>
                </a:cubicBezTo>
                <a:lnTo>
                  <a:pt x="1913780" y="551364"/>
                </a:lnTo>
                <a:lnTo>
                  <a:pt x="1916033" y="553858"/>
                </a:lnTo>
                <a:cubicBezTo>
                  <a:pt x="1956215" y="602989"/>
                  <a:pt x="1991978" y="656660"/>
                  <a:pt x="2022478" y="714512"/>
                </a:cubicBezTo>
                <a:lnTo>
                  <a:pt x="2025039" y="720032"/>
                </a:lnTo>
                <a:lnTo>
                  <a:pt x="2127941" y="678457"/>
                </a:lnTo>
                <a:cubicBezTo>
                  <a:pt x="2175496" y="659243"/>
                  <a:pt x="2229624" y="682219"/>
                  <a:pt x="2248838" y="729774"/>
                </a:cubicBezTo>
                <a:cubicBezTo>
                  <a:pt x="2268052" y="777329"/>
                  <a:pt x="2245075" y="831457"/>
                  <a:pt x="2197520" y="850670"/>
                </a:cubicBezTo>
                <a:lnTo>
                  <a:pt x="2094618" y="892245"/>
                </a:lnTo>
                <a:lnTo>
                  <a:pt x="2096610" y="897994"/>
                </a:lnTo>
                <a:cubicBezTo>
                  <a:pt x="2105733" y="929395"/>
                  <a:pt x="2113185" y="960958"/>
                  <a:pt x="2119008" y="992578"/>
                </a:cubicBezTo>
                <a:lnTo>
                  <a:pt x="2129847" y="1074035"/>
                </a:lnTo>
                <a:lnTo>
                  <a:pt x="2240937" y="1074035"/>
                </a:lnTo>
                <a:cubicBezTo>
                  <a:pt x="2292227" y="1074035"/>
                  <a:pt x="2333806" y="1115614"/>
                  <a:pt x="2333806" y="1166904"/>
                </a:cubicBezTo>
                <a:cubicBezTo>
                  <a:pt x="2333806" y="1218194"/>
                  <a:pt x="2292227" y="1259773"/>
                  <a:pt x="2240937" y="1259773"/>
                </a:cubicBezTo>
                <a:lnTo>
                  <a:pt x="2129724" y="1259773"/>
                </a:lnTo>
                <a:lnTo>
                  <a:pt x="2128680" y="1275829"/>
                </a:lnTo>
                <a:cubicBezTo>
                  <a:pt x="2125140" y="1306838"/>
                  <a:pt x="2120107" y="1337586"/>
                  <a:pt x="2113625" y="1367968"/>
                </a:cubicBezTo>
                <a:lnTo>
                  <a:pt x="2085805" y="1456066"/>
                </a:lnTo>
                <a:lnTo>
                  <a:pt x="2191844" y="1501076"/>
                </a:lnTo>
                <a:cubicBezTo>
                  <a:pt x="2239056" y="1521117"/>
                  <a:pt x="2261084" y="1575637"/>
                  <a:pt x="2241043" y="1622849"/>
                </a:cubicBezTo>
                <a:cubicBezTo>
                  <a:pt x="2221002" y="1670062"/>
                  <a:pt x="2166483" y="1692089"/>
                  <a:pt x="2119270" y="1672049"/>
                </a:cubicBezTo>
                <a:lnTo>
                  <a:pt x="2013232" y="1627038"/>
                </a:lnTo>
                <a:lnTo>
                  <a:pt x="1969186" y="1708247"/>
                </a:lnTo>
                <a:lnTo>
                  <a:pt x="1913814" y="1782478"/>
                </a:lnTo>
                <a:lnTo>
                  <a:pt x="1992028" y="1860693"/>
                </a:lnTo>
                <a:cubicBezTo>
                  <a:pt x="2028296" y="1896960"/>
                  <a:pt x="2028295" y="1955762"/>
                  <a:pt x="1992028" y="1992030"/>
                </a:cubicBezTo>
                <a:cubicBezTo>
                  <a:pt x="1955761" y="2028297"/>
                  <a:pt x="1896959" y="2028297"/>
                  <a:pt x="1860691" y="1992030"/>
                </a:cubicBezTo>
                <a:lnTo>
                  <a:pt x="1782442" y="1913780"/>
                </a:lnTo>
                <a:lnTo>
                  <a:pt x="1779948" y="1916034"/>
                </a:lnTo>
                <a:cubicBezTo>
                  <a:pt x="1730818" y="1956215"/>
                  <a:pt x="1677146" y="1991978"/>
                  <a:pt x="1619295" y="2022478"/>
                </a:cubicBezTo>
                <a:lnTo>
                  <a:pt x="1613774" y="2025039"/>
                </a:lnTo>
                <a:lnTo>
                  <a:pt x="1655350" y="2127942"/>
                </a:lnTo>
                <a:cubicBezTo>
                  <a:pt x="1674563" y="2175498"/>
                  <a:pt x="1651588" y="2229625"/>
                  <a:pt x="1604032" y="2248838"/>
                </a:cubicBezTo>
                <a:cubicBezTo>
                  <a:pt x="1556477" y="2268052"/>
                  <a:pt x="1502350" y="2245076"/>
                  <a:pt x="1483136" y="2197521"/>
                </a:cubicBezTo>
                <a:lnTo>
                  <a:pt x="1441561" y="2094618"/>
                </a:lnTo>
                <a:lnTo>
                  <a:pt x="1435812" y="2096610"/>
                </a:lnTo>
                <a:cubicBezTo>
                  <a:pt x="1404411" y="2105733"/>
                  <a:pt x="1372847" y="2113184"/>
                  <a:pt x="1341228" y="2119008"/>
                </a:cubicBezTo>
                <a:lnTo>
                  <a:pt x="1259772" y="2129848"/>
                </a:lnTo>
                <a:lnTo>
                  <a:pt x="1259772" y="2240938"/>
                </a:lnTo>
                <a:cubicBezTo>
                  <a:pt x="1259772" y="2292228"/>
                  <a:pt x="1218193" y="2333807"/>
                  <a:pt x="1166903" y="2333807"/>
                </a:cubicBezTo>
                <a:cubicBezTo>
                  <a:pt x="1115612" y="2333807"/>
                  <a:pt x="1074034" y="2292228"/>
                  <a:pt x="1074033" y="2240938"/>
                </a:cubicBezTo>
                <a:lnTo>
                  <a:pt x="1074034" y="2129724"/>
                </a:lnTo>
                <a:lnTo>
                  <a:pt x="1057977" y="2128680"/>
                </a:lnTo>
                <a:cubicBezTo>
                  <a:pt x="1026969" y="2125140"/>
                  <a:pt x="996220" y="2120107"/>
                  <a:pt x="965838" y="2113626"/>
                </a:cubicBezTo>
                <a:lnTo>
                  <a:pt x="877740" y="2085806"/>
                </a:lnTo>
                <a:lnTo>
                  <a:pt x="832730" y="2191844"/>
                </a:lnTo>
                <a:cubicBezTo>
                  <a:pt x="812689" y="2239057"/>
                  <a:pt x="758169" y="2261084"/>
                  <a:pt x="710957" y="2241044"/>
                </a:cubicBezTo>
                <a:cubicBezTo>
                  <a:pt x="663744" y="2221003"/>
                  <a:pt x="641716" y="2166483"/>
                  <a:pt x="661757" y="2119271"/>
                </a:cubicBezTo>
                <a:lnTo>
                  <a:pt x="706768" y="2013232"/>
                </a:lnTo>
                <a:lnTo>
                  <a:pt x="625560" y="1969186"/>
                </a:lnTo>
                <a:lnTo>
                  <a:pt x="551328" y="1913814"/>
                </a:lnTo>
                <a:lnTo>
                  <a:pt x="473114" y="1992029"/>
                </a:lnTo>
                <a:cubicBezTo>
                  <a:pt x="436846" y="2028296"/>
                  <a:pt x="378044" y="2028296"/>
                  <a:pt x="341776" y="1992029"/>
                </a:cubicBezTo>
                <a:cubicBezTo>
                  <a:pt x="305509" y="1955761"/>
                  <a:pt x="305509" y="1896960"/>
                  <a:pt x="341777" y="1860692"/>
                </a:cubicBezTo>
                <a:lnTo>
                  <a:pt x="420027" y="1782443"/>
                </a:lnTo>
                <a:lnTo>
                  <a:pt x="417773" y="1779948"/>
                </a:lnTo>
                <a:cubicBezTo>
                  <a:pt x="377592" y="1730818"/>
                  <a:pt x="341829" y="1677147"/>
                  <a:pt x="311328" y="1619294"/>
                </a:cubicBezTo>
                <a:lnTo>
                  <a:pt x="308767" y="1613775"/>
                </a:lnTo>
                <a:lnTo>
                  <a:pt x="205864" y="1655350"/>
                </a:lnTo>
                <a:cubicBezTo>
                  <a:pt x="158308" y="1674564"/>
                  <a:pt x="104182" y="1651588"/>
                  <a:pt x="84968" y="1604033"/>
                </a:cubicBezTo>
                <a:cubicBezTo>
                  <a:pt x="65755" y="1556478"/>
                  <a:pt x="88730" y="1502351"/>
                  <a:pt x="136285" y="1483137"/>
                </a:cubicBezTo>
                <a:lnTo>
                  <a:pt x="239189" y="1441562"/>
                </a:lnTo>
                <a:lnTo>
                  <a:pt x="237197" y="1435813"/>
                </a:lnTo>
                <a:cubicBezTo>
                  <a:pt x="228073" y="1404411"/>
                  <a:pt x="220622" y="1372848"/>
                  <a:pt x="214799" y="1341228"/>
                </a:cubicBezTo>
                <a:lnTo>
                  <a:pt x="203960" y="1259772"/>
                </a:lnTo>
                <a:lnTo>
                  <a:pt x="92868" y="1259772"/>
                </a:lnTo>
                <a:cubicBezTo>
                  <a:pt x="41579" y="1259772"/>
                  <a:pt x="-1" y="1218193"/>
                  <a:pt x="0" y="1166903"/>
                </a:cubicBezTo>
                <a:cubicBezTo>
                  <a:pt x="-1" y="1128436"/>
                  <a:pt x="23388" y="1095431"/>
                  <a:pt x="56720" y="1081333"/>
                </a:cubicBezTo>
                <a:cubicBezTo>
                  <a:pt x="67830" y="1076633"/>
                  <a:pt x="80046" y="1074034"/>
                  <a:pt x="92869" y="1074034"/>
                </a:cubicBezTo>
                <a:lnTo>
                  <a:pt x="204083" y="1074034"/>
                </a:lnTo>
                <a:lnTo>
                  <a:pt x="205127" y="1057977"/>
                </a:lnTo>
                <a:cubicBezTo>
                  <a:pt x="208667" y="1026969"/>
                  <a:pt x="213700" y="996221"/>
                  <a:pt x="220181" y="965838"/>
                </a:cubicBezTo>
                <a:lnTo>
                  <a:pt x="248000" y="877741"/>
                </a:lnTo>
                <a:lnTo>
                  <a:pt x="141962" y="832731"/>
                </a:lnTo>
                <a:cubicBezTo>
                  <a:pt x="94749" y="812690"/>
                  <a:pt x="72722" y="758170"/>
                  <a:pt x="92762" y="710958"/>
                </a:cubicBezTo>
                <a:cubicBezTo>
                  <a:pt x="102783" y="687351"/>
                  <a:pt x="121423" y="670041"/>
                  <a:pt x="143460" y="661138"/>
                </a:cubicBezTo>
                <a:cubicBezTo>
                  <a:pt x="165496" y="652234"/>
                  <a:pt x="190929" y="651738"/>
                  <a:pt x="214536" y="661758"/>
                </a:cubicBezTo>
                <a:lnTo>
                  <a:pt x="320574" y="706769"/>
                </a:lnTo>
                <a:lnTo>
                  <a:pt x="364620" y="625560"/>
                </a:lnTo>
                <a:lnTo>
                  <a:pt x="419993" y="551329"/>
                </a:lnTo>
                <a:lnTo>
                  <a:pt x="341778" y="473114"/>
                </a:lnTo>
                <a:cubicBezTo>
                  <a:pt x="305510" y="436847"/>
                  <a:pt x="305510" y="378045"/>
                  <a:pt x="341777" y="341777"/>
                </a:cubicBezTo>
                <a:cubicBezTo>
                  <a:pt x="350844" y="332711"/>
                  <a:pt x="361319" y="325910"/>
                  <a:pt x="372499" y="321377"/>
                </a:cubicBezTo>
                <a:cubicBezTo>
                  <a:pt x="406037" y="307776"/>
                  <a:pt x="445913" y="314577"/>
                  <a:pt x="473114" y="341777"/>
                </a:cubicBezTo>
                <a:lnTo>
                  <a:pt x="551363" y="420027"/>
                </a:lnTo>
                <a:lnTo>
                  <a:pt x="553858" y="417773"/>
                </a:lnTo>
                <a:cubicBezTo>
                  <a:pt x="602989" y="377592"/>
                  <a:pt x="656660" y="341829"/>
                  <a:pt x="714512" y="311329"/>
                </a:cubicBezTo>
                <a:lnTo>
                  <a:pt x="720031" y="308768"/>
                </a:lnTo>
                <a:lnTo>
                  <a:pt x="678456" y="205865"/>
                </a:lnTo>
                <a:cubicBezTo>
                  <a:pt x="659242" y="158309"/>
                  <a:pt x="682218" y="104182"/>
                  <a:pt x="729773" y="84969"/>
                </a:cubicBezTo>
                <a:close/>
              </a:path>
            </a:pathLst>
          </a:custGeom>
          <a:solidFill>
            <a:srgbClr val="F2B9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6892392" y="2413068"/>
            <a:ext cx="886516" cy="886516"/>
            <a:chOff x="6892392" y="2413068"/>
            <a:chExt cx="886516" cy="886516"/>
          </a:xfrm>
        </p:grpSpPr>
        <p:sp>
          <p:nvSpPr>
            <p:cNvPr id="37" name="椭圆 36"/>
            <p:cNvSpPr/>
            <p:nvPr/>
          </p:nvSpPr>
          <p:spPr>
            <a:xfrm>
              <a:off x="6892392" y="2413068"/>
              <a:ext cx="886516" cy="886516"/>
            </a:xfrm>
            <a:prstGeom prst="ellipse">
              <a:avLst/>
            </a:prstGeom>
            <a:solidFill>
              <a:srgbClr val="F2B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38" name="Freeform 10"/>
            <p:cNvSpPr>
              <a:spLocks noEditPoints="1"/>
            </p:cNvSpPr>
            <p:nvPr/>
          </p:nvSpPr>
          <p:spPr bwMode="auto">
            <a:xfrm>
              <a:off x="7136610" y="2656303"/>
              <a:ext cx="398086" cy="400044"/>
            </a:xfrm>
            <a:custGeom>
              <a:gdLst>
                <a:gd fmla="*/ 992 w 1018" name="T0"/>
                <a:gd fmla="*/ 413 h 1018" name="T1"/>
                <a:gd fmla="*/ 904 w 1018" name="T2"/>
                <a:gd fmla="*/ 252 h 1018" name="T3"/>
                <a:gd fmla="*/ 764 w 1018" name="T4"/>
                <a:gd fmla="*/ 133 h 1018" name="T5"/>
                <a:gd fmla="*/ 589 w 1018" name="T6"/>
                <a:gd fmla="*/ 71 h 1018" name="T7"/>
                <a:gd fmla="*/ 532 w 1018" name="T8"/>
                <a:gd fmla="*/ 10 h 1018" name="T9"/>
                <a:gd fmla="*/ 492 w 1018" name="T10"/>
                <a:gd fmla="*/ 6 h 1018" name="T11"/>
                <a:gd fmla="*/ 453 w 1018" name="T12"/>
                <a:gd fmla="*/ 68 h 1018" name="T13"/>
                <a:gd fmla="*/ 275 w 1018" name="T14"/>
                <a:gd fmla="*/ 123 h 1018" name="T15"/>
                <a:gd fmla="*/ 130 w 1018" name="T16"/>
                <a:gd fmla="*/ 235 h 1018" name="T17"/>
                <a:gd fmla="*/ 35 w 1018" name="T18"/>
                <a:gd fmla="*/ 391 h 1018" name="T19"/>
                <a:gd fmla="*/ 1 w 1018" name="T20"/>
                <a:gd fmla="*/ 554 h 1018" name="T21"/>
                <a:gd fmla="*/ 20 w 1018" name="T22"/>
                <a:gd fmla="*/ 602 h 1018" name="T23"/>
                <a:gd fmla="*/ 59 w 1018" name="T24"/>
                <a:gd fmla="*/ 591 h 1018" name="T25"/>
                <a:gd fmla="*/ 74 w 1018" name="T26"/>
                <a:gd fmla="*/ 524 h 1018" name="T27"/>
                <a:gd fmla="*/ 142 w 1018" name="T28"/>
                <a:gd fmla="*/ 456 h 1018" name="T29"/>
                <a:gd fmla="*/ 229 w 1018" name="T30"/>
                <a:gd fmla="*/ 452 h 1018" name="T31"/>
                <a:gd fmla="*/ 303 w 1018" name="T32"/>
                <a:gd fmla="*/ 513 h 1018" name="T33"/>
                <a:gd fmla="*/ 321 w 1018" name="T34"/>
                <a:gd fmla="*/ 586 h 1018" name="T35"/>
                <a:gd fmla="*/ 356 w 1018" name="T36"/>
                <a:gd fmla="*/ 604 h 1018" name="T37"/>
                <a:gd fmla="*/ 382 w 1018" name="T38"/>
                <a:gd fmla="*/ 573 h 1018" name="T39"/>
                <a:gd fmla="*/ 409 w 1018" name="T40"/>
                <a:gd fmla="*/ 495 h 1018" name="T41"/>
                <a:gd fmla="*/ 478 w 1018" name="T42"/>
                <a:gd fmla="*/ 451 h 1018" name="T43"/>
                <a:gd fmla="*/ 462 w 1018" name="T44"/>
                <a:gd fmla="*/ 912 h 1018" name="T45"/>
                <a:gd fmla="*/ 402 w 1018" name="T46"/>
                <a:gd fmla="*/ 953 h 1018" name="T47"/>
                <a:gd fmla="*/ 337 w 1018" name="T48"/>
                <a:gd fmla="*/ 943 h 1018" name="T49"/>
                <a:gd fmla="*/ 291 w 1018" name="T50"/>
                <a:gd fmla="*/ 888 h 1018" name="T51"/>
                <a:gd fmla="*/ 277 w 1018" name="T52"/>
                <a:gd fmla="*/ 837 h 1018" name="T53"/>
                <a:gd fmla="*/ 237 w 1018" name="T54"/>
                <a:gd fmla="*/ 833 h 1018" name="T55"/>
                <a:gd fmla="*/ 227 w 1018" name="T56"/>
                <a:gd fmla="*/ 892 h 1018" name="T57"/>
                <a:gd fmla="*/ 293 w 1018" name="T58"/>
                <a:gd fmla="*/ 992 h 1018" name="T59"/>
                <a:gd fmla="*/ 398 w 1018" name="T60"/>
                <a:gd fmla="*/ 1017 h 1018" name="T61"/>
                <a:gd fmla="*/ 505 w 1018" name="T62"/>
                <a:gd fmla="*/ 960 h 1018" name="T63"/>
                <a:gd fmla="*/ 541 w 1018" name="T64"/>
                <a:gd fmla="*/ 451 h 1018" name="T65"/>
                <a:gd fmla="*/ 603 w 1018" name="T66"/>
                <a:gd fmla="*/ 487 h 1018" name="T67"/>
                <a:gd fmla="*/ 636 w 1018" name="T68"/>
                <a:gd fmla="*/ 562 h 1018" name="T69"/>
                <a:gd fmla="*/ 656 w 1018" name="T70"/>
                <a:gd fmla="*/ 602 h 1018" name="T71"/>
                <a:gd fmla="*/ 694 w 1018" name="T72"/>
                <a:gd fmla="*/ 591 h 1018" name="T73"/>
                <a:gd fmla="*/ 711 w 1018" name="T74"/>
                <a:gd fmla="*/ 524 h 1018" name="T75"/>
                <a:gd fmla="*/ 778 w 1018" name="T76"/>
                <a:gd fmla="*/ 456 h 1018" name="T77"/>
                <a:gd fmla="*/ 865 w 1018" name="T78"/>
                <a:gd fmla="*/ 452 h 1018" name="T79"/>
                <a:gd fmla="*/ 939 w 1018" name="T80"/>
                <a:gd fmla="*/ 513 h 1018" name="T81"/>
                <a:gd fmla="*/ 957 w 1018" name="T82"/>
                <a:gd fmla="*/ 586 h 1018" name="T83"/>
                <a:gd fmla="*/ 993 w 1018" name="T84"/>
                <a:gd fmla="*/ 604 h 1018" name="T85"/>
                <a:gd fmla="*/ 1018 w 1018" name="T86"/>
                <a:gd fmla="*/ 573 h 1018" name="T87"/>
                <a:gd fmla="*/ 779 w 1018" name="T88"/>
                <a:gd fmla="*/ 389 h 1018" name="T89"/>
                <a:gd fmla="*/ 699 w 1018" name="T90"/>
                <a:gd fmla="*/ 433 h 1018" name="T91"/>
                <a:gd fmla="*/ 647 w 1018" name="T92"/>
                <a:gd fmla="*/ 441 h 1018" name="T93"/>
                <a:gd fmla="*/ 569 w 1018" name="T94"/>
                <a:gd fmla="*/ 392 h 1018" name="T95"/>
                <a:gd fmla="*/ 485 w 1018" name="T96"/>
                <a:gd fmla="*/ 384 h 1018" name="T97"/>
                <a:gd fmla="*/ 398 w 1018" name="T98"/>
                <a:gd fmla="*/ 419 h 1018" name="T99"/>
                <a:gd fmla="*/ 344 w 1018" name="T100"/>
                <a:gd fmla="*/ 458 h 1018" name="T101"/>
                <a:gd fmla="*/ 273 w 1018" name="T102"/>
                <a:gd fmla="*/ 400 h 1018" name="T103"/>
                <a:gd fmla="*/ 191 w 1018" name="T104"/>
                <a:gd fmla="*/ 382 h 1018" name="T105"/>
                <a:gd fmla="*/ 97 w 1018" name="T106"/>
                <a:gd fmla="*/ 408 h 1018" name="T107"/>
                <a:gd fmla="*/ 231 w 1018" name="T108"/>
                <a:gd fmla="*/ 226 h 1018" name="T109"/>
                <a:gd fmla="*/ 441 w 1018" name="T110"/>
                <a:gd fmla="*/ 133 h 1018" name="T111"/>
                <a:gd fmla="*/ 561 w 1018" name="T112"/>
                <a:gd fmla="*/ 131 h 1018" name="T113"/>
                <a:gd fmla="*/ 762 w 1018" name="T114"/>
                <a:gd fmla="*/ 206 h 1018" name="T115"/>
                <a:gd fmla="*/ 923 w 1018" name="T116"/>
                <a:gd fmla="*/ 408 h 1018" name="T117"/>
                <a:gd fmla="*/ 840 w 1018" name="T118"/>
                <a:gd fmla="*/ 383 h 1018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018" w="1018">
                  <a:moveTo>
                    <a:pt x="1017" y="554"/>
                  </a:moveTo>
                  <a:lnTo>
                    <a:pt x="1017" y="554"/>
                  </a:lnTo>
                  <a:lnTo>
                    <a:pt x="1016" y="529"/>
                  </a:lnTo>
                  <a:lnTo>
                    <a:pt x="1013" y="506"/>
                  </a:lnTo>
                  <a:lnTo>
                    <a:pt x="1010" y="482"/>
                  </a:lnTo>
                  <a:lnTo>
                    <a:pt x="1005" y="458"/>
                  </a:lnTo>
                  <a:lnTo>
                    <a:pt x="999" y="436"/>
                  </a:lnTo>
                  <a:lnTo>
                    <a:pt x="992" y="413"/>
                  </a:lnTo>
                  <a:lnTo>
                    <a:pt x="984" y="391"/>
                  </a:lnTo>
                  <a:lnTo>
                    <a:pt x="976" y="369"/>
                  </a:lnTo>
                  <a:lnTo>
                    <a:pt x="966" y="349"/>
                  </a:lnTo>
                  <a:lnTo>
                    <a:pt x="955" y="329"/>
                  </a:lnTo>
                  <a:lnTo>
                    <a:pt x="943" y="308"/>
                  </a:lnTo>
                  <a:lnTo>
                    <a:pt x="930" y="289"/>
                  </a:lnTo>
                  <a:lnTo>
                    <a:pt x="918" y="271"/>
                  </a:lnTo>
                  <a:lnTo>
                    <a:pt x="904" y="252"/>
                  </a:lnTo>
                  <a:lnTo>
                    <a:pt x="889" y="235"/>
                  </a:lnTo>
                  <a:lnTo>
                    <a:pt x="873" y="218"/>
                  </a:lnTo>
                  <a:lnTo>
                    <a:pt x="856" y="202"/>
                  </a:lnTo>
                  <a:lnTo>
                    <a:pt x="839" y="187"/>
                  </a:lnTo>
                  <a:lnTo>
                    <a:pt x="822" y="172"/>
                  </a:lnTo>
                  <a:lnTo>
                    <a:pt x="803" y="159"/>
                  </a:lnTo>
                  <a:lnTo>
                    <a:pt x="785" y="146"/>
                  </a:lnTo>
                  <a:lnTo>
                    <a:pt x="764" y="133"/>
                  </a:lnTo>
                  <a:lnTo>
                    <a:pt x="745" y="123"/>
                  </a:lnTo>
                  <a:lnTo>
                    <a:pt x="723" y="112"/>
                  </a:lnTo>
                  <a:lnTo>
                    <a:pt x="702" y="103"/>
                  </a:lnTo>
                  <a:lnTo>
                    <a:pt x="680" y="95"/>
                  </a:lnTo>
                  <a:lnTo>
                    <a:pt x="658" y="87"/>
                  </a:lnTo>
                  <a:lnTo>
                    <a:pt x="635" y="81"/>
                  </a:lnTo>
                  <a:lnTo>
                    <a:pt x="613" y="75"/>
                  </a:lnTo>
                  <a:lnTo>
                    <a:pt x="589" y="71"/>
                  </a:lnTo>
                  <a:lnTo>
                    <a:pt x="566" y="68"/>
                  </a:lnTo>
                  <a:lnTo>
                    <a:pt x="541" y="66"/>
                  </a:lnTo>
                  <a:lnTo>
                    <a:pt x="541" y="32"/>
                  </a:lnTo>
                  <a:lnTo>
                    <a:pt x="541" y="32"/>
                  </a:lnTo>
                  <a:lnTo>
                    <a:pt x="541" y="26"/>
                  </a:lnTo>
                  <a:lnTo>
                    <a:pt x="539" y="21"/>
                  </a:lnTo>
                  <a:lnTo>
                    <a:pt x="536" y="14"/>
                  </a:lnTo>
                  <a:lnTo>
                    <a:pt x="532" y="10"/>
                  </a:lnTo>
                  <a:lnTo>
                    <a:pt x="527" y="6"/>
                  </a:lnTo>
                  <a:lnTo>
                    <a:pt x="522" y="3"/>
                  </a:lnTo>
                  <a:lnTo>
                    <a:pt x="516" y="1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03" y="1"/>
                  </a:lnTo>
                  <a:lnTo>
                    <a:pt x="497" y="3"/>
                  </a:lnTo>
                  <a:lnTo>
                    <a:pt x="492" y="6"/>
                  </a:lnTo>
                  <a:lnTo>
                    <a:pt x="487" y="10"/>
                  </a:lnTo>
                  <a:lnTo>
                    <a:pt x="483" y="14"/>
                  </a:lnTo>
                  <a:lnTo>
                    <a:pt x="480" y="21"/>
                  </a:lnTo>
                  <a:lnTo>
                    <a:pt x="479" y="26"/>
                  </a:lnTo>
                  <a:lnTo>
                    <a:pt x="478" y="32"/>
                  </a:lnTo>
                  <a:lnTo>
                    <a:pt x="478" y="66"/>
                  </a:lnTo>
                  <a:lnTo>
                    <a:pt x="478" y="66"/>
                  </a:lnTo>
                  <a:lnTo>
                    <a:pt x="453" y="68"/>
                  </a:lnTo>
                  <a:lnTo>
                    <a:pt x="429" y="71"/>
                  </a:lnTo>
                  <a:lnTo>
                    <a:pt x="406" y="75"/>
                  </a:lnTo>
                  <a:lnTo>
                    <a:pt x="383" y="81"/>
                  </a:lnTo>
                  <a:lnTo>
                    <a:pt x="361" y="87"/>
                  </a:lnTo>
                  <a:lnTo>
                    <a:pt x="338" y="95"/>
                  </a:lnTo>
                  <a:lnTo>
                    <a:pt x="317" y="103"/>
                  </a:lnTo>
                  <a:lnTo>
                    <a:pt x="295" y="112"/>
                  </a:lnTo>
                  <a:lnTo>
                    <a:pt x="275" y="123"/>
                  </a:lnTo>
                  <a:lnTo>
                    <a:pt x="255" y="133"/>
                  </a:lnTo>
                  <a:lnTo>
                    <a:pt x="235" y="146"/>
                  </a:lnTo>
                  <a:lnTo>
                    <a:pt x="216" y="159"/>
                  </a:lnTo>
                  <a:lnTo>
                    <a:pt x="198" y="172"/>
                  </a:lnTo>
                  <a:lnTo>
                    <a:pt x="179" y="187"/>
                  </a:lnTo>
                  <a:lnTo>
                    <a:pt x="162" y="202"/>
                  </a:lnTo>
                  <a:lnTo>
                    <a:pt x="146" y="218"/>
                  </a:lnTo>
                  <a:lnTo>
                    <a:pt x="130" y="235"/>
                  </a:lnTo>
                  <a:lnTo>
                    <a:pt x="116" y="252"/>
                  </a:lnTo>
                  <a:lnTo>
                    <a:pt x="101" y="271"/>
                  </a:lnTo>
                  <a:lnTo>
                    <a:pt x="88" y="289"/>
                  </a:lnTo>
                  <a:lnTo>
                    <a:pt x="75" y="308"/>
                  </a:lnTo>
                  <a:lnTo>
                    <a:pt x="65" y="329"/>
                  </a:lnTo>
                  <a:lnTo>
                    <a:pt x="54" y="349"/>
                  </a:lnTo>
                  <a:lnTo>
                    <a:pt x="44" y="369"/>
                  </a:lnTo>
                  <a:lnTo>
                    <a:pt x="35" y="391"/>
                  </a:lnTo>
                  <a:lnTo>
                    <a:pt x="27" y="413"/>
                  </a:lnTo>
                  <a:lnTo>
                    <a:pt x="21" y="436"/>
                  </a:lnTo>
                  <a:lnTo>
                    <a:pt x="14" y="458"/>
                  </a:lnTo>
                  <a:lnTo>
                    <a:pt x="10" y="482"/>
                  </a:lnTo>
                  <a:lnTo>
                    <a:pt x="6" y="506"/>
                  </a:lnTo>
                  <a:lnTo>
                    <a:pt x="3" y="529"/>
                  </a:lnTo>
                  <a:lnTo>
                    <a:pt x="1" y="554"/>
                  </a:lnTo>
                  <a:lnTo>
                    <a:pt x="1" y="554"/>
                  </a:lnTo>
                  <a:lnTo>
                    <a:pt x="0" y="573"/>
                  </a:lnTo>
                  <a:lnTo>
                    <a:pt x="0" y="573"/>
                  </a:lnTo>
                  <a:lnTo>
                    <a:pt x="1" y="580"/>
                  </a:lnTo>
                  <a:lnTo>
                    <a:pt x="3" y="586"/>
                  </a:lnTo>
                  <a:lnTo>
                    <a:pt x="6" y="591"/>
                  </a:lnTo>
                  <a:lnTo>
                    <a:pt x="10" y="596"/>
                  </a:lnTo>
                  <a:lnTo>
                    <a:pt x="14" y="600"/>
                  </a:lnTo>
                  <a:lnTo>
                    <a:pt x="20" y="602"/>
                  </a:lnTo>
                  <a:lnTo>
                    <a:pt x="26" y="604"/>
                  </a:lnTo>
                  <a:lnTo>
                    <a:pt x="32" y="605"/>
                  </a:lnTo>
                  <a:lnTo>
                    <a:pt x="32" y="605"/>
                  </a:lnTo>
                  <a:lnTo>
                    <a:pt x="39" y="604"/>
                  </a:lnTo>
                  <a:lnTo>
                    <a:pt x="45" y="602"/>
                  </a:lnTo>
                  <a:lnTo>
                    <a:pt x="51" y="600"/>
                  </a:lnTo>
                  <a:lnTo>
                    <a:pt x="55" y="596"/>
                  </a:lnTo>
                  <a:lnTo>
                    <a:pt x="59" y="591"/>
                  </a:lnTo>
                  <a:lnTo>
                    <a:pt x="61" y="586"/>
                  </a:lnTo>
                  <a:lnTo>
                    <a:pt x="64" y="580"/>
                  </a:lnTo>
                  <a:lnTo>
                    <a:pt x="65" y="573"/>
                  </a:lnTo>
                  <a:lnTo>
                    <a:pt x="65" y="573"/>
                  </a:lnTo>
                  <a:lnTo>
                    <a:pt x="65" y="560"/>
                  </a:lnTo>
                  <a:lnTo>
                    <a:pt x="67" y="547"/>
                  </a:lnTo>
                  <a:lnTo>
                    <a:pt x="70" y="536"/>
                  </a:lnTo>
                  <a:lnTo>
                    <a:pt x="74" y="524"/>
                  </a:lnTo>
                  <a:lnTo>
                    <a:pt x="80" y="513"/>
                  </a:lnTo>
                  <a:lnTo>
                    <a:pt x="86" y="502"/>
                  </a:lnTo>
                  <a:lnTo>
                    <a:pt x="94" y="493"/>
                  </a:lnTo>
                  <a:lnTo>
                    <a:pt x="101" y="483"/>
                  </a:lnTo>
                  <a:lnTo>
                    <a:pt x="111" y="476"/>
                  </a:lnTo>
                  <a:lnTo>
                    <a:pt x="120" y="468"/>
                  </a:lnTo>
                  <a:lnTo>
                    <a:pt x="131" y="462"/>
                  </a:lnTo>
                  <a:lnTo>
                    <a:pt x="142" y="456"/>
                  </a:lnTo>
                  <a:lnTo>
                    <a:pt x="154" y="452"/>
                  </a:lnTo>
                  <a:lnTo>
                    <a:pt x="165" y="449"/>
                  </a:lnTo>
                  <a:lnTo>
                    <a:pt x="178" y="447"/>
                  </a:lnTo>
                  <a:lnTo>
                    <a:pt x="191" y="445"/>
                  </a:lnTo>
                  <a:lnTo>
                    <a:pt x="191" y="445"/>
                  </a:lnTo>
                  <a:lnTo>
                    <a:pt x="204" y="447"/>
                  </a:lnTo>
                  <a:lnTo>
                    <a:pt x="217" y="449"/>
                  </a:lnTo>
                  <a:lnTo>
                    <a:pt x="229" y="452"/>
                  </a:lnTo>
                  <a:lnTo>
                    <a:pt x="241" y="456"/>
                  </a:lnTo>
                  <a:lnTo>
                    <a:pt x="252" y="462"/>
                  </a:lnTo>
                  <a:lnTo>
                    <a:pt x="262" y="468"/>
                  </a:lnTo>
                  <a:lnTo>
                    <a:pt x="273" y="476"/>
                  </a:lnTo>
                  <a:lnTo>
                    <a:pt x="281" y="483"/>
                  </a:lnTo>
                  <a:lnTo>
                    <a:pt x="290" y="493"/>
                  </a:lnTo>
                  <a:lnTo>
                    <a:pt x="296" y="502"/>
                  </a:lnTo>
                  <a:lnTo>
                    <a:pt x="303" y="513"/>
                  </a:lnTo>
                  <a:lnTo>
                    <a:pt x="308" y="524"/>
                  </a:lnTo>
                  <a:lnTo>
                    <a:pt x="312" y="536"/>
                  </a:lnTo>
                  <a:lnTo>
                    <a:pt x="316" y="547"/>
                  </a:lnTo>
                  <a:lnTo>
                    <a:pt x="318" y="560"/>
                  </a:lnTo>
                  <a:lnTo>
                    <a:pt x="319" y="573"/>
                  </a:lnTo>
                  <a:lnTo>
                    <a:pt x="319" y="573"/>
                  </a:lnTo>
                  <a:lnTo>
                    <a:pt x="319" y="580"/>
                  </a:lnTo>
                  <a:lnTo>
                    <a:pt x="321" y="586"/>
                  </a:lnTo>
                  <a:lnTo>
                    <a:pt x="324" y="591"/>
                  </a:lnTo>
                  <a:lnTo>
                    <a:pt x="327" y="596"/>
                  </a:lnTo>
                  <a:lnTo>
                    <a:pt x="333" y="600"/>
                  </a:lnTo>
                  <a:lnTo>
                    <a:pt x="338" y="602"/>
                  </a:lnTo>
                  <a:lnTo>
                    <a:pt x="344" y="604"/>
                  </a:lnTo>
                  <a:lnTo>
                    <a:pt x="350" y="605"/>
                  </a:lnTo>
                  <a:lnTo>
                    <a:pt x="350" y="605"/>
                  </a:lnTo>
                  <a:lnTo>
                    <a:pt x="356" y="604"/>
                  </a:lnTo>
                  <a:lnTo>
                    <a:pt x="363" y="602"/>
                  </a:lnTo>
                  <a:lnTo>
                    <a:pt x="368" y="600"/>
                  </a:lnTo>
                  <a:lnTo>
                    <a:pt x="373" y="596"/>
                  </a:lnTo>
                  <a:lnTo>
                    <a:pt x="377" y="591"/>
                  </a:lnTo>
                  <a:lnTo>
                    <a:pt x="380" y="586"/>
                  </a:lnTo>
                  <a:lnTo>
                    <a:pt x="381" y="580"/>
                  </a:lnTo>
                  <a:lnTo>
                    <a:pt x="382" y="573"/>
                  </a:lnTo>
                  <a:lnTo>
                    <a:pt x="382" y="573"/>
                  </a:lnTo>
                  <a:lnTo>
                    <a:pt x="382" y="562"/>
                  </a:lnTo>
                  <a:lnTo>
                    <a:pt x="384" y="552"/>
                  </a:lnTo>
                  <a:lnTo>
                    <a:pt x="386" y="541"/>
                  </a:lnTo>
                  <a:lnTo>
                    <a:pt x="390" y="531"/>
                  </a:lnTo>
                  <a:lnTo>
                    <a:pt x="393" y="522"/>
                  </a:lnTo>
                  <a:lnTo>
                    <a:pt x="398" y="512"/>
                  </a:lnTo>
                  <a:lnTo>
                    <a:pt x="404" y="503"/>
                  </a:lnTo>
                  <a:lnTo>
                    <a:pt x="409" y="495"/>
                  </a:lnTo>
                  <a:lnTo>
                    <a:pt x="417" y="487"/>
                  </a:lnTo>
                  <a:lnTo>
                    <a:pt x="423" y="480"/>
                  </a:lnTo>
                  <a:lnTo>
                    <a:pt x="432" y="473"/>
                  </a:lnTo>
                  <a:lnTo>
                    <a:pt x="440" y="467"/>
                  </a:lnTo>
                  <a:lnTo>
                    <a:pt x="449" y="462"/>
                  </a:lnTo>
                  <a:lnTo>
                    <a:pt x="458" y="457"/>
                  </a:lnTo>
                  <a:lnTo>
                    <a:pt x="468" y="453"/>
                  </a:lnTo>
                  <a:lnTo>
                    <a:pt x="478" y="451"/>
                  </a:lnTo>
                  <a:lnTo>
                    <a:pt x="478" y="860"/>
                  </a:lnTo>
                  <a:lnTo>
                    <a:pt x="478" y="860"/>
                  </a:lnTo>
                  <a:lnTo>
                    <a:pt x="478" y="869"/>
                  </a:lnTo>
                  <a:lnTo>
                    <a:pt x="476" y="879"/>
                  </a:lnTo>
                  <a:lnTo>
                    <a:pt x="473" y="888"/>
                  </a:lnTo>
                  <a:lnTo>
                    <a:pt x="470" y="896"/>
                  </a:lnTo>
                  <a:lnTo>
                    <a:pt x="466" y="905"/>
                  </a:lnTo>
                  <a:lnTo>
                    <a:pt x="462" y="912"/>
                  </a:lnTo>
                  <a:lnTo>
                    <a:pt x="456" y="920"/>
                  </a:lnTo>
                  <a:lnTo>
                    <a:pt x="450" y="927"/>
                  </a:lnTo>
                  <a:lnTo>
                    <a:pt x="443" y="933"/>
                  </a:lnTo>
                  <a:lnTo>
                    <a:pt x="436" y="938"/>
                  </a:lnTo>
                  <a:lnTo>
                    <a:pt x="427" y="943"/>
                  </a:lnTo>
                  <a:lnTo>
                    <a:pt x="420" y="948"/>
                  </a:lnTo>
                  <a:lnTo>
                    <a:pt x="410" y="951"/>
                  </a:lnTo>
                  <a:lnTo>
                    <a:pt x="402" y="953"/>
                  </a:lnTo>
                  <a:lnTo>
                    <a:pt x="392" y="954"/>
                  </a:lnTo>
                  <a:lnTo>
                    <a:pt x="382" y="955"/>
                  </a:lnTo>
                  <a:lnTo>
                    <a:pt x="382" y="955"/>
                  </a:lnTo>
                  <a:lnTo>
                    <a:pt x="373" y="954"/>
                  </a:lnTo>
                  <a:lnTo>
                    <a:pt x="363" y="953"/>
                  </a:lnTo>
                  <a:lnTo>
                    <a:pt x="354" y="951"/>
                  </a:lnTo>
                  <a:lnTo>
                    <a:pt x="345" y="948"/>
                  </a:lnTo>
                  <a:lnTo>
                    <a:pt x="337" y="943"/>
                  </a:lnTo>
                  <a:lnTo>
                    <a:pt x="329" y="938"/>
                  </a:lnTo>
                  <a:lnTo>
                    <a:pt x="322" y="933"/>
                  </a:lnTo>
                  <a:lnTo>
                    <a:pt x="315" y="927"/>
                  </a:lnTo>
                  <a:lnTo>
                    <a:pt x="308" y="920"/>
                  </a:lnTo>
                  <a:lnTo>
                    <a:pt x="303" y="912"/>
                  </a:lnTo>
                  <a:lnTo>
                    <a:pt x="299" y="905"/>
                  </a:lnTo>
                  <a:lnTo>
                    <a:pt x="294" y="896"/>
                  </a:lnTo>
                  <a:lnTo>
                    <a:pt x="291" y="888"/>
                  </a:lnTo>
                  <a:lnTo>
                    <a:pt x="289" y="879"/>
                  </a:lnTo>
                  <a:lnTo>
                    <a:pt x="288" y="869"/>
                  </a:lnTo>
                  <a:lnTo>
                    <a:pt x="287" y="860"/>
                  </a:lnTo>
                  <a:lnTo>
                    <a:pt x="287" y="860"/>
                  </a:lnTo>
                  <a:lnTo>
                    <a:pt x="287" y="853"/>
                  </a:lnTo>
                  <a:lnTo>
                    <a:pt x="285" y="847"/>
                  </a:lnTo>
                  <a:lnTo>
                    <a:pt x="281" y="841"/>
                  </a:lnTo>
                  <a:lnTo>
                    <a:pt x="277" y="837"/>
                  </a:lnTo>
                  <a:lnTo>
                    <a:pt x="273" y="833"/>
                  </a:lnTo>
                  <a:lnTo>
                    <a:pt x="267" y="830"/>
                  </a:lnTo>
                  <a:lnTo>
                    <a:pt x="261" y="828"/>
                  </a:lnTo>
                  <a:lnTo>
                    <a:pt x="255" y="827"/>
                  </a:lnTo>
                  <a:lnTo>
                    <a:pt x="255" y="827"/>
                  </a:lnTo>
                  <a:lnTo>
                    <a:pt x="249" y="828"/>
                  </a:lnTo>
                  <a:lnTo>
                    <a:pt x="243" y="830"/>
                  </a:lnTo>
                  <a:lnTo>
                    <a:pt x="237" y="833"/>
                  </a:lnTo>
                  <a:lnTo>
                    <a:pt x="233" y="837"/>
                  </a:lnTo>
                  <a:lnTo>
                    <a:pt x="229" y="841"/>
                  </a:lnTo>
                  <a:lnTo>
                    <a:pt x="226" y="847"/>
                  </a:lnTo>
                  <a:lnTo>
                    <a:pt x="223" y="853"/>
                  </a:lnTo>
                  <a:lnTo>
                    <a:pt x="223" y="860"/>
                  </a:lnTo>
                  <a:lnTo>
                    <a:pt x="223" y="860"/>
                  </a:lnTo>
                  <a:lnTo>
                    <a:pt x="224" y="876"/>
                  </a:lnTo>
                  <a:lnTo>
                    <a:pt x="227" y="892"/>
                  </a:lnTo>
                  <a:lnTo>
                    <a:pt x="231" y="907"/>
                  </a:lnTo>
                  <a:lnTo>
                    <a:pt x="236" y="921"/>
                  </a:lnTo>
                  <a:lnTo>
                    <a:pt x="243" y="935"/>
                  </a:lnTo>
                  <a:lnTo>
                    <a:pt x="250" y="949"/>
                  </a:lnTo>
                  <a:lnTo>
                    <a:pt x="260" y="960"/>
                  </a:lnTo>
                  <a:lnTo>
                    <a:pt x="270" y="972"/>
                  </a:lnTo>
                  <a:lnTo>
                    <a:pt x="281" y="982"/>
                  </a:lnTo>
                  <a:lnTo>
                    <a:pt x="293" y="992"/>
                  </a:lnTo>
                  <a:lnTo>
                    <a:pt x="306" y="999"/>
                  </a:lnTo>
                  <a:lnTo>
                    <a:pt x="320" y="1006"/>
                  </a:lnTo>
                  <a:lnTo>
                    <a:pt x="335" y="1011"/>
                  </a:lnTo>
                  <a:lnTo>
                    <a:pt x="350" y="1015"/>
                  </a:lnTo>
                  <a:lnTo>
                    <a:pt x="366" y="1017"/>
                  </a:lnTo>
                  <a:lnTo>
                    <a:pt x="382" y="1018"/>
                  </a:lnTo>
                  <a:lnTo>
                    <a:pt x="382" y="1018"/>
                  </a:lnTo>
                  <a:lnTo>
                    <a:pt x="398" y="1017"/>
                  </a:lnTo>
                  <a:lnTo>
                    <a:pt x="414" y="1015"/>
                  </a:lnTo>
                  <a:lnTo>
                    <a:pt x="429" y="1011"/>
                  </a:lnTo>
                  <a:lnTo>
                    <a:pt x="444" y="1006"/>
                  </a:lnTo>
                  <a:lnTo>
                    <a:pt x="458" y="999"/>
                  </a:lnTo>
                  <a:lnTo>
                    <a:pt x="471" y="992"/>
                  </a:lnTo>
                  <a:lnTo>
                    <a:pt x="483" y="982"/>
                  </a:lnTo>
                  <a:lnTo>
                    <a:pt x="495" y="972"/>
                  </a:lnTo>
                  <a:lnTo>
                    <a:pt x="505" y="960"/>
                  </a:lnTo>
                  <a:lnTo>
                    <a:pt x="514" y="949"/>
                  </a:lnTo>
                  <a:lnTo>
                    <a:pt x="522" y="935"/>
                  </a:lnTo>
                  <a:lnTo>
                    <a:pt x="529" y="921"/>
                  </a:lnTo>
                  <a:lnTo>
                    <a:pt x="535" y="907"/>
                  </a:lnTo>
                  <a:lnTo>
                    <a:pt x="538" y="892"/>
                  </a:lnTo>
                  <a:lnTo>
                    <a:pt x="540" y="876"/>
                  </a:lnTo>
                  <a:lnTo>
                    <a:pt x="541" y="860"/>
                  </a:lnTo>
                  <a:lnTo>
                    <a:pt x="541" y="451"/>
                  </a:lnTo>
                  <a:lnTo>
                    <a:pt x="541" y="451"/>
                  </a:lnTo>
                  <a:lnTo>
                    <a:pt x="552" y="453"/>
                  </a:lnTo>
                  <a:lnTo>
                    <a:pt x="561" y="457"/>
                  </a:lnTo>
                  <a:lnTo>
                    <a:pt x="570" y="462"/>
                  </a:lnTo>
                  <a:lnTo>
                    <a:pt x="580" y="467"/>
                  </a:lnTo>
                  <a:lnTo>
                    <a:pt x="587" y="473"/>
                  </a:lnTo>
                  <a:lnTo>
                    <a:pt x="596" y="480"/>
                  </a:lnTo>
                  <a:lnTo>
                    <a:pt x="603" y="487"/>
                  </a:lnTo>
                  <a:lnTo>
                    <a:pt x="610" y="495"/>
                  </a:lnTo>
                  <a:lnTo>
                    <a:pt x="615" y="503"/>
                  </a:lnTo>
                  <a:lnTo>
                    <a:pt x="621" y="512"/>
                  </a:lnTo>
                  <a:lnTo>
                    <a:pt x="626" y="522"/>
                  </a:lnTo>
                  <a:lnTo>
                    <a:pt x="629" y="531"/>
                  </a:lnTo>
                  <a:lnTo>
                    <a:pt x="632" y="541"/>
                  </a:lnTo>
                  <a:lnTo>
                    <a:pt x="634" y="552"/>
                  </a:lnTo>
                  <a:lnTo>
                    <a:pt x="636" y="562"/>
                  </a:lnTo>
                  <a:lnTo>
                    <a:pt x="636" y="573"/>
                  </a:lnTo>
                  <a:lnTo>
                    <a:pt x="636" y="573"/>
                  </a:lnTo>
                  <a:lnTo>
                    <a:pt x="638" y="580"/>
                  </a:lnTo>
                  <a:lnTo>
                    <a:pt x="640" y="586"/>
                  </a:lnTo>
                  <a:lnTo>
                    <a:pt x="642" y="591"/>
                  </a:lnTo>
                  <a:lnTo>
                    <a:pt x="646" y="596"/>
                  </a:lnTo>
                  <a:lnTo>
                    <a:pt x="650" y="600"/>
                  </a:lnTo>
                  <a:lnTo>
                    <a:pt x="656" y="602"/>
                  </a:lnTo>
                  <a:lnTo>
                    <a:pt x="662" y="604"/>
                  </a:lnTo>
                  <a:lnTo>
                    <a:pt x="669" y="605"/>
                  </a:lnTo>
                  <a:lnTo>
                    <a:pt x="669" y="605"/>
                  </a:lnTo>
                  <a:lnTo>
                    <a:pt x="675" y="604"/>
                  </a:lnTo>
                  <a:lnTo>
                    <a:pt x="680" y="602"/>
                  </a:lnTo>
                  <a:lnTo>
                    <a:pt x="686" y="600"/>
                  </a:lnTo>
                  <a:lnTo>
                    <a:pt x="691" y="596"/>
                  </a:lnTo>
                  <a:lnTo>
                    <a:pt x="694" y="591"/>
                  </a:lnTo>
                  <a:lnTo>
                    <a:pt x="698" y="586"/>
                  </a:lnTo>
                  <a:lnTo>
                    <a:pt x="700" y="580"/>
                  </a:lnTo>
                  <a:lnTo>
                    <a:pt x="700" y="573"/>
                  </a:lnTo>
                  <a:lnTo>
                    <a:pt x="700" y="573"/>
                  </a:lnTo>
                  <a:lnTo>
                    <a:pt x="701" y="560"/>
                  </a:lnTo>
                  <a:lnTo>
                    <a:pt x="703" y="547"/>
                  </a:lnTo>
                  <a:lnTo>
                    <a:pt x="706" y="536"/>
                  </a:lnTo>
                  <a:lnTo>
                    <a:pt x="711" y="524"/>
                  </a:lnTo>
                  <a:lnTo>
                    <a:pt x="716" y="513"/>
                  </a:lnTo>
                  <a:lnTo>
                    <a:pt x="722" y="502"/>
                  </a:lnTo>
                  <a:lnTo>
                    <a:pt x="730" y="493"/>
                  </a:lnTo>
                  <a:lnTo>
                    <a:pt x="737" y="483"/>
                  </a:lnTo>
                  <a:lnTo>
                    <a:pt x="747" y="476"/>
                  </a:lnTo>
                  <a:lnTo>
                    <a:pt x="757" y="468"/>
                  </a:lnTo>
                  <a:lnTo>
                    <a:pt x="767" y="462"/>
                  </a:lnTo>
                  <a:lnTo>
                    <a:pt x="778" y="456"/>
                  </a:lnTo>
                  <a:lnTo>
                    <a:pt x="790" y="452"/>
                  </a:lnTo>
                  <a:lnTo>
                    <a:pt x="802" y="449"/>
                  </a:lnTo>
                  <a:lnTo>
                    <a:pt x="815" y="447"/>
                  </a:lnTo>
                  <a:lnTo>
                    <a:pt x="827" y="445"/>
                  </a:lnTo>
                  <a:lnTo>
                    <a:pt x="827" y="445"/>
                  </a:lnTo>
                  <a:lnTo>
                    <a:pt x="840" y="447"/>
                  </a:lnTo>
                  <a:lnTo>
                    <a:pt x="853" y="449"/>
                  </a:lnTo>
                  <a:lnTo>
                    <a:pt x="865" y="452"/>
                  </a:lnTo>
                  <a:lnTo>
                    <a:pt x="877" y="456"/>
                  </a:lnTo>
                  <a:lnTo>
                    <a:pt x="889" y="462"/>
                  </a:lnTo>
                  <a:lnTo>
                    <a:pt x="898" y="468"/>
                  </a:lnTo>
                  <a:lnTo>
                    <a:pt x="908" y="476"/>
                  </a:lnTo>
                  <a:lnTo>
                    <a:pt x="918" y="483"/>
                  </a:lnTo>
                  <a:lnTo>
                    <a:pt x="926" y="493"/>
                  </a:lnTo>
                  <a:lnTo>
                    <a:pt x="933" y="502"/>
                  </a:lnTo>
                  <a:lnTo>
                    <a:pt x="939" y="513"/>
                  </a:lnTo>
                  <a:lnTo>
                    <a:pt x="944" y="524"/>
                  </a:lnTo>
                  <a:lnTo>
                    <a:pt x="949" y="536"/>
                  </a:lnTo>
                  <a:lnTo>
                    <a:pt x="952" y="547"/>
                  </a:lnTo>
                  <a:lnTo>
                    <a:pt x="954" y="560"/>
                  </a:lnTo>
                  <a:lnTo>
                    <a:pt x="955" y="573"/>
                  </a:lnTo>
                  <a:lnTo>
                    <a:pt x="955" y="573"/>
                  </a:lnTo>
                  <a:lnTo>
                    <a:pt x="955" y="580"/>
                  </a:lnTo>
                  <a:lnTo>
                    <a:pt x="957" y="586"/>
                  </a:lnTo>
                  <a:lnTo>
                    <a:pt x="961" y="591"/>
                  </a:lnTo>
                  <a:lnTo>
                    <a:pt x="964" y="596"/>
                  </a:lnTo>
                  <a:lnTo>
                    <a:pt x="969" y="600"/>
                  </a:lnTo>
                  <a:lnTo>
                    <a:pt x="974" y="602"/>
                  </a:lnTo>
                  <a:lnTo>
                    <a:pt x="980" y="604"/>
                  </a:lnTo>
                  <a:lnTo>
                    <a:pt x="986" y="605"/>
                  </a:lnTo>
                  <a:lnTo>
                    <a:pt x="986" y="605"/>
                  </a:lnTo>
                  <a:lnTo>
                    <a:pt x="993" y="604"/>
                  </a:lnTo>
                  <a:lnTo>
                    <a:pt x="999" y="602"/>
                  </a:lnTo>
                  <a:lnTo>
                    <a:pt x="1005" y="600"/>
                  </a:lnTo>
                  <a:lnTo>
                    <a:pt x="1009" y="596"/>
                  </a:lnTo>
                  <a:lnTo>
                    <a:pt x="1013" y="591"/>
                  </a:lnTo>
                  <a:lnTo>
                    <a:pt x="1016" y="586"/>
                  </a:lnTo>
                  <a:lnTo>
                    <a:pt x="1017" y="580"/>
                  </a:lnTo>
                  <a:lnTo>
                    <a:pt x="1018" y="573"/>
                  </a:lnTo>
                  <a:lnTo>
                    <a:pt x="1018" y="573"/>
                  </a:lnTo>
                  <a:lnTo>
                    <a:pt x="1017" y="554"/>
                  </a:lnTo>
                  <a:lnTo>
                    <a:pt x="1017" y="554"/>
                  </a:lnTo>
                  <a:close/>
                  <a:moveTo>
                    <a:pt x="827" y="382"/>
                  </a:moveTo>
                  <a:lnTo>
                    <a:pt x="827" y="382"/>
                  </a:lnTo>
                  <a:lnTo>
                    <a:pt x="816" y="383"/>
                  </a:lnTo>
                  <a:lnTo>
                    <a:pt x="803" y="384"/>
                  </a:lnTo>
                  <a:lnTo>
                    <a:pt x="791" y="385"/>
                  </a:lnTo>
                  <a:lnTo>
                    <a:pt x="779" y="389"/>
                  </a:lnTo>
                  <a:lnTo>
                    <a:pt x="768" y="392"/>
                  </a:lnTo>
                  <a:lnTo>
                    <a:pt x="757" y="396"/>
                  </a:lnTo>
                  <a:lnTo>
                    <a:pt x="746" y="400"/>
                  </a:lnTo>
                  <a:lnTo>
                    <a:pt x="736" y="406"/>
                  </a:lnTo>
                  <a:lnTo>
                    <a:pt x="726" y="412"/>
                  </a:lnTo>
                  <a:lnTo>
                    <a:pt x="716" y="419"/>
                  </a:lnTo>
                  <a:lnTo>
                    <a:pt x="707" y="425"/>
                  </a:lnTo>
                  <a:lnTo>
                    <a:pt x="699" y="433"/>
                  </a:lnTo>
                  <a:lnTo>
                    <a:pt x="690" y="441"/>
                  </a:lnTo>
                  <a:lnTo>
                    <a:pt x="683" y="450"/>
                  </a:lnTo>
                  <a:lnTo>
                    <a:pt x="675" y="458"/>
                  </a:lnTo>
                  <a:lnTo>
                    <a:pt x="669" y="468"/>
                  </a:lnTo>
                  <a:lnTo>
                    <a:pt x="669" y="468"/>
                  </a:lnTo>
                  <a:lnTo>
                    <a:pt x="662" y="458"/>
                  </a:lnTo>
                  <a:lnTo>
                    <a:pt x="655" y="450"/>
                  </a:lnTo>
                  <a:lnTo>
                    <a:pt x="647" y="441"/>
                  </a:lnTo>
                  <a:lnTo>
                    <a:pt x="639" y="433"/>
                  </a:lnTo>
                  <a:lnTo>
                    <a:pt x="630" y="425"/>
                  </a:lnTo>
                  <a:lnTo>
                    <a:pt x="620" y="419"/>
                  </a:lnTo>
                  <a:lnTo>
                    <a:pt x="611" y="412"/>
                  </a:lnTo>
                  <a:lnTo>
                    <a:pt x="601" y="406"/>
                  </a:lnTo>
                  <a:lnTo>
                    <a:pt x="590" y="400"/>
                  </a:lnTo>
                  <a:lnTo>
                    <a:pt x="580" y="396"/>
                  </a:lnTo>
                  <a:lnTo>
                    <a:pt x="569" y="392"/>
                  </a:lnTo>
                  <a:lnTo>
                    <a:pt x="557" y="389"/>
                  </a:lnTo>
                  <a:lnTo>
                    <a:pt x="546" y="385"/>
                  </a:lnTo>
                  <a:lnTo>
                    <a:pt x="533" y="384"/>
                  </a:lnTo>
                  <a:lnTo>
                    <a:pt x="522" y="383"/>
                  </a:lnTo>
                  <a:lnTo>
                    <a:pt x="510" y="382"/>
                  </a:lnTo>
                  <a:lnTo>
                    <a:pt x="510" y="382"/>
                  </a:lnTo>
                  <a:lnTo>
                    <a:pt x="497" y="383"/>
                  </a:lnTo>
                  <a:lnTo>
                    <a:pt x="485" y="384"/>
                  </a:lnTo>
                  <a:lnTo>
                    <a:pt x="473" y="385"/>
                  </a:lnTo>
                  <a:lnTo>
                    <a:pt x="462" y="389"/>
                  </a:lnTo>
                  <a:lnTo>
                    <a:pt x="450" y="392"/>
                  </a:lnTo>
                  <a:lnTo>
                    <a:pt x="439" y="396"/>
                  </a:lnTo>
                  <a:lnTo>
                    <a:pt x="428" y="400"/>
                  </a:lnTo>
                  <a:lnTo>
                    <a:pt x="418" y="406"/>
                  </a:lnTo>
                  <a:lnTo>
                    <a:pt x="408" y="412"/>
                  </a:lnTo>
                  <a:lnTo>
                    <a:pt x="398" y="419"/>
                  </a:lnTo>
                  <a:lnTo>
                    <a:pt x="389" y="425"/>
                  </a:lnTo>
                  <a:lnTo>
                    <a:pt x="380" y="433"/>
                  </a:lnTo>
                  <a:lnTo>
                    <a:pt x="373" y="441"/>
                  </a:lnTo>
                  <a:lnTo>
                    <a:pt x="364" y="450"/>
                  </a:lnTo>
                  <a:lnTo>
                    <a:pt x="358" y="458"/>
                  </a:lnTo>
                  <a:lnTo>
                    <a:pt x="350" y="468"/>
                  </a:lnTo>
                  <a:lnTo>
                    <a:pt x="350" y="468"/>
                  </a:lnTo>
                  <a:lnTo>
                    <a:pt x="344" y="458"/>
                  </a:lnTo>
                  <a:lnTo>
                    <a:pt x="336" y="450"/>
                  </a:lnTo>
                  <a:lnTo>
                    <a:pt x="329" y="441"/>
                  </a:lnTo>
                  <a:lnTo>
                    <a:pt x="320" y="433"/>
                  </a:lnTo>
                  <a:lnTo>
                    <a:pt x="311" y="425"/>
                  </a:lnTo>
                  <a:lnTo>
                    <a:pt x="303" y="419"/>
                  </a:lnTo>
                  <a:lnTo>
                    <a:pt x="293" y="412"/>
                  </a:lnTo>
                  <a:lnTo>
                    <a:pt x="283" y="406"/>
                  </a:lnTo>
                  <a:lnTo>
                    <a:pt x="273" y="400"/>
                  </a:lnTo>
                  <a:lnTo>
                    <a:pt x="262" y="396"/>
                  </a:lnTo>
                  <a:lnTo>
                    <a:pt x="251" y="392"/>
                  </a:lnTo>
                  <a:lnTo>
                    <a:pt x="239" y="389"/>
                  </a:lnTo>
                  <a:lnTo>
                    <a:pt x="228" y="385"/>
                  </a:lnTo>
                  <a:lnTo>
                    <a:pt x="216" y="384"/>
                  </a:lnTo>
                  <a:lnTo>
                    <a:pt x="204" y="383"/>
                  </a:lnTo>
                  <a:lnTo>
                    <a:pt x="191" y="382"/>
                  </a:lnTo>
                  <a:lnTo>
                    <a:pt x="191" y="382"/>
                  </a:lnTo>
                  <a:lnTo>
                    <a:pt x="178" y="383"/>
                  </a:lnTo>
                  <a:lnTo>
                    <a:pt x="165" y="384"/>
                  </a:lnTo>
                  <a:lnTo>
                    <a:pt x="154" y="386"/>
                  </a:lnTo>
                  <a:lnTo>
                    <a:pt x="142" y="389"/>
                  </a:lnTo>
                  <a:lnTo>
                    <a:pt x="130" y="393"/>
                  </a:lnTo>
                  <a:lnTo>
                    <a:pt x="118" y="397"/>
                  </a:lnTo>
                  <a:lnTo>
                    <a:pt x="108" y="403"/>
                  </a:lnTo>
                  <a:lnTo>
                    <a:pt x="97" y="408"/>
                  </a:lnTo>
                  <a:lnTo>
                    <a:pt x="97" y="408"/>
                  </a:lnTo>
                  <a:lnTo>
                    <a:pt x="110" y="378"/>
                  </a:lnTo>
                  <a:lnTo>
                    <a:pt x="126" y="349"/>
                  </a:lnTo>
                  <a:lnTo>
                    <a:pt x="143" y="321"/>
                  </a:lnTo>
                  <a:lnTo>
                    <a:pt x="162" y="295"/>
                  </a:lnTo>
                  <a:lnTo>
                    <a:pt x="184" y="271"/>
                  </a:lnTo>
                  <a:lnTo>
                    <a:pt x="206" y="247"/>
                  </a:lnTo>
                  <a:lnTo>
                    <a:pt x="231" y="226"/>
                  </a:lnTo>
                  <a:lnTo>
                    <a:pt x="258" y="206"/>
                  </a:lnTo>
                  <a:lnTo>
                    <a:pt x="285" y="189"/>
                  </a:lnTo>
                  <a:lnTo>
                    <a:pt x="314" y="173"/>
                  </a:lnTo>
                  <a:lnTo>
                    <a:pt x="344" y="160"/>
                  </a:lnTo>
                  <a:lnTo>
                    <a:pt x="375" y="148"/>
                  </a:lnTo>
                  <a:lnTo>
                    <a:pt x="408" y="140"/>
                  </a:lnTo>
                  <a:lnTo>
                    <a:pt x="424" y="136"/>
                  </a:lnTo>
                  <a:lnTo>
                    <a:pt x="441" y="133"/>
                  </a:lnTo>
                  <a:lnTo>
                    <a:pt x="457" y="131"/>
                  </a:lnTo>
                  <a:lnTo>
                    <a:pt x="474" y="129"/>
                  </a:lnTo>
                  <a:lnTo>
                    <a:pt x="492" y="128"/>
                  </a:lnTo>
                  <a:lnTo>
                    <a:pt x="510" y="128"/>
                  </a:lnTo>
                  <a:lnTo>
                    <a:pt x="510" y="128"/>
                  </a:lnTo>
                  <a:lnTo>
                    <a:pt x="527" y="128"/>
                  </a:lnTo>
                  <a:lnTo>
                    <a:pt x="544" y="129"/>
                  </a:lnTo>
                  <a:lnTo>
                    <a:pt x="561" y="131"/>
                  </a:lnTo>
                  <a:lnTo>
                    <a:pt x="579" y="133"/>
                  </a:lnTo>
                  <a:lnTo>
                    <a:pt x="595" y="136"/>
                  </a:lnTo>
                  <a:lnTo>
                    <a:pt x="612" y="140"/>
                  </a:lnTo>
                  <a:lnTo>
                    <a:pt x="644" y="148"/>
                  </a:lnTo>
                  <a:lnTo>
                    <a:pt x="675" y="160"/>
                  </a:lnTo>
                  <a:lnTo>
                    <a:pt x="705" y="173"/>
                  </a:lnTo>
                  <a:lnTo>
                    <a:pt x="734" y="189"/>
                  </a:lnTo>
                  <a:lnTo>
                    <a:pt x="762" y="206"/>
                  </a:lnTo>
                  <a:lnTo>
                    <a:pt x="788" y="226"/>
                  </a:lnTo>
                  <a:lnTo>
                    <a:pt x="812" y="247"/>
                  </a:lnTo>
                  <a:lnTo>
                    <a:pt x="835" y="271"/>
                  </a:lnTo>
                  <a:lnTo>
                    <a:pt x="856" y="295"/>
                  </a:lnTo>
                  <a:lnTo>
                    <a:pt x="876" y="321"/>
                  </a:lnTo>
                  <a:lnTo>
                    <a:pt x="894" y="349"/>
                  </a:lnTo>
                  <a:lnTo>
                    <a:pt x="909" y="378"/>
                  </a:lnTo>
                  <a:lnTo>
                    <a:pt x="923" y="408"/>
                  </a:lnTo>
                  <a:lnTo>
                    <a:pt x="923" y="408"/>
                  </a:lnTo>
                  <a:lnTo>
                    <a:pt x="912" y="403"/>
                  </a:lnTo>
                  <a:lnTo>
                    <a:pt x="900" y="397"/>
                  </a:lnTo>
                  <a:lnTo>
                    <a:pt x="890" y="393"/>
                  </a:lnTo>
                  <a:lnTo>
                    <a:pt x="878" y="389"/>
                  </a:lnTo>
                  <a:lnTo>
                    <a:pt x="865" y="386"/>
                  </a:lnTo>
                  <a:lnTo>
                    <a:pt x="853" y="384"/>
                  </a:lnTo>
                  <a:lnTo>
                    <a:pt x="840" y="383"/>
                  </a:lnTo>
                  <a:lnTo>
                    <a:pt x="827" y="382"/>
                  </a:lnTo>
                  <a:lnTo>
                    <a:pt x="827" y="38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9" name="矩形 38"/>
          <p:cNvSpPr/>
          <p:nvPr/>
        </p:nvSpPr>
        <p:spPr>
          <a:xfrm>
            <a:off x="8729422" y="3855596"/>
            <a:ext cx="2534452" cy="2636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美化环境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我们坚持以客户为中心，快速响应客户需求，持续为客户创造长期价值进而成就客户。为客户提供有效服务</a:t>
            </a:r>
          </a:p>
        </p:txBody>
      </p:sp>
      <p:sp>
        <p:nvSpPr>
          <p:cNvPr id="40" name="任意多边形 39"/>
          <p:cNvSpPr/>
          <p:nvPr/>
        </p:nvSpPr>
        <p:spPr>
          <a:xfrm>
            <a:off x="9145037" y="2004715"/>
            <a:ext cx="1703222" cy="1703222"/>
          </a:xfrm>
          <a:custGeom>
            <a:gdLst>
              <a:gd fmla="*/ 885717 w 2333806" name="connsiteX0"/>
              <a:gd fmla="*/ 470942 h 2333807" name="connsiteY0"/>
              <a:gd fmla="*/ 470942 w 2333806" name="connsiteX1"/>
              <a:gd fmla="*/ 1448090 h 2333807" name="connsiteY1"/>
              <a:gd fmla="*/ 1448090 w 2333806" name="connsiteX2"/>
              <a:gd fmla="*/ 1862864 h 2333807" name="connsiteY2"/>
              <a:gd fmla="*/ 1862864 w 2333806" name="connsiteX3"/>
              <a:gd fmla="*/ 885717 h 2333807" name="connsiteY3"/>
              <a:gd fmla="*/ 885717 w 2333806" name="connsiteX4"/>
              <a:gd fmla="*/ 470942 h 2333807" name="connsiteY4"/>
              <a:gd fmla="*/ 729773 w 2333806" name="connsiteX5"/>
              <a:gd fmla="*/ 84969 h 2333807" name="connsiteY5"/>
              <a:gd fmla="*/ 850669 w 2333806" name="connsiteX6"/>
              <a:gd fmla="*/ 136286 h 2333807" name="connsiteY6"/>
              <a:gd fmla="*/ 892245 w 2333806" name="connsiteX7"/>
              <a:gd fmla="*/ 239189 h 2333807" name="connsiteY7"/>
              <a:gd fmla="*/ 897994 w 2333806" name="connsiteX8"/>
              <a:gd fmla="*/ 237197 h 2333807" name="connsiteY8"/>
              <a:gd fmla="*/ 992578 w 2333806" name="connsiteX9"/>
              <a:gd fmla="*/ 214799 h 2333807" name="connsiteY9"/>
              <a:gd fmla="*/ 1074034 w 2333806" name="connsiteX10"/>
              <a:gd fmla="*/ 203959 h 2333807" name="connsiteY10"/>
              <a:gd fmla="*/ 1074034 w 2333806" name="connsiteX11"/>
              <a:gd fmla="*/ 92869 h 2333807" name="connsiteY11"/>
              <a:gd fmla="*/ 1130754 w 2333806" name="connsiteX12"/>
              <a:gd fmla="*/ 7298 h 2333807" name="connsiteY12"/>
              <a:gd fmla="*/ 1166903 w 2333806" name="connsiteX13"/>
              <a:gd fmla="*/ 0 h 2333807" name="connsiteY13"/>
              <a:gd fmla="*/ 1259772 w 2333806" name="connsiteX14"/>
              <a:gd fmla="*/ 92869 h 2333807" name="connsiteY14"/>
              <a:gd fmla="*/ 1259772 w 2333806" name="connsiteX15"/>
              <a:gd fmla="*/ 204083 h 2333807" name="connsiteY15"/>
              <a:gd fmla="*/ 1275829 w 2333806" name="connsiteX16"/>
              <a:gd fmla="*/ 205127 h 2333807" name="connsiteY16"/>
              <a:gd fmla="*/ 1367969 w 2333806" name="connsiteX17"/>
              <a:gd fmla="*/ 220181 h 2333807" name="connsiteY17"/>
              <a:gd fmla="*/ 1456065 w 2333806" name="connsiteX18"/>
              <a:gd fmla="*/ 248001 h 2333807" name="connsiteY18"/>
              <a:gd fmla="*/ 1501076 w 2333806" name="connsiteX19"/>
              <a:gd fmla="*/ 141963 h 2333807" name="connsiteY19"/>
              <a:gd fmla="*/ 1551773 w 2333806" name="connsiteX20"/>
              <a:gd fmla="*/ 92143 h 2333807" name="connsiteY20"/>
              <a:gd fmla="*/ 1622849 w 2333806" name="connsiteX21"/>
              <a:gd fmla="*/ 92763 h 2333807" name="connsiteY21"/>
              <a:gd fmla="*/ 1672048 w 2333806" name="connsiteX22"/>
              <a:gd fmla="*/ 214537 h 2333807" name="connsiteY22"/>
              <a:gd fmla="*/ 1627038 w 2333806" name="connsiteX23"/>
              <a:gd fmla="*/ 320574 h 2333807" name="connsiteY23"/>
              <a:gd fmla="*/ 1708247 w 2333806" name="connsiteX24"/>
              <a:gd fmla="*/ 364621 h 2333807" name="connsiteY24"/>
              <a:gd fmla="*/ 1782477 w 2333806" name="connsiteX25"/>
              <a:gd fmla="*/ 419993 h 2333807" name="connsiteY25"/>
              <a:gd fmla="*/ 1860692 w 2333806" name="connsiteX26"/>
              <a:gd fmla="*/ 341778 h 2333807" name="connsiteY26"/>
              <a:gd fmla="*/ 1891414 w 2333806" name="connsiteX27"/>
              <a:gd fmla="*/ 321378 h 2333807" name="connsiteY27"/>
              <a:gd fmla="*/ 1992029 w 2333806" name="connsiteX28"/>
              <a:gd fmla="*/ 341778 h 2333807" name="connsiteY28"/>
              <a:gd fmla="*/ 1992029 w 2333806" name="connsiteX29"/>
              <a:gd fmla="*/ 473115 h 2333807" name="connsiteY29"/>
              <a:gd fmla="*/ 1913780 w 2333806" name="connsiteX30"/>
              <a:gd fmla="*/ 551364 h 2333807" name="connsiteY30"/>
              <a:gd fmla="*/ 1916033 w 2333806" name="connsiteX31"/>
              <a:gd fmla="*/ 553858 h 2333807" name="connsiteY31"/>
              <a:gd fmla="*/ 2022478 w 2333806" name="connsiteX32"/>
              <a:gd fmla="*/ 714512 h 2333807" name="connsiteY32"/>
              <a:gd fmla="*/ 2025039 w 2333806" name="connsiteX33"/>
              <a:gd fmla="*/ 720032 h 2333807" name="connsiteY33"/>
              <a:gd fmla="*/ 2127941 w 2333806" name="connsiteX34"/>
              <a:gd fmla="*/ 678457 h 2333807" name="connsiteY34"/>
              <a:gd fmla="*/ 2248838 w 2333806" name="connsiteX35"/>
              <a:gd fmla="*/ 729774 h 2333807" name="connsiteY35"/>
              <a:gd fmla="*/ 2197520 w 2333806" name="connsiteX36"/>
              <a:gd fmla="*/ 850670 h 2333807" name="connsiteY36"/>
              <a:gd fmla="*/ 2094618 w 2333806" name="connsiteX37"/>
              <a:gd fmla="*/ 892245 h 2333807" name="connsiteY37"/>
              <a:gd fmla="*/ 2096610 w 2333806" name="connsiteX38"/>
              <a:gd fmla="*/ 897994 h 2333807" name="connsiteY38"/>
              <a:gd fmla="*/ 2119008 w 2333806" name="connsiteX39"/>
              <a:gd fmla="*/ 992578 h 2333807" name="connsiteY39"/>
              <a:gd fmla="*/ 2129847 w 2333806" name="connsiteX40"/>
              <a:gd fmla="*/ 1074035 h 2333807" name="connsiteY40"/>
              <a:gd fmla="*/ 2240937 w 2333806" name="connsiteX41"/>
              <a:gd fmla="*/ 1074035 h 2333807" name="connsiteY41"/>
              <a:gd fmla="*/ 2333806 w 2333806" name="connsiteX42"/>
              <a:gd fmla="*/ 1166904 h 2333807" name="connsiteY42"/>
              <a:gd fmla="*/ 2240937 w 2333806" name="connsiteX43"/>
              <a:gd fmla="*/ 1259773 h 2333807" name="connsiteY43"/>
              <a:gd fmla="*/ 2129724 w 2333806" name="connsiteX44"/>
              <a:gd fmla="*/ 1259773 h 2333807" name="connsiteY44"/>
              <a:gd fmla="*/ 2128680 w 2333806" name="connsiteX45"/>
              <a:gd fmla="*/ 1275829 h 2333807" name="connsiteY45"/>
              <a:gd fmla="*/ 2113625 w 2333806" name="connsiteX46"/>
              <a:gd fmla="*/ 1367968 h 2333807" name="connsiteY46"/>
              <a:gd fmla="*/ 2085805 w 2333806" name="connsiteX47"/>
              <a:gd fmla="*/ 1456066 h 2333807" name="connsiteY47"/>
              <a:gd fmla="*/ 2191844 w 2333806" name="connsiteX48"/>
              <a:gd fmla="*/ 1501076 h 2333807" name="connsiteY48"/>
              <a:gd fmla="*/ 2241043 w 2333806" name="connsiteX49"/>
              <a:gd fmla="*/ 1622849 h 2333807" name="connsiteY49"/>
              <a:gd fmla="*/ 2119270 w 2333806" name="connsiteX50"/>
              <a:gd fmla="*/ 1672049 h 2333807" name="connsiteY50"/>
              <a:gd fmla="*/ 2013232 w 2333806" name="connsiteX51"/>
              <a:gd fmla="*/ 1627038 h 2333807" name="connsiteY51"/>
              <a:gd fmla="*/ 1969186 w 2333806" name="connsiteX52"/>
              <a:gd fmla="*/ 1708247 h 2333807" name="connsiteY52"/>
              <a:gd fmla="*/ 1913814 w 2333806" name="connsiteX53"/>
              <a:gd fmla="*/ 1782478 h 2333807" name="connsiteY53"/>
              <a:gd fmla="*/ 1992028 w 2333806" name="connsiteX54"/>
              <a:gd fmla="*/ 1860693 h 2333807" name="connsiteY54"/>
              <a:gd fmla="*/ 1992028 w 2333806" name="connsiteX55"/>
              <a:gd fmla="*/ 1992030 h 2333807" name="connsiteY55"/>
              <a:gd fmla="*/ 1860691 w 2333806" name="connsiteX56"/>
              <a:gd fmla="*/ 1992030 h 2333807" name="connsiteY56"/>
              <a:gd fmla="*/ 1782442 w 2333806" name="connsiteX57"/>
              <a:gd fmla="*/ 1913780 h 2333807" name="connsiteY57"/>
              <a:gd fmla="*/ 1779948 w 2333806" name="connsiteX58"/>
              <a:gd fmla="*/ 1916034 h 2333807" name="connsiteY58"/>
              <a:gd fmla="*/ 1619295 w 2333806" name="connsiteX59"/>
              <a:gd fmla="*/ 2022478 h 2333807" name="connsiteY59"/>
              <a:gd fmla="*/ 1613774 w 2333806" name="connsiteX60"/>
              <a:gd fmla="*/ 2025039 h 2333807" name="connsiteY60"/>
              <a:gd fmla="*/ 1655350 w 2333806" name="connsiteX61"/>
              <a:gd fmla="*/ 2127942 h 2333807" name="connsiteY61"/>
              <a:gd fmla="*/ 1604032 w 2333806" name="connsiteX62"/>
              <a:gd fmla="*/ 2248838 h 2333807" name="connsiteY62"/>
              <a:gd fmla="*/ 1483136 w 2333806" name="connsiteX63"/>
              <a:gd fmla="*/ 2197521 h 2333807" name="connsiteY63"/>
              <a:gd fmla="*/ 1441561 w 2333806" name="connsiteX64"/>
              <a:gd fmla="*/ 2094618 h 2333807" name="connsiteY64"/>
              <a:gd fmla="*/ 1435812 w 2333806" name="connsiteX65"/>
              <a:gd fmla="*/ 2096610 h 2333807" name="connsiteY65"/>
              <a:gd fmla="*/ 1341228 w 2333806" name="connsiteX66"/>
              <a:gd fmla="*/ 2119008 h 2333807" name="connsiteY66"/>
              <a:gd fmla="*/ 1259772 w 2333806" name="connsiteX67"/>
              <a:gd fmla="*/ 2129848 h 2333807" name="connsiteY67"/>
              <a:gd fmla="*/ 1259772 w 2333806" name="connsiteX68"/>
              <a:gd fmla="*/ 2240938 h 2333807" name="connsiteY68"/>
              <a:gd fmla="*/ 1166903 w 2333806" name="connsiteX69"/>
              <a:gd fmla="*/ 2333807 h 2333807" name="connsiteY69"/>
              <a:gd fmla="*/ 1074033 w 2333806" name="connsiteX70"/>
              <a:gd fmla="*/ 2240938 h 2333807" name="connsiteY70"/>
              <a:gd fmla="*/ 1074034 w 2333806" name="connsiteX71"/>
              <a:gd fmla="*/ 2129724 h 2333807" name="connsiteY71"/>
              <a:gd fmla="*/ 1057977 w 2333806" name="connsiteX72"/>
              <a:gd fmla="*/ 2128680 h 2333807" name="connsiteY72"/>
              <a:gd fmla="*/ 965838 w 2333806" name="connsiteX73"/>
              <a:gd fmla="*/ 2113626 h 2333807" name="connsiteY73"/>
              <a:gd fmla="*/ 877740 w 2333806" name="connsiteX74"/>
              <a:gd fmla="*/ 2085806 h 2333807" name="connsiteY74"/>
              <a:gd fmla="*/ 832730 w 2333806" name="connsiteX75"/>
              <a:gd fmla="*/ 2191844 h 2333807" name="connsiteY75"/>
              <a:gd fmla="*/ 710957 w 2333806" name="connsiteX76"/>
              <a:gd fmla="*/ 2241044 h 2333807" name="connsiteY76"/>
              <a:gd fmla="*/ 661757 w 2333806" name="connsiteX77"/>
              <a:gd fmla="*/ 2119271 h 2333807" name="connsiteY77"/>
              <a:gd fmla="*/ 706768 w 2333806" name="connsiteX78"/>
              <a:gd fmla="*/ 2013232 h 2333807" name="connsiteY78"/>
              <a:gd fmla="*/ 625560 w 2333806" name="connsiteX79"/>
              <a:gd fmla="*/ 1969186 h 2333807" name="connsiteY79"/>
              <a:gd fmla="*/ 551328 w 2333806" name="connsiteX80"/>
              <a:gd fmla="*/ 1913814 h 2333807" name="connsiteY80"/>
              <a:gd fmla="*/ 473114 w 2333806" name="connsiteX81"/>
              <a:gd fmla="*/ 1992029 h 2333807" name="connsiteY81"/>
              <a:gd fmla="*/ 341776 w 2333806" name="connsiteX82"/>
              <a:gd fmla="*/ 1992029 h 2333807" name="connsiteY82"/>
              <a:gd fmla="*/ 341777 w 2333806" name="connsiteX83"/>
              <a:gd fmla="*/ 1860692 h 2333807" name="connsiteY83"/>
              <a:gd fmla="*/ 420027 w 2333806" name="connsiteX84"/>
              <a:gd fmla="*/ 1782443 h 2333807" name="connsiteY84"/>
              <a:gd fmla="*/ 417773 w 2333806" name="connsiteX85"/>
              <a:gd fmla="*/ 1779948 h 2333807" name="connsiteY85"/>
              <a:gd fmla="*/ 311328 w 2333806" name="connsiteX86"/>
              <a:gd fmla="*/ 1619294 h 2333807" name="connsiteY86"/>
              <a:gd fmla="*/ 308767 w 2333806" name="connsiteX87"/>
              <a:gd fmla="*/ 1613775 h 2333807" name="connsiteY87"/>
              <a:gd fmla="*/ 205864 w 2333806" name="connsiteX88"/>
              <a:gd fmla="*/ 1655350 h 2333807" name="connsiteY88"/>
              <a:gd fmla="*/ 84968 w 2333806" name="connsiteX89"/>
              <a:gd fmla="*/ 1604033 h 2333807" name="connsiteY89"/>
              <a:gd fmla="*/ 136285 w 2333806" name="connsiteX90"/>
              <a:gd fmla="*/ 1483137 h 2333807" name="connsiteY90"/>
              <a:gd fmla="*/ 239189 w 2333806" name="connsiteX91"/>
              <a:gd fmla="*/ 1441562 h 2333807" name="connsiteY91"/>
              <a:gd fmla="*/ 237197 w 2333806" name="connsiteX92"/>
              <a:gd fmla="*/ 1435813 h 2333807" name="connsiteY92"/>
              <a:gd fmla="*/ 214799 w 2333806" name="connsiteX93"/>
              <a:gd fmla="*/ 1341228 h 2333807" name="connsiteY93"/>
              <a:gd fmla="*/ 203960 w 2333806" name="connsiteX94"/>
              <a:gd fmla="*/ 1259772 h 2333807" name="connsiteY94"/>
              <a:gd fmla="*/ 92868 w 2333806" name="connsiteX95"/>
              <a:gd fmla="*/ 1259772 h 2333807" name="connsiteY95"/>
              <a:gd fmla="*/ 0 w 2333806" name="connsiteX96"/>
              <a:gd fmla="*/ 1166903 h 2333807" name="connsiteY96"/>
              <a:gd fmla="*/ 56720 w 2333806" name="connsiteX97"/>
              <a:gd fmla="*/ 1081333 h 2333807" name="connsiteY97"/>
              <a:gd fmla="*/ 92869 w 2333806" name="connsiteX98"/>
              <a:gd fmla="*/ 1074034 h 2333807" name="connsiteY98"/>
              <a:gd fmla="*/ 204083 w 2333806" name="connsiteX99"/>
              <a:gd fmla="*/ 1074034 h 2333807" name="connsiteY99"/>
              <a:gd fmla="*/ 205127 w 2333806" name="connsiteX100"/>
              <a:gd fmla="*/ 1057977 h 2333807" name="connsiteY100"/>
              <a:gd fmla="*/ 220181 w 2333806" name="connsiteX101"/>
              <a:gd fmla="*/ 965838 h 2333807" name="connsiteY101"/>
              <a:gd fmla="*/ 248000 w 2333806" name="connsiteX102"/>
              <a:gd fmla="*/ 877741 h 2333807" name="connsiteY102"/>
              <a:gd fmla="*/ 141962 w 2333806" name="connsiteX103"/>
              <a:gd fmla="*/ 832731 h 2333807" name="connsiteY103"/>
              <a:gd fmla="*/ 92762 w 2333806" name="connsiteX104"/>
              <a:gd fmla="*/ 710958 h 2333807" name="connsiteY104"/>
              <a:gd fmla="*/ 143460 w 2333806" name="connsiteX105"/>
              <a:gd fmla="*/ 661138 h 2333807" name="connsiteY105"/>
              <a:gd fmla="*/ 214536 w 2333806" name="connsiteX106"/>
              <a:gd fmla="*/ 661758 h 2333807" name="connsiteY106"/>
              <a:gd fmla="*/ 320574 w 2333806" name="connsiteX107"/>
              <a:gd fmla="*/ 706769 h 2333807" name="connsiteY107"/>
              <a:gd fmla="*/ 364620 w 2333806" name="connsiteX108"/>
              <a:gd fmla="*/ 625560 h 2333807" name="connsiteY108"/>
              <a:gd fmla="*/ 419993 w 2333806" name="connsiteX109"/>
              <a:gd fmla="*/ 551329 h 2333807" name="connsiteY109"/>
              <a:gd fmla="*/ 341778 w 2333806" name="connsiteX110"/>
              <a:gd fmla="*/ 473114 h 2333807" name="connsiteY110"/>
              <a:gd fmla="*/ 341777 w 2333806" name="connsiteX111"/>
              <a:gd fmla="*/ 341777 h 2333807" name="connsiteY111"/>
              <a:gd fmla="*/ 372499 w 2333806" name="connsiteX112"/>
              <a:gd fmla="*/ 321377 h 2333807" name="connsiteY112"/>
              <a:gd fmla="*/ 473114 w 2333806" name="connsiteX113"/>
              <a:gd fmla="*/ 341777 h 2333807" name="connsiteY113"/>
              <a:gd fmla="*/ 551363 w 2333806" name="connsiteX114"/>
              <a:gd fmla="*/ 420027 h 2333807" name="connsiteY114"/>
              <a:gd fmla="*/ 553858 w 2333806" name="connsiteX115"/>
              <a:gd fmla="*/ 417773 h 2333807" name="connsiteY115"/>
              <a:gd fmla="*/ 714512 w 2333806" name="connsiteX116"/>
              <a:gd fmla="*/ 311329 h 2333807" name="connsiteY116"/>
              <a:gd fmla="*/ 720031 w 2333806" name="connsiteX117"/>
              <a:gd fmla="*/ 308768 h 2333807" name="connsiteY117"/>
              <a:gd fmla="*/ 678456 w 2333806" name="connsiteX118"/>
              <a:gd fmla="*/ 205865 h 2333807" name="connsiteY118"/>
              <a:gd fmla="*/ 729773 w 2333806" name="connsiteX119"/>
              <a:gd fmla="*/ 84969 h 2333807" name="connsiteY1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b="b" l="l" r="r" t="t"/>
            <a:pathLst>
              <a:path h="2333807" w="2333806">
                <a:moveTo>
                  <a:pt x="885717" y="470942"/>
                </a:moveTo>
                <a:cubicBezTo>
                  <a:pt x="501348" y="626237"/>
                  <a:pt x="315647" y="1063721"/>
                  <a:pt x="470942" y="1448090"/>
                </a:cubicBezTo>
                <a:cubicBezTo>
                  <a:pt x="626237" y="1832458"/>
                  <a:pt x="1063721" y="2018159"/>
                  <a:pt x="1448090" y="1862864"/>
                </a:cubicBezTo>
                <a:cubicBezTo>
                  <a:pt x="1832458" y="1707569"/>
                  <a:pt x="2018159" y="1270086"/>
                  <a:pt x="1862864" y="885717"/>
                </a:cubicBezTo>
                <a:cubicBezTo>
                  <a:pt x="1707569" y="501348"/>
                  <a:pt x="1270085" y="315647"/>
                  <a:pt x="885717" y="470942"/>
                </a:cubicBezTo>
                <a:close/>
                <a:moveTo>
                  <a:pt x="729773" y="84969"/>
                </a:moveTo>
                <a:cubicBezTo>
                  <a:pt x="777329" y="65755"/>
                  <a:pt x="831456" y="88731"/>
                  <a:pt x="850669" y="136286"/>
                </a:cubicBezTo>
                <a:lnTo>
                  <a:pt x="892245" y="239189"/>
                </a:lnTo>
                <a:lnTo>
                  <a:pt x="897994" y="237197"/>
                </a:lnTo>
                <a:cubicBezTo>
                  <a:pt x="929395" y="228074"/>
                  <a:pt x="960959" y="220622"/>
                  <a:pt x="992578" y="214799"/>
                </a:cubicBezTo>
                <a:lnTo>
                  <a:pt x="1074034" y="203959"/>
                </a:lnTo>
                <a:lnTo>
                  <a:pt x="1074034" y="92869"/>
                </a:lnTo>
                <a:cubicBezTo>
                  <a:pt x="1074034" y="54401"/>
                  <a:pt x="1097422" y="21396"/>
                  <a:pt x="1130754" y="7298"/>
                </a:cubicBezTo>
                <a:cubicBezTo>
                  <a:pt x="1141865" y="2599"/>
                  <a:pt x="1154080" y="0"/>
                  <a:pt x="1166903" y="0"/>
                </a:cubicBezTo>
                <a:cubicBezTo>
                  <a:pt x="1218193" y="0"/>
                  <a:pt x="1259772" y="41579"/>
                  <a:pt x="1259772" y="92869"/>
                </a:cubicBezTo>
                <a:lnTo>
                  <a:pt x="1259772" y="204083"/>
                </a:lnTo>
                <a:lnTo>
                  <a:pt x="1275829" y="205127"/>
                </a:lnTo>
                <a:cubicBezTo>
                  <a:pt x="1306838" y="208667"/>
                  <a:pt x="1337586" y="213699"/>
                  <a:pt x="1367969" y="220181"/>
                </a:cubicBezTo>
                <a:lnTo>
                  <a:pt x="1456065" y="248001"/>
                </a:lnTo>
                <a:lnTo>
                  <a:pt x="1501076" y="141963"/>
                </a:lnTo>
                <a:cubicBezTo>
                  <a:pt x="1511096" y="118356"/>
                  <a:pt x="1529736" y="101047"/>
                  <a:pt x="1551773" y="92143"/>
                </a:cubicBezTo>
                <a:cubicBezTo>
                  <a:pt x="1573809" y="83240"/>
                  <a:pt x="1599243" y="82743"/>
                  <a:pt x="1622849" y="92763"/>
                </a:cubicBezTo>
                <a:cubicBezTo>
                  <a:pt x="1670062" y="112804"/>
                  <a:pt x="1692089" y="167324"/>
                  <a:pt x="1672048" y="214537"/>
                </a:cubicBezTo>
                <a:lnTo>
                  <a:pt x="1627038" y="320574"/>
                </a:lnTo>
                <a:lnTo>
                  <a:pt x="1708247" y="364621"/>
                </a:lnTo>
                <a:lnTo>
                  <a:pt x="1782477" y="419993"/>
                </a:lnTo>
                <a:lnTo>
                  <a:pt x="1860692" y="341778"/>
                </a:lnTo>
                <a:cubicBezTo>
                  <a:pt x="1869759" y="332712"/>
                  <a:pt x="1880234" y="325911"/>
                  <a:pt x="1891414" y="321378"/>
                </a:cubicBezTo>
                <a:cubicBezTo>
                  <a:pt x="1924952" y="307777"/>
                  <a:pt x="1964828" y="314578"/>
                  <a:pt x="1992029" y="341778"/>
                </a:cubicBezTo>
                <a:cubicBezTo>
                  <a:pt x="2028296" y="378046"/>
                  <a:pt x="2028297" y="436847"/>
                  <a:pt x="1992029" y="473115"/>
                </a:cubicBezTo>
                <a:lnTo>
                  <a:pt x="1913780" y="551364"/>
                </a:lnTo>
                <a:lnTo>
                  <a:pt x="1916033" y="553858"/>
                </a:lnTo>
                <a:cubicBezTo>
                  <a:pt x="1956215" y="602989"/>
                  <a:pt x="1991978" y="656660"/>
                  <a:pt x="2022478" y="714512"/>
                </a:cubicBezTo>
                <a:lnTo>
                  <a:pt x="2025039" y="720032"/>
                </a:lnTo>
                <a:lnTo>
                  <a:pt x="2127941" y="678457"/>
                </a:lnTo>
                <a:cubicBezTo>
                  <a:pt x="2175496" y="659243"/>
                  <a:pt x="2229624" y="682219"/>
                  <a:pt x="2248838" y="729774"/>
                </a:cubicBezTo>
                <a:cubicBezTo>
                  <a:pt x="2268052" y="777329"/>
                  <a:pt x="2245075" y="831457"/>
                  <a:pt x="2197520" y="850670"/>
                </a:cubicBezTo>
                <a:lnTo>
                  <a:pt x="2094618" y="892245"/>
                </a:lnTo>
                <a:lnTo>
                  <a:pt x="2096610" y="897994"/>
                </a:lnTo>
                <a:cubicBezTo>
                  <a:pt x="2105733" y="929395"/>
                  <a:pt x="2113185" y="960958"/>
                  <a:pt x="2119008" y="992578"/>
                </a:cubicBezTo>
                <a:lnTo>
                  <a:pt x="2129847" y="1074035"/>
                </a:lnTo>
                <a:lnTo>
                  <a:pt x="2240937" y="1074035"/>
                </a:lnTo>
                <a:cubicBezTo>
                  <a:pt x="2292227" y="1074035"/>
                  <a:pt x="2333806" y="1115614"/>
                  <a:pt x="2333806" y="1166904"/>
                </a:cubicBezTo>
                <a:cubicBezTo>
                  <a:pt x="2333806" y="1218194"/>
                  <a:pt x="2292227" y="1259773"/>
                  <a:pt x="2240937" y="1259773"/>
                </a:cubicBezTo>
                <a:lnTo>
                  <a:pt x="2129724" y="1259773"/>
                </a:lnTo>
                <a:lnTo>
                  <a:pt x="2128680" y="1275829"/>
                </a:lnTo>
                <a:cubicBezTo>
                  <a:pt x="2125140" y="1306838"/>
                  <a:pt x="2120107" y="1337586"/>
                  <a:pt x="2113625" y="1367968"/>
                </a:cubicBezTo>
                <a:lnTo>
                  <a:pt x="2085805" y="1456066"/>
                </a:lnTo>
                <a:lnTo>
                  <a:pt x="2191844" y="1501076"/>
                </a:lnTo>
                <a:cubicBezTo>
                  <a:pt x="2239056" y="1521117"/>
                  <a:pt x="2261084" y="1575637"/>
                  <a:pt x="2241043" y="1622849"/>
                </a:cubicBezTo>
                <a:cubicBezTo>
                  <a:pt x="2221002" y="1670062"/>
                  <a:pt x="2166483" y="1692089"/>
                  <a:pt x="2119270" y="1672049"/>
                </a:cubicBezTo>
                <a:lnTo>
                  <a:pt x="2013232" y="1627038"/>
                </a:lnTo>
                <a:lnTo>
                  <a:pt x="1969186" y="1708247"/>
                </a:lnTo>
                <a:lnTo>
                  <a:pt x="1913814" y="1782478"/>
                </a:lnTo>
                <a:lnTo>
                  <a:pt x="1992028" y="1860693"/>
                </a:lnTo>
                <a:cubicBezTo>
                  <a:pt x="2028296" y="1896960"/>
                  <a:pt x="2028295" y="1955762"/>
                  <a:pt x="1992028" y="1992030"/>
                </a:cubicBezTo>
                <a:cubicBezTo>
                  <a:pt x="1955761" y="2028297"/>
                  <a:pt x="1896959" y="2028297"/>
                  <a:pt x="1860691" y="1992030"/>
                </a:cubicBezTo>
                <a:lnTo>
                  <a:pt x="1782442" y="1913780"/>
                </a:lnTo>
                <a:lnTo>
                  <a:pt x="1779948" y="1916034"/>
                </a:lnTo>
                <a:cubicBezTo>
                  <a:pt x="1730818" y="1956215"/>
                  <a:pt x="1677146" y="1991978"/>
                  <a:pt x="1619295" y="2022478"/>
                </a:cubicBezTo>
                <a:lnTo>
                  <a:pt x="1613774" y="2025039"/>
                </a:lnTo>
                <a:lnTo>
                  <a:pt x="1655350" y="2127942"/>
                </a:lnTo>
                <a:cubicBezTo>
                  <a:pt x="1674563" y="2175498"/>
                  <a:pt x="1651588" y="2229625"/>
                  <a:pt x="1604032" y="2248838"/>
                </a:cubicBezTo>
                <a:cubicBezTo>
                  <a:pt x="1556477" y="2268052"/>
                  <a:pt x="1502350" y="2245076"/>
                  <a:pt x="1483136" y="2197521"/>
                </a:cubicBezTo>
                <a:lnTo>
                  <a:pt x="1441561" y="2094618"/>
                </a:lnTo>
                <a:lnTo>
                  <a:pt x="1435812" y="2096610"/>
                </a:lnTo>
                <a:cubicBezTo>
                  <a:pt x="1404411" y="2105733"/>
                  <a:pt x="1372847" y="2113184"/>
                  <a:pt x="1341228" y="2119008"/>
                </a:cubicBezTo>
                <a:lnTo>
                  <a:pt x="1259772" y="2129848"/>
                </a:lnTo>
                <a:lnTo>
                  <a:pt x="1259772" y="2240938"/>
                </a:lnTo>
                <a:cubicBezTo>
                  <a:pt x="1259772" y="2292228"/>
                  <a:pt x="1218193" y="2333807"/>
                  <a:pt x="1166903" y="2333807"/>
                </a:cubicBezTo>
                <a:cubicBezTo>
                  <a:pt x="1115612" y="2333807"/>
                  <a:pt x="1074034" y="2292228"/>
                  <a:pt x="1074033" y="2240938"/>
                </a:cubicBezTo>
                <a:lnTo>
                  <a:pt x="1074034" y="2129724"/>
                </a:lnTo>
                <a:lnTo>
                  <a:pt x="1057977" y="2128680"/>
                </a:lnTo>
                <a:cubicBezTo>
                  <a:pt x="1026969" y="2125140"/>
                  <a:pt x="996220" y="2120107"/>
                  <a:pt x="965838" y="2113626"/>
                </a:cubicBezTo>
                <a:lnTo>
                  <a:pt x="877740" y="2085806"/>
                </a:lnTo>
                <a:lnTo>
                  <a:pt x="832730" y="2191844"/>
                </a:lnTo>
                <a:cubicBezTo>
                  <a:pt x="812689" y="2239057"/>
                  <a:pt x="758169" y="2261084"/>
                  <a:pt x="710957" y="2241044"/>
                </a:cubicBezTo>
                <a:cubicBezTo>
                  <a:pt x="663744" y="2221003"/>
                  <a:pt x="641716" y="2166483"/>
                  <a:pt x="661757" y="2119271"/>
                </a:cubicBezTo>
                <a:lnTo>
                  <a:pt x="706768" y="2013232"/>
                </a:lnTo>
                <a:lnTo>
                  <a:pt x="625560" y="1969186"/>
                </a:lnTo>
                <a:lnTo>
                  <a:pt x="551328" y="1913814"/>
                </a:lnTo>
                <a:lnTo>
                  <a:pt x="473114" y="1992029"/>
                </a:lnTo>
                <a:cubicBezTo>
                  <a:pt x="436846" y="2028296"/>
                  <a:pt x="378044" y="2028296"/>
                  <a:pt x="341776" y="1992029"/>
                </a:cubicBezTo>
                <a:cubicBezTo>
                  <a:pt x="305509" y="1955761"/>
                  <a:pt x="305509" y="1896960"/>
                  <a:pt x="341777" y="1860692"/>
                </a:cubicBezTo>
                <a:lnTo>
                  <a:pt x="420027" y="1782443"/>
                </a:lnTo>
                <a:lnTo>
                  <a:pt x="417773" y="1779948"/>
                </a:lnTo>
                <a:cubicBezTo>
                  <a:pt x="377592" y="1730818"/>
                  <a:pt x="341829" y="1677147"/>
                  <a:pt x="311328" y="1619294"/>
                </a:cubicBezTo>
                <a:lnTo>
                  <a:pt x="308767" y="1613775"/>
                </a:lnTo>
                <a:lnTo>
                  <a:pt x="205864" y="1655350"/>
                </a:lnTo>
                <a:cubicBezTo>
                  <a:pt x="158308" y="1674564"/>
                  <a:pt x="104182" y="1651588"/>
                  <a:pt x="84968" y="1604033"/>
                </a:cubicBezTo>
                <a:cubicBezTo>
                  <a:pt x="65755" y="1556478"/>
                  <a:pt x="88730" y="1502351"/>
                  <a:pt x="136285" y="1483137"/>
                </a:cubicBezTo>
                <a:lnTo>
                  <a:pt x="239189" y="1441562"/>
                </a:lnTo>
                <a:lnTo>
                  <a:pt x="237197" y="1435813"/>
                </a:lnTo>
                <a:cubicBezTo>
                  <a:pt x="228073" y="1404411"/>
                  <a:pt x="220622" y="1372848"/>
                  <a:pt x="214799" y="1341228"/>
                </a:cubicBezTo>
                <a:lnTo>
                  <a:pt x="203960" y="1259772"/>
                </a:lnTo>
                <a:lnTo>
                  <a:pt x="92868" y="1259772"/>
                </a:lnTo>
                <a:cubicBezTo>
                  <a:pt x="41579" y="1259772"/>
                  <a:pt x="-1" y="1218193"/>
                  <a:pt x="0" y="1166903"/>
                </a:cubicBezTo>
                <a:cubicBezTo>
                  <a:pt x="-1" y="1128436"/>
                  <a:pt x="23388" y="1095431"/>
                  <a:pt x="56720" y="1081333"/>
                </a:cubicBezTo>
                <a:cubicBezTo>
                  <a:pt x="67830" y="1076633"/>
                  <a:pt x="80046" y="1074034"/>
                  <a:pt x="92869" y="1074034"/>
                </a:cubicBezTo>
                <a:lnTo>
                  <a:pt x="204083" y="1074034"/>
                </a:lnTo>
                <a:lnTo>
                  <a:pt x="205127" y="1057977"/>
                </a:lnTo>
                <a:cubicBezTo>
                  <a:pt x="208667" y="1026969"/>
                  <a:pt x="213700" y="996221"/>
                  <a:pt x="220181" y="965838"/>
                </a:cubicBezTo>
                <a:lnTo>
                  <a:pt x="248000" y="877741"/>
                </a:lnTo>
                <a:lnTo>
                  <a:pt x="141962" y="832731"/>
                </a:lnTo>
                <a:cubicBezTo>
                  <a:pt x="94749" y="812690"/>
                  <a:pt x="72722" y="758170"/>
                  <a:pt x="92762" y="710958"/>
                </a:cubicBezTo>
                <a:cubicBezTo>
                  <a:pt x="102783" y="687351"/>
                  <a:pt x="121423" y="670041"/>
                  <a:pt x="143460" y="661138"/>
                </a:cubicBezTo>
                <a:cubicBezTo>
                  <a:pt x="165496" y="652234"/>
                  <a:pt x="190929" y="651738"/>
                  <a:pt x="214536" y="661758"/>
                </a:cubicBezTo>
                <a:lnTo>
                  <a:pt x="320574" y="706769"/>
                </a:lnTo>
                <a:lnTo>
                  <a:pt x="364620" y="625560"/>
                </a:lnTo>
                <a:lnTo>
                  <a:pt x="419993" y="551329"/>
                </a:lnTo>
                <a:lnTo>
                  <a:pt x="341778" y="473114"/>
                </a:lnTo>
                <a:cubicBezTo>
                  <a:pt x="305510" y="436847"/>
                  <a:pt x="305510" y="378045"/>
                  <a:pt x="341777" y="341777"/>
                </a:cubicBezTo>
                <a:cubicBezTo>
                  <a:pt x="350844" y="332711"/>
                  <a:pt x="361319" y="325910"/>
                  <a:pt x="372499" y="321377"/>
                </a:cubicBezTo>
                <a:cubicBezTo>
                  <a:pt x="406037" y="307776"/>
                  <a:pt x="445913" y="314577"/>
                  <a:pt x="473114" y="341777"/>
                </a:cubicBezTo>
                <a:lnTo>
                  <a:pt x="551363" y="420027"/>
                </a:lnTo>
                <a:lnTo>
                  <a:pt x="553858" y="417773"/>
                </a:lnTo>
                <a:cubicBezTo>
                  <a:pt x="602989" y="377592"/>
                  <a:pt x="656660" y="341829"/>
                  <a:pt x="714512" y="311329"/>
                </a:cubicBezTo>
                <a:lnTo>
                  <a:pt x="720031" y="308768"/>
                </a:lnTo>
                <a:lnTo>
                  <a:pt x="678456" y="205865"/>
                </a:lnTo>
                <a:cubicBezTo>
                  <a:pt x="659242" y="158309"/>
                  <a:pt x="682218" y="104182"/>
                  <a:pt x="729773" y="84969"/>
                </a:cubicBezTo>
                <a:close/>
              </a:path>
            </a:pathLst>
          </a:custGeom>
          <a:solidFill>
            <a:srgbClr val="615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9553387" y="2413068"/>
            <a:ext cx="886516" cy="886516"/>
            <a:chOff x="9553387" y="2413068"/>
            <a:chExt cx="886516" cy="886516"/>
          </a:xfrm>
        </p:grpSpPr>
        <p:sp>
          <p:nvSpPr>
            <p:cNvPr id="42" name="椭圆 41"/>
            <p:cNvSpPr/>
            <p:nvPr/>
          </p:nvSpPr>
          <p:spPr>
            <a:xfrm>
              <a:off x="9553387" y="2413068"/>
              <a:ext cx="886516" cy="886516"/>
            </a:xfrm>
            <a:prstGeom prst="ellipse">
              <a:avLst/>
            </a:prstGeom>
            <a:solidFill>
              <a:srgbClr val="6158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3" name="Freeform 19"/>
            <p:cNvSpPr>
              <a:spLocks noEditPoints="1"/>
            </p:cNvSpPr>
            <p:nvPr/>
          </p:nvSpPr>
          <p:spPr bwMode="auto">
            <a:xfrm>
              <a:off x="9797605" y="2656303"/>
              <a:ext cx="398086" cy="400044"/>
            </a:xfrm>
            <a:custGeom>
              <a:gdLst>
                <a:gd fmla="*/ 786 w 1019" name="T0"/>
                <a:gd fmla="*/ 437 h 1018" name="T1"/>
                <a:gd fmla="*/ 745 w 1019" name="T2"/>
                <a:gd fmla="*/ 347 h 1018" name="T3"/>
                <a:gd fmla="*/ 826 w 1019" name="T4"/>
                <a:gd fmla="*/ 235 h 1018" name="T5"/>
                <a:gd fmla="*/ 822 w 1019" name="T6"/>
                <a:gd fmla="*/ 206 h 1018" name="T7"/>
                <a:gd fmla="*/ 802 w 1019" name="T8"/>
                <a:gd fmla="*/ 192 h 1018" name="T9"/>
                <a:gd fmla="*/ 773 w 1019" name="T10"/>
                <a:gd fmla="*/ 201 h 1018" name="T11"/>
                <a:gd fmla="*/ 638 w 1019" name="T12"/>
                <a:gd fmla="*/ 254 h 1018" name="T13"/>
                <a:gd fmla="*/ 541 w 1019" name="T14"/>
                <a:gd fmla="*/ 226 h 1018" name="T15"/>
                <a:gd fmla="*/ 536 w 1019" name="T16"/>
                <a:gd fmla="*/ 14 h 1018" name="T17"/>
                <a:gd fmla="*/ 509 w 1019" name="T18"/>
                <a:gd fmla="*/ 0 h 1018" name="T19"/>
                <a:gd fmla="*/ 486 w 1019" name="T20"/>
                <a:gd fmla="*/ 10 h 1018" name="T21"/>
                <a:gd fmla="*/ 478 w 1019" name="T22"/>
                <a:gd fmla="*/ 226 h 1018" name="T23"/>
                <a:gd fmla="*/ 400 w 1019" name="T24"/>
                <a:gd fmla="*/ 246 h 1018" name="T25"/>
                <a:gd fmla="*/ 246 w 1019" name="T26"/>
                <a:gd fmla="*/ 201 h 1018" name="T27"/>
                <a:gd fmla="*/ 224 w 1019" name="T28"/>
                <a:gd fmla="*/ 191 h 1018" name="T29"/>
                <a:gd fmla="*/ 201 w 1019" name="T30"/>
                <a:gd fmla="*/ 201 h 1018" name="T31"/>
                <a:gd fmla="*/ 193 w 1019" name="T32"/>
                <a:gd fmla="*/ 230 h 1018" name="T33"/>
                <a:gd fmla="*/ 286 w 1019" name="T34"/>
                <a:gd fmla="*/ 331 h 1018" name="T35"/>
                <a:gd fmla="*/ 239 w 1019" name="T36"/>
                <a:gd fmla="*/ 418 h 1018" name="T37"/>
                <a:gd fmla="*/ 33 w 1019" name="T38"/>
                <a:gd fmla="*/ 478 h 1018" name="T39"/>
                <a:gd fmla="*/ 6 w 1019" name="T40"/>
                <a:gd fmla="*/ 492 h 1018" name="T41"/>
                <a:gd fmla="*/ 2 w 1019" name="T42"/>
                <a:gd fmla="*/ 516 h 1018" name="T43"/>
                <a:gd fmla="*/ 20 w 1019" name="T44"/>
                <a:gd fmla="*/ 539 h 1018" name="T45"/>
                <a:gd fmla="*/ 228 w 1019" name="T46"/>
                <a:gd fmla="*/ 561 h 1018" name="T47"/>
                <a:gd fmla="*/ 263 w 1019" name="T48"/>
                <a:gd fmla="*/ 656 h 1018" name="T49"/>
                <a:gd fmla="*/ 197 w 1019" name="T50"/>
                <a:gd fmla="*/ 778 h 1018" name="T51"/>
                <a:gd fmla="*/ 194 w 1019" name="T52"/>
                <a:gd fmla="*/ 808 h 1018" name="T53"/>
                <a:gd fmla="*/ 211 w 1019" name="T54"/>
                <a:gd fmla="*/ 825 h 1018" name="T55"/>
                <a:gd fmla="*/ 235 w 1019" name="T56"/>
                <a:gd fmla="*/ 825 h 1018" name="T57"/>
                <a:gd fmla="*/ 347 w 1019" name="T58"/>
                <a:gd fmla="*/ 745 h 1018" name="T59"/>
                <a:gd fmla="*/ 437 w 1019" name="T60"/>
                <a:gd fmla="*/ 787 h 1018" name="T61"/>
                <a:gd fmla="*/ 478 w 1019" name="T62"/>
                <a:gd fmla="*/ 993 h 1018" name="T63"/>
                <a:gd fmla="*/ 497 w 1019" name="T64"/>
                <a:gd fmla="*/ 1016 h 1018" name="T65"/>
                <a:gd fmla="*/ 522 w 1019" name="T66"/>
                <a:gd fmla="*/ 1016 h 1018" name="T67"/>
                <a:gd fmla="*/ 540 w 1019" name="T68"/>
                <a:gd fmla="*/ 993 h 1018" name="T69"/>
                <a:gd fmla="*/ 582 w 1019" name="T70"/>
                <a:gd fmla="*/ 787 h 1018" name="T71"/>
                <a:gd fmla="*/ 672 w 1019" name="T72"/>
                <a:gd fmla="*/ 745 h 1018" name="T73"/>
                <a:gd fmla="*/ 784 w 1019" name="T74"/>
                <a:gd fmla="*/ 825 h 1018" name="T75"/>
                <a:gd fmla="*/ 807 w 1019" name="T76"/>
                <a:gd fmla="*/ 825 h 1018" name="T77"/>
                <a:gd fmla="*/ 826 w 1019" name="T78"/>
                <a:gd fmla="*/ 808 h 1018" name="T79"/>
                <a:gd fmla="*/ 822 w 1019" name="T80"/>
                <a:gd fmla="*/ 778 h 1018" name="T81"/>
                <a:gd fmla="*/ 756 w 1019" name="T82"/>
                <a:gd fmla="*/ 656 h 1018" name="T83"/>
                <a:gd fmla="*/ 791 w 1019" name="T84"/>
                <a:gd fmla="*/ 561 h 1018" name="T85"/>
                <a:gd fmla="*/ 999 w 1019" name="T86"/>
                <a:gd fmla="*/ 539 h 1018" name="T87"/>
                <a:gd fmla="*/ 1018 w 1019" name="T88"/>
                <a:gd fmla="*/ 516 h 1018" name="T89"/>
                <a:gd fmla="*/ 1013 w 1019" name="T90"/>
                <a:gd fmla="*/ 492 h 1018" name="T91"/>
                <a:gd fmla="*/ 986 w 1019" name="T92"/>
                <a:gd fmla="*/ 478 h 1018" name="T93"/>
                <a:gd fmla="*/ 465 w 1019" name="T94"/>
                <a:gd fmla="*/ 728 h 1018" name="T95"/>
                <a:gd fmla="*/ 367 w 1019" name="T96"/>
                <a:gd fmla="*/ 682 h 1018" name="T97"/>
                <a:gd fmla="*/ 304 w 1019" name="T98"/>
                <a:gd fmla="*/ 596 h 1018" name="T99"/>
                <a:gd fmla="*/ 287 w 1019" name="T100"/>
                <a:gd fmla="*/ 510 h 1018" name="T101"/>
                <a:gd fmla="*/ 314 w 1019" name="T102"/>
                <a:gd fmla="*/ 404 h 1018" name="T103"/>
                <a:gd fmla="*/ 385 w 1019" name="T104"/>
                <a:gd fmla="*/ 325 h 1018" name="T105"/>
                <a:gd fmla="*/ 486 w 1019" name="T106"/>
                <a:gd fmla="*/ 288 h 1018" name="T107"/>
                <a:gd fmla="*/ 576 w 1019" name="T108"/>
                <a:gd fmla="*/ 297 h 1018" name="T109"/>
                <a:gd fmla="*/ 667 w 1019" name="T110"/>
                <a:gd fmla="*/ 352 h 1018" name="T111"/>
                <a:gd fmla="*/ 723 w 1019" name="T112"/>
                <a:gd fmla="*/ 443 h 1018" name="T113"/>
                <a:gd fmla="*/ 731 w 1019" name="T114"/>
                <a:gd fmla="*/ 532 h 1018" name="T115"/>
                <a:gd fmla="*/ 694 w 1019" name="T116"/>
                <a:gd fmla="*/ 634 h 1018" name="T117"/>
                <a:gd fmla="*/ 615 w 1019" name="T118"/>
                <a:gd fmla="*/ 705 h 1018" name="T119"/>
                <a:gd fmla="*/ 509 w 1019" name="T120"/>
                <a:gd fmla="*/ 732 h 1018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1018" w="1019">
                  <a:moveTo>
                    <a:pt x="986" y="478"/>
                  </a:moveTo>
                  <a:lnTo>
                    <a:pt x="793" y="478"/>
                  </a:lnTo>
                  <a:lnTo>
                    <a:pt x="793" y="478"/>
                  </a:lnTo>
                  <a:lnTo>
                    <a:pt x="791" y="457"/>
                  </a:lnTo>
                  <a:lnTo>
                    <a:pt x="786" y="437"/>
                  </a:lnTo>
                  <a:lnTo>
                    <a:pt x="780" y="418"/>
                  </a:lnTo>
                  <a:lnTo>
                    <a:pt x="773" y="399"/>
                  </a:lnTo>
                  <a:lnTo>
                    <a:pt x="765" y="381"/>
                  </a:lnTo>
                  <a:lnTo>
                    <a:pt x="756" y="364"/>
                  </a:lnTo>
                  <a:lnTo>
                    <a:pt x="745" y="347"/>
                  </a:lnTo>
                  <a:lnTo>
                    <a:pt x="733" y="331"/>
                  </a:lnTo>
                  <a:lnTo>
                    <a:pt x="818" y="246"/>
                  </a:lnTo>
                  <a:lnTo>
                    <a:pt x="818" y="246"/>
                  </a:lnTo>
                  <a:lnTo>
                    <a:pt x="822" y="241"/>
                  </a:lnTo>
                  <a:lnTo>
                    <a:pt x="826" y="235"/>
                  </a:lnTo>
                  <a:lnTo>
                    <a:pt x="827" y="230"/>
                  </a:lnTo>
                  <a:lnTo>
                    <a:pt x="828" y="223"/>
                  </a:lnTo>
                  <a:lnTo>
                    <a:pt x="827" y="217"/>
                  </a:lnTo>
                  <a:lnTo>
                    <a:pt x="826" y="212"/>
                  </a:lnTo>
                  <a:lnTo>
                    <a:pt x="822" y="206"/>
                  </a:lnTo>
                  <a:lnTo>
                    <a:pt x="818" y="201"/>
                  </a:lnTo>
                  <a:lnTo>
                    <a:pt x="818" y="201"/>
                  </a:lnTo>
                  <a:lnTo>
                    <a:pt x="813" y="197"/>
                  </a:lnTo>
                  <a:lnTo>
                    <a:pt x="807" y="193"/>
                  </a:lnTo>
                  <a:lnTo>
                    <a:pt x="802" y="192"/>
                  </a:lnTo>
                  <a:lnTo>
                    <a:pt x="796" y="191"/>
                  </a:lnTo>
                  <a:lnTo>
                    <a:pt x="790" y="192"/>
                  </a:lnTo>
                  <a:lnTo>
                    <a:pt x="784" y="193"/>
                  </a:lnTo>
                  <a:lnTo>
                    <a:pt x="778" y="197"/>
                  </a:lnTo>
                  <a:lnTo>
                    <a:pt x="773" y="201"/>
                  </a:lnTo>
                  <a:lnTo>
                    <a:pt x="688" y="286"/>
                  </a:lnTo>
                  <a:lnTo>
                    <a:pt x="688" y="286"/>
                  </a:lnTo>
                  <a:lnTo>
                    <a:pt x="672" y="274"/>
                  </a:lnTo>
                  <a:lnTo>
                    <a:pt x="655" y="263"/>
                  </a:lnTo>
                  <a:lnTo>
                    <a:pt x="638" y="254"/>
                  </a:lnTo>
                  <a:lnTo>
                    <a:pt x="620" y="246"/>
                  </a:lnTo>
                  <a:lnTo>
                    <a:pt x="601" y="238"/>
                  </a:lnTo>
                  <a:lnTo>
                    <a:pt x="582" y="233"/>
                  </a:lnTo>
                  <a:lnTo>
                    <a:pt x="562" y="228"/>
                  </a:lnTo>
                  <a:lnTo>
                    <a:pt x="541" y="226"/>
                  </a:lnTo>
                  <a:lnTo>
                    <a:pt x="541" y="32"/>
                  </a:lnTo>
                  <a:lnTo>
                    <a:pt x="541" y="32"/>
                  </a:lnTo>
                  <a:lnTo>
                    <a:pt x="540" y="26"/>
                  </a:lnTo>
                  <a:lnTo>
                    <a:pt x="539" y="21"/>
                  </a:lnTo>
                  <a:lnTo>
                    <a:pt x="536" y="14"/>
                  </a:lnTo>
                  <a:lnTo>
                    <a:pt x="532" y="10"/>
                  </a:lnTo>
                  <a:lnTo>
                    <a:pt x="527" y="6"/>
                  </a:lnTo>
                  <a:lnTo>
                    <a:pt x="522" y="3"/>
                  </a:lnTo>
                  <a:lnTo>
                    <a:pt x="515" y="1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503" y="1"/>
                  </a:lnTo>
                  <a:lnTo>
                    <a:pt x="497" y="3"/>
                  </a:lnTo>
                  <a:lnTo>
                    <a:pt x="492" y="6"/>
                  </a:lnTo>
                  <a:lnTo>
                    <a:pt x="486" y="10"/>
                  </a:lnTo>
                  <a:lnTo>
                    <a:pt x="483" y="14"/>
                  </a:lnTo>
                  <a:lnTo>
                    <a:pt x="480" y="21"/>
                  </a:lnTo>
                  <a:lnTo>
                    <a:pt x="478" y="26"/>
                  </a:lnTo>
                  <a:lnTo>
                    <a:pt x="478" y="32"/>
                  </a:lnTo>
                  <a:lnTo>
                    <a:pt x="478" y="226"/>
                  </a:lnTo>
                  <a:lnTo>
                    <a:pt x="478" y="226"/>
                  </a:lnTo>
                  <a:lnTo>
                    <a:pt x="458" y="228"/>
                  </a:lnTo>
                  <a:lnTo>
                    <a:pt x="437" y="233"/>
                  </a:lnTo>
                  <a:lnTo>
                    <a:pt x="418" y="238"/>
                  </a:lnTo>
                  <a:lnTo>
                    <a:pt x="400" y="246"/>
                  </a:lnTo>
                  <a:lnTo>
                    <a:pt x="381" y="254"/>
                  </a:lnTo>
                  <a:lnTo>
                    <a:pt x="363" y="263"/>
                  </a:lnTo>
                  <a:lnTo>
                    <a:pt x="347" y="274"/>
                  </a:lnTo>
                  <a:lnTo>
                    <a:pt x="331" y="286"/>
                  </a:lnTo>
                  <a:lnTo>
                    <a:pt x="246" y="201"/>
                  </a:lnTo>
                  <a:lnTo>
                    <a:pt x="246" y="201"/>
                  </a:lnTo>
                  <a:lnTo>
                    <a:pt x="241" y="197"/>
                  </a:lnTo>
                  <a:lnTo>
                    <a:pt x="235" y="193"/>
                  </a:lnTo>
                  <a:lnTo>
                    <a:pt x="229" y="192"/>
                  </a:lnTo>
                  <a:lnTo>
                    <a:pt x="224" y="191"/>
                  </a:lnTo>
                  <a:lnTo>
                    <a:pt x="217" y="192"/>
                  </a:lnTo>
                  <a:lnTo>
                    <a:pt x="211" y="193"/>
                  </a:lnTo>
                  <a:lnTo>
                    <a:pt x="205" y="197"/>
                  </a:lnTo>
                  <a:lnTo>
                    <a:pt x="201" y="201"/>
                  </a:lnTo>
                  <a:lnTo>
                    <a:pt x="201" y="201"/>
                  </a:lnTo>
                  <a:lnTo>
                    <a:pt x="197" y="206"/>
                  </a:lnTo>
                  <a:lnTo>
                    <a:pt x="194" y="212"/>
                  </a:lnTo>
                  <a:lnTo>
                    <a:pt x="193" y="217"/>
                  </a:lnTo>
                  <a:lnTo>
                    <a:pt x="191" y="223"/>
                  </a:lnTo>
                  <a:lnTo>
                    <a:pt x="193" y="230"/>
                  </a:lnTo>
                  <a:lnTo>
                    <a:pt x="194" y="235"/>
                  </a:lnTo>
                  <a:lnTo>
                    <a:pt x="197" y="241"/>
                  </a:lnTo>
                  <a:lnTo>
                    <a:pt x="201" y="246"/>
                  </a:lnTo>
                  <a:lnTo>
                    <a:pt x="286" y="331"/>
                  </a:lnTo>
                  <a:lnTo>
                    <a:pt x="286" y="331"/>
                  </a:lnTo>
                  <a:lnTo>
                    <a:pt x="274" y="347"/>
                  </a:lnTo>
                  <a:lnTo>
                    <a:pt x="263" y="364"/>
                  </a:lnTo>
                  <a:lnTo>
                    <a:pt x="254" y="381"/>
                  </a:lnTo>
                  <a:lnTo>
                    <a:pt x="245" y="399"/>
                  </a:lnTo>
                  <a:lnTo>
                    <a:pt x="239" y="418"/>
                  </a:lnTo>
                  <a:lnTo>
                    <a:pt x="232" y="437"/>
                  </a:lnTo>
                  <a:lnTo>
                    <a:pt x="228" y="457"/>
                  </a:lnTo>
                  <a:lnTo>
                    <a:pt x="225" y="478"/>
                  </a:lnTo>
                  <a:lnTo>
                    <a:pt x="33" y="478"/>
                  </a:lnTo>
                  <a:lnTo>
                    <a:pt x="33" y="478"/>
                  </a:lnTo>
                  <a:lnTo>
                    <a:pt x="26" y="479"/>
                  </a:lnTo>
                  <a:lnTo>
                    <a:pt x="20" y="480"/>
                  </a:lnTo>
                  <a:lnTo>
                    <a:pt x="14" y="483"/>
                  </a:lnTo>
                  <a:lnTo>
                    <a:pt x="10" y="487"/>
                  </a:lnTo>
                  <a:lnTo>
                    <a:pt x="6" y="492"/>
                  </a:lnTo>
                  <a:lnTo>
                    <a:pt x="3" y="497"/>
                  </a:lnTo>
                  <a:lnTo>
                    <a:pt x="2" y="503"/>
                  </a:lnTo>
                  <a:lnTo>
                    <a:pt x="0" y="510"/>
                  </a:lnTo>
                  <a:lnTo>
                    <a:pt x="0" y="510"/>
                  </a:lnTo>
                  <a:lnTo>
                    <a:pt x="2" y="516"/>
                  </a:lnTo>
                  <a:lnTo>
                    <a:pt x="3" y="522"/>
                  </a:lnTo>
                  <a:lnTo>
                    <a:pt x="6" y="527"/>
                  </a:lnTo>
                  <a:lnTo>
                    <a:pt x="10" y="532"/>
                  </a:lnTo>
                  <a:lnTo>
                    <a:pt x="14" y="536"/>
                  </a:lnTo>
                  <a:lnTo>
                    <a:pt x="20" y="539"/>
                  </a:lnTo>
                  <a:lnTo>
                    <a:pt x="26" y="541"/>
                  </a:lnTo>
                  <a:lnTo>
                    <a:pt x="33" y="541"/>
                  </a:lnTo>
                  <a:lnTo>
                    <a:pt x="225" y="541"/>
                  </a:lnTo>
                  <a:lnTo>
                    <a:pt x="225" y="541"/>
                  </a:lnTo>
                  <a:lnTo>
                    <a:pt x="228" y="561"/>
                  </a:lnTo>
                  <a:lnTo>
                    <a:pt x="232" y="582"/>
                  </a:lnTo>
                  <a:lnTo>
                    <a:pt x="239" y="601"/>
                  </a:lnTo>
                  <a:lnTo>
                    <a:pt x="245" y="620"/>
                  </a:lnTo>
                  <a:lnTo>
                    <a:pt x="254" y="638"/>
                  </a:lnTo>
                  <a:lnTo>
                    <a:pt x="263" y="656"/>
                  </a:lnTo>
                  <a:lnTo>
                    <a:pt x="274" y="672"/>
                  </a:lnTo>
                  <a:lnTo>
                    <a:pt x="286" y="688"/>
                  </a:lnTo>
                  <a:lnTo>
                    <a:pt x="201" y="774"/>
                  </a:lnTo>
                  <a:lnTo>
                    <a:pt x="201" y="774"/>
                  </a:lnTo>
                  <a:lnTo>
                    <a:pt x="197" y="778"/>
                  </a:lnTo>
                  <a:lnTo>
                    <a:pt x="194" y="783"/>
                  </a:lnTo>
                  <a:lnTo>
                    <a:pt x="193" y="790"/>
                  </a:lnTo>
                  <a:lnTo>
                    <a:pt x="191" y="795"/>
                  </a:lnTo>
                  <a:lnTo>
                    <a:pt x="193" y="802"/>
                  </a:lnTo>
                  <a:lnTo>
                    <a:pt x="194" y="808"/>
                  </a:lnTo>
                  <a:lnTo>
                    <a:pt x="197" y="813"/>
                  </a:lnTo>
                  <a:lnTo>
                    <a:pt x="201" y="818"/>
                  </a:lnTo>
                  <a:lnTo>
                    <a:pt x="201" y="818"/>
                  </a:lnTo>
                  <a:lnTo>
                    <a:pt x="205" y="822"/>
                  </a:lnTo>
                  <a:lnTo>
                    <a:pt x="211" y="825"/>
                  </a:lnTo>
                  <a:lnTo>
                    <a:pt x="217" y="827"/>
                  </a:lnTo>
                  <a:lnTo>
                    <a:pt x="224" y="827"/>
                  </a:lnTo>
                  <a:lnTo>
                    <a:pt x="224" y="827"/>
                  </a:lnTo>
                  <a:lnTo>
                    <a:pt x="229" y="827"/>
                  </a:lnTo>
                  <a:lnTo>
                    <a:pt x="235" y="825"/>
                  </a:lnTo>
                  <a:lnTo>
                    <a:pt x="241" y="822"/>
                  </a:lnTo>
                  <a:lnTo>
                    <a:pt x="246" y="818"/>
                  </a:lnTo>
                  <a:lnTo>
                    <a:pt x="331" y="733"/>
                  </a:lnTo>
                  <a:lnTo>
                    <a:pt x="331" y="733"/>
                  </a:lnTo>
                  <a:lnTo>
                    <a:pt x="347" y="745"/>
                  </a:lnTo>
                  <a:lnTo>
                    <a:pt x="363" y="756"/>
                  </a:lnTo>
                  <a:lnTo>
                    <a:pt x="381" y="765"/>
                  </a:lnTo>
                  <a:lnTo>
                    <a:pt x="400" y="774"/>
                  </a:lnTo>
                  <a:lnTo>
                    <a:pt x="418" y="780"/>
                  </a:lnTo>
                  <a:lnTo>
                    <a:pt x="437" y="787"/>
                  </a:lnTo>
                  <a:lnTo>
                    <a:pt x="458" y="791"/>
                  </a:lnTo>
                  <a:lnTo>
                    <a:pt x="478" y="794"/>
                  </a:lnTo>
                  <a:lnTo>
                    <a:pt x="478" y="986"/>
                  </a:lnTo>
                  <a:lnTo>
                    <a:pt x="478" y="986"/>
                  </a:lnTo>
                  <a:lnTo>
                    <a:pt x="478" y="993"/>
                  </a:lnTo>
                  <a:lnTo>
                    <a:pt x="480" y="999"/>
                  </a:lnTo>
                  <a:lnTo>
                    <a:pt x="483" y="1004"/>
                  </a:lnTo>
                  <a:lnTo>
                    <a:pt x="486" y="1009"/>
                  </a:lnTo>
                  <a:lnTo>
                    <a:pt x="492" y="1013"/>
                  </a:lnTo>
                  <a:lnTo>
                    <a:pt x="497" y="1016"/>
                  </a:lnTo>
                  <a:lnTo>
                    <a:pt x="503" y="1017"/>
                  </a:lnTo>
                  <a:lnTo>
                    <a:pt x="509" y="1018"/>
                  </a:lnTo>
                  <a:lnTo>
                    <a:pt x="509" y="1018"/>
                  </a:lnTo>
                  <a:lnTo>
                    <a:pt x="515" y="1017"/>
                  </a:lnTo>
                  <a:lnTo>
                    <a:pt x="522" y="1016"/>
                  </a:lnTo>
                  <a:lnTo>
                    <a:pt x="527" y="1013"/>
                  </a:lnTo>
                  <a:lnTo>
                    <a:pt x="532" y="1009"/>
                  </a:lnTo>
                  <a:lnTo>
                    <a:pt x="536" y="1004"/>
                  </a:lnTo>
                  <a:lnTo>
                    <a:pt x="539" y="999"/>
                  </a:lnTo>
                  <a:lnTo>
                    <a:pt x="540" y="993"/>
                  </a:lnTo>
                  <a:lnTo>
                    <a:pt x="541" y="986"/>
                  </a:lnTo>
                  <a:lnTo>
                    <a:pt x="541" y="794"/>
                  </a:lnTo>
                  <a:lnTo>
                    <a:pt x="541" y="794"/>
                  </a:lnTo>
                  <a:lnTo>
                    <a:pt x="562" y="791"/>
                  </a:lnTo>
                  <a:lnTo>
                    <a:pt x="582" y="787"/>
                  </a:lnTo>
                  <a:lnTo>
                    <a:pt x="601" y="780"/>
                  </a:lnTo>
                  <a:lnTo>
                    <a:pt x="620" y="774"/>
                  </a:lnTo>
                  <a:lnTo>
                    <a:pt x="638" y="765"/>
                  </a:lnTo>
                  <a:lnTo>
                    <a:pt x="655" y="756"/>
                  </a:lnTo>
                  <a:lnTo>
                    <a:pt x="672" y="745"/>
                  </a:lnTo>
                  <a:lnTo>
                    <a:pt x="688" y="733"/>
                  </a:lnTo>
                  <a:lnTo>
                    <a:pt x="773" y="818"/>
                  </a:lnTo>
                  <a:lnTo>
                    <a:pt x="773" y="818"/>
                  </a:lnTo>
                  <a:lnTo>
                    <a:pt x="778" y="822"/>
                  </a:lnTo>
                  <a:lnTo>
                    <a:pt x="784" y="825"/>
                  </a:lnTo>
                  <a:lnTo>
                    <a:pt x="790" y="827"/>
                  </a:lnTo>
                  <a:lnTo>
                    <a:pt x="796" y="827"/>
                  </a:lnTo>
                  <a:lnTo>
                    <a:pt x="796" y="827"/>
                  </a:lnTo>
                  <a:lnTo>
                    <a:pt x="802" y="827"/>
                  </a:lnTo>
                  <a:lnTo>
                    <a:pt x="807" y="825"/>
                  </a:lnTo>
                  <a:lnTo>
                    <a:pt x="813" y="822"/>
                  </a:lnTo>
                  <a:lnTo>
                    <a:pt x="818" y="818"/>
                  </a:lnTo>
                  <a:lnTo>
                    <a:pt x="818" y="818"/>
                  </a:lnTo>
                  <a:lnTo>
                    <a:pt x="822" y="813"/>
                  </a:lnTo>
                  <a:lnTo>
                    <a:pt x="826" y="808"/>
                  </a:lnTo>
                  <a:lnTo>
                    <a:pt x="827" y="802"/>
                  </a:lnTo>
                  <a:lnTo>
                    <a:pt x="828" y="795"/>
                  </a:lnTo>
                  <a:lnTo>
                    <a:pt x="827" y="790"/>
                  </a:lnTo>
                  <a:lnTo>
                    <a:pt x="826" y="783"/>
                  </a:lnTo>
                  <a:lnTo>
                    <a:pt x="822" y="778"/>
                  </a:lnTo>
                  <a:lnTo>
                    <a:pt x="818" y="774"/>
                  </a:lnTo>
                  <a:lnTo>
                    <a:pt x="733" y="688"/>
                  </a:lnTo>
                  <a:lnTo>
                    <a:pt x="733" y="688"/>
                  </a:lnTo>
                  <a:lnTo>
                    <a:pt x="745" y="672"/>
                  </a:lnTo>
                  <a:lnTo>
                    <a:pt x="756" y="656"/>
                  </a:lnTo>
                  <a:lnTo>
                    <a:pt x="765" y="638"/>
                  </a:lnTo>
                  <a:lnTo>
                    <a:pt x="773" y="620"/>
                  </a:lnTo>
                  <a:lnTo>
                    <a:pt x="780" y="601"/>
                  </a:lnTo>
                  <a:lnTo>
                    <a:pt x="786" y="582"/>
                  </a:lnTo>
                  <a:lnTo>
                    <a:pt x="791" y="561"/>
                  </a:lnTo>
                  <a:lnTo>
                    <a:pt x="793" y="541"/>
                  </a:lnTo>
                  <a:lnTo>
                    <a:pt x="986" y="541"/>
                  </a:lnTo>
                  <a:lnTo>
                    <a:pt x="986" y="541"/>
                  </a:lnTo>
                  <a:lnTo>
                    <a:pt x="993" y="541"/>
                  </a:lnTo>
                  <a:lnTo>
                    <a:pt x="999" y="539"/>
                  </a:lnTo>
                  <a:lnTo>
                    <a:pt x="1005" y="536"/>
                  </a:lnTo>
                  <a:lnTo>
                    <a:pt x="1009" y="532"/>
                  </a:lnTo>
                  <a:lnTo>
                    <a:pt x="1013" y="527"/>
                  </a:lnTo>
                  <a:lnTo>
                    <a:pt x="1015" y="522"/>
                  </a:lnTo>
                  <a:lnTo>
                    <a:pt x="1018" y="516"/>
                  </a:lnTo>
                  <a:lnTo>
                    <a:pt x="1019" y="510"/>
                  </a:lnTo>
                  <a:lnTo>
                    <a:pt x="1019" y="510"/>
                  </a:lnTo>
                  <a:lnTo>
                    <a:pt x="1018" y="503"/>
                  </a:lnTo>
                  <a:lnTo>
                    <a:pt x="1015" y="497"/>
                  </a:lnTo>
                  <a:lnTo>
                    <a:pt x="1013" y="492"/>
                  </a:lnTo>
                  <a:lnTo>
                    <a:pt x="1009" y="487"/>
                  </a:lnTo>
                  <a:lnTo>
                    <a:pt x="1005" y="483"/>
                  </a:lnTo>
                  <a:lnTo>
                    <a:pt x="999" y="480"/>
                  </a:lnTo>
                  <a:lnTo>
                    <a:pt x="993" y="479"/>
                  </a:lnTo>
                  <a:lnTo>
                    <a:pt x="986" y="478"/>
                  </a:lnTo>
                  <a:lnTo>
                    <a:pt x="986" y="478"/>
                  </a:lnTo>
                  <a:close/>
                  <a:moveTo>
                    <a:pt x="509" y="732"/>
                  </a:moveTo>
                  <a:lnTo>
                    <a:pt x="509" y="732"/>
                  </a:lnTo>
                  <a:lnTo>
                    <a:pt x="486" y="731"/>
                  </a:lnTo>
                  <a:lnTo>
                    <a:pt x="465" y="728"/>
                  </a:lnTo>
                  <a:lnTo>
                    <a:pt x="444" y="722"/>
                  </a:lnTo>
                  <a:lnTo>
                    <a:pt x="423" y="715"/>
                  </a:lnTo>
                  <a:lnTo>
                    <a:pt x="404" y="705"/>
                  </a:lnTo>
                  <a:lnTo>
                    <a:pt x="385" y="694"/>
                  </a:lnTo>
                  <a:lnTo>
                    <a:pt x="367" y="682"/>
                  </a:lnTo>
                  <a:lnTo>
                    <a:pt x="352" y="666"/>
                  </a:lnTo>
                  <a:lnTo>
                    <a:pt x="337" y="651"/>
                  </a:lnTo>
                  <a:lnTo>
                    <a:pt x="324" y="634"/>
                  </a:lnTo>
                  <a:lnTo>
                    <a:pt x="314" y="616"/>
                  </a:lnTo>
                  <a:lnTo>
                    <a:pt x="304" y="596"/>
                  </a:lnTo>
                  <a:lnTo>
                    <a:pt x="297" y="575"/>
                  </a:lnTo>
                  <a:lnTo>
                    <a:pt x="291" y="554"/>
                  </a:lnTo>
                  <a:lnTo>
                    <a:pt x="288" y="532"/>
                  </a:lnTo>
                  <a:lnTo>
                    <a:pt x="287" y="510"/>
                  </a:lnTo>
                  <a:lnTo>
                    <a:pt x="287" y="510"/>
                  </a:lnTo>
                  <a:lnTo>
                    <a:pt x="288" y="487"/>
                  </a:lnTo>
                  <a:lnTo>
                    <a:pt x="291" y="465"/>
                  </a:lnTo>
                  <a:lnTo>
                    <a:pt x="297" y="443"/>
                  </a:lnTo>
                  <a:lnTo>
                    <a:pt x="304" y="423"/>
                  </a:lnTo>
                  <a:lnTo>
                    <a:pt x="314" y="404"/>
                  </a:lnTo>
                  <a:lnTo>
                    <a:pt x="324" y="385"/>
                  </a:lnTo>
                  <a:lnTo>
                    <a:pt x="337" y="368"/>
                  </a:lnTo>
                  <a:lnTo>
                    <a:pt x="352" y="352"/>
                  </a:lnTo>
                  <a:lnTo>
                    <a:pt x="367" y="338"/>
                  </a:lnTo>
                  <a:lnTo>
                    <a:pt x="385" y="325"/>
                  </a:lnTo>
                  <a:lnTo>
                    <a:pt x="404" y="313"/>
                  </a:lnTo>
                  <a:lnTo>
                    <a:pt x="423" y="305"/>
                  </a:lnTo>
                  <a:lnTo>
                    <a:pt x="444" y="297"/>
                  </a:lnTo>
                  <a:lnTo>
                    <a:pt x="465" y="291"/>
                  </a:lnTo>
                  <a:lnTo>
                    <a:pt x="486" y="288"/>
                  </a:lnTo>
                  <a:lnTo>
                    <a:pt x="509" y="287"/>
                  </a:lnTo>
                  <a:lnTo>
                    <a:pt x="509" y="287"/>
                  </a:lnTo>
                  <a:lnTo>
                    <a:pt x="533" y="288"/>
                  </a:lnTo>
                  <a:lnTo>
                    <a:pt x="554" y="291"/>
                  </a:lnTo>
                  <a:lnTo>
                    <a:pt x="576" y="297"/>
                  </a:lnTo>
                  <a:lnTo>
                    <a:pt x="596" y="305"/>
                  </a:lnTo>
                  <a:lnTo>
                    <a:pt x="615" y="313"/>
                  </a:lnTo>
                  <a:lnTo>
                    <a:pt x="633" y="325"/>
                  </a:lnTo>
                  <a:lnTo>
                    <a:pt x="651" y="338"/>
                  </a:lnTo>
                  <a:lnTo>
                    <a:pt x="667" y="352"/>
                  </a:lnTo>
                  <a:lnTo>
                    <a:pt x="681" y="368"/>
                  </a:lnTo>
                  <a:lnTo>
                    <a:pt x="694" y="385"/>
                  </a:lnTo>
                  <a:lnTo>
                    <a:pt x="705" y="404"/>
                  </a:lnTo>
                  <a:lnTo>
                    <a:pt x="715" y="423"/>
                  </a:lnTo>
                  <a:lnTo>
                    <a:pt x="723" y="443"/>
                  </a:lnTo>
                  <a:lnTo>
                    <a:pt x="728" y="465"/>
                  </a:lnTo>
                  <a:lnTo>
                    <a:pt x="731" y="487"/>
                  </a:lnTo>
                  <a:lnTo>
                    <a:pt x="732" y="510"/>
                  </a:lnTo>
                  <a:lnTo>
                    <a:pt x="732" y="510"/>
                  </a:lnTo>
                  <a:lnTo>
                    <a:pt x="731" y="532"/>
                  </a:lnTo>
                  <a:lnTo>
                    <a:pt x="728" y="554"/>
                  </a:lnTo>
                  <a:lnTo>
                    <a:pt x="723" y="575"/>
                  </a:lnTo>
                  <a:lnTo>
                    <a:pt x="715" y="596"/>
                  </a:lnTo>
                  <a:lnTo>
                    <a:pt x="705" y="616"/>
                  </a:lnTo>
                  <a:lnTo>
                    <a:pt x="694" y="634"/>
                  </a:lnTo>
                  <a:lnTo>
                    <a:pt x="681" y="651"/>
                  </a:lnTo>
                  <a:lnTo>
                    <a:pt x="667" y="666"/>
                  </a:lnTo>
                  <a:lnTo>
                    <a:pt x="651" y="682"/>
                  </a:lnTo>
                  <a:lnTo>
                    <a:pt x="633" y="694"/>
                  </a:lnTo>
                  <a:lnTo>
                    <a:pt x="615" y="705"/>
                  </a:lnTo>
                  <a:lnTo>
                    <a:pt x="596" y="715"/>
                  </a:lnTo>
                  <a:lnTo>
                    <a:pt x="576" y="722"/>
                  </a:lnTo>
                  <a:lnTo>
                    <a:pt x="554" y="728"/>
                  </a:lnTo>
                  <a:lnTo>
                    <a:pt x="533" y="731"/>
                  </a:lnTo>
                  <a:lnTo>
                    <a:pt x="509" y="732"/>
                  </a:lnTo>
                  <a:lnTo>
                    <a:pt x="509" y="7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4" name="矩形 43"/>
          <p:cNvSpPr/>
          <p:nvPr/>
        </p:nvSpPr>
        <p:spPr>
          <a:xfrm>
            <a:off x="746435" y="3855596"/>
            <a:ext cx="2534452" cy="2636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股东满意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我们坚持以客户为中心，快速响应客户需求，持续为客户创造长期价值进而成就客户。为客户提供有效服务</a:t>
            </a:r>
          </a:p>
        </p:txBody>
      </p:sp>
      <p:sp>
        <p:nvSpPr>
          <p:cNvPr id="45" name="任意多边形 44"/>
          <p:cNvSpPr/>
          <p:nvPr/>
        </p:nvSpPr>
        <p:spPr>
          <a:xfrm>
            <a:off x="1162050" y="2004715"/>
            <a:ext cx="1703222" cy="1703222"/>
          </a:xfrm>
          <a:custGeom>
            <a:gdLst>
              <a:gd fmla="*/ 885717 w 2333806" name="connsiteX0"/>
              <a:gd fmla="*/ 470942 h 2333807" name="connsiteY0"/>
              <a:gd fmla="*/ 470942 w 2333806" name="connsiteX1"/>
              <a:gd fmla="*/ 1448090 h 2333807" name="connsiteY1"/>
              <a:gd fmla="*/ 1448090 w 2333806" name="connsiteX2"/>
              <a:gd fmla="*/ 1862864 h 2333807" name="connsiteY2"/>
              <a:gd fmla="*/ 1862864 w 2333806" name="connsiteX3"/>
              <a:gd fmla="*/ 885717 h 2333807" name="connsiteY3"/>
              <a:gd fmla="*/ 885717 w 2333806" name="connsiteX4"/>
              <a:gd fmla="*/ 470942 h 2333807" name="connsiteY4"/>
              <a:gd fmla="*/ 729773 w 2333806" name="connsiteX5"/>
              <a:gd fmla="*/ 84969 h 2333807" name="connsiteY5"/>
              <a:gd fmla="*/ 850669 w 2333806" name="connsiteX6"/>
              <a:gd fmla="*/ 136286 h 2333807" name="connsiteY6"/>
              <a:gd fmla="*/ 892245 w 2333806" name="connsiteX7"/>
              <a:gd fmla="*/ 239189 h 2333807" name="connsiteY7"/>
              <a:gd fmla="*/ 897994 w 2333806" name="connsiteX8"/>
              <a:gd fmla="*/ 237197 h 2333807" name="connsiteY8"/>
              <a:gd fmla="*/ 992578 w 2333806" name="connsiteX9"/>
              <a:gd fmla="*/ 214799 h 2333807" name="connsiteY9"/>
              <a:gd fmla="*/ 1074034 w 2333806" name="connsiteX10"/>
              <a:gd fmla="*/ 203959 h 2333807" name="connsiteY10"/>
              <a:gd fmla="*/ 1074034 w 2333806" name="connsiteX11"/>
              <a:gd fmla="*/ 92869 h 2333807" name="connsiteY11"/>
              <a:gd fmla="*/ 1130754 w 2333806" name="connsiteX12"/>
              <a:gd fmla="*/ 7298 h 2333807" name="connsiteY12"/>
              <a:gd fmla="*/ 1166903 w 2333806" name="connsiteX13"/>
              <a:gd fmla="*/ 0 h 2333807" name="connsiteY13"/>
              <a:gd fmla="*/ 1259772 w 2333806" name="connsiteX14"/>
              <a:gd fmla="*/ 92869 h 2333807" name="connsiteY14"/>
              <a:gd fmla="*/ 1259772 w 2333806" name="connsiteX15"/>
              <a:gd fmla="*/ 204083 h 2333807" name="connsiteY15"/>
              <a:gd fmla="*/ 1275829 w 2333806" name="connsiteX16"/>
              <a:gd fmla="*/ 205127 h 2333807" name="connsiteY16"/>
              <a:gd fmla="*/ 1367969 w 2333806" name="connsiteX17"/>
              <a:gd fmla="*/ 220181 h 2333807" name="connsiteY17"/>
              <a:gd fmla="*/ 1456065 w 2333806" name="connsiteX18"/>
              <a:gd fmla="*/ 248001 h 2333807" name="connsiteY18"/>
              <a:gd fmla="*/ 1501076 w 2333806" name="connsiteX19"/>
              <a:gd fmla="*/ 141963 h 2333807" name="connsiteY19"/>
              <a:gd fmla="*/ 1551773 w 2333806" name="connsiteX20"/>
              <a:gd fmla="*/ 92143 h 2333807" name="connsiteY20"/>
              <a:gd fmla="*/ 1622849 w 2333806" name="connsiteX21"/>
              <a:gd fmla="*/ 92763 h 2333807" name="connsiteY21"/>
              <a:gd fmla="*/ 1672048 w 2333806" name="connsiteX22"/>
              <a:gd fmla="*/ 214537 h 2333807" name="connsiteY22"/>
              <a:gd fmla="*/ 1627038 w 2333806" name="connsiteX23"/>
              <a:gd fmla="*/ 320574 h 2333807" name="connsiteY23"/>
              <a:gd fmla="*/ 1708247 w 2333806" name="connsiteX24"/>
              <a:gd fmla="*/ 364621 h 2333807" name="connsiteY24"/>
              <a:gd fmla="*/ 1782477 w 2333806" name="connsiteX25"/>
              <a:gd fmla="*/ 419993 h 2333807" name="connsiteY25"/>
              <a:gd fmla="*/ 1860692 w 2333806" name="connsiteX26"/>
              <a:gd fmla="*/ 341778 h 2333807" name="connsiteY26"/>
              <a:gd fmla="*/ 1891414 w 2333806" name="connsiteX27"/>
              <a:gd fmla="*/ 321378 h 2333807" name="connsiteY27"/>
              <a:gd fmla="*/ 1992029 w 2333806" name="connsiteX28"/>
              <a:gd fmla="*/ 341778 h 2333807" name="connsiteY28"/>
              <a:gd fmla="*/ 1992029 w 2333806" name="connsiteX29"/>
              <a:gd fmla="*/ 473115 h 2333807" name="connsiteY29"/>
              <a:gd fmla="*/ 1913780 w 2333806" name="connsiteX30"/>
              <a:gd fmla="*/ 551364 h 2333807" name="connsiteY30"/>
              <a:gd fmla="*/ 1916033 w 2333806" name="connsiteX31"/>
              <a:gd fmla="*/ 553858 h 2333807" name="connsiteY31"/>
              <a:gd fmla="*/ 2022478 w 2333806" name="connsiteX32"/>
              <a:gd fmla="*/ 714512 h 2333807" name="connsiteY32"/>
              <a:gd fmla="*/ 2025039 w 2333806" name="connsiteX33"/>
              <a:gd fmla="*/ 720032 h 2333807" name="connsiteY33"/>
              <a:gd fmla="*/ 2127941 w 2333806" name="connsiteX34"/>
              <a:gd fmla="*/ 678457 h 2333807" name="connsiteY34"/>
              <a:gd fmla="*/ 2248838 w 2333806" name="connsiteX35"/>
              <a:gd fmla="*/ 729774 h 2333807" name="connsiteY35"/>
              <a:gd fmla="*/ 2197520 w 2333806" name="connsiteX36"/>
              <a:gd fmla="*/ 850670 h 2333807" name="connsiteY36"/>
              <a:gd fmla="*/ 2094618 w 2333806" name="connsiteX37"/>
              <a:gd fmla="*/ 892245 h 2333807" name="connsiteY37"/>
              <a:gd fmla="*/ 2096610 w 2333806" name="connsiteX38"/>
              <a:gd fmla="*/ 897994 h 2333807" name="connsiteY38"/>
              <a:gd fmla="*/ 2119008 w 2333806" name="connsiteX39"/>
              <a:gd fmla="*/ 992578 h 2333807" name="connsiteY39"/>
              <a:gd fmla="*/ 2129847 w 2333806" name="connsiteX40"/>
              <a:gd fmla="*/ 1074035 h 2333807" name="connsiteY40"/>
              <a:gd fmla="*/ 2240937 w 2333806" name="connsiteX41"/>
              <a:gd fmla="*/ 1074035 h 2333807" name="connsiteY41"/>
              <a:gd fmla="*/ 2333806 w 2333806" name="connsiteX42"/>
              <a:gd fmla="*/ 1166904 h 2333807" name="connsiteY42"/>
              <a:gd fmla="*/ 2240937 w 2333806" name="connsiteX43"/>
              <a:gd fmla="*/ 1259773 h 2333807" name="connsiteY43"/>
              <a:gd fmla="*/ 2129724 w 2333806" name="connsiteX44"/>
              <a:gd fmla="*/ 1259773 h 2333807" name="connsiteY44"/>
              <a:gd fmla="*/ 2128680 w 2333806" name="connsiteX45"/>
              <a:gd fmla="*/ 1275829 h 2333807" name="connsiteY45"/>
              <a:gd fmla="*/ 2113625 w 2333806" name="connsiteX46"/>
              <a:gd fmla="*/ 1367968 h 2333807" name="connsiteY46"/>
              <a:gd fmla="*/ 2085805 w 2333806" name="connsiteX47"/>
              <a:gd fmla="*/ 1456066 h 2333807" name="connsiteY47"/>
              <a:gd fmla="*/ 2191844 w 2333806" name="connsiteX48"/>
              <a:gd fmla="*/ 1501076 h 2333807" name="connsiteY48"/>
              <a:gd fmla="*/ 2241043 w 2333806" name="connsiteX49"/>
              <a:gd fmla="*/ 1622849 h 2333807" name="connsiteY49"/>
              <a:gd fmla="*/ 2119270 w 2333806" name="connsiteX50"/>
              <a:gd fmla="*/ 1672049 h 2333807" name="connsiteY50"/>
              <a:gd fmla="*/ 2013232 w 2333806" name="connsiteX51"/>
              <a:gd fmla="*/ 1627038 h 2333807" name="connsiteY51"/>
              <a:gd fmla="*/ 1969186 w 2333806" name="connsiteX52"/>
              <a:gd fmla="*/ 1708247 h 2333807" name="connsiteY52"/>
              <a:gd fmla="*/ 1913814 w 2333806" name="connsiteX53"/>
              <a:gd fmla="*/ 1782478 h 2333807" name="connsiteY53"/>
              <a:gd fmla="*/ 1992028 w 2333806" name="connsiteX54"/>
              <a:gd fmla="*/ 1860693 h 2333807" name="connsiteY54"/>
              <a:gd fmla="*/ 1992028 w 2333806" name="connsiteX55"/>
              <a:gd fmla="*/ 1992030 h 2333807" name="connsiteY55"/>
              <a:gd fmla="*/ 1860691 w 2333806" name="connsiteX56"/>
              <a:gd fmla="*/ 1992030 h 2333807" name="connsiteY56"/>
              <a:gd fmla="*/ 1782442 w 2333806" name="connsiteX57"/>
              <a:gd fmla="*/ 1913780 h 2333807" name="connsiteY57"/>
              <a:gd fmla="*/ 1779948 w 2333806" name="connsiteX58"/>
              <a:gd fmla="*/ 1916034 h 2333807" name="connsiteY58"/>
              <a:gd fmla="*/ 1619295 w 2333806" name="connsiteX59"/>
              <a:gd fmla="*/ 2022478 h 2333807" name="connsiteY59"/>
              <a:gd fmla="*/ 1613774 w 2333806" name="connsiteX60"/>
              <a:gd fmla="*/ 2025039 h 2333807" name="connsiteY60"/>
              <a:gd fmla="*/ 1655350 w 2333806" name="connsiteX61"/>
              <a:gd fmla="*/ 2127942 h 2333807" name="connsiteY61"/>
              <a:gd fmla="*/ 1604032 w 2333806" name="connsiteX62"/>
              <a:gd fmla="*/ 2248838 h 2333807" name="connsiteY62"/>
              <a:gd fmla="*/ 1483136 w 2333806" name="connsiteX63"/>
              <a:gd fmla="*/ 2197521 h 2333807" name="connsiteY63"/>
              <a:gd fmla="*/ 1441561 w 2333806" name="connsiteX64"/>
              <a:gd fmla="*/ 2094618 h 2333807" name="connsiteY64"/>
              <a:gd fmla="*/ 1435812 w 2333806" name="connsiteX65"/>
              <a:gd fmla="*/ 2096610 h 2333807" name="connsiteY65"/>
              <a:gd fmla="*/ 1341228 w 2333806" name="connsiteX66"/>
              <a:gd fmla="*/ 2119008 h 2333807" name="connsiteY66"/>
              <a:gd fmla="*/ 1259772 w 2333806" name="connsiteX67"/>
              <a:gd fmla="*/ 2129848 h 2333807" name="connsiteY67"/>
              <a:gd fmla="*/ 1259772 w 2333806" name="connsiteX68"/>
              <a:gd fmla="*/ 2240938 h 2333807" name="connsiteY68"/>
              <a:gd fmla="*/ 1166903 w 2333806" name="connsiteX69"/>
              <a:gd fmla="*/ 2333807 h 2333807" name="connsiteY69"/>
              <a:gd fmla="*/ 1074033 w 2333806" name="connsiteX70"/>
              <a:gd fmla="*/ 2240938 h 2333807" name="connsiteY70"/>
              <a:gd fmla="*/ 1074034 w 2333806" name="connsiteX71"/>
              <a:gd fmla="*/ 2129724 h 2333807" name="connsiteY71"/>
              <a:gd fmla="*/ 1057977 w 2333806" name="connsiteX72"/>
              <a:gd fmla="*/ 2128680 h 2333807" name="connsiteY72"/>
              <a:gd fmla="*/ 965838 w 2333806" name="connsiteX73"/>
              <a:gd fmla="*/ 2113626 h 2333807" name="connsiteY73"/>
              <a:gd fmla="*/ 877740 w 2333806" name="connsiteX74"/>
              <a:gd fmla="*/ 2085806 h 2333807" name="connsiteY74"/>
              <a:gd fmla="*/ 832730 w 2333806" name="connsiteX75"/>
              <a:gd fmla="*/ 2191844 h 2333807" name="connsiteY75"/>
              <a:gd fmla="*/ 710957 w 2333806" name="connsiteX76"/>
              <a:gd fmla="*/ 2241044 h 2333807" name="connsiteY76"/>
              <a:gd fmla="*/ 661757 w 2333806" name="connsiteX77"/>
              <a:gd fmla="*/ 2119271 h 2333807" name="connsiteY77"/>
              <a:gd fmla="*/ 706768 w 2333806" name="connsiteX78"/>
              <a:gd fmla="*/ 2013232 h 2333807" name="connsiteY78"/>
              <a:gd fmla="*/ 625560 w 2333806" name="connsiteX79"/>
              <a:gd fmla="*/ 1969186 h 2333807" name="connsiteY79"/>
              <a:gd fmla="*/ 551328 w 2333806" name="connsiteX80"/>
              <a:gd fmla="*/ 1913814 h 2333807" name="connsiteY80"/>
              <a:gd fmla="*/ 473114 w 2333806" name="connsiteX81"/>
              <a:gd fmla="*/ 1992029 h 2333807" name="connsiteY81"/>
              <a:gd fmla="*/ 341776 w 2333806" name="connsiteX82"/>
              <a:gd fmla="*/ 1992029 h 2333807" name="connsiteY82"/>
              <a:gd fmla="*/ 341777 w 2333806" name="connsiteX83"/>
              <a:gd fmla="*/ 1860692 h 2333807" name="connsiteY83"/>
              <a:gd fmla="*/ 420027 w 2333806" name="connsiteX84"/>
              <a:gd fmla="*/ 1782443 h 2333807" name="connsiteY84"/>
              <a:gd fmla="*/ 417773 w 2333806" name="connsiteX85"/>
              <a:gd fmla="*/ 1779948 h 2333807" name="connsiteY85"/>
              <a:gd fmla="*/ 311328 w 2333806" name="connsiteX86"/>
              <a:gd fmla="*/ 1619294 h 2333807" name="connsiteY86"/>
              <a:gd fmla="*/ 308767 w 2333806" name="connsiteX87"/>
              <a:gd fmla="*/ 1613775 h 2333807" name="connsiteY87"/>
              <a:gd fmla="*/ 205864 w 2333806" name="connsiteX88"/>
              <a:gd fmla="*/ 1655350 h 2333807" name="connsiteY88"/>
              <a:gd fmla="*/ 84968 w 2333806" name="connsiteX89"/>
              <a:gd fmla="*/ 1604033 h 2333807" name="connsiteY89"/>
              <a:gd fmla="*/ 136285 w 2333806" name="connsiteX90"/>
              <a:gd fmla="*/ 1483137 h 2333807" name="connsiteY90"/>
              <a:gd fmla="*/ 239189 w 2333806" name="connsiteX91"/>
              <a:gd fmla="*/ 1441562 h 2333807" name="connsiteY91"/>
              <a:gd fmla="*/ 237197 w 2333806" name="connsiteX92"/>
              <a:gd fmla="*/ 1435813 h 2333807" name="connsiteY92"/>
              <a:gd fmla="*/ 214799 w 2333806" name="connsiteX93"/>
              <a:gd fmla="*/ 1341228 h 2333807" name="connsiteY93"/>
              <a:gd fmla="*/ 203960 w 2333806" name="connsiteX94"/>
              <a:gd fmla="*/ 1259772 h 2333807" name="connsiteY94"/>
              <a:gd fmla="*/ 92868 w 2333806" name="connsiteX95"/>
              <a:gd fmla="*/ 1259772 h 2333807" name="connsiteY95"/>
              <a:gd fmla="*/ 0 w 2333806" name="connsiteX96"/>
              <a:gd fmla="*/ 1166903 h 2333807" name="connsiteY96"/>
              <a:gd fmla="*/ 56720 w 2333806" name="connsiteX97"/>
              <a:gd fmla="*/ 1081333 h 2333807" name="connsiteY97"/>
              <a:gd fmla="*/ 92869 w 2333806" name="connsiteX98"/>
              <a:gd fmla="*/ 1074034 h 2333807" name="connsiteY98"/>
              <a:gd fmla="*/ 204083 w 2333806" name="connsiteX99"/>
              <a:gd fmla="*/ 1074034 h 2333807" name="connsiteY99"/>
              <a:gd fmla="*/ 205127 w 2333806" name="connsiteX100"/>
              <a:gd fmla="*/ 1057977 h 2333807" name="connsiteY100"/>
              <a:gd fmla="*/ 220181 w 2333806" name="connsiteX101"/>
              <a:gd fmla="*/ 965838 h 2333807" name="connsiteY101"/>
              <a:gd fmla="*/ 248000 w 2333806" name="connsiteX102"/>
              <a:gd fmla="*/ 877741 h 2333807" name="connsiteY102"/>
              <a:gd fmla="*/ 141962 w 2333806" name="connsiteX103"/>
              <a:gd fmla="*/ 832731 h 2333807" name="connsiteY103"/>
              <a:gd fmla="*/ 92762 w 2333806" name="connsiteX104"/>
              <a:gd fmla="*/ 710958 h 2333807" name="connsiteY104"/>
              <a:gd fmla="*/ 143460 w 2333806" name="connsiteX105"/>
              <a:gd fmla="*/ 661138 h 2333807" name="connsiteY105"/>
              <a:gd fmla="*/ 214536 w 2333806" name="connsiteX106"/>
              <a:gd fmla="*/ 661758 h 2333807" name="connsiteY106"/>
              <a:gd fmla="*/ 320574 w 2333806" name="connsiteX107"/>
              <a:gd fmla="*/ 706769 h 2333807" name="connsiteY107"/>
              <a:gd fmla="*/ 364620 w 2333806" name="connsiteX108"/>
              <a:gd fmla="*/ 625560 h 2333807" name="connsiteY108"/>
              <a:gd fmla="*/ 419993 w 2333806" name="connsiteX109"/>
              <a:gd fmla="*/ 551329 h 2333807" name="connsiteY109"/>
              <a:gd fmla="*/ 341778 w 2333806" name="connsiteX110"/>
              <a:gd fmla="*/ 473114 h 2333807" name="connsiteY110"/>
              <a:gd fmla="*/ 341777 w 2333806" name="connsiteX111"/>
              <a:gd fmla="*/ 341777 h 2333807" name="connsiteY111"/>
              <a:gd fmla="*/ 372499 w 2333806" name="connsiteX112"/>
              <a:gd fmla="*/ 321377 h 2333807" name="connsiteY112"/>
              <a:gd fmla="*/ 473114 w 2333806" name="connsiteX113"/>
              <a:gd fmla="*/ 341777 h 2333807" name="connsiteY113"/>
              <a:gd fmla="*/ 551363 w 2333806" name="connsiteX114"/>
              <a:gd fmla="*/ 420027 h 2333807" name="connsiteY114"/>
              <a:gd fmla="*/ 553858 w 2333806" name="connsiteX115"/>
              <a:gd fmla="*/ 417773 h 2333807" name="connsiteY115"/>
              <a:gd fmla="*/ 714512 w 2333806" name="connsiteX116"/>
              <a:gd fmla="*/ 311329 h 2333807" name="connsiteY116"/>
              <a:gd fmla="*/ 720031 w 2333806" name="connsiteX117"/>
              <a:gd fmla="*/ 308768 h 2333807" name="connsiteY117"/>
              <a:gd fmla="*/ 678456 w 2333806" name="connsiteX118"/>
              <a:gd fmla="*/ 205865 h 2333807" name="connsiteY118"/>
              <a:gd fmla="*/ 729773 w 2333806" name="connsiteX119"/>
              <a:gd fmla="*/ 84969 h 2333807" name="connsiteY1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b="b" l="l" r="r" t="t"/>
            <a:pathLst>
              <a:path h="2333807" w="2333806">
                <a:moveTo>
                  <a:pt x="885717" y="470942"/>
                </a:moveTo>
                <a:cubicBezTo>
                  <a:pt x="501348" y="626237"/>
                  <a:pt x="315647" y="1063721"/>
                  <a:pt x="470942" y="1448090"/>
                </a:cubicBezTo>
                <a:cubicBezTo>
                  <a:pt x="626237" y="1832458"/>
                  <a:pt x="1063721" y="2018159"/>
                  <a:pt x="1448090" y="1862864"/>
                </a:cubicBezTo>
                <a:cubicBezTo>
                  <a:pt x="1832458" y="1707569"/>
                  <a:pt x="2018159" y="1270086"/>
                  <a:pt x="1862864" y="885717"/>
                </a:cubicBezTo>
                <a:cubicBezTo>
                  <a:pt x="1707569" y="501348"/>
                  <a:pt x="1270085" y="315647"/>
                  <a:pt x="885717" y="470942"/>
                </a:cubicBezTo>
                <a:close/>
                <a:moveTo>
                  <a:pt x="729773" y="84969"/>
                </a:moveTo>
                <a:cubicBezTo>
                  <a:pt x="777329" y="65755"/>
                  <a:pt x="831456" y="88731"/>
                  <a:pt x="850669" y="136286"/>
                </a:cubicBezTo>
                <a:lnTo>
                  <a:pt x="892245" y="239189"/>
                </a:lnTo>
                <a:lnTo>
                  <a:pt x="897994" y="237197"/>
                </a:lnTo>
                <a:cubicBezTo>
                  <a:pt x="929395" y="228074"/>
                  <a:pt x="960959" y="220622"/>
                  <a:pt x="992578" y="214799"/>
                </a:cubicBezTo>
                <a:lnTo>
                  <a:pt x="1074034" y="203959"/>
                </a:lnTo>
                <a:lnTo>
                  <a:pt x="1074034" y="92869"/>
                </a:lnTo>
                <a:cubicBezTo>
                  <a:pt x="1074034" y="54401"/>
                  <a:pt x="1097422" y="21396"/>
                  <a:pt x="1130754" y="7298"/>
                </a:cubicBezTo>
                <a:cubicBezTo>
                  <a:pt x="1141865" y="2599"/>
                  <a:pt x="1154080" y="0"/>
                  <a:pt x="1166903" y="0"/>
                </a:cubicBezTo>
                <a:cubicBezTo>
                  <a:pt x="1218193" y="0"/>
                  <a:pt x="1259772" y="41579"/>
                  <a:pt x="1259772" y="92869"/>
                </a:cubicBezTo>
                <a:lnTo>
                  <a:pt x="1259772" y="204083"/>
                </a:lnTo>
                <a:lnTo>
                  <a:pt x="1275829" y="205127"/>
                </a:lnTo>
                <a:cubicBezTo>
                  <a:pt x="1306838" y="208667"/>
                  <a:pt x="1337586" y="213699"/>
                  <a:pt x="1367969" y="220181"/>
                </a:cubicBezTo>
                <a:lnTo>
                  <a:pt x="1456065" y="248001"/>
                </a:lnTo>
                <a:lnTo>
                  <a:pt x="1501076" y="141963"/>
                </a:lnTo>
                <a:cubicBezTo>
                  <a:pt x="1511096" y="118356"/>
                  <a:pt x="1529736" y="101047"/>
                  <a:pt x="1551773" y="92143"/>
                </a:cubicBezTo>
                <a:cubicBezTo>
                  <a:pt x="1573809" y="83240"/>
                  <a:pt x="1599243" y="82743"/>
                  <a:pt x="1622849" y="92763"/>
                </a:cubicBezTo>
                <a:cubicBezTo>
                  <a:pt x="1670062" y="112804"/>
                  <a:pt x="1692089" y="167324"/>
                  <a:pt x="1672048" y="214537"/>
                </a:cubicBezTo>
                <a:lnTo>
                  <a:pt x="1627038" y="320574"/>
                </a:lnTo>
                <a:lnTo>
                  <a:pt x="1708247" y="364621"/>
                </a:lnTo>
                <a:lnTo>
                  <a:pt x="1782477" y="419993"/>
                </a:lnTo>
                <a:lnTo>
                  <a:pt x="1860692" y="341778"/>
                </a:lnTo>
                <a:cubicBezTo>
                  <a:pt x="1869759" y="332712"/>
                  <a:pt x="1880234" y="325911"/>
                  <a:pt x="1891414" y="321378"/>
                </a:cubicBezTo>
                <a:cubicBezTo>
                  <a:pt x="1924952" y="307777"/>
                  <a:pt x="1964828" y="314578"/>
                  <a:pt x="1992029" y="341778"/>
                </a:cubicBezTo>
                <a:cubicBezTo>
                  <a:pt x="2028296" y="378046"/>
                  <a:pt x="2028297" y="436847"/>
                  <a:pt x="1992029" y="473115"/>
                </a:cubicBezTo>
                <a:lnTo>
                  <a:pt x="1913780" y="551364"/>
                </a:lnTo>
                <a:lnTo>
                  <a:pt x="1916033" y="553858"/>
                </a:lnTo>
                <a:cubicBezTo>
                  <a:pt x="1956215" y="602989"/>
                  <a:pt x="1991978" y="656660"/>
                  <a:pt x="2022478" y="714512"/>
                </a:cubicBezTo>
                <a:lnTo>
                  <a:pt x="2025039" y="720032"/>
                </a:lnTo>
                <a:lnTo>
                  <a:pt x="2127941" y="678457"/>
                </a:lnTo>
                <a:cubicBezTo>
                  <a:pt x="2175496" y="659243"/>
                  <a:pt x="2229624" y="682219"/>
                  <a:pt x="2248838" y="729774"/>
                </a:cubicBezTo>
                <a:cubicBezTo>
                  <a:pt x="2268052" y="777329"/>
                  <a:pt x="2245075" y="831457"/>
                  <a:pt x="2197520" y="850670"/>
                </a:cubicBezTo>
                <a:lnTo>
                  <a:pt x="2094618" y="892245"/>
                </a:lnTo>
                <a:lnTo>
                  <a:pt x="2096610" y="897994"/>
                </a:lnTo>
                <a:cubicBezTo>
                  <a:pt x="2105733" y="929395"/>
                  <a:pt x="2113185" y="960958"/>
                  <a:pt x="2119008" y="992578"/>
                </a:cubicBezTo>
                <a:lnTo>
                  <a:pt x="2129847" y="1074035"/>
                </a:lnTo>
                <a:lnTo>
                  <a:pt x="2240937" y="1074035"/>
                </a:lnTo>
                <a:cubicBezTo>
                  <a:pt x="2292227" y="1074035"/>
                  <a:pt x="2333806" y="1115614"/>
                  <a:pt x="2333806" y="1166904"/>
                </a:cubicBezTo>
                <a:cubicBezTo>
                  <a:pt x="2333806" y="1218194"/>
                  <a:pt x="2292227" y="1259773"/>
                  <a:pt x="2240937" y="1259773"/>
                </a:cubicBezTo>
                <a:lnTo>
                  <a:pt x="2129724" y="1259773"/>
                </a:lnTo>
                <a:lnTo>
                  <a:pt x="2128680" y="1275829"/>
                </a:lnTo>
                <a:cubicBezTo>
                  <a:pt x="2125140" y="1306838"/>
                  <a:pt x="2120107" y="1337586"/>
                  <a:pt x="2113625" y="1367968"/>
                </a:cubicBezTo>
                <a:lnTo>
                  <a:pt x="2085805" y="1456066"/>
                </a:lnTo>
                <a:lnTo>
                  <a:pt x="2191844" y="1501076"/>
                </a:lnTo>
                <a:cubicBezTo>
                  <a:pt x="2239056" y="1521117"/>
                  <a:pt x="2261084" y="1575637"/>
                  <a:pt x="2241043" y="1622849"/>
                </a:cubicBezTo>
                <a:cubicBezTo>
                  <a:pt x="2221002" y="1670062"/>
                  <a:pt x="2166483" y="1692089"/>
                  <a:pt x="2119270" y="1672049"/>
                </a:cubicBezTo>
                <a:lnTo>
                  <a:pt x="2013232" y="1627038"/>
                </a:lnTo>
                <a:lnTo>
                  <a:pt x="1969186" y="1708247"/>
                </a:lnTo>
                <a:lnTo>
                  <a:pt x="1913814" y="1782478"/>
                </a:lnTo>
                <a:lnTo>
                  <a:pt x="1992028" y="1860693"/>
                </a:lnTo>
                <a:cubicBezTo>
                  <a:pt x="2028296" y="1896960"/>
                  <a:pt x="2028295" y="1955762"/>
                  <a:pt x="1992028" y="1992030"/>
                </a:cubicBezTo>
                <a:cubicBezTo>
                  <a:pt x="1955761" y="2028297"/>
                  <a:pt x="1896959" y="2028297"/>
                  <a:pt x="1860691" y="1992030"/>
                </a:cubicBezTo>
                <a:lnTo>
                  <a:pt x="1782442" y="1913780"/>
                </a:lnTo>
                <a:lnTo>
                  <a:pt x="1779948" y="1916034"/>
                </a:lnTo>
                <a:cubicBezTo>
                  <a:pt x="1730818" y="1956215"/>
                  <a:pt x="1677146" y="1991978"/>
                  <a:pt x="1619295" y="2022478"/>
                </a:cubicBezTo>
                <a:lnTo>
                  <a:pt x="1613774" y="2025039"/>
                </a:lnTo>
                <a:lnTo>
                  <a:pt x="1655350" y="2127942"/>
                </a:lnTo>
                <a:cubicBezTo>
                  <a:pt x="1674563" y="2175498"/>
                  <a:pt x="1651588" y="2229625"/>
                  <a:pt x="1604032" y="2248838"/>
                </a:cubicBezTo>
                <a:cubicBezTo>
                  <a:pt x="1556477" y="2268052"/>
                  <a:pt x="1502350" y="2245076"/>
                  <a:pt x="1483136" y="2197521"/>
                </a:cubicBezTo>
                <a:lnTo>
                  <a:pt x="1441561" y="2094618"/>
                </a:lnTo>
                <a:lnTo>
                  <a:pt x="1435812" y="2096610"/>
                </a:lnTo>
                <a:cubicBezTo>
                  <a:pt x="1404411" y="2105733"/>
                  <a:pt x="1372847" y="2113184"/>
                  <a:pt x="1341228" y="2119008"/>
                </a:cubicBezTo>
                <a:lnTo>
                  <a:pt x="1259772" y="2129848"/>
                </a:lnTo>
                <a:lnTo>
                  <a:pt x="1259772" y="2240938"/>
                </a:lnTo>
                <a:cubicBezTo>
                  <a:pt x="1259772" y="2292228"/>
                  <a:pt x="1218193" y="2333807"/>
                  <a:pt x="1166903" y="2333807"/>
                </a:cubicBezTo>
                <a:cubicBezTo>
                  <a:pt x="1115612" y="2333807"/>
                  <a:pt x="1074034" y="2292228"/>
                  <a:pt x="1074033" y="2240938"/>
                </a:cubicBezTo>
                <a:lnTo>
                  <a:pt x="1074034" y="2129724"/>
                </a:lnTo>
                <a:lnTo>
                  <a:pt x="1057977" y="2128680"/>
                </a:lnTo>
                <a:cubicBezTo>
                  <a:pt x="1026969" y="2125140"/>
                  <a:pt x="996220" y="2120107"/>
                  <a:pt x="965838" y="2113626"/>
                </a:cubicBezTo>
                <a:lnTo>
                  <a:pt x="877740" y="2085806"/>
                </a:lnTo>
                <a:lnTo>
                  <a:pt x="832730" y="2191844"/>
                </a:lnTo>
                <a:cubicBezTo>
                  <a:pt x="812689" y="2239057"/>
                  <a:pt x="758169" y="2261084"/>
                  <a:pt x="710957" y="2241044"/>
                </a:cubicBezTo>
                <a:cubicBezTo>
                  <a:pt x="663744" y="2221003"/>
                  <a:pt x="641716" y="2166483"/>
                  <a:pt x="661757" y="2119271"/>
                </a:cubicBezTo>
                <a:lnTo>
                  <a:pt x="706768" y="2013232"/>
                </a:lnTo>
                <a:lnTo>
                  <a:pt x="625560" y="1969186"/>
                </a:lnTo>
                <a:lnTo>
                  <a:pt x="551328" y="1913814"/>
                </a:lnTo>
                <a:lnTo>
                  <a:pt x="473114" y="1992029"/>
                </a:lnTo>
                <a:cubicBezTo>
                  <a:pt x="436846" y="2028296"/>
                  <a:pt x="378044" y="2028296"/>
                  <a:pt x="341776" y="1992029"/>
                </a:cubicBezTo>
                <a:cubicBezTo>
                  <a:pt x="305509" y="1955761"/>
                  <a:pt x="305509" y="1896960"/>
                  <a:pt x="341777" y="1860692"/>
                </a:cubicBezTo>
                <a:lnTo>
                  <a:pt x="420027" y="1782443"/>
                </a:lnTo>
                <a:lnTo>
                  <a:pt x="417773" y="1779948"/>
                </a:lnTo>
                <a:cubicBezTo>
                  <a:pt x="377592" y="1730818"/>
                  <a:pt x="341829" y="1677147"/>
                  <a:pt x="311328" y="1619294"/>
                </a:cubicBezTo>
                <a:lnTo>
                  <a:pt x="308767" y="1613775"/>
                </a:lnTo>
                <a:lnTo>
                  <a:pt x="205864" y="1655350"/>
                </a:lnTo>
                <a:cubicBezTo>
                  <a:pt x="158308" y="1674564"/>
                  <a:pt x="104182" y="1651588"/>
                  <a:pt x="84968" y="1604033"/>
                </a:cubicBezTo>
                <a:cubicBezTo>
                  <a:pt x="65755" y="1556478"/>
                  <a:pt x="88730" y="1502351"/>
                  <a:pt x="136285" y="1483137"/>
                </a:cubicBezTo>
                <a:lnTo>
                  <a:pt x="239189" y="1441562"/>
                </a:lnTo>
                <a:lnTo>
                  <a:pt x="237197" y="1435813"/>
                </a:lnTo>
                <a:cubicBezTo>
                  <a:pt x="228073" y="1404411"/>
                  <a:pt x="220622" y="1372848"/>
                  <a:pt x="214799" y="1341228"/>
                </a:cubicBezTo>
                <a:lnTo>
                  <a:pt x="203960" y="1259772"/>
                </a:lnTo>
                <a:lnTo>
                  <a:pt x="92868" y="1259772"/>
                </a:lnTo>
                <a:cubicBezTo>
                  <a:pt x="41579" y="1259772"/>
                  <a:pt x="-1" y="1218193"/>
                  <a:pt x="0" y="1166903"/>
                </a:cubicBezTo>
                <a:cubicBezTo>
                  <a:pt x="-1" y="1128436"/>
                  <a:pt x="23388" y="1095431"/>
                  <a:pt x="56720" y="1081333"/>
                </a:cubicBezTo>
                <a:cubicBezTo>
                  <a:pt x="67830" y="1076633"/>
                  <a:pt x="80046" y="1074034"/>
                  <a:pt x="92869" y="1074034"/>
                </a:cubicBezTo>
                <a:lnTo>
                  <a:pt x="204083" y="1074034"/>
                </a:lnTo>
                <a:lnTo>
                  <a:pt x="205127" y="1057977"/>
                </a:lnTo>
                <a:cubicBezTo>
                  <a:pt x="208667" y="1026969"/>
                  <a:pt x="213700" y="996221"/>
                  <a:pt x="220181" y="965838"/>
                </a:cubicBezTo>
                <a:lnTo>
                  <a:pt x="248000" y="877741"/>
                </a:lnTo>
                <a:lnTo>
                  <a:pt x="141962" y="832731"/>
                </a:lnTo>
                <a:cubicBezTo>
                  <a:pt x="94749" y="812690"/>
                  <a:pt x="72722" y="758170"/>
                  <a:pt x="92762" y="710958"/>
                </a:cubicBezTo>
                <a:cubicBezTo>
                  <a:pt x="102783" y="687351"/>
                  <a:pt x="121423" y="670041"/>
                  <a:pt x="143460" y="661138"/>
                </a:cubicBezTo>
                <a:cubicBezTo>
                  <a:pt x="165496" y="652234"/>
                  <a:pt x="190929" y="651738"/>
                  <a:pt x="214536" y="661758"/>
                </a:cubicBezTo>
                <a:lnTo>
                  <a:pt x="320574" y="706769"/>
                </a:lnTo>
                <a:lnTo>
                  <a:pt x="364620" y="625560"/>
                </a:lnTo>
                <a:lnTo>
                  <a:pt x="419993" y="551329"/>
                </a:lnTo>
                <a:lnTo>
                  <a:pt x="341778" y="473114"/>
                </a:lnTo>
                <a:cubicBezTo>
                  <a:pt x="305510" y="436847"/>
                  <a:pt x="305510" y="378045"/>
                  <a:pt x="341777" y="341777"/>
                </a:cubicBezTo>
                <a:cubicBezTo>
                  <a:pt x="350844" y="332711"/>
                  <a:pt x="361319" y="325910"/>
                  <a:pt x="372499" y="321377"/>
                </a:cubicBezTo>
                <a:cubicBezTo>
                  <a:pt x="406037" y="307776"/>
                  <a:pt x="445913" y="314577"/>
                  <a:pt x="473114" y="341777"/>
                </a:cubicBezTo>
                <a:lnTo>
                  <a:pt x="551363" y="420027"/>
                </a:lnTo>
                <a:lnTo>
                  <a:pt x="553858" y="417773"/>
                </a:lnTo>
                <a:cubicBezTo>
                  <a:pt x="602989" y="377592"/>
                  <a:pt x="656660" y="341829"/>
                  <a:pt x="714512" y="311329"/>
                </a:cubicBezTo>
                <a:lnTo>
                  <a:pt x="720031" y="308768"/>
                </a:lnTo>
                <a:lnTo>
                  <a:pt x="678456" y="205865"/>
                </a:lnTo>
                <a:cubicBezTo>
                  <a:pt x="659242" y="158309"/>
                  <a:pt x="682218" y="104182"/>
                  <a:pt x="729773" y="84969"/>
                </a:cubicBezTo>
                <a:close/>
              </a:path>
            </a:pathLst>
          </a:custGeom>
          <a:solidFill>
            <a:srgbClr val="1FB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1570402" y="2413068"/>
            <a:ext cx="886516" cy="886516"/>
            <a:chOff x="1570402" y="2413068"/>
            <a:chExt cx="886516" cy="886516"/>
          </a:xfrm>
        </p:grpSpPr>
        <p:sp>
          <p:nvSpPr>
            <p:cNvPr id="47" name="椭圆 46"/>
            <p:cNvSpPr/>
            <p:nvPr/>
          </p:nvSpPr>
          <p:spPr>
            <a:xfrm>
              <a:off x="1570402" y="2413068"/>
              <a:ext cx="886516" cy="886516"/>
            </a:xfrm>
            <a:prstGeom prst="ellipse">
              <a:avLst/>
            </a:prstGeom>
            <a:solidFill>
              <a:srgbClr val="1FB4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8" name="Freeform 98"/>
            <p:cNvSpPr>
              <a:spLocks noEditPoints="1"/>
            </p:cNvSpPr>
            <p:nvPr/>
          </p:nvSpPr>
          <p:spPr bwMode="auto">
            <a:xfrm>
              <a:off x="1814618" y="2656303"/>
              <a:ext cx="398086" cy="400044"/>
            </a:xfrm>
            <a:custGeom>
              <a:gdLst>
                <a:gd fmla="*/ 580 w 1017" name="T0"/>
                <a:gd fmla="*/ 688 h 1018" name="T1"/>
                <a:gd fmla="*/ 668 w 1017" name="T2"/>
                <a:gd fmla="*/ 640 h 1018" name="T3"/>
                <a:gd fmla="*/ 738 w 1017" name="T4"/>
                <a:gd fmla="*/ 559 h 1018" name="T5"/>
                <a:gd fmla="*/ 782 w 1017" name="T6"/>
                <a:gd fmla="*/ 453 h 1018" name="T7"/>
                <a:gd fmla="*/ 795 w 1017" name="T8"/>
                <a:gd fmla="*/ 349 h 1018" name="T9"/>
                <a:gd fmla="*/ 778 w 1017" name="T10"/>
                <a:gd fmla="*/ 229 h 1018" name="T11"/>
                <a:gd fmla="*/ 730 w 1017" name="T12"/>
                <a:gd fmla="*/ 127 h 1018" name="T13"/>
                <a:gd fmla="*/ 657 w 1017" name="T14"/>
                <a:gd fmla="*/ 51 h 1018" name="T15"/>
                <a:gd fmla="*/ 567 w 1017" name="T16"/>
                <a:gd fmla="*/ 7 h 1018" name="T17"/>
                <a:gd fmla="*/ 480 w 1017" name="T18"/>
                <a:gd fmla="*/ 2 h 1018" name="T19"/>
                <a:gd fmla="*/ 384 w 1017" name="T20"/>
                <a:gd fmla="*/ 34 h 1018" name="T21"/>
                <a:gd fmla="*/ 304 w 1017" name="T22"/>
                <a:gd fmla="*/ 105 h 1018" name="T23"/>
                <a:gd fmla="*/ 255 w 1017" name="T24"/>
                <a:gd fmla="*/ 187 h 1018" name="T25"/>
                <a:gd fmla="*/ 225 w 1017" name="T26"/>
                <a:gd fmla="*/ 299 h 1018" name="T27"/>
                <a:gd fmla="*/ 225 w 1017" name="T28"/>
                <a:gd fmla="*/ 403 h 1018" name="T29"/>
                <a:gd fmla="*/ 256 w 1017" name="T30"/>
                <a:gd fmla="*/ 517 h 1018" name="T31"/>
                <a:gd fmla="*/ 317 w 1017" name="T32"/>
                <a:gd fmla="*/ 609 h 1018" name="T33"/>
                <a:gd fmla="*/ 397 w 1017" name="T34"/>
                <a:gd fmla="*/ 672 h 1018" name="T35"/>
                <a:gd fmla="*/ 494 w 1017" name="T36"/>
                <a:gd fmla="*/ 699 h 1018" name="T37"/>
                <a:gd fmla="*/ 543 w 1017" name="T38"/>
                <a:gd fmla="*/ 67 h 1018" name="T39"/>
                <a:gd fmla="*/ 633 w 1017" name="T40"/>
                <a:gd fmla="*/ 112 h 1018" name="T41"/>
                <a:gd fmla="*/ 721 w 1017" name="T42"/>
                <a:gd fmla="*/ 265 h 1018" name="T43"/>
                <a:gd fmla="*/ 721 w 1017" name="T44"/>
                <a:gd fmla="*/ 435 h 1018" name="T45"/>
                <a:gd fmla="*/ 633 w 1017" name="T46"/>
                <a:gd fmla="*/ 588 h 1018" name="T47"/>
                <a:gd fmla="*/ 543 w 1017" name="T48"/>
                <a:gd fmla="*/ 633 h 1018" name="T49"/>
                <a:gd fmla="*/ 474 w 1017" name="T50"/>
                <a:gd fmla="*/ 633 h 1018" name="T51"/>
                <a:gd fmla="*/ 384 w 1017" name="T52"/>
                <a:gd fmla="*/ 588 h 1018" name="T53"/>
                <a:gd fmla="*/ 296 w 1017" name="T54"/>
                <a:gd fmla="*/ 435 h 1018" name="T55"/>
                <a:gd fmla="*/ 296 w 1017" name="T56"/>
                <a:gd fmla="*/ 265 h 1018" name="T57"/>
                <a:gd fmla="*/ 384 w 1017" name="T58"/>
                <a:gd fmla="*/ 112 h 1018" name="T59"/>
                <a:gd fmla="*/ 474 w 1017" name="T60"/>
                <a:gd fmla="*/ 67 h 1018" name="T61"/>
                <a:gd fmla="*/ 725 w 1017" name="T62"/>
                <a:gd fmla="*/ 637 h 1018" name="T63"/>
                <a:gd fmla="*/ 700 w 1017" name="T64"/>
                <a:gd fmla="*/ 668 h 1018" name="T65"/>
                <a:gd fmla="*/ 719 w 1017" name="T66"/>
                <a:gd fmla="*/ 697 h 1018" name="T67"/>
                <a:gd fmla="*/ 818 w 1017" name="T68"/>
                <a:gd fmla="*/ 717 h 1018" name="T69"/>
                <a:gd fmla="*/ 927 w 1017" name="T70"/>
                <a:gd fmla="*/ 816 h 1018" name="T71"/>
                <a:gd fmla="*/ 953 w 1017" name="T72"/>
                <a:gd fmla="*/ 929 h 1018" name="T73"/>
                <a:gd fmla="*/ 922 w 1017" name="T74"/>
                <a:gd fmla="*/ 954 h 1018" name="T75"/>
                <a:gd fmla="*/ 69 w 1017" name="T76"/>
                <a:gd fmla="*/ 941 h 1018" name="T77"/>
                <a:gd fmla="*/ 73 w 1017" name="T78"/>
                <a:gd fmla="*/ 856 h 1018" name="T79"/>
                <a:gd fmla="*/ 162 w 1017" name="T80"/>
                <a:gd fmla="*/ 738 h 1018" name="T81"/>
                <a:gd fmla="*/ 285 w 1017" name="T82"/>
                <a:gd fmla="*/ 700 h 1018" name="T83"/>
                <a:gd fmla="*/ 318 w 1017" name="T84"/>
                <a:gd fmla="*/ 674 h 1018" name="T85"/>
                <a:gd fmla="*/ 304 w 1017" name="T86"/>
                <a:gd fmla="*/ 641 h 1018" name="T87"/>
                <a:gd fmla="*/ 243 w 1017" name="T88"/>
                <a:gd fmla="*/ 639 h 1018" name="T89"/>
                <a:gd fmla="*/ 149 w 1017" name="T90"/>
                <a:gd fmla="*/ 670 h 1018" name="T91"/>
                <a:gd fmla="*/ 74 w 1017" name="T92"/>
                <a:gd fmla="*/ 730 h 1018" name="T93"/>
                <a:gd fmla="*/ 23 w 1017" name="T94"/>
                <a:gd fmla="*/ 811 h 1018" name="T95"/>
                <a:gd fmla="*/ 0 w 1017" name="T96"/>
                <a:gd fmla="*/ 907 h 1018" name="T97"/>
                <a:gd fmla="*/ 11 w 1017" name="T98"/>
                <a:gd fmla="*/ 967 h 1018" name="T99"/>
                <a:gd fmla="*/ 58 w 1017" name="T100"/>
                <a:gd fmla="*/ 1010 h 1018" name="T101"/>
                <a:gd fmla="*/ 931 w 1017" name="T102"/>
                <a:gd fmla="*/ 1017 h 1018" name="T103"/>
                <a:gd fmla="*/ 989 w 1017" name="T104"/>
                <a:gd fmla="*/ 990 h 1018" name="T105"/>
                <a:gd fmla="*/ 1017 w 1017" name="T106"/>
                <a:gd fmla="*/ 932 h 1018" name="T107"/>
                <a:gd fmla="*/ 1009 w 1017" name="T108"/>
                <a:gd fmla="*/ 850 h 1018" name="T109"/>
                <a:gd fmla="*/ 969 w 1017" name="T110"/>
                <a:gd fmla="*/ 762 h 1018" name="T111"/>
                <a:gd fmla="*/ 902 w 1017" name="T112"/>
                <a:gd fmla="*/ 693 h 1018" name="T113"/>
                <a:gd fmla="*/ 817 w 1017" name="T114"/>
                <a:gd fmla="*/ 649 h 1018" name="T115"/>
                <a:gd fmla="*/ 731 w 1017" name="T116"/>
                <a:gd fmla="*/ 636 h 1018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018" w="1017">
                  <a:moveTo>
                    <a:pt x="509" y="700"/>
                  </a:moveTo>
                  <a:lnTo>
                    <a:pt x="509" y="700"/>
                  </a:lnTo>
                  <a:lnTo>
                    <a:pt x="524" y="699"/>
                  </a:lnTo>
                  <a:lnTo>
                    <a:pt x="538" y="698"/>
                  </a:lnTo>
                  <a:lnTo>
                    <a:pt x="553" y="696"/>
                  </a:lnTo>
                  <a:lnTo>
                    <a:pt x="567" y="693"/>
                  </a:lnTo>
                  <a:lnTo>
                    <a:pt x="580" y="688"/>
                  </a:lnTo>
                  <a:lnTo>
                    <a:pt x="593" y="684"/>
                  </a:lnTo>
                  <a:lnTo>
                    <a:pt x="607" y="679"/>
                  </a:lnTo>
                  <a:lnTo>
                    <a:pt x="620" y="672"/>
                  </a:lnTo>
                  <a:lnTo>
                    <a:pt x="633" y="665"/>
                  </a:lnTo>
                  <a:lnTo>
                    <a:pt x="645" y="657"/>
                  </a:lnTo>
                  <a:lnTo>
                    <a:pt x="657" y="649"/>
                  </a:lnTo>
                  <a:lnTo>
                    <a:pt x="668" y="640"/>
                  </a:lnTo>
                  <a:lnTo>
                    <a:pt x="680" y="630"/>
                  </a:lnTo>
                  <a:lnTo>
                    <a:pt x="691" y="620"/>
                  </a:lnTo>
                  <a:lnTo>
                    <a:pt x="701" y="609"/>
                  </a:lnTo>
                  <a:lnTo>
                    <a:pt x="711" y="597"/>
                  </a:lnTo>
                  <a:lnTo>
                    <a:pt x="720" y="585"/>
                  </a:lnTo>
                  <a:lnTo>
                    <a:pt x="730" y="573"/>
                  </a:lnTo>
                  <a:lnTo>
                    <a:pt x="738" y="559"/>
                  </a:lnTo>
                  <a:lnTo>
                    <a:pt x="746" y="546"/>
                  </a:lnTo>
                  <a:lnTo>
                    <a:pt x="753" y="531"/>
                  </a:lnTo>
                  <a:lnTo>
                    <a:pt x="761" y="517"/>
                  </a:lnTo>
                  <a:lnTo>
                    <a:pt x="766" y="502"/>
                  </a:lnTo>
                  <a:lnTo>
                    <a:pt x="773" y="486"/>
                  </a:lnTo>
                  <a:lnTo>
                    <a:pt x="778" y="470"/>
                  </a:lnTo>
                  <a:lnTo>
                    <a:pt x="782" y="453"/>
                  </a:lnTo>
                  <a:lnTo>
                    <a:pt x="785" y="437"/>
                  </a:lnTo>
                  <a:lnTo>
                    <a:pt x="789" y="420"/>
                  </a:lnTo>
                  <a:lnTo>
                    <a:pt x="792" y="403"/>
                  </a:lnTo>
                  <a:lnTo>
                    <a:pt x="793" y="386"/>
                  </a:lnTo>
                  <a:lnTo>
                    <a:pt x="794" y="368"/>
                  </a:lnTo>
                  <a:lnTo>
                    <a:pt x="795" y="349"/>
                  </a:lnTo>
                  <a:lnTo>
                    <a:pt x="795" y="349"/>
                  </a:lnTo>
                  <a:lnTo>
                    <a:pt x="794" y="332"/>
                  </a:lnTo>
                  <a:lnTo>
                    <a:pt x="793" y="314"/>
                  </a:lnTo>
                  <a:lnTo>
                    <a:pt x="792" y="297"/>
                  </a:lnTo>
                  <a:lnTo>
                    <a:pt x="789" y="280"/>
                  </a:lnTo>
                  <a:lnTo>
                    <a:pt x="785" y="262"/>
                  </a:lnTo>
                  <a:lnTo>
                    <a:pt x="782" y="246"/>
                  </a:lnTo>
                  <a:lnTo>
                    <a:pt x="778" y="229"/>
                  </a:lnTo>
                  <a:lnTo>
                    <a:pt x="773" y="214"/>
                  </a:lnTo>
                  <a:lnTo>
                    <a:pt x="766" y="198"/>
                  </a:lnTo>
                  <a:lnTo>
                    <a:pt x="761" y="183"/>
                  </a:lnTo>
                  <a:lnTo>
                    <a:pt x="753" y="168"/>
                  </a:lnTo>
                  <a:lnTo>
                    <a:pt x="746" y="154"/>
                  </a:lnTo>
                  <a:lnTo>
                    <a:pt x="738" y="140"/>
                  </a:lnTo>
                  <a:lnTo>
                    <a:pt x="730" y="127"/>
                  </a:lnTo>
                  <a:lnTo>
                    <a:pt x="720" y="114"/>
                  </a:lnTo>
                  <a:lnTo>
                    <a:pt x="711" y="103"/>
                  </a:lnTo>
                  <a:lnTo>
                    <a:pt x="701" y="91"/>
                  </a:lnTo>
                  <a:lnTo>
                    <a:pt x="691" y="80"/>
                  </a:lnTo>
                  <a:lnTo>
                    <a:pt x="679" y="69"/>
                  </a:lnTo>
                  <a:lnTo>
                    <a:pt x="668" y="60"/>
                  </a:lnTo>
                  <a:lnTo>
                    <a:pt x="657" y="51"/>
                  </a:lnTo>
                  <a:lnTo>
                    <a:pt x="645" y="43"/>
                  </a:lnTo>
                  <a:lnTo>
                    <a:pt x="633" y="35"/>
                  </a:lnTo>
                  <a:lnTo>
                    <a:pt x="620" y="27"/>
                  </a:lnTo>
                  <a:lnTo>
                    <a:pt x="607" y="21"/>
                  </a:lnTo>
                  <a:lnTo>
                    <a:pt x="593" y="16"/>
                  </a:lnTo>
                  <a:lnTo>
                    <a:pt x="580" y="11"/>
                  </a:lnTo>
                  <a:lnTo>
                    <a:pt x="567" y="7"/>
                  </a:lnTo>
                  <a:lnTo>
                    <a:pt x="553" y="4"/>
                  </a:lnTo>
                  <a:lnTo>
                    <a:pt x="538" y="2"/>
                  </a:lnTo>
                  <a:lnTo>
                    <a:pt x="524" y="1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494" y="1"/>
                  </a:lnTo>
                  <a:lnTo>
                    <a:pt x="480" y="2"/>
                  </a:lnTo>
                  <a:lnTo>
                    <a:pt x="466" y="4"/>
                  </a:lnTo>
                  <a:lnTo>
                    <a:pt x="452" y="7"/>
                  </a:lnTo>
                  <a:lnTo>
                    <a:pt x="438" y="10"/>
                  </a:lnTo>
                  <a:lnTo>
                    <a:pt x="424" y="16"/>
                  </a:lnTo>
                  <a:lnTo>
                    <a:pt x="411" y="21"/>
                  </a:lnTo>
                  <a:lnTo>
                    <a:pt x="397" y="27"/>
                  </a:lnTo>
                  <a:lnTo>
                    <a:pt x="384" y="34"/>
                  </a:lnTo>
                  <a:lnTo>
                    <a:pt x="372" y="43"/>
                  </a:lnTo>
                  <a:lnTo>
                    <a:pt x="359" y="51"/>
                  </a:lnTo>
                  <a:lnTo>
                    <a:pt x="348" y="60"/>
                  </a:lnTo>
                  <a:lnTo>
                    <a:pt x="336" y="70"/>
                  </a:lnTo>
                  <a:lnTo>
                    <a:pt x="325" y="81"/>
                  </a:lnTo>
                  <a:lnTo>
                    <a:pt x="314" y="93"/>
                  </a:lnTo>
                  <a:lnTo>
                    <a:pt x="304" y="105"/>
                  </a:lnTo>
                  <a:lnTo>
                    <a:pt x="304" y="105"/>
                  </a:lnTo>
                  <a:lnTo>
                    <a:pt x="294" y="118"/>
                  </a:lnTo>
                  <a:lnTo>
                    <a:pt x="285" y="130"/>
                  </a:lnTo>
                  <a:lnTo>
                    <a:pt x="277" y="144"/>
                  </a:lnTo>
                  <a:lnTo>
                    <a:pt x="269" y="158"/>
                  </a:lnTo>
                  <a:lnTo>
                    <a:pt x="262" y="172"/>
                  </a:lnTo>
                  <a:lnTo>
                    <a:pt x="255" y="187"/>
                  </a:lnTo>
                  <a:lnTo>
                    <a:pt x="249" y="202"/>
                  </a:lnTo>
                  <a:lnTo>
                    <a:pt x="244" y="217"/>
                  </a:lnTo>
                  <a:lnTo>
                    <a:pt x="238" y="233"/>
                  </a:lnTo>
                  <a:lnTo>
                    <a:pt x="234" y="250"/>
                  </a:lnTo>
                  <a:lnTo>
                    <a:pt x="231" y="266"/>
                  </a:lnTo>
                  <a:lnTo>
                    <a:pt x="227" y="282"/>
                  </a:lnTo>
                  <a:lnTo>
                    <a:pt x="225" y="299"/>
                  </a:lnTo>
                  <a:lnTo>
                    <a:pt x="223" y="315"/>
                  </a:lnTo>
                  <a:lnTo>
                    <a:pt x="223" y="332"/>
                  </a:lnTo>
                  <a:lnTo>
                    <a:pt x="222" y="349"/>
                  </a:lnTo>
                  <a:lnTo>
                    <a:pt x="222" y="349"/>
                  </a:lnTo>
                  <a:lnTo>
                    <a:pt x="223" y="368"/>
                  </a:lnTo>
                  <a:lnTo>
                    <a:pt x="224" y="386"/>
                  </a:lnTo>
                  <a:lnTo>
                    <a:pt x="225" y="403"/>
                  </a:lnTo>
                  <a:lnTo>
                    <a:pt x="229" y="420"/>
                  </a:lnTo>
                  <a:lnTo>
                    <a:pt x="232" y="437"/>
                  </a:lnTo>
                  <a:lnTo>
                    <a:pt x="235" y="453"/>
                  </a:lnTo>
                  <a:lnTo>
                    <a:pt x="239" y="470"/>
                  </a:lnTo>
                  <a:lnTo>
                    <a:pt x="245" y="486"/>
                  </a:lnTo>
                  <a:lnTo>
                    <a:pt x="251" y="502"/>
                  </a:lnTo>
                  <a:lnTo>
                    <a:pt x="256" y="517"/>
                  </a:lnTo>
                  <a:lnTo>
                    <a:pt x="264" y="531"/>
                  </a:lnTo>
                  <a:lnTo>
                    <a:pt x="271" y="546"/>
                  </a:lnTo>
                  <a:lnTo>
                    <a:pt x="279" y="559"/>
                  </a:lnTo>
                  <a:lnTo>
                    <a:pt x="288" y="573"/>
                  </a:lnTo>
                  <a:lnTo>
                    <a:pt x="297" y="585"/>
                  </a:lnTo>
                  <a:lnTo>
                    <a:pt x="306" y="597"/>
                  </a:lnTo>
                  <a:lnTo>
                    <a:pt x="317" y="609"/>
                  </a:lnTo>
                  <a:lnTo>
                    <a:pt x="326" y="620"/>
                  </a:lnTo>
                  <a:lnTo>
                    <a:pt x="337" y="630"/>
                  </a:lnTo>
                  <a:lnTo>
                    <a:pt x="349" y="640"/>
                  </a:lnTo>
                  <a:lnTo>
                    <a:pt x="361" y="649"/>
                  </a:lnTo>
                  <a:lnTo>
                    <a:pt x="372" y="657"/>
                  </a:lnTo>
                  <a:lnTo>
                    <a:pt x="384" y="665"/>
                  </a:lnTo>
                  <a:lnTo>
                    <a:pt x="397" y="672"/>
                  </a:lnTo>
                  <a:lnTo>
                    <a:pt x="410" y="679"/>
                  </a:lnTo>
                  <a:lnTo>
                    <a:pt x="424" y="684"/>
                  </a:lnTo>
                  <a:lnTo>
                    <a:pt x="437" y="688"/>
                  </a:lnTo>
                  <a:lnTo>
                    <a:pt x="451" y="693"/>
                  </a:lnTo>
                  <a:lnTo>
                    <a:pt x="465" y="696"/>
                  </a:lnTo>
                  <a:lnTo>
                    <a:pt x="480" y="698"/>
                  </a:lnTo>
                  <a:lnTo>
                    <a:pt x="494" y="699"/>
                  </a:lnTo>
                  <a:lnTo>
                    <a:pt x="509" y="700"/>
                  </a:lnTo>
                  <a:lnTo>
                    <a:pt x="509" y="700"/>
                  </a:lnTo>
                  <a:close/>
                  <a:moveTo>
                    <a:pt x="509" y="64"/>
                  </a:moveTo>
                  <a:lnTo>
                    <a:pt x="509" y="64"/>
                  </a:lnTo>
                  <a:lnTo>
                    <a:pt x="520" y="64"/>
                  </a:lnTo>
                  <a:lnTo>
                    <a:pt x="531" y="65"/>
                  </a:lnTo>
                  <a:lnTo>
                    <a:pt x="543" y="67"/>
                  </a:lnTo>
                  <a:lnTo>
                    <a:pt x="554" y="69"/>
                  </a:lnTo>
                  <a:lnTo>
                    <a:pt x="564" y="73"/>
                  </a:lnTo>
                  <a:lnTo>
                    <a:pt x="575" y="77"/>
                  </a:lnTo>
                  <a:lnTo>
                    <a:pt x="585" y="81"/>
                  </a:lnTo>
                  <a:lnTo>
                    <a:pt x="596" y="87"/>
                  </a:lnTo>
                  <a:lnTo>
                    <a:pt x="615" y="98"/>
                  </a:lnTo>
                  <a:lnTo>
                    <a:pt x="633" y="112"/>
                  </a:lnTo>
                  <a:lnTo>
                    <a:pt x="650" y="129"/>
                  </a:lnTo>
                  <a:lnTo>
                    <a:pt x="666" y="148"/>
                  </a:lnTo>
                  <a:lnTo>
                    <a:pt x="680" y="168"/>
                  </a:lnTo>
                  <a:lnTo>
                    <a:pt x="693" y="190"/>
                  </a:lnTo>
                  <a:lnTo>
                    <a:pt x="704" y="213"/>
                  </a:lnTo>
                  <a:lnTo>
                    <a:pt x="714" y="239"/>
                  </a:lnTo>
                  <a:lnTo>
                    <a:pt x="721" y="265"/>
                  </a:lnTo>
                  <a:lnTo>
                    <a:pt x="726" y="293"/>
                  </a:lnTo>
                  <a:lnTo>
                    <a:pt x="730" y="320"/>
                  </a:lnTo>
                  <a:lnTo>
                    <a:pt x="731" y="349"/>
                  </a:lnTo>
                  <a:lnTo>
                    <a:pt x="731" y="349"/>
                  </a:lnTo>
                  <a:lnTo>
                    <a:pt x="730" y="379"/>
                  </a:lnTo>
                  <a:lnTo>
                    <a:pt x="726" y="407"/>
                  </a:lnTo>
                  <a:lnTo>
                    <a:pt x="721" y="435"/>
                  </a:lnTo>
                  <a:lnTo>
                    <a:pt x="714" y="461"/>
                  </a:lnTo>
                  <a:lnTo>
                    <a:pt x="704" y="486"/>
                  </a:lnTo>
                  <a:lnTo>
                    <a:pt x="693" y="509"/>
                  </a:lnTo>
                  <a:lnTo>
                    <a:pt x="680" y="532"/>
                  </a:lnTo>
                  <a:lnTo>
                    <a:pt x="666" y="552"/>
                  </a:lnTo>
                  <a:lnTo>
                    <a:pt x="650" y="570"/>
                  </a:lnTo>
                  <a:lnTo>
                    <a:pt x="633" y="588"/>
                  </a:lnTo>
                  <a:lnTo>
                    <a:pt x="615" y="602"/>
                  </a:lnTo>
                  <a:lnTo>
                    <a:pt x="596" y="613"/>
                  </a:lnTo>
                  <a:lnTo>
                    <a:pt x="585" y="619"/>
                  </a:lnTo>
                  <a:lnTo>
                    <a:pt x="575" y="623"/>
                  </a:lnTo>
                  <a:lnTo>
                    <a:pt x="564" y="627"/>
                  </a:lnTo>
                  <a:lnTo>
                    <a:pt x="554" y="630"/>
                  </a:lnTo>
                  <a:lnTo>
                    <a:pt x="543" y="633"/>
                  </a:lnTo>
                  <a:lnTo>
                    <a:pt x="531" y="635"/>
                  </a:lnTo>
                  <a:lnTo>
                    <a:pt x="520" y="636"/>
                  </a:lnTo>
                  <a:lnTo>
                    <a:pt x="509" y="636"/>
                  </a:lnTo>
                  <a:lnTo>
                    <a:pt x="509" y="636"/>
                  </a:lnTo>
                  <a:lnTo>
                    <a:pt x="497" y="636"/>
                  </a:lnTo>
                  <a:lnTo>
                    <a:pt x="486" y="635"/>
                  </a:lnTo>
                  <a:lnTo>
                    <a:pt x="474" y="633"/>
                  </a:lnTo>
                  <a:lnTo>
                    <a:pt x="464" y="630"/>
                  </a:lnTo>
                  <a:lnTo>
                    <a:pt x="453" y="627"/>
                  </a:lnTo>
                  <a:lnTo>
                    <a:pt x="442" y="623"/>
                  </a:lnTo>
                  <a:lnTo>
                    <a:pt x="432" y="619"/>
                  </a:lnTo>
                  <a:lnTo>
                    <a:pt x="422" y="613"/>
                  </a:lnTo>
                  <a:lnTo>
                    <a:pt x="402" y="602"/>
                  </a:lnTo>
                  <a:lnTo>
                    <a:pt x="384" y="588"/>
                  </a:lnTo>
                  <a:lnTo>
                    <a:pt x="367" y="570"/>
                  </a:lnTo>
                  <a:lnTo>
                    <a:pt x="351" y="552"/>
                  </a:lnTo>
                  <a:lnTo>
                    <a:pt x="337" y="532"/>
                  </a:lnTo>
                  <a:lnTo>
                    <a:pt x="324" y="509"/>
                  </a:lnTo>
                  <a:lnTo>
                    <a:pt x="313" y="486"/>
                  </a:lnTo>
                  <a:lnTo>
                    <a:pt x="304" y="461"/>
                  </a:lnTo>
                  <a:lnTo>
                    <a:pt x="296" y="435"/>
                  </a:lnTo>
                  <a:lnTo>
                    <a:pt x="291" y="407"/>
                  </a:lnTo>
                  <a:lnTo>
                    <a:pt x="288" y="379"/>
                  </a:lnTo>
                  <a:lnTo>
                    <a:pt x="285" y="349"/>
                  </a:lnTo>
                  <a:lnTo>
                    <a:pt x="285" y="349"/>
                  </a:lnTo>
                  <a:lnTo>
                    <a:pt x="288" y="320"/>
                  </a:lnTo>
                  <a:lnTo>
                    <a:pt x="291" y="293"/>
                  </a:lnTo>
                  <a:lnTo>
                    <a:pt x="296" y="265"/>
                  </a:lnTo>
                  <a:lnTo>
                    <a:pt x="304" y="239"/>
                  </a:lnTo>
                  <a:lnTo>
                    <a:pt x="313" y="213"/>
                  </a:lnTo>
                  <a:lnTo>
                    <a:pt x="324" y="190"/>
                  </a:lnTo>
                  <a:lnTo>
                    <a:pt x="337" y="168"/>
                  </a:lnTo>
                  <a:lnTo>
                    <a:pt x="351" y="148"/>
                  </a:lnTo>
                  <a:lnTo>
                    <a:pt x="367" y="129"/>
                  </a:lnTo>
                  <a:lnTo>
                    <a:pt x="384" y="112"/>
                  </a:lnTo>
                  <a:lnTo>
                    <a:pt x="402" y="98"/>
                  </a:lnTo>
                  <a:lnTo>
                    <a:pt x="422" y="87"/>
                  </a:lnTo>
                  <a:lnTo>
                    <a:pt x="432" y="81"/>
                  </a:lnTo>
                  <a:lnTo>
                    <a:pt x="442" y="77"/>
                  </a:lnTo>
                  <a:lnTo>
                    <a:pt x="453" y="73"/>
                  </a:lnTo>
                  <a:lnTo>
                    <a:pt x="464" y="69"/>
                  </a:lnTo>
                  <a:lnTo>
                    <a:pt x="474" y="67"/>
                  </a:lnTo>
                  <a:lnTo>
                    <a:pt x="486" y="65"/>
                  </a:lnTo>
                  <a:lnTo>
                    <a:pt x="497" y="64"/>
                  </a:lnTo>
                  <a:lnTo>
                    <a:pt x="509" y="64"/>
                  </a:lnTo>
                  <a:lnTo>
                    <a:pt x="509" y="64"/>
                  </a:lnTo>
                  <a:close/>
                  <a:moveTo>
                    <a:pt x="731" y="636"/>
                  </a:moveTo>
                  <a:lnTo>
                    <a:pt x="731" y="636"/>
                  </a:lnTo>
                  <a:lnTo>
                    <a:pt x="725" y="637"/>
                  </a:lnTo>
                  <a:lnTo>
                    <a:pt x="719" y="639"/>
                  </a:lnTo>
                  <a:lnTo>
                    <a:pt x="714" y="641"/>
                  </a:lnTo>
                  <a:lnTo>
                    <a:pt x="709" y="645"/>
                  </a:lnTo>
                  <a:lnTo>
                    <a:pt x="705" y="650"/>
                  </a:lnTo>
                  <a:lnTo>
                    <a:pt x="702" y="655"/>
                  </a:lnTo>
                  <a:lnTo>
                    <a:pt x="700" y="662"/>
                  </a:lnTo>
                  <a:lnTo>
                    <a:pt x="700" y="668"/>
                  </a:lnTo>
                  <a:lnTo>
                    <a:pt x="700" y="668"/>
                  </a:lnTo>
                  <a:lnTo>
                    <a:pt x="700" y="674"/>
                  </a:lnTo>
                  <a:lnTo>
                    <a:pt x="702" y="680"/>
                  </a:lnTo>
                  <a:lnTo>
                    <a:pt x="705" y="685"/>
                  </a:lnTo>
                  <a:lnTo>
                    <a:pt x="709" y="691"/>
                  </a:lnTo>
                  <a:lnTo>
                    <a:pt x="714" y="694"/>
                  </a:lnTo>
                  <a:lnTo>
                    <a:pt x="719" y="697"/>
                  </a:lnTo>
                  <a:lnTo>
                    <a:pt x="725" y="699"/>
                  </a:lnTo>
                  <a:lnTo>
                    <a:pt x="731" y="700"/>
                  </a:lnTo>
                  <a:lnTo>
                    <a:pt x="731" y="700"/>
                  </a:lnTo>
                  <a:lnTo>
                    <a:pt x="754" y="701"/>
                  </a:lnTo>
                  <a:lnTo>
                    <a:pt x="776" y="705"/>
                  </a:lnTo>
                  <a:lnTo>
                    <a:pt x="797" y="710"/>
                  </a:lnTo>
                  <a:lnTo>
                    <a:pt x="818" y="717"/>
                  </a:lnTo>
                  <a:lnTo>
                    <a:pt x="837" y="727"/>
                  </a:lnTo>
                  <a:lnTo>
                    <a:pt x="855" y="738"/>
                  </a:lnTo>
                  <a:lnTo>
                    <a:pt x="872" y="751"/>
                  </a:lnTo>
                  <a:lnTo>
                    <a:pt x="888" y="765"/>
                  </a:lnTo>
                  <a:lnTo>
                    <a:pt x="903" y="781"/>
                  </a:lnTo>
                  <a:lnTo>
                    <a:pt x="915" y="798"/>
                  </a:lnTo>
                  <a:lnTo>
                    <a:pt x="927" y="816"/>
                  </a:lnTo>
                  <a:lnTo>
                    <a:pt x="937" y="835"/>
                  </a:lnTo>
                  <a:lnTo>
                    <a:pt x="944" y="856"/>
                  </a:lnTo>
                  <a:lnTo>
                    <a:pt x="950" y="877"/>
                  </a:lnTo>
                  <a:lnTo>
                    <a:pt x="953" y="900"/>
                  </a:lnTo>
                  <a:lnTo>
                    <a:pt x="954" y="922"/>
                  </a:lnTo>
                  <a:lnTo>
                    <a:pt x="954" y="922"/>
                  </a:lnTo>
                  <a:lnTo>
                    <a:pt x="953" y="929"/>
                  </a:lnTo>
                  <a:lnTo>
                    <a:pt x="952" y="935"/>
                  </a:lnTo>
                  <a:lnTo>
                    <a:pt x="949" y="941"/>
                  </a:lnTo>
                  <a:lnTo>
                    <a:pt x="944" y="945"/>
                  </a:lnTo>
                  <a:lnTo>
                    <a:pt x="940" y="949"/>
                  </a:lnTo>
                  <a:lnTo>
                    <a:pt x="935" y="951"/>
                  </a:lnTo>
                  <a:lnTo>
                    <a:pt x="928" y="953"/>
                  </a:lnTo>
                  <a:lnTo>
                    <a:pt x="922" y="954"/>
                  </a:lnTo>
                  <a:lnTo>
                    <a:pt x="96" y="954"/>
                  </a:lnTo>
                  <a:lnTo>
                    <a:pt x="96" y="954"/>
                  </a:lnTo>
                  <a:lnTo>
                    <a:pt x="89" y="953"/>
                  </a:lnTo>
                  <a:lnTo>
                    <a:pt x="83" y="951"/>
                  </a:lnTo>
                  <a:lnTo>
                    <a:pt x="77" y="949"/>
                  </a:lnTo>
                  <a:lnTo>
                    <a:pt x="73" y="945"/>
                  </a:lnTo>
                  <a:lnTo>
                    <a:pt x="69" y="941"/>
                  </a:lnTo>
                  <a:lnTo>
                    <a:pt x="65" y="935"/>
                  </a:lnTo>
                  <a:lnTo>
                    <a:pt x="64" y="929"/>
                  </a:lnTo>
                  <a:lnTo>
                    <a:pt x="63" y="922"/>
                  </a:lnTo>
                  <a:lnTo>
                    <a:pt x="63" y="922"/>
                  </a:lnTo>
                  <a:lnTo>
                    <a:pt x="64" y="900"/>
                  </a:lnTo>
                  <a:lnTo>
                    <a:pt x="68" y="877"/>
                  </a:lnTo>
                  <a:lnTo>
                    <a:pt x="73" y="856"/>
                  </a:lnTo>
                  <a:lnTo>
                    <a:pt x="81" y="835"/>
                  </a:lnTo>
                  <a:lnTo>
                    <a:pt x="90" y="816"/>
                  </a:lnTo>
                  <a:lnTo>
                    <a:pt x="101" y="798"/>
                  </a:lnTo>
                  <a:lnTo>
                    <a:pt x="114" y="781"/>
                  </a:lnTo>
                  <a:lnTo>
                    <a:pt x="129" y="765"/>
                  </a:lnTo>
                  <a:lnTo>
                    <a:pt x="145" y="751"/>
                  </a:lnTo>
                  <a:lnTo>
                    <a:pt x="162" y="738"/>
                  </a:lnTo>
                  <a:lnTo>
                    <a:pt x="180" y="727"/>
                  </a:lnTo>
                  <a:lnTo>
                    <a:pt x="200" y="717"/>
                  </a:lnTo>
                  <a:lnTo>
                    <a:pt x="220" y="710"/>
                  </a:lnTo>
                  <a:lnTo>
                    <a:pt x="241" y="705"/>
                  </a:lnTo>
                  <a:lnTo>
                    <a:pt x="263" y="701"/>
                  </a:lnTo>
                  <a:lnTo>
                    <a:pt x="285" y="700"/>
                  </a:lnTo>
                  <a:lnTo>
                    <a:pt x="285" y="700"/>
                  </a:lnTo>
                  <a:lnTo>
                    <a:pt x="292" y="699"/>
                  </a:lnTo>
                  <a:lnTo>
                    <a:pt x="298" y="697"/>
                  </a:lnTo>
                  <a:lnTo>
                    <a:pt x="304" y="694"/>
                  </a:lnTo>
                  <a:lnTo>
                    <a:pt x="308" y="691"/>
                  </a:lnTo>
                  <a:lnTo>
                    <a:pt x="312" y="685"/>
                  </a:lnTo>
                  <a:lnTo>
                    <a:pt x="315" y="680"/>
                  </a:lnTo>
                  <a:lnTo>
                    <a:pt x="318" y="674"/>
                  </a:lnTo>
                  <a:lnTo>
                    <a:pt x="318" y="668"/>
                  </a:lnTo>
                  <a:lnTo>
                    <a:pt x="318" y="668"/>
                  </a:lnTo>
                  <a:lnTo>
                    <a:pt x="318" y="662"/>
                  </a:lnTo>
                  <a:lnTo>
                    <a:pt x="315" y="655"/>
                  </a:lnTo>
                  <a:lnTo>
                    <a:pt x="312" y="650"/>
                  </a:lnTo>
                  <a:lnTo>
                    <a:pt x="308" y="645"/>
                  </a:lnTo>
                  <a:lnTo>
                    <a:pt x="304" y="641"/>
                  </a:lnTo>
                  <a:lnTo>
                    <a:pt x="298" y="639"/>
                  </a:lnTo>
                  <a:lnTo>
                    <a:pt x="292" y="637"/>
                  </a:lnTo>
                  <a:lnTo>
                    <a:pt x="285" y="636"/>
                  </a:lnTo>
                  <a:lnTo>
                    <a:pt x="285" y="636"/>
                  </a:lnTo>
                  <a:lnTo>
                    <a:pt x="271" y="637"/>
                  </a:lnTo>
                  <a:lnTo>
                    <a:pt x="256" y="638"/>
                  </a:lnTo>
                  <a:lnTo>
                    <a:pt x="243" y="639"/>
                  </a:lnTo>
                  <a:lnTo>
                    <a:pt x="229" y="642"/>
                  </a:lnTo>
                  <a:lnTo>
                    <a:pt x="215" y="645"/>
                  </a:lnTo>
                  <a:lnTo>
                    <a:pt x="201" y="649"/>
                  </a:lnTo>
                  <a:lnTo>
                    <a:pt x="188" y="653"/>
                  </a:lnTo>
                  <a:lnTo>
                    <a:pt x="175" y="658"/>
                  </a:lnTo>
                  <a:lnTo>
                    <a:pt x="162" y="665"/>
                  </a:lnTo>
                  <a:lnTo>
                    <a:pt x="149" y="670"/>
                  </a:lnTo>
                  <a:lnTo>
                    <a:pt x="137" y="678"/>
                  </a:lnTo>
                  <a:lnTo>
                    <a:pt x="126" y="685"/>
                  </a:lnTo>
                  <a:lnTo>
                    <a:pt x="115" y="693"/>
                  </a:lnTo>
                  <a:lnTo>
                    <a:pt x="104" y="701"/>
                  </a:lnTo>
                  <a:lnTo>
                    <a:pt x="93" y="711"/>
                  </a:lnTo>
                  <a:lnTo>
                    <a:pt x="84" y="720"/>
                  </a:lnTo>
                  <a:lnTo>
                    <a:pt x="74" y="730"/>
                  </a:lnTo>
                  <a:lnTo>
                    <a:pt x="65" y="740"/>
                  </a:lnTo>
                  <a:lnTo>
                    <a:pt x="57" y="751"/>
                  </a:lnTo>
                  <a:lnTo>
                    <a:pt x="48" y="762"/>
                  </a:lnTo>
                  <a:lnTo>
                    <a:pt x="41" y="774"/>
                  </a:lnTo>
                  <a:lnTo>
                    <a:pt x="34" y="786"/>
                  </a:lnTo>
                  <a:lnTo>
                    <a:pt x="28" y="798"/>
                  </a:lnTo>
                  <a:lnTo>
                    <a:pt x="23" y="811"/>
                  </a:lnTo>
                  <a:lnTo>
                    <a:pt x="17" y="824"/>
                  </a:lnTo>
                  <a:lnTo>
                    <a:pt x="13" y="838"/>
                  </a:lnTo>
                  <a:lnTo>
                    <a:pt x="9" y="850"/>
                  </a:lnTo>
                  <a:lnTo>
                    <a:pt x="5" y="864"/>
                  </a:lnTo>
                  <a:lnTo>
                    <a:pt x="3" y="878"/>
                  </a:lnTo>
                  <a:lnTo>
                    <a:pt x="1" y="893"/>
                  </a:lnTo>
                  <a:lnTo>
                    <a:pt x="0" y="907"/>
                  </a:lnTo>
                  <a:lnTo>
                    <a:pt x="0" y="922"/>
                  </a:lnTo>
                  <a:lnTo>
                    <a:pt x="0" y="922"/>
                  </a:lnTo>
                  <a:lnTo>
                    <a:pt x="0" y="932"/>
                  </a:lnTo>
                  <a:lnTo>
                    <a:pt x="2" y="942"/>
                  </a:lnTo>
                  <a:lnTo>
                    <a:pt x="4" y="950"/>
                  </a:lnTo>
                  <a:lnTo>
                    <a:pt x="8" y="960"/>
                  </a:lnTo>
                  <a:lnTo>
                    <a:pt x="11" y="967"/>
                  </a:lnTo>
                  <a:lnTo>
                    <a:pt x="16" y="976"/>
                  </a:lnTo>
                  <a:lnTo>
                    <a:pt x="21" y="983"/>
                  </a:lnTo>
                  <a:lnTo>
                    <a:pt x="28" y="990"/>
                  </a:lnTo>
                  <a:lnTo>
                    <a:pt x="34" y="996"/>
                  </a:lnTo>
                  <a:lnTo>
                    <a:pt x="42" y="1002"/>
                  </a:lnTo>
                  <a:lnTo>
                    <a:pt x="49" y="1006"/>
                  </a:lnTo>
                  <a:lnTo>
                    <a:pt x="58" y="1010"/>
                  </a:lnTo>
                  <a:lnTo>
                    <a:pt x="67" y="1014"/>
                  </a:lnTo>
                  <a:lnTo>
                    <a:pt x="76" y="1016"/>
                  </a:lnTo>
                  <a:lnTo>
                    <a:pt x="86" y="1017"/>
                  </a:lnTo>
                  <a:lnTo>
                    <a:pt x="96" y="1018"/>
                  </a:lnTo>
                  <a:lnTo>
                    <a:pt x="922" y="1018"/>
                  </a:lnTo>
                  <a:lnTo>
                    <a:pt x="922" y="1018"/>
                  </a:lnTo>
                  <a:lnTo>
                    <a:pt x="931" y="1017"/>
                  </a:lnTo>
                  <a:lnTo>
                    <a:pt x="941" y="1016"/>
                  </a:lnTo>
                  <a:lnTo>
                    <a:pt x="951" y="1014"/>
                  </a:lnTo>
                  <a:lnTo>
                    <a:pt x="959" y="1010"/>
                  </a:lnTo>
                  <a:lnTo>
                    <a:pt x="968" y="1006"/>
                  </a:lnTo>
                  <a:lnTo>
                    <a:pt x="975" y="1002"/>
                  </a:lnTo>
                  <a:lnTo>
                    <a:pt x="983" y="996"/>
                  </a:lnTo>
                  <a:lnTo>
                    <a:pt x="989" y="990"/>
                  </a:lnTo>
                  <a:lnTo>
                    <a:pt x="996" y="983"/>
                  </a:lnTo>
                  <a:lnTo>
                    <a:pt x="1001" y="976"/>
                  </a:lnTo>
                  <a:lnTo>
                    <a:pt x="1006" y="967"/>
                  </a:lnTo>
                  <a:lnTo>
                    <a:pt x="1010" y="960"/>
                  </a:lnTo>
                  <a:lnTo>
                    <a:pt x="1013" y="950"/>
                  </a:lnTo>
                  <a:lnTo>
                    <a:pt x="1015" y="942"/>
                  </a:lnTo>
                  <a:lnTo>
                    <a:pt x="1017" y="932"/>
                  </a:lnTo>
                  <a:lnTo>
                    <a:pt x="1017" y="922"/>
                  </a:lnTo>
                  <a:lnTo>
                    <a:pt x="1017" y="922"/>
                  </a:lnTo>
                  <a:lnTo>
                    <a:pt x="1017" y="907"/>
                  </a:lnTo>
                  <a:lnTo>
                    <a:pt x="1016" y="893"/>
                  </a:lnTo>
                  <a:lnTo>
                    <a:pt x="1014" y="878"/>
                  </a:lnTo>
                  <a:lnTo>
                    <a:pt x="1012" y="864"/>
                  </a:lnTo>
                  <a:lnTo>
                    <a:pt x="1009" y="850"/>
                  </a:lnTo>
                  <a:lnTo>
                    <a:pt x="1004" y="838"/>
                  </a:lnTo>
                  <a:lnTo>
                    <a:pt x="1000" y="824"/>
                  </a:lnTo>
                  <a:lnTo>
                    <a:pt x="995" y="811"/>
                  </a:lnTo>
                  <a:lnTo>
                    <a:pt x="989" y="798"/>
                  </a:lnTo>
                  <a:lnTo>
                    <a:pt x="983" y="786"/>
                  </a:lnTo>
                  <a:lnTo>
                    <a:pt x="976" y="774"/>
                  </a:lnTo>
                  <a:lnTo>
                    <a:pt x="969" y="762"/>
                  </a:lnTo>
                  <a:lnTo>
                    <a:pt x="960" y="751"/>
                  </a:lnTo>
                  <a:lnTo>
                    <a:pt x="952" y="740"/>
                  </a:lnTo>
                  <a:lnTo>
                    <a:pt x="943" y="730"/>
                  </a:lnTo>
                  <a:lnTo>
                    <a:pt x="933" y="720"/>
                  </a:lnTo>
                  <a:lnTo>
                    <a:pt x="924" y="711"/>
                  </a:lnTo>
                  <a:lnTo>
                    <a:pt x="913" y="701"/>
                  </a:lnTo>
                  <a:lnTo>
                    <a:pt x="902" y="693"/>
                  </a:lnTo>
                  <a:lnTo>
                    <a:pt x="892" y="685"/>
                  </a:lnTo>
                  <a:lnTo>
                    <a:pt x="880" y="678"/>
                  </a:lnTo>
                  <a:lnTo>
                    <a:pt x="868" y="670"/>
                  </a:lnTo>
                  <a:lnTo>
                    <a:pt x="855" y="665"/>
                  </a:lnTo>
                  <a:lnTo>
                    <a:pt x="842" y="658"/>
                  </a:lnTo>
                  <a:lnTo>
                    <a:pt x="829" y="653"/>
                  </a:lnTo>
                  <a:lnTo>
                    <a:pt x="817" y="649"/>
                  </a:lnTo>
                  <a:lnTo>
                    <a:pt x="803" y="645"/>
                  </a:lnTo>
                  <a:lnTo>
                    <a:pt x="789" y="642"/>
                  </a:lnTo>
                  <a:lnTo>
                    <a:pt x="775" y="639"/>
                  </a:lnTo>
                  <a:lnTo>
                    <a:pt x="761" y="638"/>
                  </a:lnTo>
                  <a:lnTo>
                    <a:pt x="746" y="637"/>
                  </a:lnTo>
                  <a:lnTo>
                    <a:pt x="731" y="636"/>
                  </a:lnTo>
                  <a:lnTo>
                    <a:pt x="731" y="6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9" name="矩形 48"/>
          <p:cNvSpPr/>
          <p:nvPr/>
        </p:nvSpPr>
        <p:spPr>
          <a:xfrm>
            <a:off x="3407431" y="3855596"/>
            <a:ext cx="2534452" cy="2636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员工满意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我们坚持以客户为中心，快速响应客户需求，持续为客户创造长期价值进而成就客户。为客户提供有效服务</a:t>
            </a:r>
          </a:p>
        </p:txBody>
      </p:sp>
      <p:sp>
        <p:nvSpPr>
          <p:cNvPr id="50" name="任意多边形 49"/>
          <p:cNvSpPr/>
          <p:nvPr/>
        </p:nvSpPr>
        <p:spPr>
          <a:xfrm>
            <a:off x="3823046" y="2004715"/>
            <a:ext cx="1703222" cy="1703222"/>
          </a:xfrm>
          <a:custGeom>
            <a:gdLst>
              <a:gd fmla="*/ 885717 w 2333806" name="connsiteX0"/>
              <a:gd fmla="*/ 470942 h 2333807" name="connsiteY0"/>
              <a:gd fmla="*/ 470942 w 2333806" name="connsiteX1"/>
              <a:gd fmla="*/ 1448090 h 2333807" name="connsiteY1"/>
              <a:gd fmla="*/ 1448090 w 2333806" name="connsiteX2"/>
              <a:gd fmla="*/ 1862864 h 2333807" name="connsiteY2"/>
              <a:gd fmla="*/ 1862864 w 2333806" name="connsiteX3"/>
              <a:gd fmla="*/ 885717 h 2333807" name="connsiteY3"/>
              <a:gd fmla="*/ 885717 w 2333806" name="connsiteX4"/>
              <a:gd fmla="*/ 470942 h 2333807" name="connsiteY4"/>
              <a:gd fmla="*/ 729773 w 2333806" name="connsiteX5"/>
              <a:gd fmla="*/ 84969 h 2333807" name="connsiteY5"/>
              <a:gd fmla="*/ 850669 w 2333806" name="connsiteX6"/>
              <a:gd fmla="*/ 136286 h 2333807" name="connsiteY6"/>
              <a:gd fmla="*/ 892245 w 2333806" name="connsiteX7"/>
              <a:gd fmla="*/ 239189 h 2333807" name="connsiteY7"/>
              <a:gd fmla="*/ 897994 w 2333806" name="connsiteX8"/>
              <a:gd fmla="*/ 237197 h 2333807" name="connsiteY8"/>
              <a:gd fmla="*/ 992578 w 2333806" name="connsiteX9"/>
              <a:gd fmla="*/ 214799 h 2333807" name="connsiteY9"/>
              <a:gd fmla="*/ 1074034 w 2333806" name="connsiteX10"/>
              <a:gd fmla="*/ 203959 h 2333807" name="connsiteY10"/>
              <a:gd fmla="*/ 1074034 w 2333806" name="connsiteX11"/>
              <a:gd fmla="*/ 92869 h 2333807" name="connsiteY11"/>
              <a:gd fmla="*/ 1130754 w 2333806" name="connsiteX12"/>
              <a:gd fmla="*/ 7298 h 2333807" name="connsiteY12"/>
              <a:gd fmla="*/ 1166903 w 2333806" name="connsiteX13"/>
              <a:gd fmla="*/ 0 h 2333807" name="connsiteY13"/>
              <a:gd fmla="*/ 1259772 w 2333806" name="connsiteX14"/>
              <a:gd fmla="*/ 92869 h 2333807" name="connsiteY14"/>
              <a:gd fmla="*/ 1259772 w 2333806" name="connsiteX15"/>
              <a:gd fmla="*/ 204083 h 2333807" name="connsiteY15"/>
              <a:gd fmla="*/ 1275829 w 2333806" name="connsiteX16"/>
              <a:gd fmla="*/ 205127 h 2333807" name="connsiteY16"/>
              <a:gd fmla="*/ 1367969 w 2333806" name="connsiteX17"/>
              <a:gd fmla="*/ 220181 h 2333807" name="connsiteY17"/>
              <a:gd fmla="*/ 1456065 w 2333806" name="connsiteX18"/>
              <a:gd fmla="*/ 248001 h 2333807" name="connsiteY18"/>
              <a:gd fmla="*/ 1501076 w 2333806" name="connsiteX19"/>
              <a:gd fmla="*/ 141963 h 2333807" name="connsiteY19"/>
              <a:gd fmla="*/ 1551773 w 2333806" name="connsiteX20"/>
              <a:gd fmla="*/ 92143 h 2333807" name="connsiteY20"/>
              <a:gd fmla="*/ 1622849 w 2333806" name="connsiteX21"/>
              <a:gd fmla="*/ 92763 h 2333807" name="connsiteY21"/>
              <a:gd fmla="*/ 1672048 w 2333806" name="connsiteX22"/>
              <a:gd fmla="*/ 214537 h 2333807" name="connsiteY22"/>
              <a:gd fmla="*/ 1627038 w 2333806" name="connsiteX23"/>
              <a:gd fmla="*/ 320574 h 2333807" name="connsiteY23"/>
              <a:gd fmla="*/ 1708247 w 2333806" name="connsiteX24"/>
              <a:gd fmla="*/ 364621 h 2333807" name="connsiteY24"/>
              <a:gd fmla="*/ 1782477 w 2333806" name="connsiteX25"/>
              <a:gd fmla="*/ 419993 h 2333807" name="connsiteY25"/>
              <a:gd fmla="*/ 1860692 w 2333806" name="connsiteX26"/>
              <a:gd fmla="*/ 341778 h 2333807" name="connsiteY26"/>
              <a:gd fmla="*/ 1891414 w 2333806" name="connsiteX27"/>
              <a:gd fmla="*/ 321378 h 2333807" name="connsiteY27"/>
              <a:gd fmla="*/ 1992029 w 2333806" name="connsiteX28"/>
              <a:gd fmla="*/ 341778 h 2333807" name="connsiteY28"/>
              <a:gd fmla="*/ 1992029 w 2333806" name="connsiteX29"/>
              <a:gd fmla="*/ 473115 h 2333807" name="connsiteY29"/>
              <a:gd fmla="*/ 1913780 w 2333806" name="connsiteX30"/>
              <a:gd fmla="*/ 551364 h 2333807" name="connsiteY30"/>
              <a:gd fmla="*/ 1916033 w 2333806" name="connsiteX31"/>
              <a:gd fmla="*/ 553858 h 2333807" name="connsiteY31"/>
              <a:gd fmla="*/ 2022478 w 2333806" name="connsiteX32"/>
              <a:gd fmla="*/ 714512 h 2333807" name="connsiteY32"/>
              <a:gd fmla="*/ 2025039 w 2333806" name="connsiteX33"/>
              <a:gd fmla="*/ 720032 h 2333807" name="connsiteY33"/>
              <a:gd fmla="*/ 2127941 w 2333806" name="connsiteX34"/>
              <a:gd fmla="*/ 678457 h 2333807" name="connsiteY34"/>
              <a:gd fmla="*/ 2248838 w 2333806" name="connsiteX35"/>
              <a:gd fmla="*/ 729774 h 2333807" name="connsiteY35"/>
              <a:gd fmla="*/ 2197520 w 2333806" name="connsiteX36"/>
              <a:gd fmla="*/ 850670 h 2333807" name="connsiteY36"/>
              <a:gd fmla="*/ 2094618 w 2333806" name="connsiteX37"/>
              <a:gd fmla="*/ 892245 h 2333807" name="connsiteY37"/>
              <a:gd fmla="*/ 2096610 w 2333806" name="connsiteX38"/>
              <a:gd fmla="*/ 897994 h 2333807" name="connsiteY38"/>
              <a:gd fmla="*/ 2119008 w 2333806" name="connsiteX39"/>
              <a:gd fmla="*/ 992578 h 2333807" name="connsiteY39"/>
              <a:gd fmla="*/ 2129847 w 2333806" name="connsiteX40"/>
              <a:gd fmla="*/ 1074035 h 2333807" name="connsiteY40"/>
              <a:gd fmla="*/ 2240937 w 2333806" name="connsiteX41"/>
              <a:gd fmla="*/ 1074035 h 2333807" name="connsiteY41"/>
              <a:gd fmla="*/ 2333806 w 2333806" name="connsiteX42"/>
              <a:gd fmla="*/ 1166904 h 2333807" name="connsiteY42"/>
              <a:gd fmla="*/ 2240937 w 2333806" name="connsiteX43"/>
              <a:gd fmla="*/ 1259773 h 2333807" name="connsiteY43"/>
              <a:gd fmla="*/ 2129724 w 2333806" name="connsiteX44"/>
              <a:gd fmla="*/ 1259773 h 2333807" name="connsiteY44"/>
              <a:gd fmla="*/ 2128680 w 2333806" name="connsiteX45"/>
              <a:gd fmla="*/ 1275829 h 2333807" name="connsiteY45"/>
              <a:gd fmla="*/ 2113625 w 2333806" name="connsiteX46"/>
              <a:gd fmla="*/ 1367968 h 2333807" name="connsiteY46"/>
              <a:gd fmla="*/ 2085805 w 2333806" name="connsiteX47"/>
              <a:gd fmla="*/ 1456066 h 2333807" name="connsiteY47"/>
              <a:gd fmla="*/ 2191844 w 2333806" name="connsiteX48"/>
              <a:gd fmla="*/ 1501076 h 2333807" name="connsiteY48"/>
              <a:gd fmla="*/ 2241043 w 2333806" name="connsiteX49"/>
              <a:gd fmla="*/ 1622849 h 2333807" name="connsiteY49"/>
              <a:gd fmla="*/ 2119270 w 2333806" name="connsiteX50"/>
              <a:gd fmla="*/ 1672049 h 2333807" name="connsiteY50"/>
              <a:gd fmla="*/ 2013232 w 2333806" name="connsiteX51"/>
              <a:gd fmla="*/ 1627038 h 2333807" name="connsiteY51"/>
              <a:gd fmla="*/ 1969186 w 2333806" name="connsiteX52"/>
              <a:gd fmla="*/ 1708247 h 2333807" name="connsiteY52"/>
              <a:gd fmla="*/ 1913814 w 2333806" name="connsiteX53"/>
              <a:gd fmla="*/ 1782478 h 2333807" name="connsiteY53"/>
              <a:gd fmla="*/ 1992028 w 2333806" name="connsiteX54"/>
              <a:gd fmla="*/ 1860693 h 2333807" name="connsiteY54"/>
              <a:gd fmla="*/ 1992028 w 2333806" name="connsiteX55"/>
              <a:gd fmla="*/ 1992030 h 2333807" name="connsiteY55"/>
              <a:gd fmla="*/ 1860691 w 2333806" name="connsiteX56"/>
              <a:gd fmla="*/ 1992030 h 2333807" name="connsiteY56"/>
              <a:gd fmla="*/ 1782442 w 2333806" name="connsiteX57"/>
              <a:gd fmla="*/ 1913780 h 2333807" name="connsiteY57"/>
              <a:gd fmla="*/ 1779948 w 2333806" name="connsiteX58"/>
              <a:gd fmla="*/ 1916034 h 2333807" name="connsiteY58"/>
              <a:gd fmla="*/ 1619295 w 2333806" name="connsiteX59"/>
              <a:gd fmla="*/ 2022478 h 2333807" name="connsiteY59"/>
              <a:gd fmla="*/ 1613774 w 2333806" name="connsiteX60"/>
              <a:gd fmla="*/ 2025039 h 2333807" name="connsiteY60"/>
              <a:gd fmla="*/ 1655350 w 2333806" name="connsiteX61"/>
              <a:gd fmla="*/ 2127942 h 2333807" name="connsiteY61"/>
              <a:gd fmla="*/ 1604032 w 2333806" name="connsiteX62"/>
              <a:gd fmla="*/ 2248838 h 2333807" name="connsiteY62"/>
              <a:gd fmla="*/ 1483136 w 2333806" name="connsiteX63"/>
              <a:gd fmla="*/ 2197521 h 2333807" name="connsiteY63"/>
              <a:gd fmla="*/ 1441561 w 2333806" name="connsiteX64"/>
              <a:gd fmla="*/ 2094618 h 2333807" name="connsiteY64"/>
              <a:gd fmla="*/ 1435812 w 2333806" name="connsiteX65"/>
              <a:gd fmla="*/ 2096610 h 2333807" name="connsiteY65"/>
              <a:gd fmla="*/ 1341228 w 2333806" name="connsiteX66"/>
              <a:gd fmla="*/ 2119008 h 2333807" name="connsiteY66"/>
              <a:gd fmla="*/ 1259772 w 2333806" name="connsiteX67"/>
              <a:gd fmla="*/ 2129848 h 2333807" name="connsiteY67"/>
              <a:gd fmla="*/ 1259772 w 2333806" name="connsiteX68"/>
              <a:gd fmla="*/ 2240938 h 2333807" name="connsiteY68"/>
              <a:gd fmla="*/ 1166903 w 2333806" name="connsiteX69"/>
              <a:gd fmla="*/ 2333807 h 2333807" name="connsiteY69"/>
              <a:gd fmla="*/ 1074033 w 2333806" name="connsiteX70"/>
              <a:gd fmla="*/ 2240938 h 2333807" name="connsiteY70"/>
              <a:gd fmla="*/ 1074034 w 2333806" name="connsiteX71"/>
              <a:gd fmla="*/ 2129724 h 2333807" name="connsiteY71"/>
              <a:gd fmla="*/ 1057977 w 2333806" name="connsiteX72"/>
              <a:gd fmla="*/ 2128680 h 2333807" name="connsiteY72"/>
              <a:gd fmla="*/ 965838 w 2333806" name="connsiteX73"/>
              <a:gd fmla="*/ 2113626 h 2333807" name="connsiteY73"/>
              <a:gd fmla="*/ 877740 w 2333806" name="connsiteX74"/>
              <a:gd fmla="*/ 2085806 h 2333807" name="connsiteY74"/>
              <a:gd fmla="*/ 832730 w 2333806" name="connsiteX75"/>
              <a:gd fmla="*/ 2191844 h 2333807" name="connsiteY75"/>
              <a:gd fmla="*/ 710957 w 2333806" name="connsiteX76"/>
              <a:gd fmla="*/ 2241044 h 2333807" name="connsiteY76"/>
              <a:gd fmla="*/ 661757 w 2333806" name="connsiteX77"/>
              <a:gd fmla="*/ 2119271 h 2333807" name="connsiteY77"/>
              <a:gd fmla="*/ 706768 w 2333806" name="connsiteX78"/>
              <a:gd fmla="*/ 2013232 h 2333807" name="connsiteY78"/>
              <a:gd fmla="*/ 625560 w 2333806" name="connsiteX79"/>
              <a:gd fmla="*/ 1969186 h 2333807" name="connsiteY79"/>
              <a:gd fmla="*/ 551328 w 2333806" name="connsiteX80"/>
              <a:gd fmla="*/ 1913814 h 2333807" name="connsiteY80"/>
              <a:gd fmla="*/ 473114 w 2333806" name="connsiteX81"/>
              <a:gd fmla="*/ 1992029 h 2333807" name="connsiteY81"/>
              <a:gd fmla="*/ 341776 w 2333806" name="connsiteX82"/>
              <a:gd fmla="*/ 1992029 h 2333807" name="connsiteY82"/>
              <a:gd fmla="*/ 341777 w 2333806" name="connsiteX83"/>
              <a:gd fmla="*/ 1860692 h 2333807" name="connsiteY83"/>
              <a:gd fmla="*/ 420027 w 2333806" name="connsiteX84"/>
              <a:gd fmla="*/ 1782443 h 2333807" name="connsiteY84"/>
              <a:gd fmla="*/ 417773 w 2333806" name="connsiteX85"/>
              <a:gd fmla="*/ 1779948 h 2333807" name="connsiteY85"/>
              <a:gd fmla="*/ 311328 w 2333806" name="connsiteX86"/>
              <a:gd fmla="*/ 1619294 h 2333807" name="connsiteY86"/>
              <a:gd fmla="*/ 308767 w 2333806" name="connsiteX87"/>
              <a:gd fmla="*/ 1613775 h 2333807" name="connsiteY87"/>
              <a:gd fmla="*/ 205864 w 2333806" name="connsiteX88"/>
              <a:gd fmla="*/ 1655350 h 2333807" name="connsiteY88"/>
              <a:gd fmla="*/ 84968 w 2333806" name="connsiteX89"/>
              <a:gd fmla="*/ 1604033 h 2333807" name="connsiteY89"/>
              <a:gd fmla="*/ 136285 w 2333806" name="connsiteX90"/>
              <a:gd fmla="*/ 1483137 h 2333807" name="connsiteY90"/>
              <a:gd fmla="*/ 239189 w 2333806" name="connsiteX91"/>
              <a:gd fmla="*/ 1441562 h 2333807" name="connsiteY91"/>
              <a:gd fmla="*/ 237197 w 2333806" name="connsiteX92"/>
              <a:gd fmla="*/ 1435813 h 2333807" name="connsiteY92"/>
              <a:gd fmla="*/ 214799 w 2333806" name="connsiteX93"/>
              <a:gd fmla="*/ 1341228 h 2333807" name="connsiteY93"/>
              <a:gd fmla="*/ 203960 w 2333806" name="connsiteX94"/>
              <a:gd fmla="*/ 1259772 h 2333807" name="connsiteY94"/>
              <a:gd fmla="*/ 92868 w 2333806" name="connsiteX95"/>
              <a:gd fmla="*/ 1259772 h 2333807" name="connsiteY95"/>
              <a:gd fmla="*/ 0 w 2333806" name="connsiteX96"/>
              <a:gd fmla="*/ 1166903 h 2333807" name="connsiteY96"/>
              <a:gd fmla="*/ 56720 w 2333806" name="connsiteX97"/>
              <a:gd fmla="*/ 1081333 h 2333807" name="connsiteY97"/>
              <a:gd fmla="*/ 92869 w 2333806" name="connsiteX98"/>
              <a:gd fmla="*/ 1074034 h 2333807" name="connsiteY98"/>
              <a:gd fmla="*/ 204083 w 2333806" name="connsiteX99"/>
              <a:gd fmla="*/ 1074034 h 2333807" name="connsiteY99"/>
              <a:gd fmla="*/ 205127 w 2333806" name="connsiteX100"/>
              <a:gd fmla="*/ 1057977 h 2333807" name="connsiteY100"/>
              <a:gd fmla="*/ 220181 w 2333806" name="connsiteX101"/>
              <a:gd fmla="*/ 965838 h 2333807" name="connsiteY101"/>
              <a:gd fmla="*/ 248000 w 2333806" name="connsiteX102"/>
              <a:gd fmla="*/ 877741 h 2333807" name="connsiteY102"/>
              <a:gd fmla="*/ 141962 w 2333806" name="connsiteX103"/>
              <a:gd fmla="*/ 832731 h 2333807" name="connsiteY103"/>
              <a:gd fmla="*/ 92762 w 2333806" name="connsiteX104"/>
              <a:gd fmla="*/ 710958 h 2333807" name="connsiteY104"/>
              <a:gd fmla="*/ 143460 w 2333806" name="connsiteX105"/>
              <a:gd fmla="*/ 661138 h 2333807" name="connsiteY105"/>
              <a:gd fmla="*/ 214536 w 2333806" name="connsiteX106"/>
              <a:gd fmla="*/ 661758 h 2333807" name="connsiteY106"/>
              <a:gd fmla="*/ 320574 w 2333806" name="connsiteX107"/>
              <a:gd fmla="*/ 706769 h 2333807" name="connsiteY107"/>
              <a:gd fmla="*/ 364620 w 2333806" name="connsiteX108"/>
              <a:gd fmla="*/ 625560 h 2333807" name="connsiteY108"/>
              <a:gd fmla="*/ 419993 w 2333806" name="connsiteX109"/>
              <a:gd fmla="*/ 551329 h 2333807" name="connsiteY109"/>
              <a:gd fmla="*/ 341778 w 2333806" name="connsiteX110"/>
              <a:gd fmla="*/ 473114 h 2333807" name="connsiteY110"/>
              <a:gd fmla="*/ 341777 w 2333806" name="connsiteX111"/>
              <a:gd fmla="*/ 341777 h 2333807" name="connsiteY111"/>
              <a:gd fmla="*/ 372499 w 2333806" name="connsiteX112"/>
              <a:gd fmla="*/ 321377 h 2333807" name="connsiteY112"/>
              <a:gd fmla="*/ 473114 w 2333806" name="connsiteX113"/>
              <a:gd fmla="*/ 341777 h 2333807" name="connsiteY113"/>
              <a:gd fmla="*/ 551363 w 2333806" name="connsiteX114"/>
              <a:gd fmla="*/ 420027 h 2333807" name="connsiteY114"/>
              <a:gd fmla="*/ 553858 w 2333806" name="connsiteX115"/>
              <a:gd fmla="*/ 417773 h 2333807" name="connsiteY115"/>
              <a:gd fmla="*/ 714512 w 2333806" name="connsiteX116"/>
              <a:gd fmla="*/ 311329 h 2333807" name="connsiteY116"/>
              <a:gd fmla="*/ 720031 w 2333806" name="connsiteX117"/>
              <a:gd fmla="*/ 308768 h 2333807" name="connsiteY117"/>
              <a:gd fmla="*/ 678456 w 2333806" name="connsiteX118"/>
              <a:gd fmla="*/ 205865 h 2333807" name="connsiteY118"/>
              <a:gd fmla="*/ 729773 w 2333806" name="connsiteX119"/>
              <a:gd fmla="*/ 84969 h 2333807" name="connsiteY1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b="b" l="l" r="r" t="t"/>
            <a:pathLst>
              <a:path h="2333807" w="2333806">
                <a:moveTo>
                  <a:pt x="885717" y="470942"/>
                </a:moveTo>
                <a:cubicBezTo>
                  <a:pt x="501348" y="626237"/>
                  <a:pt x="315647" y="1063721"/>
                  <a:pt x="470942" y="1448090"/>
                </a:cubicBezTo>
                <a:cubicBezTo>
                  <a:pt x="626237" y="1832458"/>
                  <a:pt x="1063721" y="2018159"/>
                  <a:pt x="1448090" y="1862864"/>
                </a:cubicBezTo>
                <a:cubicBezTo>
                  <a:pt x="1832458" y="1707569"/>
                  <a:pt x="2018159" y="1270086"/>
                  <a:pt x="1862864" y="885717"/>
                </a:cubicBezTo>
                <a:cubicBezTo>
                  <a:pt x="1707569" y="501348"/>
                  <a:pt x="1270085" y="315647"/>
                  <a:pt x="885717" y="470942"/>
                </a:cubicBezTo>
                <a:close/>
                <a:moveTo>
                  <a:pt x="729773" y="84969"/>
                </a:moveTo>
                <a:cubicBezTo>
                  <a:pt x="777329" y="65755"/>
                  <a:pt x="831456" y="88731"/>
                  <a:pt x="850669" y="136286"/>
                </a:cubicBezTo>
                <a:lnTo>
                  <a:pt x="892245" y="239189"/>
                </a:lnTo>
                <a:lnTo>
                  <a:pt x="897994" y="237197"/>
                </a:lnTo>
                <a:cubicBezTo>
                  <a:pt x="929395" y="228074"/>
                  <a:pt x="960959" y="220622"/>
                  <a:pt x="992578" y="214799"/>
                </a:cubicBezTo>
                <a:lnTo>
                  <a:pt x="1074034" y="203959"/>
                </a:lnTo>
                <a:lnTo>
                  <a:pt x="1074034" y="92869"/>
                </a:lnTo>
                <a:cubicBezTo>
                  <a:pt x="1074034" y="54401"/>
                  <a:pt x="1097422" y="21396"/>
                  <a:pt x="1130754" y="7298"/>
                </a:cubicBezTo>
                <a:cubicBezTo>
                  <a:pt x="1141865" y="2599"/>
                  <a:pt x="1154080" y="0"/>
                  <a:pt x="1166903" y="0"/>
                </a:cubicBezTo>
                <a:cubicBezTo>
                  <a:pt x="1218193" y="0"/>
                  <a:pt x="1259772" y="41579"/>
                  <a:pt x="1259772" y="92869"/>
                </a:cubicBezTo>
                <a:lnTo>
                  <a:pt x="1259772" y="204083"/>
                </a:lnTo>
                <a:lnTo>
                  <a:pt x="1275829" y="205127"/>
                </a:lnTo>
                <a:cubicBezTo>
                  <a:pt x="1306838" y="208667"/>
                  <a:pt x="1337586" y="213699"/>
                  <a:pt x="1367969" y="220181"/>
                </a:cubicBezTo>
                <a:lnTo>
                  <a:pt x="1456065" y="248001"/>
                </a:lnTo>
                <a:lnTo>
                  <a:pt x="1501076" y="141963"/>
                </a:lnTo>
                <a:cubicBezTo>
                  <a:pt x="1511096" y="118356"/>
                  <a:pt x="1529736" y="101047"/>
                  <a:pt x="1551773" y="92143"/>
                </a:cubicBezTo>
                <a:cubicBezTo>
                  <a:pt x="1573809" y="83240"/>
                  <a:pt x="1599243" y="82743"/>
                  <a:pt x="1622849" y="92763"/>
                </a:cubicBezTo>
                <a:cubicBezTo>
                  <a:pt x="1670062" y="112804"/>
                  <a:pt x="1692089" y="167324"/>
                  <a:pt x="1672048" y="214537"/>
                </a:cubicBezTo>
                <a:lnTo>
                  <a:pt x="1627038" y="320574"/>
                </a:lnTo>
                <a:lnTo>
                  <a:pt x="1708247" y="364621"/>
                </a:lnTo>
                <a:lnTo>
                  <a:pt x="1782477" y="419993"/>
                </a:lnTo>
                <a:lnTo>
                  <a:pt x="1860692" y="341778"/>
                </a:lnTo>
                <a:cubicBezTo>
                  <a:pt x="1869759" y="332712"/>
                  <a:pt x="1880234" y="325911"/>
                  <a:pt x="1891414" y="321378"/>
                </a:cubicBezTo>
                <a:cubicBezTo>
                  <a:pt x="1924952" y="307777"/>
                  <a:pt x="1964828" y="314578"/>
                  <a:pt x="1992029" y="341778"/>
                </a:cubicBezTo>
                <a:cubicBezTo>
                  <a:pt x="2028296" y="378046"/>
                  <a:pt x="2028297" y="436847"/>
                  <a:pt x="1992029" y="473115"/>
                </a:cubicBezTo>
                <a:lnTo>
                  <a:pt x="1913780" y="551364"/>
                </a:lnTo>
                <a:lnTo>
                  <a:pt x="1916033" y="553858"/>
                </a:lnTo>
                <a:cubicBezTo>
                  <a:pt x="1956215" y="602989"/>
                  <a:pt x="1991978" y="656660"/>
                  <a:pt x="2022478" y="714512"/>
                </a:cubicBezTo>
                <a:lnTo>
                  <a:pt x="2025039" y="720032"/>
                </a:lnTo>
                <a:lnTo>
                  <a:pt x="2127941" y="678457"/>
                </a:lnTo>
                <a:cubicBezTo>
                  <a:pt x="2175496" y="659243"/>
                  <a:pt x="2229624" y="682219"/>
                  <a:pt x="2248838" y="729774"/>
                </a:cubicBezTo>
                <a:cubicBezTo>
                  <a:pt x="2268052" y="777329"/>
                  <a:pt x="2245075" y="831457"/>
                  <a:pt x="2197520" y="850670"/>
                </a:cubicBezTo>
                <a:lnTo>
                  <a:pt x="2094618" y="892245"/>
                </a:lnTo>
                <a:lnTo>
                  <a:pt x="2096610" y="897994"/>
                </a:lnTo>
                <a:cubicBezTo>
                  <a:pt x="2105733" y="929395"/>
                  <a:pt x="2113185" y="960958"/>
                  <a:pt x="2119008" y="992578"/>
                </a:cubicBezTo>
                <a:lnTo>
                  <a:pt x="2129847" y="1074035"/>
                </a:lnTo>
                <a:lnTo>
                  <a:pt x="2240937" y="1074035"/>
                </a:lnTo>
                <a:cubicBezTo>
                  <a:pt x="2292227" y="1074035"/>
                  <a:pt x="2333806" y="1115614"/>
                  <a:pt x="2333806" y="1166904"/>
                </a:cubicBezTo>
                <a:cubicBezTo>
                  <a:pt x="2333806" y="1218194"/>
                  <a:pt x="2292227" y="1259773"/>
                  <a:pt x="2240937" y="1259773"/>
                </a:cubicBezTo>
                <a:lnTo>
                  <a:pt x="2129724" y="1259773"/>
                </a:lnTo>
                <a:lnTo>
                  <a:pt x="2128680" y="1275829"/>
                </a:lnTo>
                <a:cubicBezTo>
                  <a:pt x="2125140" y="1306838"/>
                  <a:pt x="2120107" y="1337586"/>
                  <a:pt x="2113625" y="1367968"/>
                </a:cubicBezTo>
                <a:lnTo>
                  <a:pt x="2085805" y="1456066"/>
                </a:lnTo>
                <a:lnTo>
                  <a:pt x="2191844" y="1501076"/>
                </a:lnTo>
                <a:cubicBezTo>
                  <a:pt x="2239056" y="1521117"/>
                  <a:pt x="2261084" y="1575637"/>
                  <a:pt x="2241043" y="1622849"/>
                </a:cubicBezTo>
                <a:cubicBezTo>
                  <a:pt x="2221002" y="1670062"/>
                  <a:pt x="2166483" y="1692089"/>
                  <a:pt x="2119270" y="1672049"/>
                </a:cubicBezTo>
                <a:lnTo>
                  <a:pt x="2013232" y="1627038"/>
                </a:lnTo>
                <a:lnTo>
                  <a:pt x="1969186" y="1708247"/>
                </a:lnTo>
                <a:lnTo>
                  <a:pt x="1913814" y="1782478"/>
                </a:lnTo>
                <a:lnTo>
                  <a:pt x="1992028" y="1860693"/>
                </a:lnTo>
                <a:cubicBezTo>
                  <a:pt x="2028296" y="1896960"/>
                  <a:pt x="2028295" y="1955762"/>
                  <a:pt x="1992028" y="1992030"/>
                </a:cubicBezTo>
                <a:cubicBezTo>
                  <a:pt x="1955761" y="2028297"/>
                  <a:pt x="1896959" y="2028297"/>
                  <a:pt x="1860691" y="1992030"/>
                </a:cubicBezTo>
                <a:lnTo>
                  <a:pt x="1782442" y="1913780"/>
                </a:lnTo>
                <a:lnTo>
                  <a:pt x="1779948" y="1916034"/>
                </a:lnTo>
                <a:cubicBezTo>
                  <a:pt x="1730818" y="1956215"/>
                  <a:pt x="1677146" y="1991978"/>
                  <a:pt x="1619295" y="2022478"/>
                </a:cubicBezTo>
                <a:lnTo>
                  <a:pt x="1613774" y="2025039"/>
                </a:lnTo>
                <a:lnTo>
                  <a:pt x="1655350" y="2127942"/>
                </a:lnTo>
                <a:cubicBezTo>
                  <a:pt x="1674563" y="2175498"/>
                  <a:pt x="1651588" y="2229625"/>
                  <a:pt x="1604032" y="2248838"/>
                </a:cubicBezTo>
                <a:cubicBezTo>
                  <a:pt x="1556477" y="2268052"/>
                  <a:pt x="1502350" y="2245076"/>
                  <a:pt x="1483136" y="2197521"/>
                </a:cubicBezTo>
                <a:lnTo>
                  <a:pt x="1441561" y="2094618"/>
                </a:lnTo>
                <a:lnTo>
                  <a:pt x="1435812" y="2096610"/>
                </a:lnTo>
                <a:cubicBezTo>
                  <a:pt x="1404411" y="2105733"/>
                  <a:pt x="1372847" y="2113184"/>
                  <a:pt x="1341228" y="2119008"/>
                </a:cubicBezTo>
                <a:lnTo>
                  <a:pt x="1259772" y="2129848"/>
                </a:lnTo>
                <a:lnTo>
                  <a:pt x="1259772" y="2240938"/>
                </a:lnTo>
                <a:cubicBezTo>
                  <a:pt x="1259772" y="2292228"/>
                  <a:pt x="1218193" y="2333807"/>
                  <a:pt x="1166903" y="2333807"/>
                </a:cubicBezTo>
                <a:cubicBezTo>
                  <a:pt x="1115612" y="2333807"/>
                  <a:pt x="1074034" y="2292228"/>
                  <a:pt x="1074033" y="2240938"/>
                </a:cubicBezTo>
                <a:lnTo>
                  <a:pt x="1074034" y="2129724"/>
                </a:lnTo>
                <a:lnTo>
                  <a:pt x="1057977" y="2128680"/>
                </a:lnTo>
                <a:cubicBezTo>
                  <a:pt x="1026969" y="2125140"/>
                  <a:pt x="996220" y="2120107"/>
                  <a:pt x="965838" y="2113626"/>
                </a:cubicBezTo>
                <a:lnTo>
                  <a:pt x="877740" y="2085806"/>
                </a:lnTo>
                <a:lnTo>
                  <a:pt x="832730" y="2191844"/>
                </a:lnTo>
                <a:cubicBezTo>
                  <a:pt x="812689" y="2239057"/>
                  <a:pt x="758169" y="2261084"/>
                  <a:pt x="710957" y="2241044"/>
                </a:cubicBezTo>
                <a:cubicBezTo>
                  <a:pt x="663744" y="2221003"/>
                  <a:pt x="641716" y="2166483"/>
                  <a:pt x="661757" y="2119271"/>
                </a:cubicBezTo>
                <a:lnTo>
                  <a:pt x="706768" y="2013232"/>
                </a:lnTo>
                <a:lnTo>
                  <a:pt x="625560" y="1969186"/>
                </a:lnTo>
                <a:lnTo>
                  <a:pt x="551328" y="1913814"/>
                </a:lnTo>
                <a:lnTo>
                  <a:pt x="473114" y="1992029"/>
                </a:lnTo>
                <a:cubicBezTo>
                  <a:pt x="436846" y="2028296"/>
                  <a:pt x="378044" y="2028296"/>
                  <a:pt x="341776" y="1992029"/>
                </a:cubicBezTo>
                <a:cubicBezTo>
                  <a:pt x="305509" y="1955761"/>
                  <a:pt x="305509" y="1896960"/>
                  <a:pt x="341777" y="1860692"/>
                </a:cubicBezTo>
                <a:lnTo>
                  <a:pt x="420027" y="1782443"/>
                </a:lnTo>
                <a:lnTo>
                  <a:pt x="417773" y="1779948"/>
                </a:lnTo>
                <a:cubicBezTo>
                  <a:pt x="377592" y="1730818"/>
                  <a:pt x="341829" y="1677147"/>
                  <a:pt x="311328" y="1619294"/>
                </a:cubicBezTo>
                <a:lnTo>
                  <a:pt x="308767" y="1613775"/>
                </a:lnTo>
                <a:lnTo>
                  <a:pt x="205864" y="1655350"/>
                </a:lnTo>
                <a:cubicBezTo>
                  <a:pt x="158308" y="1674564"/>
                  <a:pt x="104182" y="1651588"/>
                  <a:pt x="84968" y="1604033"/>
                </a:cubicBezTo>
                <a:cubicBezTo>
                  <a:pt x="65755" y="1556478"/>
                  <a:pt x="88730" y="1502351"/>
                  <a:pt x="136285" y="1483137"/>
                </a:cubicBezTo>
                <a:lnTo>
                  <a:pt x="239189" y="1441562"/>
                </a:lnTo>
                <a:lnTo>
                  <a:pt x="237197" y="1435813"/>
                </a:lnTo>
                <a:cubicBezTo>
                  <a:pt x="228073" y="1404411"/>
                  <a:pt x="220622" y="1372848"/>
                  <a:pt x="214799" y="1341228"/>
                </a:cubicBezTo>
                <a:lnTo>
                  <a:pt x="203960" y="1259772"/>
                </a:lnTo>
                <a:lnTo>
                  <a:pt x="92868" y="1259772"/>
                </a:lnTo>
                <a:cubicBezTo>
                  <a:pt x="41579" y="1259772"/>
                  <a:pt x="-1" y="1218193"/>
                  <a:pt x="0" y="1166903"/>
                </a:cubicBezTo>
                <a:cubicBezTo>
                  <a:pt x="-1" y="1128436"/>
                  <a:pt x="23388" y="1095431"/>
                  <a:pt x="56720" y="1081333"/>
                </a:cubicBezTo>
                <a:cubicBezTo>
                  <a:pt x="67830" y="1076633"/>
                  <a:pt x="80046" y="1074034"/>
                  <a:pt x="92869" y="1074034"/>
                </a:cubicBezTo>
                <a:lnTo>
                  <a:pt x="204083" y="1074034"/>
                </a:lnTo>
                <a:lnTo>
                  <a:pt x="205127" y="1057977"/>
                </a:lnTo>
                <a:cubicBezTo>
                  <a:pt x="208667" y="1026969"/>
                  <a:pt x="213700" y="996221"/>
                  <a:pt x="220181" y="965838"/>
                </a:cubicBezTo>
                <a:lnTo>
                  <a:pt x="248000" y="877741"/>
                </a:lnTo>
                <a:lnTo>
                  <a:pt x="141962" y="832731"/>
                </a:lnTo>
                <a:cubicBezTo>
                  <a:pt x="94749" y="812690"/>
                  <a:pt x="72722" y="758170"/>
                  <a:pt x="92762" y="710958"/>
                </a:cubicBezTo>
                <a:cubicBezTo>
                  <a:pt x="102783" y="687351"/>
                  <a:pt x="121423" y="670041"/>
                  <a:pt x="143460" y="661138"/>
                </a:cubicBezTo>
                <a:cubicBezTo>
                  <a:pt x="165496" y="652234"/>
                  <a:pt x="190929" y="651738"/>
                  <a:pt x="214536" y="661758"/>
                </a:cubicBezTo>
                <a:lnTo>
                  <a:pt x="320574" y="706769"/>
                </a:lnTo>
                <a:lnTo>
                  <a:pt x="364620" y="625560"/>
                </a:lnTo>
                <a:lnTo>
                  <a:pt x="419993" y="551329"/>
                </a:lnTo>
                <a:lnTo>
                  <a:pt x="341778" y="473114"/>
                </a:lnTo>
                <a:cubicBezTo>
                  <a:pt x="305510" y="436847"/>
                  <a:pt x="305510" y="378045"/>
                  <a:pt x="341777" y="341777"/>
                </a:cubicBezTo>
                <a:cubicBezTo>
                  <a:pt x="350844" y="332711"/>
                  <a:pt x="361319" y="325910"/>
                  <a:pt x="372499" y="321377"/>
                </a:cubicBezTo>
                <a:cubicBezTo>
                  <a:pt x="406037" y="307776"/>
                  <a:pt x="445913" y="314577"/>
                  <a:pt x="473114" y="341777"/>
                </a:cubicBezTo>
                <a:lnTo>
                  <a:pt x="551363" y="420027"/>
                </a:lnTo>
                <a:lnTo>
                  <a:pt x="553858" y="417773"/>
                </a:lnTo>
                <a:cubicBezTo>
                  <a:pt x="602989" y="377592"/>
                  <a:pt x="656660" y="341829"/>
                  <a:pt x="714512" y="311329"/>
                </a:cubicBezTo>
                <a:lnTo>
                  <a:pt x="720031" y="308768"/>
                </a:lnTo>
                <a:lnTo>
                  <a:pt x="678456" y="205865"/>
                </a:lnTo>
                <a:cubicBezTo>
                  <a:pt x="659242" y="158309"/>
                  <a:pt x="682218" y="104182"/>
                  <a:pt x="729773" y="84969"/>
                </a:cubicBezTo>
                <a:close/>
              </a:path>
            </a:pathLst>
          </a:custGeom>
          <a:solidFill>
            <a:srgbClr val="EF5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4231397" y="2413068"/>
            <a:ext cx="886516" cy="886516"/>
            <a:chOff x="4231397" y="2413068"/>
            <a:chExt cx="886516" cy="886516"/>
          </a:xfrm>
        </p:grpSpPr>
        <p:sp>
          <p:nvSpPr>
            <p:cNvPr id="52" name="椭圆 51"/>
            <p:cNvSpPr/>
            <p:nvPr/>
          </p:nvSpPr>
          <p:spPr>
            <a:xfrm>
              <a:off x="4231397" y="2413068"/>
              <a:ext cx="886516" cy="886516"/>
            </a:xfrm>
            <a:prstGeom prst="ellipse">
              <a:avLst/>
            </a:prstGeom>
            <a:solidFill>
              <a:srgbClr val="EF53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3" name="Freeform 99"/>
            <p:cNvSpPr>
              <a:spLocks noEditPoints="1"/>
            </p:cNvSpPr>
            <p:nvPr/>
          </p:nvSpPr>
          <p:spPr bwMode="auto">
            <a:xfrm>
              <a:off x="4477480" y="2656303"/>
              <a:ext cx="398086" cy="400044"/>
            </a:xfrm>
            <a:custGeom>
              <a:gdLst>
                <a:gd fmla="*/ 543 w 1018" name="T0"/>
                <a:gd fmla="*/ 682 h 1018" name="T1"/>
                <a:gd fmla="*/ 671 w 1018" name="T2"/>
                <a:gd fmla="*/ 548 h 1018" name="T3"/>
                <a:gd fmla="*/ 689 w 1018" name="T4"/>
                <a:gd fmla="*/ 324 h 1018" name="T5"/>
                <a:gd fmla="*/ 565 w 1018" name="T6"/>
                <a:gd fmla="*/ 148 h 1018" name="T7"/>
                <a:gd fmla="*/ 462 w 1018" name="T8"/>
                <a:gd fmla="*/ 120 h 1018" name="T9"/>
                <a:gd fmla="*/ 368 w 1018" name="T10"/>
                <a:gd fmla="*/ 142 h 1018" name="T11"/>
                <a:gd fmla="*/ 290 w 1018" name="T12"/>
                <a:gd fmla="*/ 207 h 1018" name="T13"/>
                <a:gd fmla="*/ 223 w 1018" name="T14"/>
                <a:gd fmla="*/ 409 h 1018" name="T15"/>
                <a:gd fmla="*/ 309 w 1018" name="T16"/>
                <a:gd fmla="*/ 634 h 1018" name="T17"/>
                <a:gd fmla="*/ 425 w 1018" name="T18"/>
                <a:gd fmla="*/ 696 h 1018" name="T19"/>
                <a:gd fmla="*/ 513 w 1018" name="T20"/>
                <a:gd fmla="*/ 193 h 1018" name="T21"/>
                <a:gd fmla="*/ 623 w 1018" name="T22"/>
                <a:gd fmla="*/ 321 h 1018" name="T23"/>
                <a:gd fmla="*/ 623 w 1018" name="T24"/>
                <a:gd fmla="*/ 497 h 1018" name="T25"/>
                <a:gd fmla="*/ 513 w 1018" name="T26"/>
                <a:gd fmla="*/ 626 h 1018" name="T27"/>
                <a:gd fmla="*/ 378 w 1018" name="T28"/>
                <a:gd fmla="*/ 609 h 1018" name="T29"/>
                <a:gd fmla="*/ 290 w 1018" name="T30"/>
                <a:gd fmla="*/ 456 h 1018" name="T31"/>
                <a:gd fmla="*/ 316 w 1018" name="T32"/>
                <a:gd fmla="*/ 283 h 1018" name="T33"/>
                <a:gd fmla="*/ 444 w 1018" name="T34"/>
                <a:gd fmla="*/ 184 h 1018" name="T35"/>
                <a:gd fmla="*/ 636 w 1018" name="T36"/>
                <a:gd fmla="*/ 682 h 1018" name="T37"/>
                <a:gd fmla="*/ 644 w 1018" name="T38"/>
                <a:gd fmla="*/ 726 h 1018" name="T39"/>
                <a:gd fmla="*/ 756 w 1018" name="T40"/>
                <a:gd fmla="*/ 755 h 1018" name="T41"/>
                <a:gd fmla="*/ 854 w 1018" name="T42"/>
                <a:gd fmla="*/ 889 h 1018" name="T43"/>
                <a:gd fmla="*/ 844 w 1018" name="T44"/>
                <a:gd fmla="*/ 952 h 1018" name="T45"/>
                <a:gd fmla="*/ 68 w 1018" name="T46"/>
                <a:gd fmla="*/ 943 h 1018" name="T47"/>
                <a:gd fmla="*/ 87 w 1018" name="T48"/>
                <a:gd fmla="*/ 834 h 1018" name="T49"/>
                <a:gd fmla="*/ 221 w 1018" name="T50"/>
                <a:gd fmla="*/ 736 h 1018" name="T51"/>
                <a:gd fmla="*/ 290 w 1018" name="T52"/>
                <a:gd fmla="*/ 712 h 1018" name="T53"/>
                <a:gd fmla="*/ 273 w 1018" name="T54"/>
                <a:gd fmla="*/ 670 h 1018" name="T55"/>
                <a:gd fmla="*/ 184 w 1018" name="T56"/>
                <a:gd fmla="*/ 680 h 1018" name="T57"/>
                <a:gd fmla="*/ 21 w 1018" name="T58"/>
                <a:gd fmla="*/ 827 h 1018" name="T59"/>
                <a:gd fmla="*/ 0 w 1018" name="T60"/>
                <a:gd fmla="*/ 937 h 1018" name="T61"/>
                <a:gd fmla="*/ 39 w 1018" name="T62"/>
                <a:gd fmla="*/ 1003 h 1018" name="T63"/>
                <a:gd fmla="*/ 843 w 1018" name="T64"/>
                <a:gd fmla="*/ 1018 h 1018" name="T65"/>
                <a:gd fmla="*/ 907 w 1018" name="T66"/>
                <a:gd fmla="*/ 978 h 1018" name="T67"/>
                <a:gd fmla="*/ 921 w 1018" name="T68"/>
                <a:gd fmla="*/ 902 h 1018" name="T69"/>
                <a:gd fmla="*/ 846 w 1018" name="T70"/>
                <a:gd fmla="*/ 744 h 1018" name="T71"/>
                <a:gd fmla="*/ 688 w 1018" name="T72"/>
                <a:gd fmla="*/ 669 h 1018" name="T73"/>
                <a:gd fmla="*/ 557 w 1018" name="T74"/>
                <a:gd fmla="*/ 64 h 1018" name="T75"/>
                <a:gd fmla="*/ 681 w 1018" name="T76"/>
                <a:gd fmla="*/ 130 h 1018" name="T77"/>
                <a:gd fmla="*/ 732 w 1018" name="T78"/>
                <a:gd fmla="*/ 290 h 1018" name="T79"/>
                <a:gd fmla="*/ 728 w 1018" name="T80"/>
                <a:gd fmla="*/ 379 h 1018" name="T81"/>
                <a:gd fmla="*/ 765 w 1018" name="T82"/>
                <a:gd fmla="*/ 393 h 1018" name="T83"/>
                <a:gd fmla="*/ 793 w 1018" name="T84"/>
                <a:gd fmla="*/ 331 h 1018" name="T85"/>
                <a:gd fmla="*/ 755 w 1018" name="T86"/>
                <a:gd fmla="*/ 128 h 1018" name="T87"/>
                <a:gd fmla="*/ 628 w 1018" name="T88"/>
                <a:gd fmla="*/ 14 h 1018" name="T89"/>
                <a:gd fmla="*/ 529 w 1018" name="T90"/>
                <a:gd fmla="*/ 2 h 1018" name="T91"/>
                <a:gd fmla="*/ 442 w 1018" name="T92"/>
                <a:gd fmla="*/ 37 h 1018" name="T93"/>
                <a:gd fmla="*/ 450 w 1018" name="T94"/>
                <a:gd fmla="*/ 82 h 1018" name="T95"/>
                <a:gd fmla="*/ 763 w 1018" name="T96"/>
                <a:gd fmla="*/ 540 h 1018" name="T97"/>
                <a:gd fmla="*/ 732 w 1018" name="T98"/>
                <a:gd fmla="*/ 573 h 1018" name="T99"/>
                <a:gd fmla="*/ 763 w 1018" name="T100"/>
                <a:gd fmla="*/ 605 h 1018" name="T101"/>
                <a:gd fmla="*/ 911 w 1018" name="T102"/>
                <a:gd fmla="*/ 678 h 1018" name="T103"/>
                <a:gd fmla="*/ 954 w 1018" name="T104"/>
                <a:gd fmla="*/ 809 h 1018" name="T105"/>
                <a:gd fmla="*/ 963 w 1018" name="T106"/>
                <a:gd fmla="*/ 853 h 1018" name="T107"/>
                <a:gd fmla="*/ 1003 w 1018" name="T108"/>
                <a:gd fmla="*/ 851 h 1018" name="T109"/>
                <a:gd fmla="*/ 1018 w 1018" name="T110"/>
                <a:gd fmla="*/ 803 h 1018" name="T111"/>
                <a:gd fmla="*/ 945 w 1018" name="T112"/>
                <a:gd fmla="*/ 619 h 1018" name="T113"/>
                <a:gd fmla="*/ 803 w 1018" name="T114"/>
                <a:gd fmla="*/ 544 h 1018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018" w="1018">
                  <a:moveTo>
                    <a:pt x="462" y="700"/>
                  </a:moveTo>
                  <a:lnTo>
                    <a:pt x="462" y="700"/>
                  </a:lnTo>
                  <a:lnTo>
                    <a:pt x="474" y="699"/>
                  </a:lnTo>
                  <a:lnTo>
                    <a:pt x="485" y="698"/>
                  </a:lnTo>
                  <a:lnTo>
                    <a:pt x="497" y="696"/>
                  </a:lnTo>
                  <a:lnTo>
                    <a:pt x="509" y="694"/>
                  </a:lnTo>
                  <a:lnTo>
                    <a:pt x="521" y="691"/>
                  </a:lnTo>
                  <a:lnTo>
                    <a:pt x="533" y="686"/>
                  </a:lnTo>
                  <a:lnTo>
                    <a:pt x="543" y="682"/>
                  </a:lnTo>
                  <a:lnTo>
                    <a:pt x="554" y="677"/>
                  </a:lnTo>
                  <a:lnTo>
                    <a:pt x="565" y="671"/>
                  </a:lnTo>
                  <a:lnTo>
                    <a:pt x="576" y="665"/>
                  </a:lnTo>
                  <a:lnTo>
                    <a:pt x="595" y="650"/>
                  </a:lnTo>
                  <a:lnTo>
                    <a:pt x="613" y="634"/>
                  </a:lnTo>
                  <a:lnTo>
                    <a:pt x="630" y="614"/>
                  </a:lnTo>
                  <a:lnTo>
                    <a:pt x="645" y="594"/>
                  </a:lnTo>
                  <a:lnTo>
                    <a:pt x="659" y="571"/>
                  </a:lnTo>
                  <a:lnTo>
                    <a:pt x="671" y="548"/>
                  </a:lnTo>
                  <a:lnTo>
                    <a:pt x="681" y="522"/>
                  </a:lnTo>
                  <a:lnTo>
                    <a:pt x="689" y="495"/>
                  </a:lnTo>
                  <a:lnTo>
                    <a:pt x="695" y="467"/>
                  </a:lnTo>
                  <a:lnTo>
                    <a:pt x="699" y="439"/>
                  </a:lnTo>
                  <a:lnTo>
                    <a:pt x="700" y="409"/>
                  </a:lnTo>
                  <a:lnTo>
                    <a:pt x="700" y="409"/>
                  </a:lnTo>
                  <a:lnTo>
                    <a:pt x="699" y="379"/>
                  </a:lnTo>
                  <a:lnTo>
                    <a:pt x="695" y="352"/>
                  </a:lnTo>
                  <a:lnTo>
                    <a:pt x="689" y="324"/>
                  </a:lnTo>
                  <a:lnTo>
                    <a:pt x="681" y="297"/>
                  </a:lnTo>
                  <a:lnTo>
                    <a:pt x="671" y="271"/>
                  </a:lnTo>
                  <a:lnTo>
                    <a:pt x="659" y="247"/>
                  </a:lnTo>
                  <a:lnTo>
                    <a:pt x="645" y="225"/>
                  </a:lnTo>
                  <a:lnTo>
                    <a:pt x="630" y="205"/>
                  </a:lnTo>
                  <a:lnTo>
                    <a:pt x="613" y="185"/>
                  </a:lnTo>
                  <a:lnTo>
                    <a:pt x="595" y="169"/>
                  </a:lnTo>
                  <a:lnTo>
                    <a:pt x="576" y="154"/>
                  </a:lnTo>
                  <a:lnTo>
                    <a:pt x="565" y="148"/>
                  </a:lnTo>
                  <a:lnTo>
                    <a:pt x="554" y="142"/>
                  </a:lnTo>
                  <a:lnTo>
                    <a:pt x="543" y="137"/>
                  </a:lnTo>
                  <a:lnTo>
                    <a:pt x="533" y="133"/>
                  </a:lnTo>
                  <a:lnTo>
                    <a:pt x="521" y="128"/>
                  </a:lnTo>
                  <a:lnTo>
                    <a:pt x="509" y="125"/>
                  </a:lnTo>
                  <a:lnTo>
                    <a:pt x="497" y="123"/>
                  </a:lnTo>
                  <a:lnTo>
                    <a:pt x="485" y="121"/>
                  </a:lnTo>
                  <a:lnTo>
                    <a:pt x="474" y="120"/>
                  </a:lnTo>
                  <a:lnTo>
                    <a:pt x="462" y="120"/>
                  </a:lnTo>
                  <a:lnTo>
                    <a:pt x="462" y="120"/>
                  </a:lnTo>
                  <a:lnTo>
                    <a:pt x="449" y="120"/>
                  </a:lnTo>
                  <a:lnTo>
                    <a:pt x="437" y="121"/>
                  </a:lnTo>
                  <a:lnTo>
                    <a:pt x="425" y="123"/>
                  </a:lnTo>
                  <a:lnTo>
                    <a:pt x="414" y="125"/>
                  </a:lnTo>
                  <a:lnTo>
                    <a:pt x="402" y="128"/>
                  </a:lnTo>
                  <a:lnTo>
                    <a:pt x="391" y="132"/>
                  </a:lnTo>
                  <a:lnTo>
                    <a:pt x="379" y="137"/>
                  </a:lnTo>
                  <a:lnTo>
                    <a:pt x="368" y="142"/>
                  </a:lnTo>
                  <a:lnTo>
                    <a:pt x="358" y="148"/>
                  </a:lnTo>
                  <a:lnTo>
                    <a:pt x="347" y="154"/>
                  </a:lnTo>
                  <a:lnTo>
                    <a:pt x="337" y="162"/>
                  </a:lnTo>
                  <a:lnTo>
                    <a:pt x="327" y="169"/>
                  </a:lnTo>
                  <a:lnTo>
                    <a:pt x="317" y="178"/>
                  </a:lnTo>
                  <a:lnTo>
                    <a:pt x="308" y="187"/>
                  </a:lnTo>
                  <a:lnTo>
                    <a:pt x="299" y="197"/>
                  </a:lnTo>
                  <a:lnTo>
                    <a:pt x="290" y="207"/>
                  </a:lnTo>
                  <a:lnTo>
                    <a:pt x="290" y="207"/>
                  </a:lnTo>
                  <a:lnTo>
                    <a:pt x="275" y="228"/>
                  </a:lnTo>
                  <a:lnTo>
                    <a:pt x="261" y="251"/>
                  </a:lnTo>
                  <a:lnTo>
                    <a:pt x="249" y="274"/>
                  </a:lnTo>
                  <a:lnTo>
                    <a:pt x="241" y="300"/>
                  </a:lnTo>
                  <a:lnTo>
                    <a:pt x="233" y="326"/>
                  </a:lnTo>
                  <a:lnTo>
                    <a:pt x="227" y="354"/>
                  </a:lnTo>
                  <a:lnTo>
                    <a:pt x="224" y="382"/>
                  </a:lnTo>
                  <a:lnTo>
                    <a:pt x="223" y="409"/>
                  </a:lnTo>
                  <a:lnTo>
                    <a:pt x="223" y="409"/>
                  </a:lnTo>
                  <a:lnTo>
                    <a:pt x="224" y="439"/>
                  </a:lnTo>
                  <a:lnTo>
                    <a:pt x="228" y="467"/>
                  </a:lnTo>
                  <a:lnTo>
                    <a:pt x="233" y="495"/>
                  </a:lnTo>
                  <a:lnTo>
                    <a:pt x="242" y="522"/>
                  </a:lnTo>
                  <a:lnTo>
                    <a:pt x="251" y="548"/>
                  </a:lnTo>
                  <a:lnTo>
                    <a:pt x="263" y="571"/>
                  </a:lnTo>
                  <a:lnTo>
                    <a:pt x="277" y="594"/>
                  </a:lnTo>
                  <a:lnTo>
                    <a:pt x="293" y="614"/>
                  </a:lnTo>
                  <a:lnTo>
                    <a:pt x="309" y="634"/>
                  </a:lnTo>
                  <a:lnTo>
                    <a:pt x="328" y="650"/>
                  </a:lnTo>
                  <a:lnTo>
                    <a:pt x="348" y="665"/>
                  </a:lnTo>
                  <a:lnTo>
                    <a:pt x="358" y="671"/>
                  </a:lnTo>
                  <a:lnTo>
                    <a:pt x="368" y="677"/>
                  </a:lnTo>
                  <a:lnTo>
                    <a:pt x="379" y="682"/>
                  </a:lnTo>
                  <a:lnTo>
                    <a:pt x="391" y="686"/>
                  </a:lnTo>
                  <a:lnTo>
                    <a:pt x="402" y="691"/>
                  </a:lnTo>
                  <a:lnTo>
                    <a:pt x="414" y="694"/>
                  </a:lnTo>
                  <a:lnTo>
                    <a:pt x="425" y="696"/>
                  </a:lnTo>
                  <a:lnTo>
                    <a:pt x="437" y="698"/>
                  </a:lnTo>
                  <a:lnTo>
                    <a:pt x="449" y="699"/>
                  </a:lnTo>
                  <a:lnTo>
                    <a:pt x="462" y="700"/>
                  </a:lnTo>
                  <a:lnTo>
                    <a:pt x="462" y="700"/>
                  </a:lnTo>
                  <a:close/>
                  <a:moveTo>
                    <a:pt x="462" y="183"/>
                  </a:moveTo>
                  <a:lnTo>
                    <a:pt x="462" y="183"/>
                  </a:lnTo>
                  <a:lnTo>
                    <a:pt x="479" y="184"/>
                  </a:lnTo>
                  <a:lnTo>
                    <a:pt x="496" y="187"/>
                  </a:lnTo>
                  <a:lnTo>
                    <a:pt x="513" y="193"/>
                  </a:lnTo>
                  <a:lnTo>
                    <a:pt x="529" y="200"/>
                  </a:lnTo>
                  <a:lnTo>
                    <a:pt x="544" y="210"/>
                  </a:lnTo>
                  <a:lnTo>
                    <a:pt x="559" y="222"/>
                  </a:lnTo>
                  <a:lnTo>
                    <a:pt x="572" y="235"/>
                  </a:lnTo>
                  <a:lnTo>
                    <a:pt x="585" y="250"/>
                  </a:lnTo>
                  <a:lnTo>
                    <a:pt x="596" y="266"/>
                  </a:lnTo>
                  <a:lnTo>
                    <a:pt x="607" y="283"/>
                  </a:lnTo>
                  <a:lnTo>
                    <a:pt x="615" y="301"/>
                  </a:lnTo>
                  <a:lnTo>
                    <a:pt x="623" y="321"/>
                  </a:lnTo>
                  <a:lnTo>
                    <a:pt x="628" y="342"/>
                  </a:lnTo>
                  <a:lnTo>
                    <a:pt x="632" y="363"/>
                  </a:lnTo>
                  <a:lnTo>
                    <a:pt x="636" y="386"/>
                  </a:lnTo>
                  <a:lnTo>
                    <a:pt x="637" y="409"/>
                  </a:lnTo>
                  <a:lnTo>
                    <a:pt x="637" y="409"/>
                  </a:lnTo>
                  <a:lnTo>
                    <a:pt x="636" y="433"/>
                  </a:lnTo>
                  <a:lnTo>
                    <a:pt x="632" y="456"/>
                  </a:lnTo>
                  <a:lnTo>
                    <a:pt x="628" y="477"/>
                  </a:lnTo>
                  <a:lnTo>
                    <a:pt x="623" y="497"/>
                  </a:lnTo>
                  <a:lnTo>
                    <a:pt x="615" y="518"/>
                  </a:lnTo>
                  <a:lnTo>
                    <a:pt x="607" y="536"/>
                  </a:lnTo>
                  <a:lnTo>
                    <a:pt x="596" y="553"/>
                  </a:lnTo>
                  <a:lnTo>
                    <a:pt x="585" y="569"/>
                  </a:lnTo>
                  <a:lnTo>
                    <a:pt x="572" y="584"/>
                  </a:lnTo>
                  <a:lnTo>
                    <a:pt x="559" y="597"/>
                  </a:lnTo>
                  <a:lnTo>
                    <a:pt x="544" y="609"/>
                  </a:lnTo>
                  <a:lnTo>
                    <a:pt x="529" y="619"/>
                  </a:lnTo>
                  <a:lnTo>
                    <a:pt x="513" y="626"/>
                  </a:lnTo>
                  <a:lnTo>
                    <a:pt x="496" y="632"/>
                  </a:lnTo>
                  <a:lnTo>
                    <a:pt x="479" y="635"/>
                  </a:lnTo>
                  <a:lnTo>
                    <a:pt x="462" y="636"/>
                  </a:lnTo>
                  <a:lnTo>
                    <a:pt x="462" y="636"/>
                  </a:lnTo>
                  <a:lnTo>
                    <a:pt x="444" y="635"/>
                  </a:lnTo>
                  <a:lnTo>
                    <a:pt x="426" y="632"/>
                  </a:lnTo>
                  <a:lnTo>
                    <a:pt x="409" y="626"/>
                  </a:lnTo>
                  <a:lnTo>
                    <a:pt x="393" y="619"/>
                  </a:lnTo>
                  <a:lnTo>
                    <a:pt x="378" y="609"/>
                  </a:lnTo>
                  <a:lnTo>
                    <a:pt x="364" y="597"/>
                  </a:lnTo>
                  <a:lnTo>
                    <a:pt x="350" y="584"/>
                  </a:lnTo>
                  <a:lnTo>
                    <a:pt x="337" y="569"/>
                  </a:lnTo>
                  <a:lnTo>
                    <a:pt x="327" y="553"/>
                  </a:lnTo>
                  <a:lnTo>
                    <a:pt x="316" y="536"/>
                  </a:lnTo>
                  <a:lnTo>
                    <a:pt x="307" y="518"/>
                  </a:lnTo>
                  <a:lnTo>
                    <a:pt x="300" y="497"/>
                  </a:lnTo>
                  <a:lnTo>
                    <a:pt x="294" y="477"/>
                  </a:lnTo>
                  <a:lnTo>
                    <a:pt x="290" y="456"/>
                  </a:lnTo>
                  <a:lnTo>
                    <a:pt x="287" y="433"/>
                  </a:lnTo>
                  <a:lnTo>
                    <a:pt x="287" y="409"/>
                  </a:lnTo>
                  <a:lnTo>
                    <a:pt x="287" y="409"/>
                  </a:lnTo>
                  <a:lnTo>
                    <a:pt x="287" y="386"/>
                  </a:lnTo>
                  <a:lnTo>
                    <a:pt x="290" y="363"/>
                  </a:lnTo>
                  <a:lnTo>
                    <a:pt x="294" y="342"/>
                  </a:lnTo>
                  <a:lnTo>
                    <a:pt x="300" y="321"/>
                  </a:lnTo>
                  <a:lnTo>
                    <a:pt x="307" y="301"/>
                  </a:lnTo>
                  <a:lnTo>
                    <a:pt x="316" y="283"/>
                  </a:lnTo>
                  <a:lnTo>
                    <a:pt x="327" y="266"/>
                  </a:lnTo>
                  <a:lnTo>
                    <a:pt x="337" y="250"/>
                  </a:lnTo>
                  <a:lnTo>
                    <a:pt x="350" y="235"/>
                  </a:lnTo>
                  <a:lnTo>
                    <a:pt x="364" y="222"/>
                  </a:lnTo>
                  <a:lnTo>
                    <a:pt x="378" y="210"/>
                  </a:lnTo>
                  <a:lnTo>
                    <a:pt x="393" y="200"/>
                  </a:lnTo>
                  <a:lnTo>
                    <a:pt x="409" y="193"/>
                  </a:lnTo>
                  <a:lnTo>
                    <a:pt x="426" y="187"/>
                  </a:lnTo>
                  <a:lnTo>
                    <a:pt x="444" y="184"/>
                  </a:lnTo>
                  <a:lnTo>
                    <a:pt x="462" y="183"/>
                  </a:lnTo>
                  <a:lnTo>
                    <a:pt x="462" y="183"/>
                  </a:lnTo>
                  <a:close/>
                  <a:moveTo>
                    <a:pt x="661" y="668"/>
                  </a:moveTo>
                  <a:lnTo>
                    <a:pt x="661" y="668"/>
                  </a:lnTo>
                  <a:lnTo>
                    <a:pt x="655" y="668"/>
                  </a:lnTo>
                  <a:lnTo>
                    <a:pt x="650" y="670"/>
                  </a:lnTo>
                  <a:lnTo>
                    <a:pt x="644" y="673"/>
                  </a:lnTo>
                  <a:lnTo>
                    <a:pt x="639" y="678"/>
                  </a:lnTo>
                  <a:lnTo>
                    <a:pt x="636" y="682"/>
                  </a:lnTo>
                  <a:lnTo>
                    <a:pt x="632" y="687"/>
                  </a:lnTo>
                  <a:lnTo>
                    <a:pt x="630" y="694"/>
                  </a:lnTo>
                  <a:lnTo>
                    <a:pt x="630" y="700"/>
                  </a:lnTo>
                  <a:lnTo>
                    <a:pt x="630" y="700"/>
                  </a:lnTo>
                  <a:lnTo>
                    <a:pt x="630" y="706"/>
                  </a:lnTo>
                  <a:lnTo>
                    <a:pt x="632" y="712"/>
                  </a:lnTo>
                  <a:lnTo>
                    <a:pt x="636" y="717"/>
                  </a:lnTo>
                  <a:lnTo>
                    <a:pt x="639" y="722"/>
                  </a:lnTo>
                  <a:lnTo>
                    <a:pt x="644" y="726"/>
                  </a:lnTo>
                  <a:lnTo>
                    <a:pt x="650" y="729"/>
                  </a:lnTo>
                  <a:lnTo>
                    <a:pt x="655" y="731"/>
                  </a:lnTo>
                  <a:lnTo>
                    <a:pt x="661" y="731"/>
                  </a:lnTo>
                  <a:lnTo>
                    <a:pt x="661" y="731"/>
                  </a:lnTo>
                  <a:lnTo>
                    <a:pt x="682" y="732"/>
                  </a:lnTo>
                  <a:lnTo>
                    <a:pt x="701" y="736"/>
                  </a:lnTo>
                  <a:lnTo>
                    <a:pt x="720" y="740"/>
                  </a:lnTo>
                  <a:lnTo>
                    <a:pt x="739" y="747"/>
                  </a:lnTo>
                  <a:lnTo>
                    <a:pt x="756" y="755"/>
                  </a:lnTo>
                  <a:lnTo>
                    <a:pt x="772" y="766"/>
                  </a:lnTo>
                  <a:lnTo>
                    <a:pt x="787" y="776"/>
                  </a:lnTo>
                  <a:lnTo>
                    <a:pt x="801" y="789"/>
                  </a:lnTo>
                  <a:lnTo>
                    <a:pt x="814" y="803"/>
                  </a:lnTo>
                  <a:lnTo>
                    <a:pt x="826" y="818"/>
                  </a:lnTo>
                  <a:lnTo>
                    <a:pt x="835" y="834"/>
                  </a:lnTo>
                  <a:lnTo>
                    <a:pt x="844" y="851"/>
                  </a:lnTo>
                  <a:lnTo>
                    <a:pt x="850" y="870"/>
                  </a:lnTo>
                  <a:lnTo>
                    <a:pt x="854" y="889"/>
                  </a:lnTo>
                  <a:lnTo>
                    <a:pt x="858" y="908"/>
                  </a:lnTo>
                  <a:lnTo>
                    <a:pt x="859" y="929"/>
                  </a:lnTo>
                  <a:lnTo>
                    <a:pt x="859" y="929"/>
                  </a:lnTo>
                  <a:lnTo>
                    <a:pt x="859" y="934"/>
                  </a:lnTo>
                  <a:lnTo>
                    <a:pt x="857" y="938"/>
                  </a:lnTo>
                  <a:lnTo>
                    <a:pt x="854" y="943"/>
                  </a:lnTo>
                  <a:lnTo>
                    <a:pt x="851" y="947"/>
                  </a:lnTo>
                  <a:lnTo>
                    <a:pt x="848" y="950"/>
                  </a:lnTo>
                  <a:lnTo>
                    <a:pt x="844" y="952"/>
                  </a:lnTo>
                  <a:lnTo>
                    <a:pt x="838" y="953"/>
                  </a:lnTo>
                  <a:lnTo>
                    <a:pt x="833" y="954"/>
                  </a:lnTo>
                  <a:lnTo>
                    <a:pt x="89" y="954"/>
                  </a:lnTo>
                  <a:lnTo>
                    <a:pt x="89" y="954"/>
                  </a:lnTo>
                  <a:lnTo>
                    <a:pt x="84" y="953"/>
                  </a:lnTo>
                  <a:lnTo>
                    <a:pt x="80" y="952"/>
                  </a:lnTo>
                  <a:lnTo>
                    <a:pt x="76" y="950"/>
                  </a:lnTo>
                  <a:lnTo>
                    <a:pt x="71" y="947"/>
                  </a:lnTo>
                  <a:lnTo>
                    <a:pt x="68" y="943"/>
                  </a:lnTo>
                  <a:lnTo>
                    <a:pt x="66" y="938"/>
                  </a:lnTo>
                  <a:lnTo>
                    <a:pt x="65" y="934"/>
                  </a:lnTo>
                  <a:lnTo>
                    <a:pt x="64" y="929"/>
                  </a:lnTo>
                  <a:lnTo>
                    <a:pt x="64" y="929"/>
                  </a:lnTo>
                  <a:lnTo>
                    <a:pt x="65" y="908"/>
                  </a:lnTo>
                  <a:lnTo>
                    <a:pt x="68" y="889"/>
                  </a:lnTo>
                  <a:lnTo>
                    <a:pt x="72" y="870"/>
                  </a:lnTo>
                  <a:lnTo>
                    <a:pt x="80" y="851"/>
                  </a:lnTo>
                  <a:lnTo>
                    <a:pt x="87" y="834"/>
                  </a:lnTo>
                  <a:lnTo>
                    <a:pt x="98" y="818"/>
                  </a:lnTo>
                  <a:lnTo>
                    <a:pt x="109" y="803"/>
                  </a:lnTo>
                  <a:lnTo>
                    <a:pt x="122" y="789"/>
                  </a:lnTo>
                  <a:lnTo>
                    <a:pt x="136" y="776"/>
                  </a:lnTo>
                  <a:lnTo>
                    <a:pt x="151" y="766"/>
                  </a:lnTo>
                  <a:lnTo>
                    <a:pt x="167" y="755"/>
                  </a:lnTo>
                  <a:lnTo>
                    <a:pt x="184" y="747"/>
                  </a:lnTo>
                  <a:lnTo>
                    <a:pt x="202" y="740"/>
                  </a:lnTo>
                  <a:lnTo>
                    <a:pt x="221" y="736"/>
                  </a:lnTo>
                  <a:lnTo>
                    <a:pt x="241" y="732"/>
                  </a:lnTo>
                  <a:lnTo>
                    <a:pt x="261" y="731"/>
                  </a:lnTo>
                  <a:lnTo>
                    <a:pt x="261" y="731"/>
                  </a:lnTo>
                  <a:lnTo>
                    <a:pt x="268" y="731"/>
                  </a:lnTo>
                  <a:lnTo>
                    <a:pt x="273" y="729"/>
                  </a:lnTo>
                  <a:lnTo>
                    <a:pt x="278" y="726"/>
                  </a:lnTo>
                  <a:lnTo>
                    <a:pt x="284" y="722"/>
                  </a:lnTo>
                  <a:lnTo>
                    <a:pt x="287" y="717"/>
                  </a:lnTo>
                  <a:lnTo>
                    <a:pt x="290" y="712"/>
                  </a:lnTo>
                  <a:lnTo>
                    <a:pt x="292" y="706"/>
                  </a:lnTo>
                  <a:lnTo>
                    <a:pt x="293" y="700"/>
                  </a:lnTo>
                  <a:lnTo>
                    <a:pt x="293" y="700"/>
                  </a:lnTo>
                  <a:lnTo>
                    <a:pt x="292" y="694"/>
                  </a:lnTo>
                  <a:lnTo>
                    <a:pt x="290" y="687"/>
                  </a:lnTo>
                  <a:lnTo>
                    <a:pt x="287" y="682"/>
                  </a:lnTo>
                  <a:lnTo>
                    <a:pt x="284" y="678"/>
                  </a:lnTo>
                  <a:lnTo>
                    <a:pt x="278" y="673"/>
                  </a:lnTo>
                  <a:lnTo>
                    <a:pt x="273" y="670"/>
                  </a:lnTo>
                  <a:lnTo>
                    <a:pt x="268" y="668"/>
                  </a:lnTo>
                  <a:lnTo>
                    <a:pt x="261" y="668"/>
                  </a:lnTo>
                  <a:lnTo>
                    <a:pt x="261" y="668"/>
                  </a:lnTo>
                  <a:lnTo>
                    <a:pt x="247" y="668"/>
                  </a:lnTo>
                  <a:lnTo>
                    <a:pt x="234" y="669"/>
                  </a:lnTo>
                  <a:lnTo>
                    <a:pt x="221" y="671"/>
                  </a:lnTo>
                  <a:lnTo>
                    <a:pt x="209" y="673"/>
                  </a:lnTo>
                  <a:lnTo>
                    <a:pt x="196" y="677"/>
                  </a:lnTo>
                  <a:lnTo>
                    <a:pt x="184" y="680"/>
                  </a:lnTo>
                  <a:lnTo>
                    <a:pt x="159" y="688"/>
                  </a:lnTo>
                  <a:lnTo>
                    <a:pt x="137" y="699"/>
                  </a:lnTo>
                  <a:lnTo>
                    <a:pt x="115" y="712"/>
                  </a:lnTo>
                  <a:lnTo>
                    <a:pt x="95" y="727"/>
                  </a:lnTo>
                  <a:lnTo>
                    <a:pt x="77" y="744"/>
                  </a:lnTo>
                  <a:lnTo>
                    <a:pt x="59" y="762"/>
                  </a:lnTo>
                  <a:lnTo>
                    <a:pt x="44" y="783"/>
                  </a:lnTo>
                  <a:lnTo>
                    <a:pt x="32" y="804"/>
                  </a:lnTo>
                  <a:lnTo>
                    <a:pt x="21" y="827"/>
                  </a:lnTo>
                  <a:lnTo>
                    <a:pt x="12" y="851"/>
                  </a:lnTo>
                  <a:lnTo>
                    <a:pt x="8" y="863"/>
                  </a:lnTo>
                  <a:lnTo>
                    <a:pt x="6" y="876"/>
                  </a:lnTo>
                  <a:lnTo>
                    <a:pt x="4" y="889"/>
                  </a:lnTo>
                  <a:lnTo>
                    <a:pt x="1" y="902"/>
                  </a:lnTo>
                  <a:lnTo>
                    <a:pt x="0" y="915"/>
                  </a:lnTo>
                  <a:lnTo>
                    <a:pt x="0" y="929"/>
                  </a:lnTo>
                  <a:lnTo>
                    <a:pt x="0" y="929"/>
                  </a:lnTo>
                  <a:lnTo>
                    <a:pt x="0" y="937"/>
                  </a:lnTo>
                  <a:lnTo>
                    <a:pt x="3" y="947"/>
                  </a:lnTo>
                  <a:lnTo>
                    <a:pt x="5" y="956"/>
                  </a:lnTo>
                  <a:lnTo>
                    <a:pt x="7" y="963"/>
                  </a:lnTo>
                  <a:lnTo>
                    <a:pt x="11" y="971"/>
                  </a:lnTo>
                  <a:lnTo>
                    <a:pt x="15" y="978"/>
                  </a:lnTo>
                  <a:lnTo>
                    <a:pt x="21" y="986"/>
                  </a:lnTo>
                  <a:lnTo>
                    <a:pt x="26" y="992"/>
                  </a:lnTo>
                  <a:lnTo>
                    <a:pt x="33" y="997"/>
                  </a:lnTo>
                  <a:lnTo>
                    <a:pt x="39" y="1003"/>
                  </a:lnTo>
                  <a:lnTo>
                    <a:pt x="47" y="1007"/>
                  </a:lnTo>
                  <a:lnTo>
                    <a:pt x="55" y="1010"/>
                  </a:lnTo>
                  <a:lnTo>
                    <a:pt x="63" y="1014"/>
                  </a:lnTo>
                  <a:lnTo>
                    <a:pt x="71" y="1016"/>
                  </a:lnTo>
                  <a:lnTo>
                    <a:pt x="80" y="1018"/>
                  </a:lnTo>
                  <a:lnTo>
                    <a:pt x="89" y="1018"/>
                  </a:lnTo>
                  <a:lnTo>
                    <a:pt x="833" y="1018"/>
                  </a:lnTo>
                  <a:lnTo>
                    <a:pt x="833" y="1018"/>
                  </a:lnTo>
                  <a:lnTo>
                    <a:pt x="843" y="1018"/>
                  </a:lnTo>
                  <a:lnTo>
                    <a:pt x="851" y="1016"/>
                  </a:lnTo>
                  <a:lnTo>
                    <a:pt x="860" y="1014"/>
                  </a:lnTo>
                  <a:lnTo>
                    <a:pt x="868" y="1010"/>
                  </a:lnTo>
                  <a:lnTo>
                    <a:pt x="876" y="1007"/>
                  </a:lnTo>
                  <a:lnTo>
                    <a:pt x="883" y="1003"/>
                  </a:lnTo>
                  <a:lnTo>
                    <a:pt x="890" y="997"/>
                  </a:lnTo>
                  <a:lnTo>
                    <a:pt x="896" y="992"/>
                  </a:lnTo>
                  <a:lnTo>
                    <a:pt x="902" y="986"/>
                  </a:lnTo>
                  <a:lnTo>
                    <a:pt x="907" y="978"/>
                  </a:lnTo>
                  <a:lnTo>
                    <a:pt x="911" y="971"/>
                  </a:lnTo>
                  <a:lnTo>
                    <a:pt x="916" y="963"/>
                  </a:lnTo>
                  <a:lnTo>
                    <a:pt x="919" y="956"/>
                  </a:lnTo>
                  <a:lnTo>
                    <a:pt x="921" y="947"/>
                  </a:lnTo>
                  <a:lnTo>
                    <a:pt x="922" y="937"/>
                  </a:lnTo>
                  <a:lnTo>
                    <a:pt x="922" y="929"/>
                  </a:lnTo>
                  <a:lnTo>
                    <a:pt x="922" y="929"/>
                  </a:lnTo>
                  <a:lnTo>
                    <a:pt x="922" y="915"/>
                  </a:lnTo>
                  <a:lnTo>
                    <a:pt x="921" y="902"/>
                  </a:lnTo>
                  <a:lnTo>
                    <a:pt x="920" y="889"/>
                  </a:lnTo>
                  <a:lnTo>
                    <a:pt x="918" y="876"/>
                  </a:lnTo>
                  <a:lnTo>
                    <a:pt x="915" y="863"/>
                  </a:lnTo>
                  <a:lnTo>
                    <a:pt x="911" y="851"/>
                  </a:lnTo>
                  <a:lnTo>
                    <a:pt x="902" y="827"/>
                  </a:lnTo>
                  <a:lnTo>
                    <a:pt x="891" y="804"/>
                  </a:lnTo>
                  <a:lnTo>
                    <a:pt x="878" y="783"/>
                  </a:lnTo>
                  <a:lnTo>
                    <a:pt x="863" y="762"/>
                  </a:lnTo>
                  <a:lnTo>
                    <a:pt x="846" y="744"/>
                  </a:lnTo>
                  <a:lnTo>
                    <a:pt x="828" y="727"/>
                  </a:lnTo>
                  <a:lnTo>
                    <a:pt x="807" y="712"/>
                  </a:lnTo>
                  <a:lnTo>
                    <a:pt x="786" y="699"/>
                  </a:lnTo>
                  <a:lnTo>
                    <a:pt x="763" y="688"/>
                  </a:lnTo>
                  <a:lnTo>
                    <a:pt x="740" y="680"/>
                  </a:lnTo>
                  <a:lnTo>
                    <a:pt x="727" y="677"/>
                  </a:lnTo>
                  <a:lnTo>
                    <a:pt x="714" y="673"/>
                  </a:lnTo>
                  <a:lnTo>
                    <a:pt x="701" y="671"/>
                  </a:lnTo>
                  <a:lnTo>
                    <a:pt x="688" y="669"/>
                  </a:lnTo>
                  <a:lnTo>
                    <a:pt x="675" y="668"/>
                  </a:lnTo>
                  <a:lnTo>
                    <a:pt x="661" y="668"/>
                  </a:lnTo>
                  <a:lnTo>
                    <a:pt x="661" y="668"/>
                  </a:lnTo>
                  <a:close/>
                  <a:moveTo>
                    <a:pt x="484" y="84"/>
                  </a:moveTo>
                  <a:lnTo>
                    <a:pt x="484" y="84"/>
                  </a:lnTo>
                  <a:lnTo>
                    <a:pt x="501" y="75"/>
                  </a:lnTo>
                  <a:lnTo>
                    <a:pt x="520" y="68"/>
                  </a:lnTo>
                  <a:lnTo>
                    <a:pt x="538" y="65"/>
                  </a:lnTo>
                  <a:lnTo>
                    <a:pt x="557" y="64"/>
                  </a:lnTo>
                  <a:lnTo>
                    <a:pt x="557" y="64"/>
                  </a:lnTo>
                  <a:lnTo>
                    <a:pt x="574" y="65"/>
                  </a:lnTo>
                  <a:lnTo>
                    <a:pt x="592" y="68"/>
                  </a:lnTo>
                  <a:lnTo>
                    <a:pt x="609" y="74"/>
                  </a:lnTo>
                  <a:lnTo>
                    <a:pt x="625" y="81"/>
                  </a:lnTo>
                  <a:lnTo>
                    <a:pt x="640" y="91"/>
                  </a:lnTo>
                  <a:lnTo>
                    <a:pt x="655" y="103"/>
                  </a:lnTo>
                  <a:lnTo>
                    <a:pt x="668" y="115"/>
                  </a:lnTo>
                  <a:lnTo>
                    <a:pt x="681" y="130"/>
                  </a:lnTo>
                  <a:lnTo>
                    <a:pt x="691" y="147"/>
                  </a:lnTo>
                  <a:lnTo>
                    <a:pt x="702" y="164"/>
                  </a:lnTo>
                  <a:lnTo>
                    <a:pt x="711" y="182"/>
                  </a:lnTo>
                  <a:lnTo>
                    <a:pt x="718" y="202"/>
                  </a:lnTo>
                  <a:lnTo>
                    <a:pt x="724" y="223"/>
                  </a:lnTo>
                  <a:lnTo>
                    <a:pt x="728" y="244"/>
                  </a:lnTo>
                  <a:lnTo>
                    <a:pt x="731" y="267"/>
                  </a:lnTo>
                  <a:lnTo>
                    <a:pt x="732" y="290"/>
                  </a:lnTo>
                  <a:lnTo>
                    <a:pt x="732" y="290"/>
                  </a:lnTo>
                  <a:lnTo>
                    <a:pt x="731" y="306"/>
                  </a:lnTo>
                  <a:lnTo>
                    <a:pt x="730" y="324"/>
                  </a:lnTo>
                  <a:lnTo>
                    <a:pt x="728" y="340"/>
                  </a:lnTo>
                  <a:lnTo>
                    <a:pt x="725" y="356"/>
                  </a:lnTo>
                  <a:lnTo>
                    <a:pt x="725" y="356"/>
                  </a:lnTo>
                  <a:lnTo>
                    <a:pt x="724" y="362"/>
                  </a:lnTo>
                  <a:lnTo>
                    <a:pt x="724" y="369"/>
                  </a:lnTo>
                  <a:lnTo>
                    <a:pt x="726" y="374"/>
                  </a:lnTo>
                  <a:lnTo>
                    <a:pt x="728" y="379"/>
                  </a:lnTo>
                  <a:lnTo>
                    <a:pt x="732" y="385"/>
                  </a:lnTo>
                  <a:lnTo>
                    <a:pt x="736" y="389"/>
                  </a:lnTo>
                  <a:lnTo>
                    <a:pt x="742" y="391"/>
                  </a:lnTo>
                  <a:lnTo>
                    <a:pt x="748" y="393"/>
                  </a:lnTo>
                  <a:lnTo>
                    <a:pt x="748" y="393"/>
                  </a:lnTo>
                  <a:lnTo>
                    <a:pt x="756" y="394"/>
                  </a:lnTo>
                  <a:lnTo>
                    <a:pt x="756" y="394"/>
                  </a:lnTo>
                  <a:lnTo>
                    <a:pt x="761" y="394"/>
                  </a:lnTo>
                  <a:lnTo>
                    <a:pt x="765" y="393"/>
                  </a:lnTo>
                  <a:lnTo>
                    <a:pt x="771" y="391"/>
                  </a:lnTo>
                  <a:lnTo>
                    <a:pt x="775" y="388"/>
                  </a:lnTo>
                  <a:lnTo>
                    <a:pt x="778" y="385"/>
                  </a:lnTo>
                  <a:lnTo>
                    <a:pt x="782" y="380"/>
                  </a:lnTo>
                  <a:lnTo>
                    <a:pt x="785" y="375"/>
                  </a:lnTo>
                  <a:lnTo>
                    <a:pt x="786" y="370"/>
                  </a:lnTo>
                  <a:lnTo>
                    <a:pt x="786" y="370"/>
                  </a:lnTo>
                  <a:lnTo>
                    <a:pt x="790" y="350"/>
                  </a:lnTo>
                  <a:lnTo>
                    <a:pt x="793" y="331"/>
                  </a:lnTo>
                  <a:lnTo>
                    <a:pt x="794" y="311"/>
                  </a:lnTo>
                  <a:lnTo>
                    <a:pt x="795" y="290"/>
                  </a:lnTo>
                  <a:lnTo>
                    <a:pt x="795" y="290"/>
                  </a:lnTo>
                  <a:lnTo>
                    <a:pt x="794" y="260"/>
                  </a:lnTo>
                  <a:lnTo>
                    <a:pt x="790" y="231"/>
                  </a:lnTo>
                  <a:lnTo>
                    <a:pt x="785" y="203"/>
                  </a:lnTo>
                  <a:lnTo>
                    <a:pt x="776" y="178"/>
                  </a:lnTo>
                  <a:lnTo>
                    <a:pt x="767" y="152"/>
                  </a:lnTo>
                  <a:lnTo>
                    <a:pt x="755" y="128"/>
                  </a:lnTo>
                  <a:lnTo>
                    <a:pt x="741" y="106"/>
                  </a:lnTo>
                  <a:lnTo>
                    <a:pt x="726" y="85"/>
                  </a:lnTo>
                  <a:lnTo>
                    <a:pt x="709" y="66"/>
                  </a:lnTo>
                  <a:lnTo>
                    <a:pt x="690" y="50"/>
                  </a:lnTo>
                  <a:lnTo>
                    <a:pt x="670" y="35"/>
                  </a:lnTo>
                  <a:lnTo>
                    <a:pt x="660" y="29"/>
                  </a:lnTo>
                  <a:lnTo>
                    <a:pt x="650" y="23"/>
                  </a:lnTo>
                  <a:lnTo>
                    <a:pt x="639" y="18"/>
                  </a:lnTo>
                  <a:lnTo>
                    <a:pt x="628" y="14"/>
                  </a:lnTo>
                  <a:lnTo>
                    <a:pt x="616" y="9"/>
                  </a:lnTo>
                  <a:lnTo>
                    <a:pt x="604" y="6"/>
                  </a:lnTo>
                  <a:lnTo>
                    <a:pt x="593" y="3"/>
                  </a:lnTo>
                  <a:lnTo>
                    <a:pt x="581" y="2"/>
                  </a:lnTo>
                  <a:lnTo>
                    <a:pt x="569" y="1"/>
                  </a:lnTo>
                  <a:lnTo>
                    <a:pt x="557" y="0"/>
                  </a:lnTo>
                  <a:lnTo>
                    <a:pt x="557" y="0"/>
                  </a:lnTo>
                  <a:lnTo>
                    <a:pt x="543" y="1"/>
                  </a:lnTo>
                  <a:lnTo>
                    <a:pt x="529" y="2"/>
                  </a:lnTo>
                  <a:lnTo>
                    <a:pt x="517" y="4"/>
                  </a:lnTo>
                  <a:lnTo>
                    <a:pt x="503" y="7"/>
                  </a:lnTo>
                  <a:lnTo>
                    <a:pt x="490" y="11"/>
                  </a:lnTo>
                  <a:lnTo>
                    <a:pt x="477" y="17"/>
                  </a:lnTo>
                  <a:lnTo>
                    <a:pt x="465" y="22"/>
                  </a:lnTo>
                  <a:lnTo>
                    <a:pt x="452" y="30"/>
                  </a:lnTo>
                  <a:lnTo>
                    <a:pt x="452" y="30"/>
                  </a:lnTo>
                  <a:lnTo>
                    <a:pt x="447" y="33"/>
                  </a:lnTo>
                  <a:lnTo>
                    <a:pt x="442" y="37"/>
                  </a:lnTo>
                  <a:lnTo>
                    <a:pt x="439" y="43"/>
                  </a:lnTo>
                  <a:lnTo>
                    <a:pt x="438" y="49"/>
                  </a:lnTo>
                  <a:lnTo>
                    <a:pt x="437" y="54"/>
                  </a:lnTo>
                  <a:lnTo>
                    <a:pt x="437" y="61"/>
                  </a:lnTo>
                  <a:lnTo>
                    <a:pt x="438" y="67"/>
                  </a:lnTo>
                  <a:lnTo>
                    <a:pt x="441" y="73"/>
                  </a:lnTo>
                  <a:lnTo>
                    <a:pt x="441" y="73"/>
                  </a:lnTo>
                  <a:lnTo>
                    <a:pt x="445" y="78"/>
                  </a:lnTo>
                  <a:lnTo>
                    <a:pt x="450" y="82"/>
                  </a:lnTo>
                  <a:lnTo>
                    <a:pt x="455" y="85"/>
                  </a:lnTo>
                  <a:lnTo>
                    <a:pt x="461" y="88"/>
                  </a:lnTo>
                  <a:lnTo>
                    <a:pt x="467" y="89"/>
                  </a:lnTo>
                  <a:lnTo>
                    <a:pt x="473" y="88"/>
                  </a:lnTo>
                  <a:lnTo>
                    <a:pt x="479" y="87"/>
                  </a:lnTo>
                  <a:lnTo>
                    <a:pt x="484" y="84"/>
                  </a:lnTo>
                  <a:lnTo>
                    <a:pt x="484" y="84"/>
                  </a:lnTo>
                  <a:close/>
                  <a:moveTo>
                    <a:pt x="763" y="540"/>
                  </a:moveTo>
                  <a:lnTo>
                    <a:pt x="763" y="540"/>
                  </a:lnTo>
                  <a:lnTo>
                    <a:pt x="757" y="541"/>
                  </a:lnTo>
                  <a:lnTo>
                    <a:pt x="751" y="544"/>
                  </a:lnTo>
                  <a:lnTo>
                    <a:pt x="746" y="546"/>
                  </a:lnTo>
                  <a:lnTo>
                    <a:pt x="741" y="550"/>
                  </a:lnTo>
                  <a:lnTo>
                    <a:pt x="738" y="554"/>
                  </a:lnTo>
                  <a:lnTo>
                    <a:pt x="734" y="560"/>
                  </a:lnTo>
                  <a:lnTo>
                    <a:pt x="732" y="566"/>
                  </a:lnTo>
                  <a:lnTo>
                    <a:pt x="732" y="573"/>
                  </a:lnTo>
                  <a:lnTo>
                    <a:pt x="732" y="573"/>
                  </a:lnTo>
                  <a:lnTo>
                    <a:pt x="732" y="579"/>
                  </a:lnTo>
                  <a:lnTo>
                    <a:pt x="734" y="584"/>
                  </a:lnTo>
                  <a:lnTo>
                    <a:pt x="738" y="590"/>
                  </a:lnTo>
                  <a:lnTo>
                    <a:pt x="741" y="595"/>
                  </a:lnTo>
                  <a:lnTo>
                    <a:pt x="746" y="598"/>
                  </a:lnTo>
                  <a:lnTo>
                    <a:pt x="751" y="602"/>
                  </a:lnTo>
                  <a:lnTo>
                    <a:pt x="757" y="604"/>
                  </a:lnTo>
                  <a:lnTo>
                    <a:pt x="763" y="605"/>
                  </a:lnTo>
                  <a:lnTo>
                    <a:pt x="763" y="605"/>
                  </a:lnTo>
                  <a:lnTo>
                    <a:pt x="784" y="606"/>
                  </a:lnTo>
                  <a:lnTo>
                    <a:pt x="803" y="608"/>
                  </a:lnTo>
                  <a:lnTo>
                    <a:pt x="821" y="613"/>
                  </a:lnTo>
                  <a:lnTo>
                    <a:pt x="839" y="620"/>
                  </a:lnTo>
                  <a:lnTo>
                    <a:pt x="856" y="628"/>
                  </a:lnTo>
                  <a:lnTo>
                    <a:pt x="872" y="639"/>
                  </a:lnTo>
                  <a:lnTo>
                    <a:pt x="887" y="650"/>
                  </a:lnTo>
                  <a:lnTo>
                    <a:pt x="900" y="663"/>
                  </a:lnTo>
                  <a:lnTo>
                    <a:pt x="911" y="678"/>
                  </a:lnTo>
                  <a:lnTo>
                    <a:pt x="923" y="693"/>
                  </a:lnTo>
                  <a:lnTo>
                    <a:pt x="932" y="709"/>
                  </a:lnTo>
                  <a:lnTo>
                    <a:pt x="940" y="727"/>
                  </a:lnTo>
                  <a:lnTo>
                    <a:pt x="946" y="745"/>
                  </a:lnTo>
                  <a:lnTo>
                    <a:pt x="951" y="764"/>
                  </a:lnTo>
                  <a:lnTo>
                    <a:pt x="953" y="784"/>
                  </a:lnTo>
                  <a:lnTo>
                    <a:pt x="954" y="803"/>
                  </a:lnTo>
                  <a:lnTo>
                    <a:pt x="954" y="803"/>
                  </a:lnTo>
                  <a:lnTo>
                    <a:pt x="954" y="809"/>
                  </a:lnTo>
                  <a:lnTo>
                    <a:pt x="952" y="814"/>
                  </a:lnTo>
                  <a:lnTo>
                    <a:pt x="952" y="814"/>
                  </a:lnTo>
                  <a:lnTo>
                    <a:pt x="950" y="820"/>
                  </a:lnTo>
                  <a:lnTo>
                    <a:pt x="950" y="827"/>
                  </a:lnTo>
                  <a:lnTo>
                    <a:pt x="950" y="832"/>
                  </a:lnTo>
                  <a:lnTo>
                    <a:pt x="952" y="839"/>
                  </a:lnTo>
                  <a:lnTo>
                    <a:pt x="954" y="844"/>
                  </a:lnTo>
                  <a:lnTo>
                    <a:pt x="959" y="848"/>
                  </a:lnTo>
                  <a:lnTo>
                    <a:pt x="963" y="853"/>
                  </a:lnTo>
                  <a:lnTo>
                    <a:pt x="968" y="856"/>
                  </a:lnTo>
                  <a:lnTo>
                    <a:pt x="968" y="856"/>
                  </a:lnTo>
                  <a:lnTo>
                    <a:pt x="975" y="858"/>
                  </a:lnTo>
                  <a:lnTo>
                    <a:pt x="981" y="859"/>
                  </a:lnTo>
                  <a:lnTo>
                    <a:pt x="981" y="859"/>
                  </a:lnTo>
                  <a:lnTo>
                    <a:pt x="985" y="858"/>
                  </a:lnTo>
                  <a:lnTo>
                    <a:pt x="990" y="857"/>
                  </a:lnTo>
                  <a:lnTo>
                    <a:pt x="998" y="854"/>
                  </a:lnTo>
                  <a:lnTo>
                    <a:pt x="1003" y="851"/>
                  </a:lnTo>
                  <a:lnTo>
                    <a:pt x="1006" y="848"/>
                  </a:lnTo>
                  <a:lnTo>
                    <a:pt x="1008" y="844"/>
                  </a:lnTo>
                  <a:lnTo>
                    <a:pt x="1010" y="840"/>
                  </a:lnTo>
                  <a:lnTo>
                    <a:pt x="1010" y="840"/>
                  </a:lnTo>
                  <a:lnTo>
                    <a:pt x="1013" y="831"/>
                  </a:lnTo>
                  <a:lnTo>
                    <a:pt x="1017" y="823"/>
                  </a:lnTo>
                  <a:lnTo>
                    <a:pt x="1018" y="813"/>
                  </a:lnTo>
                  <a:lnTo>
                    <a:pt x="1018" y="803"/>
                  </a:lnTo>
                  <a:lnTo>
                    <a:pt x="1018" y="803"/>
                  </a:lnTo>
                  <a:lnTo>
                    <a:pt x="1018" y="790"/>
                  </a:lnTo>
                  <a:lnTo>
                    <a:pt x="1017" y="777"/>
                  </a:lnTo>
                  <a:lnTo>
                    <a:pt x="1013" y="751"/>
                  </a:lnTo>
                  <a:lnTo>
                    <a:pt x="1007" y="726"/>
                  </a:lnTo>
                  <a:lnTo>
                    <a:pt x="998" y="702"/>
                  </a:lnTo>
                  <a:lnTo>
                    <a:pt x="988" y="679"/>
                  </a:lnTo>
                  <a:lnTo>
                    <a:pt x="976" y="657"/>
                  </a:lnTo>
                  <a:lnTo>
                    <a:pt x="961" y="637"/>
                  </a:lnTo>
                  <a:lnTo>
                    <a:pt x="945" y="619"/>
                  </a:lnTo>
                  <a:lnTo>
                    <a:pt x="926" y="602"/>
                  </a:lnTo>
                  <a:lnTo>
                    <a:pt x="907" y="585"/>
                  </a:lnTo>
                  <a:lnTo>
                    <a:pt x="887" y="573"/>
                  </a:lnTo>
                  <a:lnTo>
                    <a:pt x="864" y="562"/>
                  </a:lnTo>
                  <a:lnTo>
                    <a:pt x="852" y="556"/>
                  </a:lnTo>
                  <a:lnTo>
                    <a:pt x="841" y="552"/>
                  </a:lnTo>
                  <a:lnTo>
                    <a:pt x="829" y="549"/>
                  </a:lnTo>
                  <a:lnTo>
                    <a:pt x="816" y="546"/>
                  </a:lnTo>
                  <a:lnTo>
                    <a:pt x="803" y="544"/>
                  </a:lnTo>
                  <a:lnTo>
                    <a:pt x="790" y="542"/>
                  </a:lnTo>
                  <a:lnTo>
                    <a:pt x="777" y="541"/>
                  </a:lnTo>
                  <a:lnTo>
                    <a:pt x="763" y="540"/>
                  </a:lnTo>
                  <a:lnTo>
                    <a:pt x="763" y="5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4" name="任意多边形 53"/>
          <p:cNvSpPr/>
          <p:nvPr/>
        </p:nvSpPr>
        <p:spPr>
          <a:xfrm>
            <a:off x="2829077" y="2338952"/>
            <a:ext cx="1030164" cy="1039510"/>
          </a:xfrm>
          <a:custGeom>
            <a:gdLst>
              <a:gd fmla="*/ 472625 w 943737" name="connsiteX0"/>
              <a:gd fmla="*/ 278424 h 952300" name="connsiteY0"/>
              <a:gd fmla="*/ 290068 w 943737" name="connsiteX1"/>
              <a:gd fmla="*/ 398529 h 952300" name="connsiteY1"/>
              <a:gd fmla="*/ 394246 w 943737" name="connsiteX2"/>
              <a:gd fmla="*/ 657951 h 952300" name="connsiteY2"/>
              <a:gd fmla="*/ 653668 w 943737" name="connsiteX3"/>
              <a:gd fmla="*/ 553774 h 952300" name="connsiteY3"/>
              <a:gd fmla="*/ 549490 w 943737" name="connsiteX4"/>
              <a:gd fmla="*/ 294351 h 952300" name="connsiteY4"/>
              <a:gd fmla="*/ 472625 w 943737" name="connsiteX5"/>
              <a:gd fmla="*/ 278424 h 952300" name="connsiteY5"/>
              <a:gd fmla="*/ 305940 w 943737" name="connsiteX6"/>
              <a:gd fmla="*/ 9 h 952300" name="connsiteY6"/>
              <a:gd fmla="*/ 328528 w 943737" name="connsiteX7"/>
              <a:gd fmla="*/ 4856 h 952300" name="connsiteY7"/>
              <a:gd fmla="*/ 360787 w 943737" name="connsiteX8"/>
              <a:gd fmla="*/ 37821 h 952300" name="connsiteY8"/>
              <a:gd fmla="*/ 382614 w 943737" name="connsiteX9"/>
              <a:gd fmla="*/ 92174 h 952300" name="connsiteY9"/>
              <a:gd fmla="*/ 397307 w 943737" name="connsiteX10"/>
              <a:gd fmla="*/ 87849 h 952300" name="connsiteY10"/>
              <a:gd fmla="*/ 550682 w 943737" name="connsiteX11"/>
              <a:gd fmla="*/ 88649 h 952300" name="connsiteY11"/>
              <a:gd fmla="*/ 569305 w 943737" name="connsiteX12"/>
              <a:gd fmla="*/ 94473 h 952300" name="connsiteY12"/>
              <a:gd fmla="*/ 592420 w 943737" name="connsiteX13"/>
              <a:gd fmla="*/ 40334 h 952300" name="connsiteY13"/>
              <a:gd fmla="*/ 671507 w 943737" name="connsiteX14"/>
              <a:gd fmla="*/ 8574 h 952300" name="connsiteY14"/>
              <a:gd fmla="*/ 703267 w 943737" name="connsiteX15"/>
              <a:gd fmla="*/ 87662 h 952300" name="connsiteY15"/>
              <a:gd fmla="*/ 680152 w 943737" name="connsiteX16"/>
              <a:gd fmla="*/ 141801 h 952300" name="connsiteY16"/>
              <a:gd fmla="*/ 697239 w 943737" name="connsiteX17"/>
              <a:gd fmla="*/ 151224 h 952300" name="connsiteY17"/>
              <a:gd fmla="*/ 803895 w 943737" name="connsiteX18"/>
              <a:gd fmla="*/ 261447 h 952300" name="connsiteY18"/>
              <a:gd fmla="*/ 809733 w 943737" name="connsiteX19"/>
              <a:gd fmla="*/ 272732 h 952300" name="connsiteY19"/>
              <a:gd fmla="*/ 857434 w 943737" name="connsiteX20"/>
              <a:gd fmla="*/ 253576 h 952300" name="connsiteY20"/>
              <a:gd fmla="*/ 905543 w 943737" name="connsiteX21"/>
              <a:gd fmla="*/ 254098 h 952300" name="connsiteY21"/>
              <a:gd fmla="*/ 939193 w 943737" name="connsiteX22"/>
              <a:gd fmla="*/ 288484 h 952300" name="connsiteY22"/>
              <a:gd fmla="*/ 904285 w 943737" name="connsiteX23"/>
              <a:gd fmla="*/ 370243 h 952300" name="connsiteY23"/>
              <a:gd fmla="*/ 856583 w 943737" name="connsiteX24"/>
              <a:gd fmla="*/ 389399 h 952300" name="connsiteY24"/>
              <a:gd fmla="*/ 860173 w 943737" name="connsiteX25"/>
              <a:gd fmla="*/ 401590 h 952300" name="connsiteY25"/>
              <a:gd fmla="*/ 859371 w 943737" name="connsiteX26"/>
              <a:gd fmla="*/ 554964 h 952300" name="connsiteY26"/>
              <a:gd fmla="*/ 854326 w 943737" name="connsiteX27"/>
              <a:gd fmla="*/ 571098 h 952300" name="connsiteY27"/>
              <a:gd fmla="*/ 901887 w 943737" name="connsiteX28"/>
              <a:gd fmla="*/ 591404 h 952300" name="connsiteY28"/>
              <a:gd fmla="*/ 935015 w 943737" name="connsiteX29"/>
              <a:gd fmla="*/ 673900 h 952300" name="connsiteY29"/>
              <a:gd fmla="*/ 852520 w 943737" name="connsiteX30"/>
              <a:gd fmla="*/ 707028 h 952300" name="connsiteY30"/>
              <a:gd fmla="*/ 804958 w 943737" name="connsiteX31"/>
              <a:gd fmla="*/ 686721 h 952300" name="connsiteY31"/>
              <a:gd fmla="*/ 796797 w 943737" name="connsiteX32"/>
              <a:gd fmla="*/ 701521 h 952300" name="connsiteY32"/>
              <a:gd fmla="*/ 686574 w 943737" name="connsiteX33"/>
              <a:gd fmla="*/ 808177 h 952300" name="connsiteY33"/>
              <a:gd fmla="*/ 672969 w 943737" name="connsiteX34"/>
              <a:gd fmla="*/ 815216 h 952300" name="connsiteY34"/>
              <a:gd fmla="*/ 694794 w 943737" name="connsiteX35"/>
              <a:gd fmla="*/ 869564 h 952300" name="connsiteY35"/>
              <a:gd fmla="*/ 661329 w 943737" name="connsiteX36"/>
              <a:gd fmla="*/ 947944 h 952300" name="connsiteY36"/>
              <a:gd fmla="*/ 582949 w 943737" name="connsiteX37"/>
              <a:gd fmla="*/ 914478 h 952300" name="connsiteY37"/>
              <a:gd fmla="*/ 561124 w 943737" name="connsiteX38"/>
              <a:gd fmla="*/ 860130 h 952300" name="connsiteY38"/>
              <a:gd fmla="*/ 546430 w 943737" name="connsiteX39"/>
              <a:gd fmla="*/ 864455 h 952300" name="connsiteY39"/>
              <a:gd fmla="*/ 393056 w 943737" name="connsiteX40"/>
              <a:gd fmla="*/ 863653 h 952300" name="connsiteY40"/>
              <a:gd fmla="*/ 374432 w 943737" name="connsiteX41"/>
              <a:gd fmla="*/ 857830 h 952300" name="connsiteY41"/>
              <a:gd fmla="*/ 351317 w 943737" name="connsiteX42"/>
              <a:gd fmla="*/ 911967 h 952300" name="connsiteY42"/>
              <a:gd fmla="*/ 272229 w 943737" name="connsiteX43"/>
              <a:gd fmla="*/ 943727 h 952300" name="connsiteY43"/>
              <a:gd fmla="*/ 240469 w 943737" name="connsiteX44"/>
              <a:gd fmla="*/ 864640 h 952300" name="connsiteY44"/>
              <a:gd fmla="*/ 263585 w 943737" name="connsiteX45"/>
              <a:gd fmla="*/ 810501 h 952300" name="connsiteY45"/>
              <a:gd fmla="*/ 246499 w 943737" name="connsiteX46"/>
              <a:gd fmla="*/ 801078 h 952300" name="connsiteY46"/>
              <a:gd fmla="*/ 139844 w 943737" name="connsiteX47"/>
              <a:gd fmla="*/ 690857 h 952300" name="connsiteY47"/>
              <a:gd fmla="*/ 134004 w 943737" name="connsiteX48"/>
              <a:gd fmla="*/ 679570 h 952300" name="connsiteY48"/>
              <a:gd fmla="*/ 86303 w 943737" name="connsiteX49"/>
              <a:gd fmla="*/ 698726 h 952300" name="connsiteY49"/>
              <a:gd fmla="*/ 4544 w 943737" name="connsiteX50"/>
              <a:gd fmla="*/ 663818 h 952300" name="connsiteY50"/>
              <a:gd fmla="*/ 39452 w 943737" name="connsiteX51"/>
              <a:gd fmla="*/ 582059 h 952300" name="connsiteY51"/>
              <a:gd fmla="*/ 87155 w 943737" name="connsiteX52"/>
              <a:gd fmla="*/ 562903 h 952300" name="connsiteY52"/>
              <a:gd fmla="*/ 83566 w 943737" name="connsiteX53"/>
              <a:gd fmla="*/ 550713 h 952300" name="connsiteY53"/>
              <a:gd fmla="*/ 84367 w 943737" name="connsiteX54"/>
              <a:gd fmla="*/ 397338 h 952300" name="connsiteY54"/>
              <a:gd fmla="*/ 89412 w 943737" name="connsiteX55"/>
              <a:gd fmla="*/ 381206 h 952300" name="connsiteY55"/>
              <a:gd fmla="*/ 41847 w 943737" name="connsiteX56"/>
              <a:gd fmla="*/ 360897 h 952300" name="connsiteY56"/>
              <a:gd fmla="*/ 8719 w 943737" name="connsiteX57"/>
              <a:gd fmla="*/ 278404 h 952300" name="connsiteY57"/>
              <a:gd fmla="*/ 91212 w 943737" name="connsiteX58"/>
              <a:gd fmla="*/ 245277 h 952300" name="connsiteY58"/>
              <a:gd fmla="*/ 138777 w 943737" name="connsiteX59"/>
              <a:gd fmla="*/ 265585 h 952300" name="connsiteY59"/>
              <a:gd fmla="*/ 146942 w 943737" name="connsiteX60"/>
              <a:gd fmla="*/ 250782 h 952300" name="connsiteY60"/>
              <a:gd fmla="*/ 257164 w 943737" name="connsiteX61"/>
              <a:gd fmla="*/ 144127 h 952300" name="connsiteY61"/>
              <a:gd fmla="*/ 270769 w 943737" name="connsiteX62"/>
              <a:gd fmla="*/ 137088 h 952300" name="connsiteY62"/>
              <a:gd fmla="*/ 248942 w 943737" name="connsiteX63"/>
              <a:gd fmla="*/ 82735 h 952300" name="connsiteY63"/>
              <a:gd fmla="*/ 282407 w 943737" name="connsiteX64"/>
              <a:gd fmla="*/ 4355 h 952300" name="connsiteY64"/>
              <a:gd fmla="*/ 305940 w 943737" name="connsiteX65"/>
              <a:gd fmla="*/ 9 h 952300" name="connsiteY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b="b" l="l" r="r" t="t"/>
            <a:pathLst>
              <a:path h="952300" w="943737">
                <a:moveTo>
                  <a:pt x="472625" y="278424"/>
                </a:moveTo>
                <a:cubicBezTo>
                  <a:pt x="395591" y="278162"/>
                  <a:pt x="322220" y="323225"/>
                  <a:pt x="290068" y="398529"/>
                </a:cubicBezTo>
                <a:cubicBezTo>
                  <a:pt x="247198" y="498935"/>
                  <a:pt x="293840" y="615082"/>
                  <a:pt x="394246" y="657951"/>
                </a:cubicBezTo>
                <a:cubicBezTo>
                  <a:pt x="494652" y="700822"/>
                  <a:pt x="610799" y="654180"/>
                  <a:pt x="653668" y="553774"/>
                </a:cubicBezTo>
                <a:cubicBezTo>
                  <a:pt x="696539" y="453368"/>
                  <a:pt x="649897" y="337221"/>
                  <a:pt x="549490" y="294351"/>
                </a:cubicBezTo>
                <a:cubicBezTo>
                  <a:pt x="524389" y="283634"/>
                  <a:pt x="498303" y="278511"/>
                  <a:pt x="472625" y="278424"/>
                </a:cubicBezTo>
                <a:close/>
                <a:moveTo>
                  <a:pt x="305940" y="9"/>
                </a:moveTo>
                <a:cubicBezTo>
                  <a:pt x="313767" y="152"/>
                  <a:pt x="321436" y="1828"/>
                  <a:pt x="328528" y="4856"/>
                </a:cubicBezTo>
                <a:cubicBezTo>
                  <a:pt x="342711" y="10911"/>
                  <a:pt x="354586" y="22378"/>
                  <a:pt x="360787" y="37821"/>
                </a:cubicBezTo>
                <a:lnTo>
                  <a:pt x="382614" y="92174"/>
                </a:lnTo>
                <a:lnTo>
                  <a:pt x="397307" y="87849"/>
                </a:lnTo>
                <a:cubicBezTo>
                  <a:pt x="447154" y="78229"/>
                  <a:pt x="499206" y="78125"/>
                  <a:pt x="550682" y="88649"/>
                </a:cubicBezTo>
                <a:lnTo>
                  <a:pt x="569305" y="94473"/>
                </a:lnTo>
                <a:lnTo>
                  <a:pt x="592420" y="40334"/>
                </a:lnTo>
                <a:cubicBezTo>
                  <a:pt x="605489" y="9724"/>
                  <a:pt x="640898" y="-4495"/>
                  <a:pt x="671507" y="8574"/>
                </a:cubicBezTo>
                <a:cubicBezTo>
                  <a:pt x="702117" y="21644"/>
                  <a:pt x="716336" y="57052"/>
                  <a:pt x="703267" y="87662"/>
                </a:cubicBezTo>
                <a:lnTo>
                  <a:pt x="680152" y="141801"/>
                </a:lnTo>
                <a:lnTo>
                  <a:pt x="697239" y="151224"/>
                </a:lnTo>
                <a:cubicBezTo>
                  <a:pt x="740442" y="181124"/>
                  <a:pt x="776367" y="218792"/>
                  <a:pt x="803895" y="261447"/>
                </a:cubicBezTo>
                <a:lnTo>
                  <a:pt x="809733" y="272732"/>
                </a:lnTo>
                <a:lnTo>
                  <a:pt x="857434" y="253576"/>
                </a:lnTo>
                <a:cubicBezTo>
                  <a:pt x="873542" y="247108"/>
                  <a:pt x="890748" y="247781"/>
                  <a:pt x="905543" y="254098"/>
                </a:cubicBezTo>
                <a:cubicBezTo>
                  <a:pt x="920338" y="260415"/>
                  <a:pt x="932724" y="272377"/>
                  <a:pt x="939193" y="288484"/>
                </a:cubicBezTo>
                <a:cubicBezTo>
                  <a:pt x="952130" y="320701"/>
                  <a:pt x="936501" y="357306"/>
                  <a:pt x="904285" y="370243"/>
                </a:cubicBezTo>
                <a:lnTo>
                  <a:pt x="856583" y="389399"/>
                </a:lnTo>
                <a:lnTo>
                  <a:pt x="860173" y="401590"/>
                </a:lnTo>
                <a:cubicBezTo>
                  <a:pt x="869791" y="451437"/>
                  <a:pt x="869896" y="503489"/>
                  <a:pt x="859371" y="554964"/>
                </a:cubicBezTo>
                <a:lnTo>
                  <a:pt x="854326" y="571098"/>
                </a:lnTo>
                <a:lnTo>
                  <a:pt x="901887" y="591404"/>
                </a:lnTo>
                <a:cubicBezTo>
                  <a:pt x="933816" y="605037"/>
                  <a:pt x="948648" y="641972"/>
                  <a:pt x="935015" y="673900"/>
                </a:cubicBezTo>
                <a:cubicBezTo>
                  <a:pt x="921384" y="705829"/>
                  <a:pt x="884448" y="720661"/>
                  <a:pt x="852520" y="707028"/>
                </a:cubicBezTo>
                <a:lnTo>
                  <a:pt x="804958" y="686721"/>
                </a:lnTo>
                <a:lnTo>
                  <a:pt x="796797" y="701521"/>
                </a:lnTo>
                <a:cubicBezTo>
                  <a:pt x="766897" y="744725"/>
                  <a:pt x="729229" y="780649"/>
                  <a:pt x="686574" y="808177"/>
                </a:cubicBezTo>
                <a:lnTo>
                  <a:pt x="672969" y="815216"/>
                </a:lnTo>
                <a:lnTo>
                  <a:pt x="694794" y="869564"/>
                </a:lnTo>
                <a:cubicBezTo>
                  <a:pt x="707196" y="900449"/>
                  <a:pt x="692213" y="935541"/>
                  <a:pt x="661329" y="947944"/>
                </a:cubicBezTo>
                <a:cubicBezTo>
                  <a:pt x="630444" y="960346"/>
                  <a:pt x="595352" y="945363"/>
                  <a:pt x="582949" y="914478"/>
                </a:cubicBezTo>
                <a:lnTo>
                  <a:pt x="561124" y="860130"/>
                </a:lnTo>
                <a:lnTo>
                  <a:pt x="546430" y="864455"/>
                </a:lnTo>
                <a:cubicBezTo>
                  <a:pt x="496583" y="874073"/>
                  <a:pt x="444531" y="874179"/>
                  <a:pt x="393056" y="863653"/>
                </a:cubicBezTo>
                <a:lnTo>
                  <a:pt x="374432" y="857830"/>
                </a:lnTo>
                <a:lnTo>
                  <a:pt x="351317" y="911967"/>
                </a:lnTo>
                <a:cubicBezTo>
                  <a:pt x="338248" y="942577"/>
                  <a:pt x="302839" y="956797"/>
                  <a:pt x="272229" y="943727"/>
                </a:cubicBezTo>
                <a:cubicBezTo>
                  <a:pt x="241620" y="930658"/>
                  <a:pt x="227401" y="895250"/>
                  <a:pt x="240469" y="864640"/>
                </a:cubicBezTo>
                <a:lnTo>
                  <a:pt x="263585" y="810501"/>
                </a:lnTo>
                <a:lnTo>
                  <a:pt x="246499" y="801078"/>
                </a:lnTo>
                <a:cubicBezTo>
                  <a:pt x="203296" y="771180"/>
                  <a:pt x="167372" y="733512"/>
                  <a:pt x="139844" y="690857"/>
                </a:cubicBezTo>
                <a:lnTo>
                  <a:pt x="134004" y="679570"/>
                </a:lnTo>
                <a:lnTo>
                  <a:pt x="86303" y="698726"/>
                </a:lnTo>
                <a:cubicBezTo>
                  <a:pt x="54086" y="711663"/>
                  <a:pt x="17482" y="696034"/>
                  <a:pt x="4544" y="663818"/>
                </a:cubicBezTo>
                <a:cubicBezTo>
                  <a:pt x="-8393" y="631601"/>
                  <a:pt x="7236" y="594996"/>
                  <a:pt x="39452" y="582059"/>
                </a:cubicBezTo>
                <a:lnTo>
                  <a:pt x="87155" y="562903"/>
                </a:lnTo>
                <a:lnTo>
                  <a:pt x="83566" y="550713"/>
                </a:lnTo>
                <a:cubicBezTo>
                  <a:pt x="73948" y="500866"/>
                  <a:pt x="73842" y="448815"/>
                  <a:pt x="84367" y="397338"/>
                </a:cubicBezTo>
                <a:lnTo>
                  <a:pt x="89412" y="381206"/>
                </a:lnTo>
                <a:lnTo>
                  <a:pt x="41847" y="360897"/>
                </a:lnTo>
                <a:cubicBezTo>
                  <a:pt x="9919" y="347265"/>
                  <a:pt x="-4913" y="310332"/>
                  <a:pt x="8719" y="278404"/>
                </a:cubicBezTo>
                <a:cubicBezTo>
                  <a:pt x="22351" y="246476"/>
                  <a:pt x="59285" y="231645"/>
                  <a:pt x="91212" y="245277"/>
                </a:cubicBezTo>
                <a:lnTo>
                  <a:pt x="138777" y="265585"/>
                </a:lnTo>
                <a:lnTo>
                  <a:pt x="146942" y="250782"/>
                </a:lnTo>
                <a:cubicBezTo>
                  <a:pt x="176841" y="207579"/>
                  <a:pt x="214509" y="171654"/>
                  <a:pt x="257164" y="144127"/>
                </a:cubicBezTo>
                <a:lnTo>
                  <a:pt x="270769" y="137088"/>
                </a:lnTo>
                <a:lnTo>
                  <a:pt x="248942" y="82735"/>
                </a:lnTo>
                <a:cubicBezTo>
                  <a:pt x="236540" y="51850"/>
                  <a:pt x="251523" y="16758"/>
                  <a:pt x="282407" y="4355"/>
                </a:cubicBezTo>
                <a:cubicBezTo>
                  <a:pt x="290129" y="1255"/>
                  <a:pt x="298113" y="-134"/>
                  <a:pt x="305940" y="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5" name="任意多边形 54"/>
          <p:cNvSpPr/>
          <p:nvPr/>
        </p:nvSpPr>
        <p:spPr>
          <a:xfrm>
            <a:off x="5490073" y="2338952"/>
            <a:ext cx="1030164" cy="1039510"/>
          </a:xfrm>
          <a:custGeom>
            <a:gdLst>
              <a:gd fmla="*/ 472625 w 943737" name="connsiteX0"/>
              <a:gd fmla="*/ 278424 h 952300" name="connsiteY0"/>
              <a:gd fmla="*/ 290068 w 943737" name="connsiteX1"/>
              <a:gd fmla="*/ 398529 h 952300" name="connsiteY1"/>
              <a:gd fmla="*/ 394246 w 943737" name="connsiteX2"/>
              <a:gd fmla="*/ 657951 h 952300" name="connsiteY2"/>
              <a:gd fmla="*/ 653668 w 943737" name="connsiteX3"/>
              <a:gd fmla="*/ 553774 h 952300" name="connsiteY3"/>
              <a:gd fmla="*/ 549490 w 943737" name="connsiteX4"/>
              <a:gd fmla="*/ 294351 h 952300" name="connsiteY4"/>
              <a:gd fmla="*/ 472625 w 943737" name="connsiteX5"/>
              <a:gd fmla="*/ 278424 h 952300" name="connsiteY5"/>
              <a:gd fmla="*/ 305940 w 943737" name="connsiteX6"/>
              <a:gd fmla="*/ 9 h 952300" name="connsiteY6"/>
              <a:gd fmla="*/ 328528 w 943737" name="connsiteX7"/>
              <a:gd fmla="*/ 4856 h 952300" name="connsiteY7"/>
              <a:gd fmla="*/ 360787 w 943737" name="connsiteX8"/>
              <a:gd fmla="*/ 37821 h 952300" name="connsiteY8"/>
              <a:gd fmla="*/ 382614 w 943737" name="connsiteX9"/>
              <a:gd fmla="*/ 92174 h 952300" name="connsiteY9"/>
              <a:gd fmla="*/ 397307 w 943737" name="connsiteX10"/>
              <a:gd fmla="*/ 87849 h 952300" name="connsiteY10"/>
              <a:gd fmla="*/ 550682 w 943737" name="connsiteX11"/>
              <a:gd fmla="*/ 88649 h 952300" name="connsiteY11"/>
              <a:gd fmla="*/ 569305 w 943737" name="connsiteX12"/>
              <a:gd fmla="*/ 94473 h 952300" name="connsiteY12"/>
              <a:gd fmla="*/ 592420 w 943737" name="connsiteX13"/>
              <a:gd fmla="*/ 40334 h 952300" name="connsiteY13"/>
              <a:gd fmla="*/ 671507 w 943737" name="connsiteX14"/>
              <a:gd fmla="*/ 8574 h 952300" name="connsiteY14"/>
              <a:gd fmla="*/ 703267 w 943737" name="connsiteX15"/>
              <a:gd fmla="*/ 87662 h 952300" name="connsiteY15"/>
              <a:gd fmla="*/ 680152 w 943737" name="connsiteX16"/>
              <a:gd fmla="*/ 141801 h 952300" name="connsiteY16"/>
              <a:gd fmla="*/ 697239 w 943737" name="connsiteX17"/>
              <a:gd fmla="*/ 151224 h 952300" name="connsiteY17"/>
              <a:gd fmla="*/ 803895 w 943737" name="connsiteX18"/>
              <a:gd fmla="*/ 261447 h 952300" name="connsiteY18"/>
              <a:gd fmla="*/ 809733 w 943737" name="connsiteX19"/>
              <a:gd fmla="*/ 272732 h 952300" name="connsiteY19"/>
              <a:gd fmla="*/ 857434 w 943737" name="connsiteX20"/>
              <a:gd fmla="*/ 253576 h 952300" name="connsiteY20"/>
              <a:gd fmla="*/ 905543 w 943737" name="connsiteX21"/>
              <a:gd fmla="*/ 254098 h 952300" name="connsiteY21"/>
              <a:gd fmla="*/ 939193 w 943737" name="connsiteX22"/>
              <a:gd fmla="*/ 288484 h 952300" name="connsiteY22"/>
              <a:gd fmla="*/ 904285 w 943737" name="connsiteX23"/>
              <a:gd fmla="*/ 370243 h 952300" name="connsiteY23"/>
              <a:gd fmla="*/ 856583 w 943737" name="connsiteX24"/>
              <a:gd fmla="*/ 389399 h 952300" name="connsiteY24"/>
              <a:gd fmla="*/ 860173 w 943737" name="connsiteX25"/>
              <a:gd fmla="*/ 401590 h 952300" name="connsiteY25"/>
              <a:gd fmla="*/ 859371 w 943737" name="connsiteX26"/>
              <a:gd fmla="*/ 554964 h 952300" name="connsiteY26"/>
              <a:gd fmla="*/ 854326 w 943737" name="connsiteX27"/>
              <a:gd fmla="*/ 571098 h 952300" name="connsiteY27"/>
              <a:gd fmla="*/ 901887 w 943737" name="connsiteX28"/>
              <a:gd fmla="*/ 591404 h 952300" name="connsiteY28"/>
              <a:gd fmla="*/ 935015 w 943737" name="connsiteX29"/>
              <a:gd fmla="*/ 673900 h 952300" name="connsiteY29"/>
              <a:gd fmla="*/ 852520 w 943737" name="connsiteX30"/>
              <a:gd fmla="*/ 707028 h 952300" name="connsiteY30"/>
              <a:gd fmla="*/ 804958 w 943737" name="connsiteX31"/>
              <a:gd fmla="*/ 686721 h 952300" name="connsiteY31"/>
              <a:gd fmla="*/ 796797 w 943737" name="connsiteX32"/>
              <a:gd fmla="*/ 701521 h 952300" name="connsiteY32"/>
              <a:gd fmla="*/ 686574 w 943737" name="connsiteX33"/>
              <a:gd fmla="*/ 808177 h 952300" name="connsiteY33"/>
              <a:gd fmla="*/ 672969 w 943737" name="connsiteX34"/>
              <a:gd fmla="*/ 815216 h 952300" name="connsiteY34"/>
              <a:gd fmla="*/ 694794 w 943737" name="connsiteX35"/>
              <a:gd fmla="*/ 869564 h 952300" name="connsiteY35"/>
              <a:gd fmla="*/ 661329 w 943737" name="connsiteX36"/>
              <a:gd fmla="*/ 947944 h 952300" name="connsiteY36"/>
              <a:gd fmla="*/ 582949 w 943737" name="connsiteX37"/>
              <a:gd fmla="*/ 914478 h 952300" name="connsiteY37"/>
              <a:gd fmla="*/ 561124 w 943737" name="connsiteX38"/>
              <a:gd fmla="*/ 860130 h 952300" name="connsiteY38"/>
              <a:gd fmla="*/ 546430 w 943737" name="connsiteX39"/>
              <a:gd fmla="*/ 864455 h 952300" name="connsiteY39"/>
              <a:gd fmla="*/ 393056 w 943737" name="connsiteX40"/>
              <a:gd fmla="*/ 863653 h 952300" name="connsiteY40"/>
              <a:gd fmla="*/ 374432 w 943737" name="connsiteX41"/>
              <a:gd fmla="*/ 857830 h 952300" name="connsiteY41"/>
              <a:gd fmla="*/ 351317 w 943737" name="connsiteX42"/>
              <a:gd fmla="*/ 911967 h 952300" name="connsiteY42"/>
              <a:gd fmla="*/ 272229 w 943737" name="connsiteX43"/>
              <a:gd fmla="*/ 943727 h 952300" name="connsiteY43"/>
              <a:gd fmla="*/ 240469 w 943737" name="connsiteX44"/>
              <a:gd fmla="*/ 864640 h 952300" name="connsiteY44"/>
              <a:gd fmla="*/ 263585 w 943737" name="connsiteX45"/>
              <a:gd fmla="*/ 810501 h 952300" name="connsiteY45"/>
              <a:gd fmla="*/ 246499 w 943737" name="connsiteX46"/>
              <a:gd fmla="*/ 801078 h 952300" name="connsiteY46"/>
              <a:gd fmla="*/ 139844 w 943737" name="connsiteX47"/>
              <a:gd fmla="*/ 690857 h 952300" name="connsiteY47"/>
              <a:gd fmla="*/ 134004 w 943737" name="connsiteX48"/>
              <a:gd fmla="*/ 679570 h 952300" name="connsiteY48"/>
              <a:gd fmla="*/ 86303 w 943737" name="connsiteX49"/>
              <a:gd fmla="*/ 698726 h 952300" name="connsiteY49"/>
              <a:gd fmla="*/ 4544 w 943737" name="connsiteX50"/>
              <a:gd fmla="*/ 663818 h 952300" name="connsiteY50"/>
              <a:gd fmla="*/ 39452 w 943737" name="connsiteX51"/>
              <a:gd fmla="*/ 582059 h 952300" name="connsiteY51"/>
              <a:gd fmla="*/ 87155 w 943737" name="connsiteX52"/>
              <a:gd fmla="*/ 562903 h 952300" name="connsiteY52"/>
              <a:gd fmla="*/ 83566 w 943737" name="connsiteX53"/>
              <a:gd fmla="*/ 550713 h 952300" name="connsiteY53"/>
              <a:gd fmla="*/ 84367 w 943737" name="connsiteX54"/>
              <a:gd fmla="*/ 397338 h 952300" name="connsiteY54"/>
              <a:gd fmla="*/ 89412 w 943737" name="connsiteX55"/>
              <a:gd fmla="*/ 381206 h 952300" name="connsiteY55"/>
              <a:gd fmla="*/ 41847 w 943737" name="connsiteX56"/>
              <a:gd fmla="*/ 360897 h 952300" name="connsiteY56"/>
              <a:gd fmla="*/ 8719 w 943737" name="connsiteX57"/>
              <a:gd fmla="*/ 278404 h 952300" name="connsiteY57"/>
              <a:gd fmla="*/ 91212 w 943737" name="connsiteX58"/>
              <a:gd fmla="*/ 245277 h 952300" name="connsiteY58"/>
              <a:gd fmla="*/ 138777 w 943737" name="connsiteX59"/>
              <a:gd fmla="*/ 265585 h 952300" name="connsiteY59"/>
              <a:gd fmla="*/ 146942 w 943737" name="connsiteX60"/>
              <a:gd fmla="*/ 250782 h 952300" name="connsiteY60"/>
              <a:gd fmla="*/ 257164 w 943737" name="connsiteX61"/>
              <a:gd fmla="*/ 144127 h 952300" name="connsiteY61"/>
              <a:gd fmla="*/ 270769 w 943737" name="connsiteX62"/>
              <a:gd fmla="*/ 137088 h 952300" name="connsiteY62"/>
              <a:gd fmla="*/ 248942 w 943737" name="connsiteX63"/>
              <a:gd fmla="*/ 82735 h 952300" name="connsiteY63"/>
              <a:gd fmla="*/ 282407 w 943737" name="connsiteX64"/>
              <a:gd fmla="*/ 4355 h 952300" name="connsiteY64"/>
              <a:gd fmla="*/ 305940 w 943737" name="connsiteX65"/>
              <a:gd fmla="*/ 9 h 952300" name="connsiteY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b="b" l="l" r="r" t="t"/>
            <a:pathLst>
              <a:path h="952300" w="943737">
                <a:moveTo>
                  <a:pt x="472625" y="278424"/>
                </a:moveTo>
                <a:cubicBezTo>
                  <a:pt x="395591" y="278162"/>
                  <a:pt x="322220" y="323225"/>
                  <a:pt x="290068" y="398529"/>
                </a:cubicBezTo>
                <a:cubicBezTo>
                  <a:pt x="247198" y="498935"/>
                  <a:pt x="293840" y="615082"/>
                  <a:pt x="394246" y="657951"/>
                </a:cubicBezTo>
                <a:cubicBezTo>
                  <a:pt x="494652" y="700822"/>
                  <a:pt x="610799" y="654180"/>
                  <a:pt x="653668" y="553774"/>
                </a:cubicBezTo>
                <a:cubicBezTo>
                  <a:pt x="696539" y="453368"/>
                  <a:pt x="649897" y="337221"/>
                  <a:pt x="549490" y="294351"/>
                </a:cubicBezTo>
                <a:cubicBezTo>
                  <a:pt x="524389" y="283634"/>
                  <a:pt x="498303" y="278511"/>
                  <a:pt x="472625" y="278424"/>
                </a:cubicBezTo>
                <a:close/>
                <a:moveTo>
                  <a:pt x="305940" y="9"/>
                </a:moveTo>
                <a:cubicBezTo>
                  <a:pt x="313767" y="152"/>
                  <a:pt x="321436" y="1828"/>
                  <a:pt x="328528" y="4856"/>
                </a:cubicBezTo>
                <a:cubicBezTo>
                  <a:pt x="342711" y="10911"/>
                  <a:pt x="354586" y="22378"/>
                  <a:pt x="360787" y="37821"/>
                </a:cubicBezTo>
                <a:lnTo>
                  <a:pt x="382614" y="92174"/>
                </a:lnTo>
                <a:lnTo>
                  <a:pt x="397307" y="87849"/>
                </a:lnTo>
                <a:cubicBezTo>
                  <a:pt x="447154" y="78229"/>
                  <a:pt x="499206" y="78125"/>
                  <a:pt x="550682" y="88649"/>
                </a:cubicBezTo>
                <a:lnTo>
                  <a:pt x="569305" y="94473"/>
                </a:lnTo>
                <a:lnTo>
                  <a:pt x="592420" y="40334"/>
                </a:lnTo>
                <a:cubicBezTo>
                  <a:pt x="605489" y="9724"/>
                  <a:pt x="640898" y="-4495"/>
                  <a:pt x="671507" y="8574"/>
                </a:cubicBezTo>
                <a:cubicBezTo>
                  <a:pt x="702117" y="21644"/>
                  <a:pt x="716336" y="57052"/>
                  <a:pt x="703267" y="87662"/>
                </a:cubicBezTo>
                <a:lnTo>
                  <a:pt x="680152" y="141801"/>
                </a:lnTo>
                <a:lnTo>
                  <a:pt x="697239" y="151224"/>
                </a:lnTo>
                <a:cubicBezTo>
                  <a:pt x="740442" y="181124"/>
                  <a:pt x="776367" y="218792"/>
                  <a:pt x="803895" y="261447"/>
                </a:cubicBezTo>
                <a:lnTo>
                  <a:pt x="809733" y="272732"/>
                </a:lnTo>
                <a:lnTo>
                  <a:pt x="857434" y="253576"/>
                </a:lnTo>
                <a:cubicBezTo>
                  <a:pt x="873542" y="247108"/>
                  <a:pt x="890748" y="247781"/>
                  <a:pt x="905543" y="254098"/>
                </a:cubicBezTo>
                <a:cubicBezTo>
                  <a:pt x="920338" y="260415"/>
                  <a:pt x="932724" y="272377"/>
                  <a:pt x="939193" y="288484"/>
                </a:cubicBezTo>
                <a:cubicBezTo>
                  <a:pt x="952130" y="320701"/>
                  <a:pt x="936501" y="357306"/>
                  <a:pt x="904285" y="370243"/>
                </a:cubicBezTo>
                <a:lnTo>
                  <a:pt x="856583" y="389399"/>
                </a:lnTo>
                <a:lnTo>
                  <a:pt x="860173" y="401590"/>
                </a:lnTo>
                <a:cubicBezTo>
                  <a:pt x="869791" y="451437"/>
                  <a:pt x="869896" y="503489"/>
                  <a:pt x="859371" y="554964"/>
                </a:cubicBezTo>
                <a:lnTo>
                  <a:pt x="854326" y="571098"/>
                </a:lnTo>
                <a:lnTo>
                  <a:pt x="901887" y="591404"/>
                </a:lnTo>
                <a:cubicBezTo>
                  <a:pt x="933816" y="605037"/>
                  <a:pt x="948648" y="641972"/>
                  <a:pt x="935015" y="673900"/>
                </a:cubicBezTo>
                <a:cubicBezTo>
                  <a:pt x="921384" y="705829"/>
                  <a:pt x="884448" y="720661"/>
                  <a:pt x="852520" y="707028"/>
                </a:cubicBezTo>
                <a:lnTo>
                  <a:pt x="804958" y="686721"/>
                </a:lnTo>
                <a:lnTo>
                  <a:pt x="796797" y="701521"/>
                </a:lnTo>
                <a:cubicBezTo>
                  <a:pt x="766897" y="744725"/>
                  <a:pt x="729229" y="780649"/>
                  <a:pt x="686574" y="808177"/>
                </a:cubicBezTo>
                <a:lnTo>
                  <a:pt x="672969" y="815216"/>
                </a:lnTo>
                <a:lnTo>
                  <a:pt x="694794" y="869564"/>
                </a:lnTo>
                <a:cubicBezTo>
                  <a:pt x="707196" y="900449"/>
                  <a:pt x="692213" y="935541"/>
                  <a:pt x="661329" y="947944"/>
                </a:cubicBezTo>
                <a:cubicBezTo>
                  <a:pt x="630444" y="960346"/>
                  <a:pt x="595352" y="945363"/>
                  <a:pt x="582949" y="914478"/>
                </a:cubicBezTo>
                <a:lnTo>
                  <a:pt x="561124" y="860130"/>
                </a:lnTo>
                <a:lnTo>
                  <a:pt x="546430" y="864455"/>
                </a:lnTo>
                <a:cubicBezTo>
                  <a:pt x="496583" y="874073"/>
                  <a:pt x="444531" y="874179"/>
                  <a:pt x="393056" y="863653"/>
                </a:cubicBezTo>
                <a:lnTo>
                  <a:pt x="374432" y="857830"/>
                </a:lnTo>
                <a:lnTo>
                  <a:pt x="351317" y="911967"/>
                </a:lnTo>
                <a:cubicBezTo>
                  <a:pt x="338248" y="942577"/>
                  <a:pt x="302839" y="956797"/>
                  <a:pt x="272229" y="943727"/>
                </a:cubicBezTo>
                <a:cubicBezTo>
                  <a:pt x="241620" y="930658"/>
                  <a:pt x="227401" y="895250"/>
                  <a:pt x="240469" y="864640"/>
                </a:cubicBezTo>
                <a:lnTo>
                  <a:pt x="263585" y="810501"/>
                </a:lnTo>
                <a:lnTo>
                  <a:pt x="246499" y="801078"/>
                </a:lnTo>
                <a:cubicBezTo>
                  <a:pt x="203296" y="771180"/>
                  <a:pt x="167372" y="733512"/>
                  <a:pt x="139844" y="690857"/>
                </a:cubicBezTo>
                <a:lnTo>
                  <a:pt x="134004" y="679570"/>
                </a:lnTo>
                <a:lnTo>
                  <a:pt x="86303" y="698726"/>
                </a:lnTo>
                <a:cubicBezTo>
                  <a:pt x="54086" y="711663"/>
                  <a:pt x="17482" y="696034"/>
                  <a:pt x="4544" y="663818"/>
                </a:cubicBezTo>
                <a:cubicBezTo>
                  <a:pt x="-8393" y="631601"/>
                  <a:pt x="7236" y="594996"/>
                  <a:pt x="39452" y="582059"/>
                </a:cubicBezTo>
                <a:lnTo>
                  <a:pt x="87155" y="562903"/>
                </a:lnTo>
                <a:lnTo>
                  <a:pt x="83566" y="550713"/>
                </a:lnTo>
                <a:cubicBezTo>
                  <a:pt x="73948" y="500866"/>
                  <a:pt x="73842" y="448815"/>
                  <a:pt x="84367" y="397338"/>
                </a:cubicBezTo>
                <a:lnTo>
                  <a:pt x="89412" y="381206"/>
                </a:lnTo>
                <a:lnTo>
                  <a:pt x="41847" y="360897"/>
                </a:lnTo>
                <a:cubicBezTo>
                  <a:pt x="9919" y="347265"/>
                  <a:pt x="-4913" y="310332"/>
                  <a:pt x="8719" y="278404"/>
                </a:cubicBezTo>
                <a:cubicBezTo>
                  <a:pt x="22351" y="246476"/>
                  <a:pt x="59285" y="231645"/>
                  <a:pt x="91212" y="245277"/>
                </a:cubicBezTo>
                <a:lnTo>
                  <a:pt x="138777" y="265585"/>
                </a:lnTo>
                <a:lnTo>
                  <a:pt x="146942" y="250782"/>
                </a:lnTo>
                <a:cubicBezTo>
                  <a:pt x="176841" y="207579"/>
                  <a:pt x="214509" y="171654"/>
                  <a:pt x="257164" y="144127"/>
                </a:cubicBezTo>
                <a:lnTo>
                  <a:pt x="270769" y="137088"/>
                </a:lnTo>
                <a:lnTo>
                  <a:pt x="248942" y="82735"/>
                </a:lnTo>
                <a:cubicBezTo>
                  <a:pt x="236540" y="51850"/>
                  <a:pt x="251523" y="16758"/>
                  <a:pt x="282407" y="4355"/>
                </a:cubicBezTo>
                <a:cubicBezTo>
                  <a:pt x="290129" y="1255"/>
                  <a:pt x="298113" y="-134"/>
                  <a:pt x="305940" y="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6" name="任意多边形 55"/>
          <p:cNvSpPr/>
          <p:nvPr/>
        </p:nvSpPr>
        <p:spPr>
          <a:xfrm>
            <a:off x="8151069" y="2338952"/>
            <a:ext cx="1030164" cy="1039510"/>
          </a:xfrm>
          <a:custGeom>
            <a:gdLst>
              <a:gd fmla="*/ 472625 w 943737" name="connsiteX0"/>
              <a:gd fmla="*/ 278424 h 952300" name="connsiteY0"/>
              <a:gd fmla="*/ 290068 w 943737" name="connsiteX1"/>
              <a:gd fmla="*/ 398529 h 952300" name="connsiteY1"/>
              <a:gd fmla="*/ 394246 w 943737" name="connsiteX2"/>
              <a:gd fmla="*/ 657951 h 952300" name="connsiteY2"/>
              <a:gd fmla="*/ 653668 w 943737" name="connsiteX3"/>
              <a:gd fmla="*/ 553774 h 952300" name="connsiteY3"/>
              <a:gd fmla="*/ 549490 w 943737" name="connsiteX4"/>
              <a:gd fmla="*/ 294351 h 952300" name="connsiteY4"/>
              <a:gd fmla="*/ 472625 w 943737" name="connsiteX5"/>
              <a:gd fmla="*/ 278424 h 952300" name="connsiteY5"/>
              <a:gd fmla="*/ 305940 w 943737" name="connsiteX6"/>
              <a:gd fmla="*/ 9 h 952300" name="connsiteY6"/>
              <a:gd fmla="*/ 328528 w 943737" name="connsiteX7"/>
              <a:gd fmla="*/ 4856 h 952300" name="connsiteY7"/>
              <a:gd fmla="*/ 360787 w 943737" name="connsiteX8"/>
              <a:gd fmla="*/ 37821 h 952300" name="connsiteY8"/>
              <a:gd fmla="*/ 382614 w 943737" name="connsiteX9"/>
              <a:gd fmla="*/ 92174 h 952300" name="connsiteY9"/>
              <a:gd fmla="*/ 397307 w 943737" name="connsiteX10"/>
              <a:gd fmla="*/ 87849 h 952300" name="connsiteY10"/>
              <a:gd fmla="*/ 550682 w 943737" name="connsiteX11"/>
              <a:gd fmla="*/ 88649 h 952300" name="connsiteY11"/>
              <a:gd fmla="*/ 569305 w 943737" name="connsiteX12"/>
              <a:gd fmla="*/ 94473 h 952300" name="connsiteY12"/>
              <a:gd fmla="*/ 592420 w 943737" name="connsiteX13"/>
              <a:gd fmla="*/ 40334 h 952300" name="connsiteY13"/>
              <a:gd fmla="*/ 671507 w 943737" name="connsiteX14"/>
              <a:gd fmla="*/ 8574 h 952300" name="connsiteY14"/>
              <a:gd fmla="*/ 703267 w 943737" name="connsiteX15"/>
              <a:gd fmla="*/ 87662 h 952300" name="connsiteY15"/>
              <a:gd fmla="*/ 680152 w 943737" name="connsiteX16"/>
              <a:gd fmla="*/ 141801 h 952300" name="connsiteY16"/>
              <a:gd fmla="*/ 697239 w 943737" name="connsiteX17"/>
              <a:gd fmla="*/ 151224 h 952300" name="connsiteY17"/>
              <a:gd fmla="*/ 803895 w 943737" name="connsiteX18"/>
              <a:gd fmla="*/ 261447 h 952300" name="connsiteY18"/>
              <a:gd fmla="*/ 809733 w 943737" name="connsiteX19"/>
              <a:gd fmla="*/ 272732 h 952300" name="connsiteY19"/>
              <a:gd fmla="*/ 857434 w 943737" name="connsiteX20"/>
              <a:gd fmla="*/ 253576 h 952300" name="connsiteY20"/>
              <a:gd fmla="*/ 905543 w 943737" name="connsiteX21"/>
              <a:gd fmla="*/ 254098 h 952300" name="connsiteY21"/>
              <a:gd fmla="*/ 939193 w 943737" name="connsiteX22"/>
              <a:gd fmla="*/ 288484 h 952300" name="connsiteY22"/>
              <a:gd fmla="*/ 904285 w 943737" name="connsiteX23"/>
              <a:gd fmla="*/ 370243 h 952300" name="connsiteY23"/>
              <a:gd fmla="*/ 856583 w 943737" name="connsiteX24"/>
              <a:gd fmla="*/ 389399 h 952300" name="connsiteY24"/>
              <a:gd fmla="*/ 860173 w 943737" name="connsiteX25"/>
              <a:gd fmla="*/ 401590 h 952300" name="connsiteY25"/>
              <a:gd fmla="*/ 859371 w 943737" name="connsiteX26"/>
              <a:gd fmla="*/ 554964 h 952300" name="connsiteY26"/>
              <a:gd fmla="*/ 854326 w 943737" name="connsiteX27"/>
              <a:gd fmla="*/ 571098 h 952300" name="connsiteY27"/>
              <a:gd fmla="*/ 901887 w 943737" name="connsiteX28"/>
              <a:gd fmla="*/ 591404 h 952300" name="connsiteY28"/>
              <a:gd fmla="*/ 935015 w 943737" name="connsiteX29"/>
              <a:gd fmla="*/ 673900 h 952300" name="connsiteY29"/>
              <a:gd fmla="*/ 852520 w 943737" name="connsiteX30"/>
              <a:gd fmla="*/ 707028 h 952300" name="connsiteY30"/>
              <a:gd fmla="*/ 804958 w 943737" name="connsiteX31"/>
              <a:gd fmla="*/ 686721 h 952300" name="connsiteY31"/>
              <a:gd fmla="*/ 796797 w 943737" name="connsiteX32"/>
              <a:gd fmla="*/ 701521 h 952300" name="connsiteY32"/>
              <a:gd fmla="*/ 686574 w 943737" name="connsiteX33"/>
              <a:gd fmla="*/ 808177 h 952300" name="connsiteY33"/>
              <a:gd fmla="*/ 672969 w 943737" name="connsiteX34"/>
              <a:gd fmla="*/ 815216 h 952300" name="connsiteY34"/>
              <a:gd fmla="*/ 694794 w 943737" name="connsiteX35"/>
              <a:gd fmla="*/ 869564 h 952300" name="connsiteY35"/>
              <a:gd fmla="*/ 661329 w 943737" name="connsiteX36"/>
              <a:gd fmla="*/ 947944 h 952300" name="connsiteY36"/>
              <a:gd fmla="*/ 582949 w 943737" name="connsiteX37"/>
              <a:gd fmla="*/ 914478 h 952300" name="connsiteY37"/>
              <a:gd fmla="*/ 561124 w 943737" name="connsiteX38"/>
              <a:gd fmla="*/ 860130 h 952300" name="connsiteY38"/>
              <a:gd fmla="*/ 546430 w 943737" name="connsiteX39"/>
              <a:gd fmla="*/ 864455 h 952300" name="connsiteY39"/>
              <a:gd fmla="*/ 393056 w 943737" name="connsiteX40"/>
              <a:gd fmla="*/ 863653 h 952300" name="connsiteY40"/>
              <a:gd fmla="*/ 374432 w 943737" name="connsiteX41"/>
              <a:gd fmla="*/ 857830 h 952300" name="connsiteY41"/>
              <a:gd fmla="*/ 351317 w 943737" name="connsiteX42"/>
              <a:gd fmla="*/ 911967 h 952300" name="connsiteY42"/>
              <a:gd fmla="*/ 272229 w 943737" name="connsiteX43"/>
              <a:gd fmla="*/ 943727 h 952300" name="connsiteY43"/>
              <a:gd fmla="*/ 240469 w 943737" name="connsiteX44"/>
              <a:gd fmla="*/ 864640 h 952300" name="connsiteY44"/>
              <a:gd fmla="*/ 263585 w 943737" name="connsiteX45"/>
              <a:gd fmla="*/ 810501 h 952300" name="connsiteY45"/>
              <a:gd fmla="*/ 246499 w 943737" name="connsiteX46"/>
              <a:gd fmla="*/ 801078 h 952300" name="connsiteY46"/>
              <a:gd fmla="*/ 139844 w 943737" name="connsiteX47"/>
              <a:gd fmla="*/ 690857 h 952300" name="connsiteY47"/>
              <a:gd fmla="*/ 134004 w 943737" name="connsiteX48"/>
              <a:gd fmla="*/ 679570 h 952300" name="connsiteY48"/>
              <a:gd fmla="*/ 86303 w 943737" name="connsiteX49"/>
              <a:gd fmla="*/ 698726 h 952300" name="connsiteY49"/>
              <a:gd fmla="*/ 4544 w 943737" name="connsiteX50"/>
              <a:gd fmla="*/ 663818 h 952300" name="connsiteY50"/>
              <a:gd fmla="*/ 39452 w 943737" name="connsiteX51"/>
              <a:gd fmla="*/ 582059 h 952300" name="connsiteY51"/>
              <a:gd fmla="*/ 87155 w 943737" name="connsiteX52"/>
              <a:gd fmla="*/ 562903 h 952300" name="connsiteY52"/>
              <a:gd fmla="*/ 83566 w 943737" name="connsiteX53"/>
              <a:gd fmla="*/ 550713 h 952300" name="connsiteY53"/>
              <a:gd fmla="*/ 84367 w 943737" name="connsiteX54"/>
              <a:gd fmla="*/ 397338 h 952300" name="connsiteY54"/>
              <a:gd fmla="*/ 89412 w 943737" name="connsiteX55"/>
              <a:gd fmla="*/ 381206 h 952300" name="connsiteY55"/>
              <a:gd fmla="*/ 41847 w 943737" name="connsiteX56"/>
              <a:gd fmla="*/ 360897 h 952300" name="connsiteY56"/>
              <a:gd fmla="*/ 8719 w 943737" name="connsiteX57"/>
              <a:gd fmla="*/ 278404 h 952300" name="connsiteY57"/>
              <a:gd fmla="*/ 91212 w 943737" name="connsiteX58"/>
              <a:gd fmla="*/ 245277 h 952300" name="connsiteY58"/>
              <a:gd fmla="*/ 138777 w 943737" name="connsiteX59"/>
              <a:gd fmla="*/ 265585 h 952300" name="connsiteY59"/>
              <a:gd fmla="*/ 146942 w 943737" name="connsiteX60"/>
              <a:gd fmla="*/ 250782 h 952300" name="connsiteY60"/>
              <a:gd fmla="*/ 257164 w 943737" name="connsiteX61"/>
              <a:gd fmla="*/ 144127 h 952300" name="connsiteY61"/>
              <a:gd fmla="*/ 270769 w 943737" name="connsiteX62"/>
              <a:gd fmla="*/ 137088 h 952300" name="connsiteY62"/>
              <a:gd fmla="*/ 248942 w 943737" name="connsiteX63"/>
              <a:gd fmla="*/ 82735 h 952300" name="connsiteY63"/>
              <a:gd fmla="*/ 282407 w 943737" name="connsiteX64"/>
              <a:gd fmla="*/ 4355 h 952300" name="connsiteY64"/>
              <a:gd fmla="*/ 305940 w 943737" name="connsiteX65"/>
              <a:gd fmla="*/ 9 h 952300" name="connsiteY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b="b" l="l" r="r" t="t"/>
            <a:pathLst>
              <a:path h="952300" w="943737">
                <a:moveTo>
                  <a:pt x="472625" y="278424"/>
                </a:moveTo>
                <a:cubicBezTo>
                  <a:pt x="395591" y="278162"/>
                  <a:pt x="322220" y="323225"/>
                  <a:pt x="290068" y="398529"/>
                </a:cubicBezTo>
                <a:cubicBezTo>
                  <a:pt x="247198" y="498935"/>
                  <a:pt x="293840" y="615082"/>
                  <a:pt x="394246" y="657951"/>
                </a:cubicBezTo>
                <a:cubicBezTo>
                  <a:pt x="494652" y="700822"/>
                  <a:pt x="610799" y="654180"/>
                  <a:pt x="653668" y="553774"/>
                </a:cubicBezTo>
                <a:cubicBezTo>
                  <a:pt x="696539" y="453368"/>
                  <a:pt x="649897" y="337221"/>
                  <a:pt x="549490" y="294351"/>
                </a:cubicBezTo>
                <a:cubicBezTo>
                  <a:pt x="524389" y="283634"/>
                  <a:pt x="498303" y="278511"/>
                  <a:pt x="472625" y="278424"/>
                </a:cubicBezTo>
                <a:close/>
                <a:moveTo>
                  <a:pt x="305940" y="9"/>
                </a:moveTo>
                <a:cubicBezTo>
                  <a:pt x="313767" y="152"/>
                  <a:pt x="321436" y="1828"/>
                  <a:pt x="328528" y="4856"/>
                </a:cubicBezTo>
                <a:cubicBezTo>
                  <a:pt x="342711" y="10911"/>
                  <a:pt x="354586" y="22378"/>
                  <a:pt x="360787" y="37821"/>
                </a:cubicBezTo>
                <a:lnTo>
                  <a:pt x="382614" y="92174"/>
                </a:lnTo>
                <a:lnTo>
                  <a:pt x="397307" y="87849"/>
                </a:lnTo>
                <a:cubicBezTo>
                  <a:pt x="447154" y="78229"/>
                  <a:pt x="499206" y="78125"/>
                  <a:pt x="550682" y="88649"/>
                </a:cubicBezTo>
                <a:lnTo>
                  <a:pt x="569305" y="94473"/>
                </a:lnTo>
                <a:lnTo>
                  <a:pt x="592420" y="40334"/>
                </a:lnTo>
                <a:cubicBezTo>
                  <a:pt x="605489" y="9724"/>
                  <a:pt x="640898" y="-4495"/>
                  <a:pt x="671507" y="8574"/>
                </a:cubicBezTo>
                <a:cubicBezTo>
                  <a:pt x="702117" y="21644"/>
                  <a:pt x="716336" y="57052"/>
                  <a:pt x="703267" y="87662"/>
                </a:cubicBezTo>
                <a:lnTo>
                  <a:pt x="680152" y="141801"/>
                </a:lnTo>
                <a:lnTo>
                  <a:pt x="697239" y="151224"/>
                </a:lnTo>
                <a:cubicBezTo>
                  <a:pt x="740442" y="181124"/>
                  <a:pt x="776367" y="218792"/>
                  <a:pt x="803895" y="261447"/>
                </a:cubicBezTo>
                <a:lnTo>
                  <a:pt x="809733" y="272732"/>
                </a:lnTo>
                <a:lnTo>
                  <a:pt x="857434" y="253576"/>
                </a:lnTo>
                <a:cubicBezTo>
                  <a:pt x="873542" y="247108"/>
                  <a:pt x="890748" y="247781"/>
                  <a:pt x="905543" y="254098"/>
                </a:cubicBezTo>
                <a:cubicBezTo>
                  <a:pt x="920338" y="260415"/>
                  <a:pt x="932724" y="272377"/>
                  <a:pt x="939193" y="288484"/>
                </a:cubicBezTo>
                <a:cubicBezTo>
                  <a:pt x="952130" y="320701"/>
                  <a:pt x="936501" y="357306"/>
                  <a:pt x="904285" y="370243"/>
                </a:cubicBezTo>
                <a:lnTo>
                  <a:pt x="856583" y="389399"/>
                </a:lnTo>
                <a:lnTo>
                  <a:pt x="860173" y="401590"/>
                </a:lnTo>
                <a:cubicBezTo>
                  <a:pt x="869791" y="451437"/>
                  <a:pt x="869896" y="503489"/>
                  <a:pt x="859371" y="554964"/>
                </a:cubicBezTo>
                <a:lnTo>
                  <a:pt x="854326" y="571098"/>
                </a:lnTo>
                <a:lnTo>
                  <a:pt x="901887" y="591404"/>
                </a:lnTo>
                <a:cubicBezTo>
                  <a:pt x="933816" y="605037"/>
                  <a:pt x="948648" y="641972"/>
                  <a:pt x="935015" y="673900"/>
                </a:cubicBezTo>
                <a:cubicBezTo>
                  <a:pt x="921384" y="705829"/>
                  <a:pt x="884448" y="720661"/>
                  <a:pt x="852520" y="707028"/>
                </a:cubicBezTo>
                <a:lnTo>
                  <a:pt x="804958" y="686721"/>
                </a:lnTo>
                <a:lnTo>
                  <a:pt x="796797" y="701521"/>
                </a:lnTo>
                <a:cubicBezTo>
                  <a:pt x="766897" y="744725"/>
                  <a:pt x="729229" y="780649"/>
                  <a:pt x="686574" y="808177"/>
                </a:cubicBezTo>
                <a:lnTo>
                  <a:pt x="672969" y="815216"/>
                </a:lnTo>
                <a:lnTo>
                  <a:pt x="694794" y="869564"/>
                </a:lnTo>
                <a:cubicBezTo>
                  <a:pt x="707196" y="900449"/>
                  <a:pt x="692213" y="935541"/>
                  <a:pt x="661329" y="947944"/>
                </a:cubicBezTo>
                <a:cubicBezTo>
                  <a:pt x="630444" y="960346"/>
                  <a:pt x="595352" y="945363"/>
                  <a:pt x="582949" y="914478"/>
                </a:cubicBezTo>
                <a:lnTo>
                  <a:pt x="561124" y="860130"/>
                </a:lnTo>
                <a:lnTo>
                  <a:pt x="546430" y="864455"/>
                </a:lnTo>
                <a:cubicBezTo>
                  <a:pt x="496583" y="874073"/>
                  <a:pt x="444531" y="874179"/>
                  <a:pt x="393056" y="863653"/>
                </a:cubicBezTo>
                <a:lnTo>
                  <a:pt x="374432" y="857830"/>
                </a:lnTo>
                <a:lnTo>
                  <a:pt x="351317" y="911967"/>
                </a:lnTo>
                <a:cubicBezTo>
                  <a:pt x="338248" y="942577"/>
                  <a:pt x="302839" y="956797"/>
                  <a:pt x="272229" y="943727"/>
                </a:cubicBezTo>
                <a:cubicBezTo>
                  <a:pt x="241620" y="930658"/>
                  <a:pt x="227401" y="895250"/>
                  <a:pt x="240469" y="864640"/>
                </a:cubicBezTo>
                <a:lnTo>
                  <a:pt x="263585" y="810501"/>
                </a:lnTo>
                <a:lnTo>
                  <a:pt x="246499" y="801078"/>
                </a:lnTo>
                <a:cubicBezTo>
                  <a:pt x="203296" y="771180"/>
                  <a:pt x="167372" y="733512"/>
                  <a:pt x="139844" y="690857"/>
                </a:cubicBezTo>
                <a:lnTo>
                  <a:pt x="134004" y="679570"/>
                </a:lnTo>
                <a:lnTo>
                  <a:pt x="86303" y="698726"/>
                </a:lnTo>
                <a:cubicBezTo>
                  <a:pt x="54086" y="711663"/>
                  <a:pt x="17482" y="696034"/>
                  <a:pt x="4544" y="663818"/>
                </a:cubicBezTo>
                <a:cubicBezTo>
                  <a:pt x="-8393" y="631601"/>
                  <a:pt x="7236" y="594996"/>
                  <a:pt x="39452" y="582059"/>
                </a:cubicBezTo>
                <a:lnTo>
                  <a:pt x="87155" y="562903"/>
                </a:lnTo>
                <a:lnTo>
                  <a:pt x="83566" y="550713"/>
                </a:lnTo>
                <a:cubicBezTo>
                  <a:pt x="73948" y="500866"/>
                  <a:pt x="73842" y="448815"/>
                  <a:pt x="84367" y="397338"/>
                </a:cubicBezTo>
                <a:lnTo>
                  <a:pt x="89412" y="381206"/>
                </a:lnTo>
                <a:lnTo>
                  <a:pt x="41847" y="360897"/>
                </a:lnTo>
                <a:cubicBezTo>
                  <a:pt x="9919" y="347265"/>
                  <a:pt x="-4913" y="310332"/>
                  <a:pt x="8719" y="278404"/>
                </a:cubicBezTo>
                <a:cubicBezTo>
                  <a:pt x="22351" y="246476"/>
                  <a:pt x="59285" y="231645"/>
                  <a:pt x="91212" y="245277"/>
                </a:cubicBezTo>
                <a:lnTo>
                  <a:pt x="138777" y="265585"/>
                </a:lnTo>
                <a:lnTo>
                  <a:pt x="146942" y="250782"/>
                </a:lnTo>
                <a:cubicBezTo>
                  <a:pt x="176841" y="207579"/>
                  <a:pt x="214509" y="171654"/>
                  <a:pt x="257164" y="144127"/>
                </a:cubicBezTo>
                <a:lnTo>
                  <a:pt x="270769" y="137088"/>
                </a:lnTo>
                <a:lnTo>
                  <a:pt x="248942" y="82735"/>
                </a:lnTo>
                <a:cubicBezTo>
                  <a:pt x="236540" y="51850"/>
                  <a:pt x="251523" y="16758"/>
                  <a:pt x="282407" y="4355"/>
                </a:cubicBezTo>
                <a:cubicBezTo>
                  <a:pt x="290129" y="1255"/>
                  <a:pt x="298113" y="-134"/>
                  <a:pt x="305940" y="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1" id="46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 id="47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48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 id="49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50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 id="51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52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1000" fill="hold" id="53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54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1000" fill="hold" id="55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56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1000" fill="hold" id="57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58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1000" fill="hold" id="59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6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65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6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4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9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8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8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9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4"/>
      <p:bldP grpId="0" spid="35"/>
      <p:bldP grpId="1" spid="35"/>
      <p:bldP grpId="0" spid="39"/>
      <p:bldP grpId="0" spid="40"/>
      <p:bldP grpId="1" spid="40"/>
      <p:bldP grpId="0" spid="44"/>
      <p:bldP grpId="0" spid="45"/>
      <p:bldP grpId="1" spid="45"/>
      <p:bldP grpId="0" spid="49"/>
      <p:bldP grpId="0" spid="50"/>
      <p:bldP grpId="1" spid="50"/>
      <p:bldP grpId="0" spid="54"/>
      <p:bldP grpId="1" spid="54"/>
      <p:bldP grpId="0" spid="55"/>
      <p:bldP grpId="1" spid="55"/>
      <p:bldP grpId="0" spid="56"/>
      <p:bldP grpId="1" spid="56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1FB4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9" name="Picture 5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122047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Rectangle 6"/>
          <p:cNvSpPr>
            <a:spLocks noChangeArrowheads="1"/>
          </p:cNvSpPr>
          <p:nvPr/>
        </p:nvSpPr>
        <p:spPr bwMode="auto">
          <a:xfrm>
            <a:off x="0" y="4575175"/>
            <a:ext cx="12201825" cy="2282825"/>
          </a:xfrm>
          <a:prstGeom prst="rect">
            <a:avLst/>
          </a:prstGeom>
          <a:solidFill>
            <a:srgbClr val="69ABB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pic>
        <p:nvPicPr>
          <p:cNvPr id="71" name="图片 7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477" y="639133"/>
            <a:ext cx="5623526" cy="5088748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867861" y="1879905"/>
            <a:ext cx="1349375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zh-CN" b="0" baseline="0" cap="none" i="0" kumimoji="0" lang="en-US" normalizeH="0" strike="noStrike" sz="9600" u="none">
                <a:ln>
                  <a:noFill/>
                </a:ln>
                <a:solidFill>
                  <a:srgbClr val="12303F"/>
                </a:solidFill>
                <a:effectLst/>
                <a:latin charset="0" pitchFamily="2" typeface="Bebas"/>
              </a:rPr>
              <a:t>02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4145546" y="3360410"/>
            <a:ext cx="2797175" cy="65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0" baseline="0" cap="none" i="0" kumimoji="0" lang="zh-CN" normalizeH="0" strike="noStrike" sz="43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招聘岗位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12192000" cy="6856413"/>
          </a:xfrm>
          <a:prstGeom prst="rect">
            <a:avLst/>
          </a:prstGeom>
          <a:solidFill>
            <a:srgbClr val="3F83A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12192000" cy="4349750"/>
          </a:xfrm>
          <a:prstGeom prst="rect">
            <a:avLst/>
          </a:prstGeom>
          <a:solidFill>
            <a:srgbClr val="A2CCC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grpSp>
        <p:nvGrpSpPr>
          <p:cNvPr id="4" name="Group 9"/>
          <p:cNvGrpSpPr>
            <a:grpSpLocks noChangeAspect="1"/>
          </p:cNvGrpSpPr>
          <p:nvPr/>
        </p:nvGrpSpPr>
        <p:grpSpPr>
          <a:xfrm>
            <a:off x="710992" y="1782265"/>
            <a:ext cx="3551237" cy="2955925"/>
            <a:chOff x="943" y="1372"/>
            <a:chExt cx="2237" cy="1862"/>
          </a:xfrm>
        </p:grpSpPr>
        <p:sp>
          <p:nvSpPr>
            <p:cNvPr id="5" name="Freeform 10"/>
            <p:cNvSpPr/>
            <p:nvPr/>
          </p:nvSpPr>
          <p:spPr bwMode="auto">
            <a:xfrm>
              <a:off x="1732" y="2895"/>
              <a:ext cx="661" cy="289"/>
            </a:xfrm>
            <a:custGeom>
              <a:gdLst>
                <a:gd fmla="*/ 30 w 279" name="T0"/>
                <a:gd fmla="*/ 0 h 122" name="T1"/>
                <a:gd fmla="*/ 0 w 279" name="T2"/>
                <a:gd fmla="*/ 122 h 122" name="T3"/>
                <a:gd fmla="*/ 279 w 279" name="T4"/>
                <a:gd fmla="*/ 122 h 122" name="T5"/>
                <a:gd fmla="*/ 249 w 279" name="T6"/>
                <a:gd fmla="*/ 0 h 122" name="T7"/>
                <a:gd fmla="*/ 30 w 279" name="T8"/>
                <a:gd fmla="*/ 0 h 1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2" w="279">
                  <a:moveTo>
                    <a:pt x="30" y="0"/>
                  </a:moveTo>
                  <a:cubicBezTo>
                    <a:pt x="20" y="41"/>
                    <a:pt x="10" y="81"/>
                    <a:pt x="0" y="122"/>
                  </a:cubicBezTo>
                  <a:cubicBezTo>
                    <a:pt x="93" y="122"/>
                    <a:pt x="186" y="122"/>
                    <a:pt x="279" y="122"/>
                  </a:cubicBezTo>
                  <a:cubicBezTo>
                    <a:pt x="269" y="81"/>
                    <a:pt x="259" y="41"/>
                    <a:pt x="249" y="0"/>
                  </a:cubicBezTo>
                  <a:cubicBezTo>
                    <a:pt x="176" y="0"/>
                    <a:pt x="103" y="0"/>
                    <a:pt x="30" y="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11"/>
            <p:cNvSpPr/>
            <p:nvPr/>
          </p:nvSpPr>
          <p:spPr bwMode="auto">
            <a:xfrm>
              <a:off x="1657" y="3179"/>
              <a:ext cx="812" cy="55"/>
            </a:xfrm>
            <a:custGeom>
              <a:gdLst>
                <a:gd fmla="*/ 328 w 343" name="T0"/>
                <a:gd fmla="*/ 0 h 23" name="T1"/>
                <a:gd fmla="*/ 14 w 343" name="T2"/>
                <a:gd fmla="*/ 0 h 23" name="T3"/>
                <a:gd fmla="*/ 0 w 343" name="T4"/>
                <a:gd fmla="*/ 17 h 23" name="T5"/>
                <a:gd fmla="*/ 0 w 343" name="T6"/>
                <a:gd fmla="*/ 23 h 23" name="T7"/>
                <a:gd fmla="*/ 343 w 343" name="T8"/>
                <a:gd fmla="*/ 23 h 23" name="T9"/>
                <a:gd fmla="*/ 343 w 343" name="T10"/>
                <a:gd fmla="*/ 17 h 23" name="T11"/>
                <a:gd fmla="*/ 328 w 343" name="T12"/>
                <a:gd fmla="*/ 0 h 2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3" w="343">
                  <a:moveTo>
                    <a:pt x="328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8"/>
                    <a:pt x="0" y="1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343" y="23"/>
                    <a:pt x="343" y="23"/>
                    <a:pt x="343" y="23"/>
                  </a:cubicBezTo>
                  <a:cubicBezTo>
                    <a:pt x="343" y="17"/>
                    <a:pt x="343" y="17"/>
                    <a:pt x="343" y="17"/>
                  </a:cubicBezTo>
                  <a:cubicBezTo>
                    <a:pt x="343" y="8"/>
                    <a:pt x="336" y="0"/>
                    <a:pt x="3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" name="Freeform 12"/>
            <p:cNvSpPr/>
            <p:nvPr/>
          </p:nvSpPr>
          <p:spPr bwMode="auto">
            <a:xfrm>
              <a:off x="943" y="2781"/>
              <a:ext cx="2237" cy="216"/>
            </a:xfrm>
            <a:custGeom>
              <a:gdLst>
                <a:gd fmla="*/ 0 w 944" name="T0"/>
                <a:gd fmla="*/ 0 h 91" name="T1"/>
                <a:gd fmla="*/ 0 w 944" name="T2"/>
                <a:gd fmla="*/ 68 h 91" name="T3"/>
                <a:gd fmla="*/ 24 w 944" name="T4"/>
                <a:gd fmla="*/ 91 h 91" name="T5"/>
                <a:gd fmla="*/ 921 w 944" name="T6"/>
                <a:gd fmla="*/ 91 h 91" name="T7"/>
                <a:gd fmla="*/ 944 w 944" name="T8"/>
                <a:gd fmla="*/ 68 h 91" name="T9"/>
                <a:gd fmla="*/ 944 w 944" name="T10"/>
                <a:gd fmla="*/ 0 h 91" name="T11"/>
                <a:gd fmla="*/ 0 w 944" name="T12"/>
                <a:gd fmla="*/ 0 h 9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1" w="944">
                  <a:moveTo>
                    <a:pt x="0" y="0"/>
                  </a:moveTo>
                  <a:cubicBezTo>
                    <a:pt x="0" y="68"/>
                    <a:pt x="0" y="68"/>
                    <a:pt x="0" y="68"/>
                  </a:cubicBezTo>
                  <a:cubicBezTo>
                    <a:pt x="0" y="81"/>
                    <a:pt x="11" y="91"/>
                    <a:pt x="24" y="91"/>
                  </a:cubicBezTo>
                  <a:cubicBezTo>
                    <a:pt x="921" y="91"/>
                    <a:pt x="921" y="91"/>
                    <a:pt x="921" y="91"/>
                  </a:cubicBezTo>
                  <a:cubicBezTo>
                    <a:pt x="934" y="91"/>
                    <a:pt x="944" y="81"/>
                    <a:pt x="944" y="68"/>
                  </a:cubicBezTo>
                  <a:cubicBezTo>
                    <a:pt x="944" y="0"/>
                    <a:pt x="944" y="0"/>
                    <a:pt x="94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" name="Freeform 13"/>
            <p:cNvSpPr/>
            <p:nvPr/>
          </p:nvSpPr>
          <p:spPr bwMode="auto">
            <a:xfrm>
              <a:off x="943" y="1372"/>
              <a:ext cx="2237" cy="1409"/>
            </a:xfrm>
            <a:custGeom>
              <a:gdLst>
                <a:gd fmla="*/ 944 w 944" name="T0"/>
                <a:gd fmla="*/ 594 h 594" name="T1"/>
                <a:gd fmla="*/ 944 w 944" name="T2"/>
                <a:gd fmla="*/ 23 h 594" name="T3"/>
                <a:gd fmla="*/ 921 w 944" name="T4"/>
                <a:gd fmla="*/ 0 h 594" name="T5"/>
                <a:gd fmla="*/ 24 w 944" name="T6"/>
                <a:gd fmla="*/ 0 h 594" name="T7"/>
                <a:gd fmla="*/ 0 w 944" name="T8"/>
                <a:gd fmla="*/ 23 h 594" name="T9"/>
                <a:gd fmla="*/ 0 w 944" name="T10"/>
                <a:gd fmla="*/ 594 h 594" name="T11"/>
                <a:gd fmla="*/ 944 w 944" name="T12"/>
                <a:gd fmla="*/ 594 h 59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94" w="944">
                  <a:moveTo>
                    <a:pt x="944" y="594"/>
                  </a:moveTo>
                  <a:cubicBezTo>
                    <a:pt x="944" y="23"/>
                    <a:pt x="944" y="23"/>
                    <a:pt x="944" y="23"/>
                  </a:cubicBezTo>
                  <a:cubicBezTo>
                    <a:pt x="944" y="10"/>
                    <a:pt x="934" y="0"/>
                    <a:pt x="921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0"/>
                    <a:pt x="0" y="23"/>
                  </a:cubicBezTo>
                  <a:cubicBezTo>
                    <a:pt x="0" y="594"/>
                    <a:pt x="0" y="594"/>
                    <a:pt x="0" y="594"/>
                  </a:cubicBezTo>
                  <a:lnTo>
                    <a:pt x="944" y="594"/>
                  </a:lnTo>
                  <a:close/>
                </a:path>
              </a:pathLst>
            </a:custGeom>
            <a:solidFill>
              <a:srgbClr val="1F365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036" y="1458"/>
              <a:ext cx="2054" cy="1231"/>
            </a:xfrm>
            <a:prstGeom prst="rect">
              <a:avLst/>
            </a:prstGeom>
            <a:solidFill>
              <a:srgbClr val="C4F0F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4382880" y="1782265"/>
            <a:ext cx="3551237" cy="2955925"/>
            <a:chOff x="943" y="1372"/>
            <a:chExt cx="2237" cy="1862"/>
          </a:xfrm>
        </p:grpSpPr>
        <p:sp>
          <p:nvSpPr>
            <p:cNvPr id="11" name="Freeform 10"/>
            <p:cNvSpPr/>
            <p:nvPr/>
          </p:nvSpPr>
          <p:spPr bwMode="auto">
            <a:xfrm>
              <a:off x="1732" y="2895"/>
              <a:ext cx="661" cy="289"/>
            </a:xfrm>
            <a:custGeom>
              <a:gdLst>
                <a:gd fmla="*/ 30 w 279" name="T0"/>
                <a:gd fmla="*/ 0 h 122" name="T1"/>
                <a:gd fmla="*/ 0 w 279" name="T2"/>
                <a:gd fmla="*/ 122 h 122" name="T3"/>
                <a:gd fmla="*/ 279 w 279" name="T4"/>
                <a:gd fmla="*/ 122 h 122" name="T5"/>
                <a:gd fmla="*/ 249 w 279" name="T6"/>
                <a:gd fmla="*/ 0 h 122" name="T7"/>
                <a:gd fmla="*/ 30 w 279" name="T8"/>
                <a:gd fmla="*/ 0 h 1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2" w="279">
                  <a:moveTo>
                    <a:pt x="30" y="0"/>
                  </a:moveTo>
                  <a:cubicBezTo>
                    <a:pt x="20" y="41"/>
                    <a:pt x="10" y="81"/>
                    <a:pt x="0" y="122"/>
                  </a:cubicBezTo>
                  <a:cubicBezTo>
                    <a:pt x="93" y="122"/>
                    <a:pt x="186" y="122"/>
                    <a:pt x="279" y="122"/>
                  </a:cubicBezTo>
                  <a:cubicBezTo>
                    <a:pt x="269" y="81"/>
                    <a:pt x="259" y="41"/>
                    <a:pt x="249" y="0"/>
                  </a:cubicBezTo>
                  <a:cubicBezTo>
                    <a:pt x="176" y="0"/>
                    <a:pt x="103" y="0"/>
                    <a:pt x="30" y="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657" y="3179"/>
              <a:ext cx="812" cy="55"/>
            </a:xfrm>
            <a:custGeom>
              <a:gdLst>
                <a:gd fmla="*/ 328 w 343" name="T0"/>
                <a:gd fmla="*/ 0 h 23" name="T1"/>
                <a:gd fmla="*/ 14 w 343" name="T2"/>
                <a:gd fmla="*/ 0 h 23" name="T3"/>
                <a:gd fmla="*/ 0 w 343" name="T4"/>
                <a:gd fmla="*/ 17 h 23" name="T5"/>
                <a:gd fmla="*/ 0 w 343" name="T6"/>
                <a:gd fmla="*/ 23 h 23" name="T7"/>
                <a:gd fmla="*/ 343 w 343" name="T8"/>
                <a:gd fmla="*/ 23 h 23" name="T9"/>
                <a:gd fmla="*/ 343 w 343" name="T10"/>
                <a:gd fmla="*/ 17 h 23" name="T11"/>
                <a:gd fmla="*/ 328 w 343" name="T12"/>
                <a:gd fmla="*/ 0 h 2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3" w="343">
                  <a:moveTo>
                    <a:pt x="328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8"/>
                    <a:pt x="0" y="1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343" y="23"/>
                    <a:pt x="343" y="23"/>
                    <a:pt x="343" y="23"/>
                  </a:cubicBezTo>
                  <a:cubicBezTo>
                    <a:pt x="343" y="17"/>
                    <a:pt x="343" y="17"/>
                    <a:pt x="343" y="17"/>
                  </a:cubicBezTo>
                  <a:cubicBezTo>
                    <a:pt x="343" y="8"/>
                    <a:pt x="336" y="0"/>
                    <a:pt x="3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943" y="2781"/>
              <a:ext cx="2237" cy="216"/>
            </a:xfrm>
            <a:custGeom>
              <a:gdLst>
                <a:gd fmla="*/ 0 w 944" name="T0"/>
                <a:gd fmla="*/ 0 h 91" name="T1"/>
                <a:gd fmla="*/ 0 w 944" name="T2"/>
                <a:gd fmla="*/ 68 h 91" name="T3"/>
                <a:gd fmla="*/ 24 w 944" name="T4"/>
                <a:gd fmla="*/ 91 h 91" name="T5"/>
                <a:gd fmla="*/ 921 w 944" name="T6"/>
                <a:gd fmla="*/ 91 h 91" name="T7"/>
                <a:gd fmla="*/ 944 w 944" name="T8"/>
                <a:gd fmla="*/ 68 h 91" name="T9"/>
                <a:gd fmla="*/ 944 w 944" name="T10"/>
                <a:gd fmla="*/ 0 h 91" name="T11"/>
                <a:gd fmla="*/ 0 w 944" name="T12"/>
                <a:gd fmla="*/ 0 h 9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1" w="944">
                  <a:moveTo>
                    <a:pt x="0" y="0"/>
                  </a:moveTo>
                  <a:cubicBezTo>
                    <a:pt x="0" y="68"/>
                    <a:pt x="0" y="68"/>
                    <a:pt x="0" y="68"/>
                  </a:cubicBezTo>
                  <a:cubicBezTo>
                    <a:pt x="0" y="81"/>
                    <a:pt x="11" y="91"/>
                    <a:pt x="24" y="91"/>
                  </a:cubicBezTo>
                  <a:cubicBezTo>
                    <a:pt x="921" y="91"/>
                    <a:pt x="921" y="91"/>
                    <a:pt x="921" y="91"/>
                  </a:cubicBezTo>
                  <a:cubicBezTo>
                    <a:pt x="934" y="91"/>
                    <a:pt x="944" y="81"/>
                    <a:pt x="944" y="68"/>
                  </a:cubicBezTo>
                  <a:cubicBezTo>
                    <a:pt x="944" y="0"/>
                    <a:pt x="944" y="0"/>
                    <a:pt x="94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943" y="1372"/>
              <a:ext cx="2237" cy="1409"/>
            </a:xfrm>
            <a:custGeom>
              <a:gdLst>
                <a:gd fmla="*/ 944 w 944" name="T0"/>
                <a:gd fmla="*/ 594 h 594" name="T1"/>
                <a:gd fmla="*/ 944 w 944" name="T2"/>
                <a:gd fmla="*/ 23 h 594" name="T3"/>
                <a:gd fmla="*/ 921 w 944" name="T4"/>
                <a:gd fmla="*/ 0 h 594" name="T5"/>
                <a:gd fmla="*/ 24 w 944" name="T6"/>
                <a:gd fmla="*/ 0 h 594" name="T7"/>
                <a:gd fmla="*/ 0 w 944" name="T8"/>
                <a:gd fmla="*/ 23 h 594" name="T9"/>
                <a:gd fmla="*/ 0 w 944" name="T10"/>
                <a:gd fmla="*/ 594 h 594" name="T11"/>
                <a:gd fmla="*/ 944 w 944" name="T12"/>
                <a:gd fmla="*/ 594 h 59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94" w="944">
                  <a:moveTo>
                    <a:pt x="944" y="594"/>
                  </a:moveTo>
                  <a:cubicBezTo>
                    <a:pt x="944" y="23"/>
                    <a:pt x="944" y="23"/>
                    <a:pt x="944" y="23"/>
                  </a:cubicBezTo>
                  <a:cubicBezTo>
                    <a:pt x="944" y="10"/>
                    <a:pt x="934" y="0"/>
                    <a:pt x="921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0"/>
                    <a:pt x="0" y="23"/>
                  </a:cubicBezTo>
                  <a:cubicBezTo>
                    <a:pt x="0" y="594"/>
                    <a:pt x="0" y="594"/>
                    <a:pt x="0" y="594"/>
                  </a:cubicBezTo>
                  <a:lnTo>
                    <a:pt x="944" y="594"/>
                  </a:lnTo>
                  <a:close/>
                </a:path>
              </a:pathLst>
            </a:custGeom>
            <a:solidFill>
              <a:srgbClr val="1F365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036" y="1458"/>
              <a:ext cx="2054" cy="1231"/>
            </a:xfrm>
            <a:prstGeom prst="rect">
              <a:avLst/>
            </a:prstGeom>
            <a:solidFill>
              <a:srgbClr val="C4F0F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6" name="Group 9"/>
          <p:cNvGrpSpPr>
            <a:grpSpLocks noChangeAspect="1"/>
          </p:cNvGrpSpPr>
          <p:nvPr/>
        </p:nvGrpSpPr>
        <p:grpSpPr>
          <a:xfrm>
            <a:off x="8061588" y="1782265"/>
            <a:ext cx="3551237" cy="2955925"/>
            <a:chOff x="943" y="1372"/>
            <a:chExt cx="2237" cy="1862"/>
          </a:xfrm>
        </p:grpSpPr>
        <p:sp>
          <p:nvSpPr>
            <p:cNvPr id="17" name="Freeform 10"/>
            <p:cNvSpPr/>
            <p:nvPr/>
          </p:nvSpPr>
          <p:spPr bwMode="auto">
            <a:xfrm>
              <a:off x="1732" y="2895"/>
              <a:ext cx="661" cy="289"/>
            </a:xfrm>
            <a:custGeom>
              <a:gdLst>
                <a:gd fmla="*/ 30 w 279" name="T0"/>
                <a:gd fmla="*/ 0 h 122" name="T1"/>
                <a:gd fmla="*/ 0 w 279" name="T2"/>
                <a:gd fmla="*/ 122 h 122" name="T3"/>
                <a:gd fmla="*/ 279 w 279" name="T4"/>
                <a:gd fmla="*/ 122 h 122" name="T5"/>
                <a:gd fmla="*/ 249 w 279" name="T6"/>
                <a:gd fmla="*/ 0 h 122" name="T7"/>
                <a:gd fmla="*/ 30 w 279" name="T8"/>
                <a:gd fmla="*/ 0 h 1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2" w="279">
                  <a:moveTo>
                    <a:pt x="30" y="0"/>
                  </a:moveTo>
                  <a:cubicBezTo>
                    <a:pt x="20" y="41"/>
                    <a:pt x="10" y="81"/>
                    <a:pt x="0" y="122"/>
                  </a:cubicBezTo>
                  <a:cubicBezTo>
                    <a:pt x="93" y="122"/>
                    <a:pt x="186" y="122"/>
                    <a:pt x="279" y="122"/>
                  </a:cubicBezTo>
                  <a:cubicBezTo>
                    <a:pt x="269" y="81"/>
                    <a:pt x="259" y="41"/>
                    <a:pt x="249" y="0"/>
                  </a:cubicBezTo>
                  <a:cubicBezTo>
                    <a:pt x="176" y="0"/>
                    <a:pt x="103" y="0"/>
                    <a:pt x="30" y="0"/>
                  </a:cubicBez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1657" y="3179"/>
              <a:ext cx="812" cy="55"/>
            </a:xfrm>
            <a:custGeom>
              <a:gdLst>
                <a:gd fmla="*/ 328 w 343" name="T0"/>
                <a:gd fmla="*/ 0 h 23" name="T1"/>
                <a:gd fmla="*/ 14 w 343" name="T2"/>
                <a:gd fmla="*/ 0 h 23" name="T3"/>
                <a:gd fmla="*/ 0 w 343" name="T4"/>
                <a:gd fmla="*/ 17 h 23" name="T5"/>
                <a:gd fmla="*/ 0 w 343" name="T6"/>
                <a:gd fmla="*/ 23 h 23" name="T7"/>
                <a:gd fmla="*/ 343 w 343" name="T8"/>
                <a:gd fmla="*/ 23 h 23" name="T9"/>
                <a:gd fmla="*/ 343 w 343" name="T10"/>
                <a:gd fmla="*/ 17 h 23" name="T11"/>
                <a:gd fmla="*/ 328 w 343" name="T12"/>
                <a:gd fmla="*/ 0 h 2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3" w="343">
                  <a:moveTo>
                    <a:pt x="328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8"/>
                    <a:pt x="0" y="1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343" y="23"/>
                    <a:pt x="343" y="23"/>
                    <a:pt x="343" y="23"/>
                  </a:cubicBezTo>
                  <a:cubicBezTo>
                    <a:pt x="343" y="17"/>
                    <a:pt x="343" y="17"/>
                    <a:pt x="343" y="17"/>
                  </a:cubicBezTo>
                  <a:cubicBezTo>
                    <a:pt x="343" y="8"/>
                    <a:pt x="336" y="0"/>
                    <a:pt x="3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943" y="2781"/>
              <a:ext cx="2237" cy="216"/>
            </a:xfrm>
            <a:custGeom>
              <a:gdLst>
                <a:gd fmla="*/ 0 w 944" name="T0"/>
                <a:gd fmla="*/ 0 h 91" name="T1"/>
                <a:gd fmla="*/ 0 w 944" name="T2"/>
                <a:gd fmla="*/ 68 h 91" name="T3"/>
                <a:gd fmla="*/ 24 w 944" name="T4"/>
                <a:gd fmla="*/ 91 h 91" name="T5"/>
                <a:gd fmla="*/ 921 w 944" name="T6"/>
                <a:gd fmla="*/ 91 h 91" name="T7"/>
                <a:gd fmla="*/ 944 w 944" name="T8"/>
                <a:gd fmla="*/ 68 h 91" name="T9"/>
                <a:gd fmla="*/ 944 w 944" name="T10"/>
                <a:gd fmla="*/ 0 h 91" name="T11"/>
                <a:gd fmla="*/ 0 w 944" name="T12"/>
                <a:gd fmla="*/ 0 h 9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1" w="944">
                  <a:moveTo>
                    <a:pt x="0" y="0"/>
                  </a:moveTo>
                  <a:cubicBezTo>
                    <a:pt x="0" y="68"/>
                    <a:pt x="0" y="68"/>
                    <a:pt x="0" y="68"/>
                  </a:cubicBezTo>
                  <a:cubicBezTo>
                    <a:pt x="0" y="81"/>
                    <a:pt x="11" y="91"/>
                    <a:pt x="24" y="91"/>
                  </a:cubicBezTo>
                  <a:cubicBezTo>
                    <a:pt x="921" y="91"/>
                    <a:pt x="921" y="91"/>
                    <a:pt x="921" y="91"/>
                  </a:cubicBezTo>
                  <a:cubicBezTo>
                    <a:pt x="934" y="91"/>
                    <a:pt x="944" y="81"/>
                    <a:pt x="944" y="68"/>
                  </a:cubicBezTo>
                  <a:cubicBezTo>
                    <a:pt x="944" y="0"/>
                    <a:pt x="944" y="0"/>
                    <a:pt x="94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943" y="1372"/>
              <a:ext cx="2237" cy="1409"/>
            </a:xfrm>
            <a:custGeom>
              <a:gdLst>
                <a:gd fmla="*/ 944 w 944" name="T0"/>
                <a:gd fmla="*/ 594 h 594" name="T1"/>
                <a:gd fmla="*/ 944 w 944" name="T2"/>
                <a:gd fmla="*/ 23 h 594" name="T3"/>
                <a:gd fmla="*/ 921 w 944" name="T4"/>
                <a:gd fmla="*/ 0 h 594" name="T5"/>
                <a:gd fmla="*/ 24 w 944" name="T6"/>
                <a:gd fmla="*/ 0 h 594" name="T7"/>
                <a:gd fmla="*/ 0 w 944" name="T8"/>
                <a:gd fmla="*/ 23 h 594" name="T9"/>
                <a:gd fmla="*/ 0 w 944" name="T10"/>
                <a:gd fmla="*/ 594 h 594" name="T11"/>
                <a:gd fmla="*/ 944 w 944" name="T12"/>
                <a:gd fmla="*/ 594 h 59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94" w="944">
                  <a:moveTo>
                    <a:pt x="944" y="594"/>
                  </a:moveTo>
                  <a:cubicBezTo>
                    <a:pt x="944" y="23"/>
                    <a:pt x="944" y="23"/>
                    <a:pt x="944" y="23"/>
                  </a:cubicBezTo>
                  <a:cubicBezTo>
                    <a:pt x="944" y="10"/>
                    <a:pt x="934" y="0"/>
                    <a:pt x="921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0"/>
                    <a:pt x="0" y="23"/>
                  </a:cubicBezTo>
                  <a:cubicBezTo>
                    <a:pt x="0" y="594"/>
                    <a:pt x="0" y="594"/>
                    <a:pt x="0" y="594"/>
                  </a:cubicBezTo>
                  <a:lnTo>
                    <a:pt x="944" y="594"/>
                  </a:lnTo>
                  <a:close/>
                </a:path>
              </a:pathLst>
            </a:custGeom>
            <a:solidFill>
              <a:srgbClr val="1F365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1036" y="1458"/>
              <a:ext cx="2054" cy="1231"/>
            </a:xfrm>
            <a:prstGeom prst="rect">
              <a:avLst/>
            </a:prstGeom>
            <a:solidFill>
              <a:srgbClr val="C4F0F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4" y="3411939"/>
            <a:ext cx="914274" cy="344447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0833" y="3411938"/>
            <a:ext cx="921361" cy="344447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4910" y="3411938"/>
            <a:ext cx="921361" cy="3444475"/>
          </a:xfrm>
          <a:prstGeom prst="rect">
            <a:avLst/>
          </a:prstGeom>
        </p:spPr>
      </p:pic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1102130" y="1993666"/>
            <a:ext cx="2797175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i="0" kumimoji="0" lang="zh-CN" normalizeH="0" strike="noStrike" sz="32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行政管理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1072703" y="2483359"/>
            <a:ext cx="2856028" cy="1127772"/>
            <a:chOff x="9045567" y="3250384"/>
            <a:chExt cx="3304718" cy="1243243"/>
          </a:xfrm>
        </p:grpSpPr>
        <p:sp>
          <p:nvSpPr>
            <p:cNvPr id="28" name="TextBox 15"/>
            <p:cNvSpPr txBox="1"/>
            <p:nvPr/>
          </p:nvSpPr>
          <p:spPr>
            <a:xfrm>
              <a:off x="9045566" y="3250384"/>
              <a:ext cx="2209962" cy="36960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1600">
                  <a:solidFill>
                    <a:srgbClr val="1FB4C2"/>
                  </a:solidFill>
                  <a:cs typeface="+mn-ea"/>
                  <a:sym typeface="+mn-lt"/>
                </a:rPr>
                <a:t>岗位要求：</a:t>
              </a:r>
            </a:p>
          </p:txBody>
        </p:sp>
        <p:sp>
          <p:nvSpPr>
            <p:cNvPr id="29" name="Rectangle 16"/>
            <p:cNvSpPr/>
            <p:nvPr/>
          </p:nvSpPr>
          <p:spPr>
            <a:xfrm>
              <a:off x="9045567" y="3577545"/>
              <a:ext cx="3304718" cy="9072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Far far away, behind the word mountains, far from the countries. Far far away, behind the word mountains, far from the countries.</a:t>
              </a:r>
            </a:p>
          </p:txBody>
        </p:sp>
      </p:grp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4816880" y="1993666"/>
            <a:ext cx="2797175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i="0" kumimoji="0" lang="zh-CN" normalizeH="0" strike="noStrike" sz="32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市场开发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4787453" y="2483359"/>
            <a:ext cx="2856028" cy="1127772"/>
            <a:chOff x="9045567" y="3250384"/>
            <a:chExt cx="3304718" cy="1243243"/>
          </a:xfrm>
        </p:grpSpPr>
        <p:sp>
          <p:nvSpPr>
            <p:cNvPr id="32" name="TextBox 15"/>
            <p:cNvSpPr txBox="1"/>
            <p:nvPr/>
          </p:nvSpPr>
          <p:spPr>
            <a:xfrm>
              <a:off x="9045567" y="3250384"/>
              <a:ext cx="2209962" cy="36960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1600">
                  <a:solidFill>
                    <a:srgbClr val="1FB4C2"/>
                  </a:solidFill>
                  <a:cs typeface="+mn-ea"/>
                  <a:sym typeface="+mn-lt"/>
                </a:rPr>
                <a:t>岗位要求：</a:t>
              </a:r>
            </a:p>
          </p:txBody>
        </p:sp>
        <p:sp>
          <p:nvSpPr>
            <p:cNvPr id="33" name="Rectangle 16"/>
            <p:cNvSpPr/>
            <p:nvPr/>
          </p:nvSpPr>
          <p:spPr>
            <a:xfrm>
              <a:off x="9045567" y="3577545"/>
              <a:ext cx="3304718" cy="9072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Far far away, behind the word mountains, far from the countries. Far far away, behind the word mountains, far from the countries.</a:t>
              </a:r>
            </a:p>
          </p:txBody>
        </p:sp>
      </p:grp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8398280" y="1993666"/>
            <a:ext cx="2797175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i="0" kumimoji="0" lang="zh-CN" normalizeH="0" strike="noStrike" sz="32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财务经营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8368853" y="2483359"/>
            <a:ext cx="2856028" cy="1127772"/>
            <a:chOff x="9045567" y="3250384"/>
            <a:chExt cx="3304718" cy="1243243"/>
          </a:xfrm>
        </p:grpSpPr>
        <p:sp>
          <p:nvSpPr>
            <p:cNvPr id="36" name="TextBox 15"/>
            <p:cNvSpPr txBox="1"/>
            <p:nvPr/>
          </p:nvSpPr>
          <p:spPr>
            <a:xfrm>
              <a:off x="9045567" y="3250384"/>
              <a:ext cx="2209962" cy="36960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1600">
                  <a:solidFill>
                    <a:srgbClr val="1FB4C2"/>
                  </a:solidFill>
                  <a:cs typeface="+mn-ea"/>
                  <a:sym typeface="+mn-lt"/>
                </a:rPr>
                <a:t>岗位要求：</a:t>
              </a:r>
            </a:p>
          </p:txBody>
        </p:sp>
        <p:sp>
          <p:nvSpPr>
            <p:cNvPr id="37" name="Rectangle 16"/>
            <p:cNvSpPr/>
            <p:nvPr/>
          </p:nvSpPr>
          <p:spPr>
            <a:xfrm>
              <a:off x="9045567" y="3577545"/>
              <a:ext cx="3304718" cy="9072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Far far away, behind the word mountains, far from the countries. Far far away, behind the word mountains, far from the countries.</a:t>
              </a:r>
            </a:p>
          </p:txBody>
        </p:sp>
      </p:grpSp>
      <p:sp>
        <p:nvSpPr>
          <p:cNvPr id="38" name="标题 4"/>
          <p:cNvSpPr txBox="1"/>
          <p:nvPr/>
        </p:nvSpPr>
        <p:spPr>
          <a:xfrm>
            <a:off x="913009" y="517895"/>
            <a:ext cx="5764237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lang="zh-CN"/>
              <a:t>岗位信息 |  ENTERPRISE CULTURE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5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6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6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5"/>
      <p:bldP grpId="0" spid="30"/>
      <p:bldP grpId="0" spid="34"/>
      <p:bldP grpId="0" spid="3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0" y="5678832"/>
            <a:ext cx="12192000" cy="11791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grpSp>
        <p:nvGrpSpPr>
          <p:cNvPr id="134" name="组合 133"/>
          <p:cNvGrpSpPr/>
          <p:nvPr/>
        </p:nvGrpSpPr>
        <p:grpSpPr>
          <a:xfrm>
            <a:off x="553879" y="2502723"/>
            <a:ext cx="1916075" cy="3736277"/>
            <a:chOff x="553879" y="2502723"/>
            <a:chExt cx="1916075" cy="3736277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479731" y="4815983"/>
              <a:ext cx="194484" cy="1328515"/>
            </a:xfrm>
            <a:prstGeom prst="rect">
              <a:avLst/>
            </a:pr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044197" y="4815983"/>
              <a:ext cx="191745" cy="1328515"/>
            </a:xfrm>
            <a:prstGeom prst="rect">
              <a:avLst/>
            </a:pr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030501" y="3764127"/>
              <a:ext cx="657410" cy="639605"/>
            </a:xfrm>
            <a:prstGeom prst="rect">
              <a:avLst/>
            </a:prstGeom>
            <a:solidFill>
              <a:srgbClr val="E8E1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274291" y="3690169"/>
              <a:ext cx="165722" cy="94503"/>
            </a:xfrm>
            <a:prstGeom prst="rect">
              <a:avLst/>
            </a:prstGeom>
            <a:solidFill>
              <a:srgbClr val="007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Freeform 9"/>
            <p:cNvSpPr/>
            <p:nvPr/>
          </p:nvSpPr>
          <p:spPr bwMode="auto">
            <a:xfrm>
              <a:off x="1257855" y="3764127"/>
              <a:ext cx="201332" cy="1051855"/>
            </a:xfrm>
            <a:custGeom>
              <a:gdLst>
                <a:gd fmla="*/ 0 w 147" name="T0"/>
                <a:gd fmla="*/ 706 h 768" name="T1"/>
                <a:gd fmla="*/ 74 w 147" name="T2"/>
                <a:gd fmla="*/ 768 h 768" name="T3"/>
                <a:gd fmla="*/ 147 w 147" name="T4"/>
                <a:gd fmla="*/ 706 h 768" name="T5"/>
                <a:gd fmla="*/ 95 w 147" name="T6"/>
                <a:gd fmla="*/ 0 h 768" name="T7"/>
                <a:gd fmla="*/ 53 w 147" name="T8"/>
                <a:gd fmla="*/ 0 h 768" name="T9"/>
                <a:gd fmla="*/ 0 w 147" name="T10"/>
                <a:gd fmla="*/ 706 h 76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68" w="147">
                  <a:moveTo>
                    <a:pt x="0" y="706"/>
                  </a:moveTo>
                  <a:lnTo>
                    <a:pt x="74" y="768"/>
                  </a:lnTo>
                  <a:lnTo>
                    <a:pt x="147" y="706"/>
                  </a:lnTo>
                  <a:lnTo>
                    <a:pt x="95" y="0"/>
                  </a:lnTo>
                  <a:lnTo>
                    <a:pt x="53" y="0"/>
                  </a:lnTo>
                  <a:lnTo>
                    <a:pt x="0" y="706"/>
                  </a:lnTo>
                  <a:close/>
                </a:path>
              </a:pathLst>
            </a:custGeom>
            <a:solidFill>
              <a:srgbClr val="007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" name="Freeform 10"/>
            <p:cNvSpPr/>
            <p:nvPr/>
          </p:nvSpPr>
          <p:spPr bwMode="auto">
            <a:xfrm>
              <a:off x="1411251" y="3690169"/>
              <a:ext cx="187636" cy="130112"/>
            </a:xfrm>
            <a:custGeom>
              <a:gdLst>
                <a:gd fmla="*/ 31 w 137" name="T0"/>
                <a:gd fmla="*/ 95 h 95" name="T1"/>
                <a:gd fmla="*/ 137 w 137" name="T2"/>
                <a:gd fmla="*/ 54 h 95" name="T3"/>
                <a:gd fmla="*/ 137 w 137" name="T4"/>
                <a:gd fmla="*/ 0 h 95" name="T5"/>
                <a:gd fmla="*/ 0 w 137" name="T6"/>
                <a:gd fmla="*/ 0 h 95" name="T7"/>
                <a:gd fmla="*/ 31 w 137" name="T8"/>
                <a:gd fmla="*/ 95 h 9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5" w="137">
                  <a:moveTo>
                    <a:pt x="31" y="95"/>
                  </a:moveTo>
                  <a:lnTo>
                    <a:pt x="137" y="54"/>
                  </a:lnTo>
                  <a:lnTo>
                    <a:pt x="137" y="0"/>
                  </a:lnTo>
                  <a:lnTo>
                    <a:pt x="0" y="0"/>
                  </a:lnTo>
                  <a:lnTo>
                    <a:pt x="31" y="95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" name="Freeform 11"/>
            <p:cNvSpPr/>
            <p:nvPr/>
          </p:nvSpPr>
          <p:spPr bwMode="auto">
            <a:xfrm>
              <a:off x="1115416" y="3690169"/>
              <a:ext cx="189005" cy="130112"/>
            </a:xfrm>
            <a:custGeom>
              <a:gdLst>
                <a:gd fmla="*/ 109 w 138" name="T0"/>
                <a:gd fmla="*/ 95 h 95" name="T1"/>
                <a:gd fmla="*/ 0 w 138" name="T2"/>
                <a:gd fmla="*/ 54 h 95" name="T3"/>
                <a:gd fmla="*/ 0 w 138" name="T4"/>
                <a:gd fmla="*/ 0 h 95" name="T5"/>
                <a:gd fmla="*/ 138 w 138" name="T6"/>
                <a:gd fmla="*/ 0 h 95" name="T7"/>
                <a:gd fmla="*/ 109 w 138" name="T8"/>
                <a:gd fmla="*/ 95 h 9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5" w="138">
                  <a:moveTo>
                    <a:pt x="109" y="95"/>
                  </a:moveTo>
                  <a:lnTo>
                    <a:pt x="0" y="54"/>
                  </a:lnTo>
                  <a:lnTo>
                    <a:pt x="0" y="0"/>
                  </a:lnTo>
                  <a:lnTo>
                    <a:pt x="138" y="0"/>
                  </a:lnTo>
                  <a:lnTo>
                    <a:pt x="109" y="95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" name="Freeform 12"/>
            <p:cNvSpPr/>
            <p:nvPr/>
          </p:nvSpPr>
          <p:spPr bwMode="auto">
            <a:xfrm>
              <a:off x="553879" y="3764127"/>
              <a:ext cx="395815" cy="1194294"/>
            </a:xfrm>
            <a:custGeom>
              <a:gdLst>
                <a:gd fmla="*/ 78 w 122" name="T0"/>
                <a:gd fmla="*/ 363 h 368" name="T1"/>
                <a:gd fmla="*/ 25 w 122" name="T2"/>
                <a:gd fmla="*/ 368 h 368" name="T3"/>
                <a:gd fmla="*/ 72 w 122" name="T4"/>
                <a:gd fmla="*/ 0 h 368" name="T5"/>
                <a:gd fmla="*/ 122 w 122" name="T6"/>
                <a:gd fmla="*/ 13 h 368" name="T7"/>
                <a:gd fmla="*/ 78 w 122" name="T8"/>
                <a:gd fmla="*/ 363 h 36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68" w="122">
                  <a:moveTo>
                    <a:pt x="78" y="363"/>
                  </a:moveTo>
                  <a:cubicBezTo>
                    <a:pt x="60" y="365"/>
                    <a:pt x="42" y="366"/>
                    <a:pt x="25" y="368"/>
                  </a:cubicBezTo>
                  <a:cubicBezTo>
                    <a:pt x="0" y="244"/>
                    <a:pt x="16" y="118"/>
                    <a:pt x="72" y="0"/>
                  </a:cubicBezTo>
                  <a:cubicBezTo>
                    <a:pt x="89" y="4"/>
                    <a:pt x="105" y="9"/>
                    <a:pt x="122" y="13"/>
                  </a:cubicBezTo>
                  <a:cubicBezTo>
                    <a:pt x="70" y="125"/>
                    <a:pt x="54" y="245"/>
                    <a:pt x="78" y="363"/>
                  </a:cubicBez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" name="Freeform 13"/>
            <p:cNvSpPr/>
            <p:nvPr/>
          </p:nvSpPr>
          <p:spPr bwMode="auto">
            <a:xfrm>
              <a:off x="634686" y="4941986"/>
              <a:ext cx="234202" cy="168461"/>
            </a:xfrm>
            <a:custGeom>
              <a:gdLst>
                <a:gd fmla="*/ 60 w 72" name="T0"/>
                <a:gd fmla="*/ 6 h 52" name="T1"/>
                <a:gd fmla="*/ 53 w 72" name="T2"/>
                <a:gd fmla="*/ 3 h 52" name="T3"/>
                <a:gd fmla="*/ 52 w 72" name="T4"/>
                <a:gd fmla="*/ 0 h 52" name="T5"/>
                <a:gd fmla="*/ 1 w 72" name="T6"/>
                <a:gd fmla="*/ 5 h 52" name="T7"/>
                <a:gd fmla="*/ 1 w 72" name="T8"/>
                <a:gd fmla="*/ 18 h 52" name="T9"/>
                <a:gd fmla="*/ 33 w 72" name="T10"/>
                <a:gd fmla="*/ 51 h 52" name="T11"/>
                <a:gd fmla="*/ 56 w 72" name="T12"/>
                <a:gd fmla="*/ 20 h 52" name="T13"/>
                <a:gd fmla="*/ 69 w 72" name="T14"/>
                <a:gd fmla="*/ 19 h 52" name="T15"/>
                <a:gd fmla="*/ 60 w 72" name="T16"/>
                <a:gd fmla="*/ 6 h 5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2" w="72">
                  <a:moveTo>
                    <a:pt x="60" y="6"/>
                  </a:moveTo>
                  <a:cubicBezTo>
                    <a:pt x="58" y="5"/>
                    <a:pt x="55" y="4"/>
                    <a:pt x="53" y="3"/>
                  </a:cubicBezTo>
                  <a:cubicBezTo>
                    <a:pt x="53" y="2"/>
                    <a:pt x="52" y="1"/>
                    <a:pt x="52" y="0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9"/>
                    <a:pt x="0" y="14"/>
                    <a:pt x="1" y="18"/>
                  </a:cubicBezTo>
                  <a:cubicBezTo>
                    <a:pt x="4" y="38"/>
                    <a:pt x="18" y="52"/>
                    <a:pt x="33" y="51"/>
                  </a:cubicBezTo>
                  <a:cubicBezTo>
                    <a:pt x="47" y="50"/>
                    <a:pt x="56" y="36"/>
                    <a:pt x="56" y="20"/>
                  </a:cubicBezTo>
                  <a:cubicBezTo>
                    <a:pt x="62" y="21"/>
                    <a:pt x="67" y="21"/>
                    <a:pt x="69" y="19"/>
                  </a:cubicBezTo>
                  <a:cubicBezTo>
                    <a:pt x="72" y="16"/>
                    <a:pt x="68" y="10"/>
                    <a:pt x="60" y="6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" name="Freeform 14"/>
            <p:cNvSpPr/>
            <p:nvPr/>
          </p:nvSpPr>
          <p:spPr bwMode="auto">
            <a:xfrm>
              <a:off x="1326335" y="3764127"/>
              <a:ext cx="603995" cy="1232643"/>
            </a:xfrm>
            <a:custGeom>
              <a:gdLst>
                <a:gd fmla="*/ 34 w 186" name="T0"/>
                <a:gd fmla="*/ 380 h 380" name="T1"/>
                <a:gd fmla="*/ 34 w 186" name="T2"/>
                <a:gd fmla="*/ 380 h 380" name="T3"/>
                <a:gd fmla="*/ 32 w 186" name="T4"/>
                <a:gd fmla="*/ 380 h 380" name="T5"/>
                <a:gd fmla="*/ 0 w 186" name="T6"/>
                <a:gd fmla="*/ 357 h 380" name="T7"/>
                <a:gd fmla="*/ 0 w 186" name="T8"/>
                <a:gd fmla="*/ 357 h 380" name="T9"/>
                <a:gd fmla="*/ 0 w 186" name="T10"/>
                <a:gd fmla="*/ 187 h 380" name="T11"/>
                <a:gd fmla="*/ 82 w 186" name="T12"/>
                <a:gd fmla="*/ 0 h 380" name="T13"/>
                <a:gd fmla="*/ 186 w 186" name="T14"/>
                <a:gd fmla="*/ 0 h 380" name="T15"/>
                <a:gd fmla="*/ 145 w 186" name="T16"/>
                <a:gd fmla="*/ 187 h 380" name="T17"/>
                <a:gd fmla="*/ 145 w 186" name="T18"/>
                <a:gd fmla="*/ 380 h 380" name="T19"/>
                <a:gd fmla="*/ 34 w 186" name="T20"/>
                <a:gd fmla="*/ 380 h 38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80" w="186">
                  <a:moveTo>
                    <a:pt x="34" y="380"/>
                  </a:moveTo>
                  <a:cubicBezTo>
                    <a:pt x="34" y="380"/>
                    <a:pt x="34" y="380"/>
                    <a:pt x="34" y="380"/>
                  </a:cubicBezTo>
                  <a:cubicBezTo>
                    <a:pt x="33" y="380"/>
                    <a:pt x="33" y="380"/>
                    <a:pt x="32" y="380"/>
                  </a:cubicBezTo>
                  <a:cubicBezTo>
                    <a:pt x="16" y="380"/>
                    <a:pt x="3" y="370"/>
                    <a:pt x="0" y="357"/>
                  </a:cubicBezTo>
                  <a:cubicBezTo>
                    <a:pt x="0" y="357"/>
                    <a:pt x="0" y="357"/>
                    <a:pt x="0" y="357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45" y="187"/>
                    <a:pt x="145" y="187"/>
                    <a:pt x="145" y="187"/>
                  </a:cubicBezTo>
                  <a:cubicBezTo>
                    <a:pt x="145" y="380"/>
                    <a:pt x="145" y="380"/>
                    <a:pt x="145" y="380"/>
                  </a:cubicBezTo>
                  <a:lnTo>
                    <a:pt x="34" y="380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" name="Freeform 15"/>
            <p:cNvSpPr/>
            <p:nvPr/>
          </p:nvSpPr>
          <p:spPr bwMode="auto">
            <a:xfrm>
              <a:off x="1326335" y="3725779"/>
              <a:ext cx="419099" cy="645083"/>
            </a:xfrm>
            <a:custGeom>
              <a:gdLst>
                <a:gd fmla="*/ 164 w 306" name="T0"/>
                <a:gd fmla="*/ 234 h 471" name="T1"/>
                <a:gd fmla="*/ 0 w 306" name="T2"/>
                <a:gd fmla="*/ 471 h 471" name="T3"/>
                <a:gd fmla="*/ 207 w 306" name="T4"/>
                <a:gd fmla="*/ 0 h 471" name="T5"/>
                <a:gd fmla="*/ 306 w 306" name="T6"/>
                <a:gd fmla="*/ 28 h 471" name="T7"/>
                <a:gd fmla="*/ 240 w 306" name="T8"/>
                <a:gd fmla="*/ 125 h 471" name="T9"/>
                <a:gd fmla="*/ 240 w 306" name="T10"/>
                <a:gd fmla="*/ 125 h 471" name="T11"/>
                <a:gd fmla="*/ 169 w 306" name="T12"/>
                <a:gd fmla="*/ 227 h 471" name="T13"/>
                <a:gd fmla="*/ 164 w 306" name="T14"/>
                <a:gd fmla="*/ 234 h 471" name="T15"/>
                <a:gd fmla="*/ 164 w 306" name="T16"/>
                <a:gd fmla="*/ 234 h 47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71" w="306">
                  <a:moveTo>
                    <a:pt x="164" y="234"/>
                  </a:moveTo>
                  <a:lnTo>
                    <a:pt x="0" y="471"/>
                  </a:lnTo>
                  <a:lnTo>
                    <a:pt x="207" y="0"/>
                  </a:lnTo>
                  <a:lnTo>
                    <a:pt x="306" y="28"/>
                  </a:lnTo>
                  <a:lnTo>
                    <a:pt x="240" y="125"/>
                  </a:lnTo>
                  <a:lnTo>
                    <a:pt x="240" y="125"/>
                  </a:lnTo>
                  <a:lnTo>
                    <a:pt x="169" y="227"/>
                  </a:lnTo>
                  <a:lnTo>
                    <a:pt x="164" y="234"/>
                  </a:lnTo>
                  <a:lnTo>
                    <a:pt x="164" y="234"/>
                  </a:ln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" name="Freeform 16"/>
            <p:cNvSpPr/>
            <p:nvPr/>
          </p:nvSpPr>
          <p:spPr bwMode="auto">
            <a:xfrm>
              <a:off x="783972" y="3764127"/>
              <a:ext cx="603995" cy="1232643"/>
            </a:xfrm>
            <a:custGeom>
              <a:gdLst>
                <a:gd fmla="*/ 153 w 186" name="T0"/>
                <a:gd fmla="*/ 380 h 380" name="T1"/>
                <a:gd fmla="*/ 153 w 186" name="T2"/>
                <a:gd fmla="*/ 380 h 380" name="T3"/>
                <a:gd fmla="*/ 154 w 186" name="T4"/>
                <a:gd fmla="*/ 380 h 380" name="T5"/>
                <a:gd fmla="*/ 186 w 186" name="T6"/>
                <a:gd fmla="*/ 357 h 380" name="T7"/>
                <a:gd fmla="*/ 186 w 186" name="T8"/>
                <a:gd fmla="*/ 357 h 380" name="T9"/>
                <a:gd fmla="*/ 186 w 186" name="T10"/>
                <a:gd fmla="*/ 187 h 380" name="T11"/>
                <a:gd fmla="*/ 104 w 186" name="T12"/>
                <a:gd fmla="*/ 0 h 380" name="T13"/>
                <a:gd fmla="*/ 0 w 186" name="T14"/>
                <a:gd fmla="*/ 0 h 380" name="T15"/>
                <a:gd fmla="*/ 41 w 186" name="T16"/>
                <a:gd fmla="*/ 187 h 380" name="T17"/>
                <a:gd fmla="*/ 41 w 186" name="T18"/>
                <a:gd fmla="*/ 380 h 380" name="T19"/>
                <a:gd fmla="*/ 153 w 186" name="T20"/>
                <a:gd fmla="*/ 380 h 38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80" w="186">
                  <a:moveTo>
                    <a:pt x="153" y="380"/>
                  </a:moveTo>
                  <a:cubicBezTo>
                    <a:pt x="153" y="380"/>
                    <a:pt x="153" y="380"/>
                    <a:pt x="153" y="380"/>
                  </a:cubicBezTo>
                  <a:cubicBezTo>
                    <a:pt x="153" y="380"/>
                    <a:pt x="154" y="380"/>
                    <a:pt x="154" y="380"/>
                  </a:cubicBezTo>
                  <a:cubicBezTo>
                    <a:pt x="170" y="380"/>
                    <a:pt x="184" y="370"/>
                    <a:pt x="186" y="357"/>
                  </a:cubicBezTo>
                  <a:cubicBezTo>
                    <a:pt x="186" y="357"/>
                    <a:pt x="186" y="357"/>
                    <a:pt x="186" y="357"/>
                  </a:cubicBezTo>
                  <a:cubicBezTo>
                    <a:pt x="186" y="187"/>
                    <a:pt x="186" y="187"/>
                    <a:pt x="186" y="187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187"/>
                    <a:pt x="41" y="187"/>
                    <a:pt x="41" y="187"/>
                  </a:cubicBezTo>
                  <a:cubicBezTo>
                    <a:pt x="41" y="380"/>
                    <a:pt x="41" y="380"/>
                    <a:pt x="41" y="380"/>
                  </a:cubicBezTo>
                  <a:lnTo>
                    <a:pt x="153" y="380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" name="Freeform 17"/>
            <p:cNvSpPr/>
            <p:nvPr/>
          </p:nvSpPr>
          <p:spPr bwMode="auto">
            <a:xfrm>
              <a:off x="972978" y="3725779"/>
              <a:ext cx="414990" cy="645083"/>
            </a:xfrm>
            <a:custGeom>
              <a:gdLst>
                <a:gd fmla="*/ 0 w 303" name="T0"/>
                <a:gd fmla="*/ 28 h 471" name="T1"/>
                <a:gd fmla="*/ 97 w 303" name="T2"/>
                <a:gd fmla="*/ 0 h 471" name="T3"/>
                <a:gd fmla="*/ 303 w 303" name="T4"/>
                <a:gd fmla="*/ 471 h 471" name="T5"/>
                <a:gd fmla="*/ 66 w 303" name="T6"/>
                <a:gd fmla="*/ 125 h 471" name="T7"/>
                <a:gd fmla="*/ 66 w 303" name="T8"/>
                <a:gd fmla="*/ 125 h 471" name="T9"/>
                <a:gd fmla="*/ 0 w 303" name="T10"/>
                <a:gd fmla="*/ 28 h 47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71" w="303">
                  <a:moveTo>
                    <a:pt x="0" y="28"/>
                  </a:moveTo>
                  <a:lnTo>
                    <a:pt x="97" y="0"/>
                  </a:lnTo>
                  <a:lnTo>
                    <a:pt x="303" y="471"/>
                  </a:lnTo>
                  <a:lnTo>
                    <a:pt x="66" y="125"/>
                  </a:lnTo>
                  <a:lnTo>
                    <a:pt x="66" y="12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181157" y="3595666"/>
              <a:ext cx="362945" cy="94503"/>
            </a:xfrm>
            <a:prstGeom prst="rect">
              <a:avLst/>
            </a:prstGeom>
            <a:solidFill>
              <a:srgbClr val="F4C8A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" name="Freeform 19"/>
            <p:cNvSpPr/>
            <p:nvPr/>
          </p:nvSpPr>
          <p:spPr bwMode="auto">
            <a:xfrm>
              <a:off x="833278" y="2779383"/>
              <a:ext cx="1045008" cy="882024"/>
            </a:xfrm>
            <a:custGeom>
              <a:gdLst>
                <a:gd fmla="*/ 288 w 322" name="T0"/>
                <a:gd fmla="*/ 103 h 272" name="T1"/>
                <a:gd fmla="*/ 287 w 322" name="T2"/>
                <a:gd fmla="*/ 103 h 272" name="T3"/>
                <a:gd fmla="*/ 283 w 322" name="T4"/>
                <a:gd fmla="*/ 0 h 272" name="T5"/>
                <a:gd fmla="*/ 161 w 322" name="T6"/>
                <a:gd fmla="*/ 0 h 272" name="T7"/>
                <a:gd fmla="*/ 40 w 322" name="T8"/>
                <a:gd fmla="*/ 0 h 272" name="T9"/>
                <a:gd fmla="*/ 36 w 322" name="T10"/>
                <a:gd fmla="*/ 103 h 272" name="T11"/>
                <a:gd fmla="*/ 35 w 322" name="T12"/>
                <a:gd fmla="*/ 103 h 272" name="T13"/>
                <a:gd fmla="*/ 0 w 322" name="T14"/>
                <a:gd fmla="*/ 134 h 272" name="T15"/>
                <a:gd fmla="*/ 35 w 322" name="T16"/>
                <a:gd fmla="*/ 166 h 272" name="T17"/>
                <a:gd fmla="*/ 36 w 322" name="T18"/>
                <a:gd fmla="*/ 166 h 272" name="T19"/>
                <a:gd fmla="*/ 36 w 322" name="T20"/>
                <a:gd fmla="*/ 166 h 272" name="T21"/>
                <a:gd fmla="*/ 37 w 322" name="T22"/>
                <a:gd fmla="*/ 166 h 272" name="T23"/>
                <a:gd fmla="*/ 131 w 322" name="T24"/>
                <a:gd fmla="*/ 271 h 272" name="T25"/>
                <a:gd fmla="*/ 131 w 322" name="T26"/>
                <a:gd fmla="*/ 271 h 272" name="T27"/>
                <a:gd fmla="*/ 161 w 322" name="T28"/>
                <a:gd fmla="*/ 271 h 272" name="T29"/>
                <a:gd fmla="*/ 192 w 322" name="T30"/>
                <a:gd fmla="*/ 271 h 272" name="T31"/>
                <a:gd fmla="*/ 286 w 322" name="T32"/>
                <a:gd fmla="*/ 166 h 272" name="T33"/>
                <a:gd fmla="*/ 288 w 322" name="T34"/>
                <a:gd fmla="*/ 166 h 272" name="T35"/>
                <a:gd fmla="*/ 322 w 322" name="T36"/>
                <a:gd fmla="*/ 134 h 272" name="T37"/>
                <a:gd fmla="*/ 288 w 322" name="T38"/>
                <a:gd fmla="*/ 103 h 272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272" w="322">
                  <a:moveTo>
                    <a:pt x="288" y="103"/>
                  </a:moveTo>
                  <a:cubicBezTo>
                    <a:pt x="287" y="103"/>
                    <a:pt x="287" y="103"/>
                    <a:pt x="287" y="103"/>
                  </a:cubicBezTo>
                  <a:cubicBezTo>
                    <a:pt x="286" y="53"/>
                    <a:pt x="283" y="0"/>
                    <a:pt x="283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37" y="53"/>
                    <a:pt x="36" y="103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16" y="103"/>
                    <a:pt x="0" y="117"/>
                    <a:pt x="0" y="134"/>
                  </a:cubicBezTo>
                  <a:cubicBezTo>
                    <a:pt x="0" y="152"/>
                    <a:pt x="16" y="166"/>
                    <a:pt x="35" y="166"/>
                  </a:cubicBezTo>
                  <a:cubicBezTo>
                    <a:pt x="35" y="166"/>
                    <a:pt x="36" y="166"/>
                    <a:pt x="36" y="166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7" y="166"/>
                    <a:pt x="37" y="166"/>
                    <a:pt x="37" y="166"/>
                  </a:cubicBezTo>
                  <a:cubicBezTo>
                    <a:pt x="37" y="166"/>
                    <a:pt x="70" y="249"/>
                    <a:pt x="131" y="271"/>
                  </a:cubicBezTo>
                  <a:cubicBezTo>
                    <a:pt x="131" y="271"/>
                    <a:pt x="131" y="271"/>
                    <a:pt x="131" y="271"/>
                  </a:cubicBezTo>
                  <a:cubicBezTo>
                    <a:pt x="138" y="272"/>
                    <a:pt x="161" y="271"/>
                    <a:pt x="161" y="271"/>
                  </a:cubicBezTo>
                  <a:cubicBezTo>
                    <a:pt x="161" y="271"/>
                    <a:pt x="185" y="272"/>
                    <a:pt x="192" y="271"/>
                  </a:cubicBezTo>
                  <a:cubicBezTo>
                    <a:pt x="253" y="249"/>
                    <a:pt x="286" y="166"/>
                    <a:pt x="286" y="166"/>
                  </a:cubicBezTo>
                  <a:cubicBezTo>
                    <a:pt x="286" y="166"/>
                    <a:pt x="287" y="166"/>
                    <a:pt x="288" y="166"/>
                  </a:cubicBezTo>
                  <a:cubicBezTo>
                    <a:pt x="307" y="166"/>
                    <a:pt x="322" y="152"/>
                    <a:pt x="322" y="134"/>
                  </a:cubicBezTo>
                  <a:cubicBezTo>
                    <a:pt x="322" y="117"/>
                    <a:pt x="307" y="103"/>
                    <a:pt x="288" y="103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3" name="Freeform 20"/>
            <p:cNvSpPr/>
            <p:nvPr/>
          </p:nvSpPr>
          <p:spPr bwMode="auto">
            <a:xfrm>
              <a:off x="878475" y="3190264"/>
              <a:ext cx="61632" cy="61632"/>
            </a:xfrm>
            <a:custGeom>
              <a:gdLst>
                <a:gd fmla="*/ 4 w 19" name="T0"/>
                <a:gd fmla="*/ 14 h 19" name="T1"/>
                <a:gd fmla="*/ 15 w 19" name="T2"/>
                <a:gd fmla="*/ 4 h 19" name="T3"/>
                <a:gd fmla="*/ 19 w 19" name="T4"/>
                <a:gd fmla="*/ 5 h 19" name="T5"/>
                <a:gd fmla="*/ 10 w 19" name="T6"/>
                <a:gd fmla="*/ 0 h 19" name="T7"/>
                <a:gd fmla="*/ 0 w 19" name="T8"/>
                <a:gd fmla="*/ 10 h 19" name="T9"/>
                <a:gd fmla="*/ 6 w 19" name="T10"/>
                <a:gd fmla="*/ 19 h 19" name="T11"/>
                <a:gd fmla="*/ 4 w 19" name="T12"/>
                <a:gd fmla="*/ 14 h 1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9" w="19">
                  <a:moveTo>
                    <a:pt x="4" y="14"/>
                  </a:moveTo>
                  <a:cubicBezTo>
                    <a:pt x="4" y="9"/>
                    <a:pt x="9" y="4"/>
                    <a:pt x="15" y="4"/>
                  </a:cubicBezTo>
                  <a:cubicBezTo>
                    <a:pt x="16" y="4"/>
                    <a:pt x="18" y="5"/>
                    <a:pt x="19" y="5"/>
                  </a:cubicBezTo>
                  <a:cubicBezTo>
                    <a:pt x="18" y="2"/>
                    <a:pt x="14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"/>
                    <a:pt x="2" y="17"/>
                    <a:pt x="6" y="19"/>
                  </a:cubicBezTo>
                  <a:cubicBezTo>
                    <a:pt x="5" y="18"/>
                    <a:pt x="4" y="16"/>
                    <a:pt x="4" y="14"/>
                  </a:cubicBezTo>
                  <a:close/>
                </a:path>
              </a:pathLst>
            </a:custGeom>
            <a:solidFill>
              <a:srgbClr val="D3AB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4" name="Freeform 21"/>
            <p:cNvSpPr/>
            <p:nvPr/>
          </p:nvSpPr>
          <p:spPr bwMode="auto">
            <a:xfrm>
              <a:off x="1771457" y="3190264"/>
              <a:ext cx="61632" cy="61632"/>
            </a:xfrm>
            <a:custGeom>
              <a:gdLst>
                <a:gd fmla="*/ 15 w 19" name="T0"/>
                <a:gd fmla="*/ 14 h 19" name="T1"/>
                <a:gd fmla="*/ 5 w 19" name="T2"/>
                <a:gd fmla="*/ 4 h 19" name="T3"/>
                <a:gd fmla="*/ 0 w 19" name="T4"/>
                <a:gd fmla="*/ 5 h 19" name="T5"/>
                <a:gd fmla="*/ 9 w 19" name="T6"/>
                <a:gd fmla="*/ 0 h 19" name="T7"/>
                <a:gd fmla="*/ 19 w 19" name="T8"/>
                <a:gd fmla="*/ 10 h 19" name="T9"/>
                <a:gd fmla="*/ 14 w 19" name="T10"/>
                <a:gd fmla="*/ 19 h 19" name="T11"/>
                <a:gd fmla="*/ 15 w 19" name="T12"/>
                <a:gd fmla="*/ 14 h 1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9" w="19">
                  <a:moveTo>
                    <a:pt x="15" y="14"/>
                  </a:moveTo>
                  <a:cubicBezTo>
                    <a:pt x="15" y="9"/>
                    <a:pt x="10" y="4"/>
                    <a:pt x="5" y="4"/>
                  </a:cubicBezTo>
                  <a:cubicBezTo>
                    <a:pt x="3" y="4"/>
                    <a:pt x="1" y="5"/>
                    <a:pt x="0" y="5"/>
                  </a:cubicBezTo>
                  <a:cubicBezTo>
                    <a:pt x="2" y="2"/>
                    <a:pt x="5" y="0"/>
                    <a:pt x="9" y="0"/>
                  </a:cubicBezTo>
                  <a:cubicBezTo>
                    <a:pt x="15" y="0"/>
                    <a:pt x="19" y="4"/>
                    <a:pt x="19" y="10"/>
                  </a:cubicBezTo>
                  <a:cubicBezTo>
                    <a:pt x="19" y="14"/>
                    <a:pt x="17" y="17"/>
                    <a:pt x="14" y="19"/>
                  </a:cubicBezTo>
                  <a:cubicBezTo>
                    <a:pt x="14" y="18"/>
                    <a:pt x="15" y="16"/>
                    <a:pt x="15" y="14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5" name="Freeform 22"/>
            <p:cNvSpPr/>
            <p:nvPr/>
          </p:nvSpPr>
          <p:spPr bwMode="auto">
            <a:xfrm>
              <a:off x="871627" y="3190264"/>
              <a:ext cx="61632" cy="61632"/>
            </a:xfrm>
            <a:custGeom>
              <a:gdLst>
                <a:gd fmla="*/ 4 w 19" name="T0"/>
                <a:gd fmla="*/ 14 h 19" name="T1"/>
                <a:gd fmla="*/ 14 w 19" name="T2"/>
                <a:gd fmla="*/ 4 h 19" name="T3"/>
                <a:gd fmla="*/ 19 w 19" name="T4"/>
                <a:gd fmla="*/ 5 h 19" name="T5"/>
                <a:gd fmla="*/ 10 w 19" name="T6"/>
                <a:gd fmla="*/ 0 h 19" name="T7"/>
                <a:gd fmla="*/ 0 w 19" name="T8"/>
                <a:gd fmla="*/ 10 h 19" name="T9"/>
                <a:gd fmla="*/ 5 w 19" name="T10"/>
                <a:gd fmla="*/ 19 h 19" name="T11"/>
                <a:gd fmla="*/ 4 w 19" name="T12"/>
                <a:gd fmla="*/ 14 h 1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9" w="19">
                  <a:moveTo>
                    <a:pt x="4" y="14"/>
                  </a:moveTo>
                  <a:cubicBezTo>
                    <a:pt x="4" y="9"/>
                    <a:pt x="9" y="4"/>
                    <a:pt x="14" y="4"/>
                  </a:cubicBezTo>
                  <a:cubicBezTo>
                    <a:pt x="16" y="4"/>
                    <a:pt x="18" y="5"/>
                    <a:pt x="19" y="5"/>
                  </a:cubicBezTo>
                  <a:cubicBezTo>
                    <a:pt x="17" y="2"/>
                    <a:pt x="14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4"/>
                    <a:pt x="2" y="17"/>
                    <a:pt x="5" y="19"/>
                  </a:cubicBezTo>
                  <a:cubicBezTo>
                    <a:pt x="5" y="18"/>
                    <a:pt x="4" y="16"/>
                    <a:pt x="4" y="14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6" name="Freeform 23"/>
            <p:cNvSpPr/>
            <p:nvPr/>
          </p:nvSpPr>
          <p:spPr bwMode="auto">
            <a:xfrm>
              <a:off x="1281139" y="3277918"/>
              <a:ext cx="153396" cy="84915"/>
            </a:xfrm>
            <a:custGeom>
              <a:gdLst>
                <a:gd fmla="*/ 24 w 47" name="T0"/>
                <a:gd fmla="*/ 23 h 26" name="T1"/>
                <a:gd fmla="*/ 0 w 47" name="T2"/>
                <a:gd fmla="*/ 0 h 26" name="T3"/>
                <a:gd fmla="*/ 0 w 47" name="T4"/>
                <a:gd fmla="*/ 2 h 26" name="T5"/>
                <a:gd fmla="*/ 24 w 47" name="T6"/>
                <a:gd fmla="*/ 26 h 26" name="T7"/>
                <a:gd fmla="*/ 47 w 47" name="T8"/>
                <a:gd fmla="*/ 2 h 26" name="T9"/>
                <a:gd fmla="*/ 47 w 47" name="T10"/>
                <a:gd fmla="*/ 0 h 26" name="T11"/>
                <a:gd fmla="*/ 24 w 47" name="T12"/>
                <a:gd fmla="*/ 23 h 2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6" w="47">
                  <a:moveTo>
                    <a:pt x="24" y="23"/>
                  </a:moveTo>
                  <a:cubicBezTo>
                    <a:pt x="11" y="23"/>
                    <a:pt x="0" y="13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15"/>
                    <a:pt x="10" y="26"/>
                    <a:pt x="24" y="26"/>
                  </a:cubicBezTo>
                  <a:cubicBezTo>
                    <a:pt x="37" y="26"/>
                    <a:pt x="47" y="15"/>
                    <a:pt x="47" y="2"/>
                  </a:cubicBezTo>
                  <a:cubicBezTo>
                    <a:pt x="47" y="1"/>
                    <a:pt x="47" y="1"/>
                    <a:pt x="47" y="0"/>
                  </a:cubicBezTo>
                  <a:cubicBezTo>
                    <a:pt x="47" y="13"/>
                    <a:pt x="36" y="23"/>
                    <a:pt x="24" y="23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7" name="Freeform 24"/>
            <p:cNvSpPr/>
            <p:nvPr/>
          </p:nvSpPr>
          <p:spPr bwMode="auto">
            <a:xfrm>
              <a:off x="1037349" y="2912234"/>
              <a:ext cx="262964" cy="97242"/>
            </a:xfrm>
            <a:custGeom>
              <a:gdLst>
                <a:gd fmla="*/ 81 w 81" name="T0"/>
                <a:gd fmla="*/ 18 h 30" name="T1"/>
                <a:gd fmla="*/ 76 w 81" name="T2"/>
                <a:gd fmla="*/ 28 h 30" name="T3"/>
                <a:gd fmla="*/ 0 w 81" name="T4"/>
                <a:gd fmla="*/ 30 h 30" name="T5"/>
                <a:gd fmla="*/ 81 w 81" name="T6"/>
                <a:gd fmla="*/ 18 h 3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0" w="81">
                  <a:moveTo>
                    <a:pt x="81" y="18"/>
                  </a:moveTo>
                  <a:cubicBezTo>
                    <a:pt x="76" y="28"/>
                    <a:pt x="76" y="28"/>
                    <a:pt x="76" y="28"/>
                  </a:cubicBezTo>
                  <a:cubicBezTo>
                    <a:pt x="76" y="28"/>
                    <a:pt x="40" y="8"/>
                    <a:pt x="0" y="30"/>
                  </a:cubicBezTo>
                  <a:cubicBezTo>
                    <a:pt x="0" y="30"/>
                    <a:pt x="28" y="0"/>
                    <a:pt x="81" y="18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8" name="Freeform 25"/>
            <p:cNvSpPr/>
            <p:nvPr/>
          </p:nvSpPr>
          <p:spPr bwMode="auto">
            <a:xfrm>
              <a:off x="1413990" y="2912234"/>
              <a:ext cx="260225" cy="97242"/>
            </a:xfrm>
            <a:custGeom>
              <a:gdLst>
                <a:gd fmla="*/ 0 w 80" name="T0"/>
                <a:gd fmla="*/ 18 h 30" name="T1"/>
                <a:gd fmla="*/ 4 w 80" name="T2"/>
                <a:gd fmla="*/ 28 h 30" name="T3"/>
                <a:gd fmla="*/ 80 w 80" name="T4"/>
                <a:gd fmla="*/ 30 h 30" name="T5"/>
                <a:gd fmla="*/ 0 w 80" name="T6"/>
                <a:gd fmla="*/ 18 h 3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0" w="80">
                  <a:moveTo>
                    <a:pt x="0" y="18"/>
                  </a:moveTo>
                  <a:cubicBezTo>
                    <a:pt x="4" y="28"/>
                    <a:pt x="4" y="28"/>
                    <a:pt x="4" y="28"/>
                  </a:cubicBezTo>
                  <a:cubicBezTo>
                    <a:pt x="4" y="28"/>
                    <a:pt x="41" y="8"/>
                    <a:pt x="80" y="30"/>
                  </a:cubicBezTo>
                  <a:cubicBezTo>
                    <a:pt x="80" y="30"/>
                    <a:pt x="52" y="0"/>
                    <a:pt x="0" y="18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9" name="Freeform 26"/>
            <p:cNvSpPr/>
            <p:nvPr/>
          </p:nvSpPr>
          <p:spPr bwMode="auto">
            <a:xfrm>
              <a:off x="890801" y="2502723"/>
              <a:ext cx="923113" cy="661518"/>
            </a:xfrm>
            <a:custGeom>
              <a:gdLst>
                <a:gd fmla="*/ 281 w 284" name="T0"/>
                <a:gd fmla="*/ 86 h 204" name="T1"/>
                <a:gd fmla="*/ 73 w 284" name="T2"/>
                <a:gd fmla="*/ 14 h 204" name="T3"/>
                <a:gd fmla="*/ 81 w 284" name="T4"/>
                <a:gd fmla="*/ 1 h 204" name="T5"/>
                <a:gd fmla="*/ 39 w 284" name="T6"/>
                <a:gd fmla="*/ 28 h 204" name="T7"/>
                <a:gd fmla="*/ 33 w 284" name="T8"/>
                <a:gd fmla="*/ 33 h 204" name="T9"/>
                <a:gd fmla="*/ 32 w 284" name="T10"/>
                <a:gd fmla="*/ 34 h 204" name="T11"/>
                <a:gd fmla="*/ 32 w 284" name="T12"/>
                <a:gd fmla="*/ 34 h 204" name="T13"/>
                <a:gd fmla="*/ 22 w 284" name="T14"/>
                <a:gd fmla="*/ 70 h 204" name="T15"/>
                <a:gd fmla="*/ 18 w 284" name="T16"/>
                <a:gd fmla="*/ 193 h 204" name="T17"/>
                <a:gd fmla="*/ 19 w 284" name="T18"/>
                <a:gd fmla="*/ 194 h 204" name="T19"/>
                <a:gd fmla="*/ 20 w 284" name="T20"/>
                <a:gd fmla="*/ 199 h 204" name="T21"/>
                <a:gd fmla="*/ 25 w 284" name="T22"/>
                <a:gd fmla="*/ 192 h 204" name="T23"/>
                <a:gd fmla="*/ 29 w 284" name="T24"/>
                <a:gd fmla="*/ 162 h 204" name="T25"/>
                <a:gd fmla="*/ 42 w 284" name="T26"/>
                <a:gd fmla="*/ 106 h 204" name="T27"/>
                <a:gd fmla="*/ 47 w 284" name="T28"/>
                <a:gd fmla="*/ 106 h 204" name="T29"/>
                <a:gd fmla="*/ 209 w 284" name="T30"/>
                <a:gd fmla="*/ 134 h 204" name="T31"/>
                <a:gd fmla="*/ 202 w 284" name="T32"/>
                <a:gd fmla="*/ 129 h 204" name="T33"/>
                <a:gd fmla="*/ 235 w 284" name="T34"/>
                <a:gd fmla="*/ 119 h 204" name="T35"/>
                <a:gd fmla="*/ 246 w 284" name="T36"/>
                <a:gd fmla="*/ 117 h 204" name="T37"/>
                <a:gd fmla="*/ 253 w 284" name="T38"/>
                <a:gd fmla="*/ 126 h 204" name="T39"/>
                <a:gd fmla="*/ 258 w 284" name="T40"/>
                <a:gd fmla="*/ 151 h 204" name="T41"/>
                <a:gd fmla="*/ 266 w 284" name="T42"/>
                <a:gd fmla="*/ 204 h 204" name="T43"/>
                <a:gd fmla="*/ 271 w 284" name="T44"/>
                <a:gd fmla="*/ 199 h 204" name="T45"/>
                <a:gd fmla="*/ 279 w 284" name="T46"/>
                <a:gd fmla="*/ 131 h 204" name="T47"/>
                <a:gd fmla="*/ 281 w 284" name="T48"/>
                <a:gd fmla="*/ 86 h 204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04" w="284">
                  <a:moveTo>
                    <a:pt x="281" y="86"/>
                  </a:moveTo>
                  <a:cubicBezTo>
                    <a:pt x="259" y="0"/>
                    <a:pt x="125" y="6"/>
                    <a:pt x="73" y="14"/>
                  </a:cubicBezTo>
                  <a:cubicBezTo>
                    <a:pt x="72" y="9"/>
                    <a:pt x="81" y="1"/>
                    <a:pt x="81" y="1"/>
                  </a:cubicBezTo>
                  <a:cubicBezTo>
                    <a:pt x="61" y="10"/>
                    <a:pt x="47" y="21"/>
                    <a:pt x="39" y="28"/>
                  </a:cubicBezTo>
                  <a:cubicBezTo>
                    <a:pt x="37" y="30"/>
                    <a:pt x="35" y="31"/>
                    <a:pt x="33" y="33"/>
                  </a:cubicBezTo>
                  <a:cubicBezTo>
                    <a:pt x="33" y="34"/>
                    <a:pt x="32" y="34"/>
                    <a:pt x="32" y="34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22" y="46"/>
                    <a:pt x="20" y="58"/>
                    <a:pt x="22" y="70"/>
                  </a:cubicBezTo>
                  <a:cubicBezTo>
                    <a:pt x="8" y="97"/>
                    <a:pt x="0" y="137"/>
                    <a:pt x="18" y="193"/>
                  </a:cubicBezTo>
                  <a:cubicBezTo>
                    <a:pt x="19" y="193"/>
                    <a:pt x="19" y="194"/>
                    <a:pt x="19" y="194"/>
                  </a:cubicBezTo>
                  <a:cubicBezTo>
                    <a:pt x="19" y="196"/>
                    <a:pt x="20" y="197"/>
                    <a:pt x="20" y="199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7" y="178"/>
                    <a:pt x="29" y="162"/>
                  </a:cubicBezTo>
                  <a:cubicBezTo>
                    <a:pt x="42" y="106"/>
                    <a:pt x="42" y="106"/>
                    <a:pt x="42" y="106"/>
                  </a:cubicBezTo>
                  <a:cubicBezTo>
                    <a:pt x="42" y="106"/>
                    <a:pt x="44" y="106"/>
                    <a:pt x="47" y="106"/>
                  </a:cubicBezTo>
                  <a:cubicBezTo>
                    <a:pt x="79" y="118"/>
                    <a:pt x="138" y="135"/>
                    <a:pt x="209" y="134"/>
                  </a:cubicBezTo>
                  <a:cubicBezTo>
                    <a:pt x="202" y="129"/>
                    <a:pt x="202" y="129"/>
                    <a:pt x="202" y="129"/>
                  </a:cubicBezTo>
                  <a:cubicBezTo>
                    <a:pt x="202" y="129"/>
                    <a:pt x="217" y="125"/>
                    <a:pt x="235" y="119"/>
                  </a:cubicBezTo>
                  <a:cubicBezTo>
                    <a:pt x="239" y="119"/>
                    <a:pt x="243" y="118"/>
                    <a:pt x="246" y="117"/>
                  </a:cubicBezTo>
                  <a:cubicBezTo>
                    <a:pt x="253" y="126"/>
                    <a:pt x="253" y="126"/>
                    <a:pt x="253" y="126"/>
                  </a:cubicBezTo>
                  <a:cubicBezTo>
                    <a:pt x="253" y="126"/>
                    <a:pt x="256" y="143"/>
                    <a:pt x="258" y="151"/>
                  </a:cubicBezTo>
                  <a:cubicBezTo>
                    <a:pt x="259" y="158"/>
                    <a:pt x="266" y="204"/>
                    <a:pt x="266" y="204"/>
                  </a:cubicBezTo>
                  <a:cubicBezTo>
                    <a:pt x="271" y="199"/>
                    <a:pt x="271" y="199"/>
                    <a:pt x="271" y="199"/>
                  </a:cubicBezTo>
                  <a:cubicBezTo>
                    <a:pt x="271" y="199"/>
                    <a:pt x="279" y="144"/>
                    <a:pt x="279" y="131"/>
                  </a:cubicBezTo>
                  <a:cubicBezTo>
                    <a:pt x="279" y="120"/>
                    <a:pt x="284" y="95"/>
                    <a:pt x="281" y="86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0" name="Freeform 27"/>
            <p:cNvSpPr/>
            <p:nvPr/>
          </p:nvSpPr>
          <p:spPr bwMode="auto">
            <a:xfrm>
              <a:off x="1479731" y="6108888"/>
              <a:ext cx="362945" cy="130112"/>
            </a:xfrm>
            <a:custGeom>
              <a:gdLst>
                <a:gd fmla="*/ 54 w 112" name="T0"/>
                <a:gd fmla="*/ 0 h 40" name="T1"/>
                <a:gd fmla="*/ 56 w 112" name="T2"/>
                <a:gd fmla="*/ 0 h 40" name="T3"/>
                <a:gd fmla="*/ 58 w 112" name="T4"/>
                <a:gd fmla="*/ 0 h 40" name="T5"/>
                <a:gd fmla="*/ 60 w 112" name="T6"/>
                <a:gd fmla="*/ 0 h 40" name="T7"/>
                <a:gd fmla="*/ 60 w 112" name="T8"/>
                <a:gd fmla="*/ 0 h 40" name="T9"/>
                <a:gd fmla="*/ 112 w 112" name="T10"/>
                <a:gd fmla="*/ 40 h 40" name="T11"/>
                <a:gd fmla="*/ 0 w 112" name="T12"/>
                <a:gd fmla="*/ 40 h 40" name="T13"/>
                <a:gd fmla="*/ 0 w 112" name="T14"/>
                <a:gd fmla="*/ 0 h 40" name="T15"/>
                <a:gd fmla="*/ 54 w 112" name="T16"/>
                <a:gd fmla="*/ 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112">
                  <a:moveTo>
                    <a:pt x="54" y="0"/>
                  </a:moveTo>
                  <a:cubicBezTo>
                    <a:pt x="55" y="0"/>
                    <a:pt x="55" y="0"/>
                    <a:pt x="56" y="0"/>
                  </a:cubicBezTo>
                  <a:cubicBezTo>
                    <a:pt x="57" y="0"/>
                    <a:pt x="58" y="0"/>
                    <a:pt x="58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89" y="1"/>
                    <a:pt x="112" y="19"/>
                    <a:pt x="112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54" y="0"/>
                  </a:lnTo>
                  <a:close/>
                </a:path>
              </a:pathLst>
            </a:custGeom>
            <a:solidFill>
              <a:srgbClr val="5431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1" name="Freeform 28"/>
            <p:cNvSpPr/>
            <p:nvPr/>
          </p:nvSpPr>
          <p:spPr bwMode="auto">
            <a:xfrm>
              <a:off x="871627" y="6108888"/>
              <a:ext cx="364315" cy="130112"/>
            </a:xfrm>
            <a:custGeom>
              <a:gdLst>
                <a:gd fmla="*/ 58 w 112" name="T0"/>
                <a:gd fmla="*/ 0 h 40" name="T1"/>
                <a:gd fmla="*/ 56 w 112" name="T2"/>
                <a:gd fmla="*/ 0 h 40" name="T3"/>
                <a:gd fmla="*/ 54 w 112" name="T4"/>
                <a:gd fmla="*/ 0 h 40" name="T5"/>
                <a:gd fmla="*/ 53 w 112" name="T6"/>
                <a:gd fmla="*/ 0 h 40" name="T7"/>
                <a:gd fmla="*/ 53 w 112" name="T8"/>
                <a:gd fmla="*/ 0 h 40" name="T9"/>
                <a:gd fmla="*/ 0 w 112" name="T10"/>
                <a:gd fmla="*/ 40 h 40" name="T11"/>
                <a:gd fmla="*/ 112 w 112" name="T12"/>
                <a:gd fmla="*/ 40 h 40" name="T13"/>
                <a:gd fmla="*/ 112 w 112" name="T14"/>
                <a:gd fmla="*/ 0 h 40" name="T15"/>
                <a:gd fmla="*/ 58 w 112" name="T16"/>
                <a:gd fmla="*/ 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112">
                  <a:moveTo>
                    <a:pt x="58" y="0"/>
                  </a:moveTo>
                  <a:cubicBezTo>
                    <a:pt x="58" y="0"/>
                    <a:pt x="57" y="0"/>
                    <a:pt x="56" y="0"/>
                  </a:cubicBezTo>
                  <a:cubicBezTo>
                    <a:pt x="55" y="0"/>
                    <a:pt x="55" y="0"/>
                    <a:pt x="54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23" y="1"/>
                    <a:pt x="0" y="19"/>
                    <a:pt x="0" y="40"/>
                  </a:cubicBezTo>
                  <a:cubicBezTo>
                    <a:pt x="112" y="40"/>
                    <a:pt x="112" y="40"/>
                    <a:pt x="112" y="40"/>
                  </a:cubicBezTo>
                  <a:cubicBezTo>
                    <a:pt x="112" y="0"/>
                    <a:pt x="112" y="0"/>
                    <a:pt x="112" y="0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5431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2" name="Freeform 29"/>
            <p:cNvSpPr/>
            <p:nvPr/>
          </p:nvSpPr>
          <p:spPr bwMode="auto">
            <a:xfrm>
              <a:off x="1463296" y="4626977"/>
              <a:ext cx="327335" cy="78067"/>
            </a:xfrm>
            <a:custGeom>
              <a:gdLst>
                <a:gd fmla="*/ 6 w 101" name="T0"/>
                <a:gd fmla="*/ 24 h 24" name="T1"/>
                <a:gd fmla="*/ 95 w 101" name="T2"/>
                <a:gd fmla="*/ 24 h 24" name="T3"/>
                <a:gd fmla="*/ 101 w 101" name="T4"/>
                <a:gd fmla="*/ 18 h 24" name="T5"/>
                <a:gd fmla="*/ 101 w 101" name="T6"/>
                <a:gd fmla="*/ 6 h 24" name="T7"/>
                <a:gd fmla="*/ 95 w 101" name="T8"/>
                <a:gd fmla="*/ 0 h 24" name="T9"/>
                <a:gd fmla="*/ 6 w 101" name="T10"/>
                <a:gd fmla="*/ 0 h 24" name="T11"/>
                <a:gd fmla="*/ 0 w 101" name="T12"/>
                <a:gd fmla="*/ 6 h 24" name="T13"/>
                <a:gd fmla="*/ 0 w 101" name="T14"/>
                <a:gd fmla="*/ 18 h 24" name="T15"/>
                <a:gd fmla="*/ 6 w 101" name="T16"/>
                <a:gd fmla="*/ 24 h 2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4" w="100">
                  <a:moveTo>
                    <a:pt x="6" y="24"/>
                  </a:moveTo>
                  <a:cubicBezTo>
                    <a:pt x="95" y="24"/>
                    <a:pt x="95" y="24"/>
                    <a:pt x="95" y="24"/>
                  </a:cubicBezTo>
                  <a:cubicBezTo>
                    <a:pt x="98" y="24"/>
                    <a:pt x="101" y="21"/>
                    <a:pt x="101" y="18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2"/>
                    <a:pt x="98" y="0"/>
                    <a:pt x="9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3" y="24"/>
                    <a:pt x="6" y="24"/>
                  </a:cubicBez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3" name="Freeform 30"/>
            <p:cNvSpPr/>
            <p:nvPr/>
          </p:nvSpPr>
          <p:spPr bwMode="auto">
            <a:xfrm>
              <a:off x="923672" y="4626977"/>
              <a:ext cx="328705" cy="78067"/>
            </a:xfrm>
            <a:custGeom>
              <a:gdLst>
                <a:gd fmla="*/ 6 w 101" name="T0"/>
                <a:gd fmla="*/ 24 h 24" name="T1"/>
                <a:gd fmla="*/ 95 w 101" name="T2"/>
                <a:gd fmla="*/ 24 h 24" name="T3"/>
                <a:gd fmla="*/ 101 w 101" name="T4"/>
                <a:gd fmla="*/ 18 h 24" name="T5"/>
                <a:gd fmla="*/ 101 w 101" name="T6"/>
                <a:gd fmla="*/ 6 h 24" name="T7"/>
                <a:gd fmla="*/ 95 w 101" name="T8"/>
                <a:gd fmla="*/ 0 h 24" name="T9"/>
                <a:gd fmla="*/ 6 w 101" name="T10"/>
                <a:gd fmla="*/ 0 h 24" name="T11"/>
                <a:gd fmla="*/ 0 w 101" name="T12"/>
                <a:gd fmla="*/ 6 h 24" name="T13"/>
                <a:gd fmla="*/ 0 w 101" name="T14"/>
                <a:gd fmla="*/ 18 h 24" name="T15"/>
                <a:gd fmla="*/ 6 w 101" name="T16"/>
                <a:gd fmla="*/ 24 h 2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4" w="100">
                  <a:moveTo>
                    <a:pt x="6" y="24"/>
                  </a:moveTo>
                  <a:cubicBezTo>
                    <a:pt x="95" y="24"/>
                    <a:pt x="95" y="24"/>
                    <a:pt x="95" y="24"/>
                  </a:cubicBezTo>
                  <a:cubicBezTo>
                    <a:pt x="99" y="24"/>
                    <a:pt x="101" y="21"/>
                    <a:pt x="101" y="18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2"/>
                    <a:pt x="99" y="0"/>
                    <a:pt x="9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3" y="24"/>
                    <a:pt x="6" y="24"/>
                  </a:cubicBez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4" name="Freeform 31"/>
            <p:cNvSpPr/>
            <p:nvPr/>
          </p:nvSpPr>
          <p:spPr bwMode="auto">
            <a:xfrm>
              <a:off x="2242600" y="3414879"/>
              <a:ext cx="227354" cy="434164"/>
            </a:xfrm>
            <a:custGeom>
              <a:gdLst>
                <a:gd fmla="*/ 2 w 70" name="T0"/>
                <a:gd fmla="*/ 90 h 134" name="T1"/>
                <a:gd fmla="*/ 10 w 70" name="T2"/>
                <a:gd fmla="*/ 4 h 134" name="T3"/>
                <a:gd fmla="*/ 23 w 70" name="T4"/>
                <a:gd fmla="*/ 36 h 134" name="T5"/>
                <a:gd fmla="*/ 62 w 70" name="T6"/>
                <a:gd fmla="*/ 59 h 134" name="T7"/>
                <a:gd fmla="*/ 2 w 70" name="T8"/>
                <a:gd fmla="*/ 90 h 13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4" w="70">
                  <a:moveTo>
                    <a:pt x="2" y="90"/>
                  </a:moveTo>
                  <a:cubicBezTo>
                    <a:pt x="2" y="90"/>
                    <a:pt x="0" y="7"/>
                    <a:pt x="10" y="4"/>
                  </a:cubicBezTo>
                  <a:cubicBezTo>
                    <a:pt x="20" y="0"/>
                    <a:pt x="24" y="33"/>
                    <a:pt x="23" y="36"/>
                  </a:cubicBezTo>
                  <a:cubicBezTo>
                    <a:pt x="22" y="38"/>
                    <a:pt x="70" y="30"/>
                    <a:pt x="62" y="59"/>
                  </a:cubicBezTo>
                  <a:cubicBezTo>
                    <a:pt x="54" y="88"/>
                    <a:pt x="28" y="134"/>
                    <a:pt x="2" y="90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5" name="Freeform 32"/>
            <p:cNvSpPr/>
            <p:nvPr/>
          </p:nvSpPr>
          <p:spPr bwMode="auto">
            <a:xfrm>
              <a:off x="1787892" y="3706604"/>
              <a:ext cx="627278" cy="742325"/>
            </a:xfrm>
            <a:custGeom>
              <a:gdLst>
                <a:gd fmla="*/ 193 w 193" name="T0"/>
                <a:gd fmla="*/ 4 h 229" name="T1"/>
                <a:gd fmla="*/ 138 w 193" name="T2"/>
                <a:gd fmla="*/ 0 h 229" name="T3"/>
                <a:gd fmla="*/ 129 w 193" name="T4"/>
                <a:gd fmla="*/ 127 h 229" name="T5"/>
                <a:gd fmla="*/ 44 w 193" name="T6"/>
                <a:gd fmla="*/ 18 h 229" name="T7"/>
                <a:gd fmla="*/ 0 w 193" name="T8"/>
                <a:gd fmla="*/ 52 h 229" name="T9"/>
                <a:gd fmla="*/ 129 w 193" name="T10"/>
                <a:gd fmla="*/ 218 h 229" name="T11"/>
                <a:gd fmla="*/ 148 w 193" name="T12"/>
                <a:gd fmla="*/ 228 h 229" name="T13"/>
                <a:gd fmla="*/ 159 w 193" name="T14"/>
                <a:gd fmla="*/ 227 h 229" name="T15"/>
                <a:gd fmla="*/ 178 w 193" name="T16"/>
                <a:gd fmla="*/ 203 h 229" name="T17"/>
                <a:gd fmla="*/ 193 w 193" name="T18"/>
                <a:gd fmla="*/ 4 h 22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29" w="193">
                  <a:moveTo>
                    <a:pt x="193" y="4"/>
                  </a:moveTo>
                  <a:cubicBezTo>
                    <a:pt x="138" y="0"/>
                    <a:pt x="138" y="0"/>
                    <a:pt x="138" y="0"/>
                  </a:cubicBezTo>
                  <a:cubicBezTo>
                    <a:pt x="129" y="127"/>
                    <a:pt x="129" y="127"/>
                    <a:pt x="129" y="127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129" y="218"/>
                    <a:pt x="129" y="218"/>
                    <a:pt x="129" y="218"/>
                  </a:cubicBezTo>
                  <a:cubicBezTo>
                    <a:pt x="134" y="224"/>
                    <a:pt x="140" y="228"/>
                    <a:pt x="148" y="228"/>
                  </a:cubicBezTo>
                  <a:cubicBezTo>
                    <a:pt x="151" y="229"/>
                    <a:pt x="155" y="229"/>
                    <a:pt x="159" y="227"/>
                  </a:cubicBezTo>
                  <a:cubicBezTo>
                    <a:pt x="170" y="224"/>
                    <a:pt x="178" y="214"/>
                    <a:pt x="178" y="203"/>
                  </a:cubicBezTo>
                  <a:lnTo>
                    <a:pt x="193" y="4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0" name="Freeform 37"/>
            <p:cNvSpPr/>
            <p:nvPr/>
          </p:nvSpPr>
          <p:spPr bwMode="auto">
            <a:xfrm>
              <a:off x="1181157" y="3414879"/>
              <a:ext cx="353358" cy="180788"/>
            </a:xfrm>
            <a:custGeom>
              <a:gdLst>
                <a:gd fmla="*/ 0 w 109" name="T0"/>
                <a:gd fmla="*/ 2 h 56" name="T1"/>
                <a:gd fmla="*/ 55 w 109" name="T2"/>
                <a:gd fmla="*/ 55 h 56" name="T3"/>
                <a:gd fmla="*/ 109 w 109" name="T4"/>
                <a:gd fmla="*/ 0 h 56" name="T5"/>
                <a:gd fmla="*/ 0 w 109" name="T6"/>
                <a:gd fmla="*/ 2 h 5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6" w="109">
                  <a:moveTo>
                    <a:pt x="0" y="2"/>
                  </a:moveTo>
                  <a:cubicBezTo>
                    <a:pt x="0" y="32"/>
                    <a:pt x="25" y="56"/>
                    <a:pt x="55" y="55"/>
                  </a:cubicBezTo>
                  <a:cubicBezTo>
                    <a:pt x="85" y="54"/>
                    <a:pt x="109" y="30"/>
                    <a:pt x="109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1" name="Freeform 38"/>
            <p:cNvSpPr/>
            <p:nvPr/>
          </p:nvSpPr>
          <p:spPr bwMode="auto">
            <a:xfrm>
              <a:off x="1271551" y="3528556"/>
              <a:ext cx="175309" cy="64371"/>
            </a:xfrm>
            <a:custGeom>
              <a:gdLst>
                <a:gd fmla="*/ 0 w 54" name="T0"/>
                <a:gd fmla="*/ 13 h 20" name="T1"/>
                <a:gd fmla="*/ 27 w 54" name="T2"/>
                <a:gd fmla="*/ 20 h 20" name="T3"/>
                <a:gd fmla="*/ 54 w 54" name="T4"/>
                <a:gd fmla="*/ 12 h 20" name="T5"/>
                <a:gd fmla="*/ 27 w 54" name="T6"/>
                <a:gd fmla="*/ 0 h 20" name="T7"/>
                <a:gd fmla="*/ 0 w 54" name="T8"/>
                <a:gd fmla="*/ 13 h 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" w="54">
                  <a:moveTo>
                    <a:pt x="0" y="13"/>
                  </a:moveTo>
                  <a:cubicBezTo>
                    <a:pt x="8" y="18"/>
                    <a:pt x="17" y="20"/>
                    <a:pt x="27" y="20"/>
                  </a:cubicBezTo>
                  <a:cubicBezTo>
                    <a:pt x="37" y="20"/>
                    <a:pt x="46" y="17"/>
                    <a:pt x="54" y="12"/>
                  </a:cubicBezTo>
                  <a:cubicBezTo>
                    <a:pt x="49" y="5"/>
                    <a:pt x="39" y="0"/>
                    <a:pt x="27" y="0"/>
                  </a:cubicBezTo>
                  <a:cubicBezTo>
                    <a:pt x="15" y="1"/>
                    <a:pt x="4" y="6"/>
                    <a:pt x="0" y="13"/>
                  </a:cubicBezTo>
                  <a:close/>
                </a:path>
              </a:pathLst>
            </a:custGeom>
            <a:solidFill>
              <a:srgbClr val="F2707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2" name="Freeform 39"/>
            <p:cNvSpPr/>
            <p:nvPr/>
          </p:nvSpPr>
          <p:spPr bwMode="auto">
            <a:xfrm>
              <a:off x="1186636" y="3414879"/>
              <a:ext cx="338292" cy="71219"/>
            </a:xfrm>
            <a:custGeom>
              <a:gdLst>
                <a:gd fmla="*/ 53 w 104" name="T0"/>
                <a:gd fmla="*/ 21 h 22" name="T1"/>
                <a:gd fmla="*/ 104 w 104" name="T2"/>
                <a:gd fmla="*/ 0 h 22" name="T3"/>
                <a:gd fmla="*/ 0 w 104" name="T4"/>
                <a:gd fmla="*/ 2 h 22" name="T5"/>
                <a:gd fmla="*/ 53 w 104" name="T6"/>
                <a:gd fmla="*/ 21 h 2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2" w="104">
                  <a:moveTo>
                    <a:pt x="53" y="21"/>
                  </a:moveTo>
                  <a:cubicBezTo>
                    <a:pt x="77" y="21"/>
                    <a:pt x="98" y="12"/>
                    <a:pt x="10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7" y="14"/>
                    <a:pt x="28" y="22"/>
                    <a:pt x="53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3" name="Freeform 40"/>
            <p:cNvSpPr/>
            <p:nvPr/>
          </p:nvSpPr>
          <p:spPr bwMode="auto">
            <a:xfrm>
              <a:off x="1434534" y="3028651"/>
              <a:ext cx="213658" cy="210919"/>
            </a:xfrm>
            <a:custGeom>
              <a:gdLst>
                <a:gd fmla="*/ 62 w 66" name="T0"/>
                <a:gd fmla="*/ 38 h 65" name="T1"/>
                <a:gd fmla="*/ 41 w 66" name="T2"/>
                <a:gd fmla="*/ 7 h 65" name="T3"/>
                <a:gd fmla="*/ 2 w 66" name="T4"/>
                <a:gd fmla="*/ 35 h 65" name="T5"/>
                <a:gd fmla="*/ 62 w 66" name="T6"/>
                <a:gd fmla="*/ 38 h 6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5" w="66">
                  <a:moveTo>
                    <a:pt x="62" y="38"/>
                  </a:moveTo>
                  <a:cubicBezTo>
                    <a:pt x="62" y="38"/>
                    <a:pt x="66" y="14"/>
                    <a:pt x="41" y="7"/>
                  </a:cubicBezTo>
                  <a:cubicBezTo>
                    <a:pt x="15" y="0"/>
                    <a:pt x="0" y="27"/>
                    <a:pt x="2" y="35"/>
                  </a:cubicBezTo>
                  <a:cubicBezTo>
                    <a:pt x="5" y="43"/>
                    <a:pt x="25" y="65"/>
                    <a:pt x="62" y="38"/>
                  </a:cubicBezTo>
                  <a:close/>
                </a:path>
              </a:pathLst>
            </a:cu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4" name="Oval 41"/>
            <p:cNvSpPr>
              <a:spLocks noChangeArrowheads="1"/>
            </p:cNvSpPr>
            <p:nvPr/>
          </p:nvSpPr>
          <p:spPr bwMode="auto">
            <a:xfrm>
              <a:off x="1475622" y="3061521"/>
              <a:ext cx="127373" cy="123264"/>
            </a:xfrm>
            <a:prstGeom prst="ellipse">
              <a:avLst/>
            </a:prstGeom>
            <a:solidFill>
              <a:srgbClr val="C1723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5" name="Freeform 42"/>
            <p:cNvSpPr/>
            <p:nvPr/>
          </p:nvSpPr>
          <p:spPr bwMode="auto">
            <a:xfrm>
              <a:off x="1505754" y="3087544"/>
              <a:ext cx="71219" cy="73959"/>
            </a:xfrm>
            <a:custGeom>
              <a:gdLst>
                <a:gd fmla="*/ 2 w 22" name="T0"/>
                <a:gd fmla="*/ 14 h 23" name="T1"/>
                <a:gd fmla="*/ 14 w 22" name="T2"/>
                <a:gd fmla="*/ 21 h 23" name="T3"/>
                <a:gd fmla="*/ 21 w 22" name="T4"/>
                <a:gd fmla="*/ 9 h 23" name="T5"/>
                <a:gd fmla="*/ 9 w 22" name="T6"/>
                <a:gd fmla="*/ 2 h 23" name="T7"/>
                <a:gd fmla="*/ 2 w 22" name="T8"/>
                <a:gd fmla="*/ 14 h 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3" w="22">
                  <a:moveTo>
                    <a:pt x="2" y="14"/>
                  </a:moveTo>
                  <a:cubicBezTo>
                    <a:pt x="3" y="19"/>
                    <a:pt x="8" y="23"/>
                    <a:pt x="14" y="21"/>
                  </a:cubicBezTo>
                  <a:cubicBezTo>
                    <a:pt x="19" y="20"/>
                    <a:pt x="22" y="14"/>
                    <a:pt x="21" y="9"/>
                  </a:cubicBezTo>
                  <a:cubicBezTo>
                    <a:pt x="19" y="4"/>
                    <a:pt x="14" y="0"/>
                    <a:pt x="9" y="2"/>
                  </a:cubicBezTo>
                  <a:cubicBezTo>
                    <a:pt x="3" y="3"/>
                    <a:pt x="0" y="9"/>
                    <a:pt x="2" y="14"/>
                  </a:cubicBezTo>
                  <a:close/>
                </a:path>
              </a:pathLst>
            </a:custGeom>
            <a:solidFill>
              <a:srgbClr val="48201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6" name="Freeform 43"/>
            <p:cNvSpPr/>
            <p:nvPr/>
          </p:nvSpPr>
          <p:spPr bwMode="auto">
            <a:xfrm>
              <a:off x="1063372" y="3028651"/>
              <a:ext cx="217767" cy="210919"/>
            </a:xfrm>
            <a:custGeom>
              <a:gdLst>
                <a:gd fmla="*/ 4 w 67" name="T0"/>
                <a:gd fmla="*/ 38 h 65" name="T1"/>
                <a:gd fmla="*/ 26 w 67" name="T2"/>
                <a:gd fmla="*/ 7 h 65" name="T3"/>
                <a:gd fmla="*/ 64 w 67" name="T4"/>
                <a:gd fmla="*/ 35 h 65" name="T5"/>
                <a:gd fmla="*/ 4 w 67" name="T6"/>
                <a:gd fmla="*/ 38 h 6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5" w="67">
                  <a:moveTo>
                    <a:pt x="4" y="38"/>
                  </a:moveTo>
                  <a:cubicBezTo>
                    <a:pt x="4" y="38"/>
                    <a:pt x="0" y="14"/>
                    <a:pt x="26" y="7"/>
                  </a:cubicBezTo>
                  <a:cubicBezTo>
                    <a:pt x="52" y="0"/>
                    <a:pt x="67" y="27"/>
                    <a:pt x="64" y="35"/>
                  </a:cubicBezTo>
                  <a:cubicBezTo>
                    <a:pt x="61" y="43"/>
                    <a:pt x="41" y="65"/>
                    <a:pt x="4" y="38"/>
                  </a:cubicBezTo>
                  <a:close/>
                </a:path>
              </a:pathLst>
            </a:cu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1108568" y="3061521"/>
              <a:ext cx="127373" cy="123264"/>
            </a:xfrm>
            <a:prstGeom prst="ellipse">
              <a:avLst/>
            </a:prstGeom>
            <a:solidFill>
              <a:srgbClr val="C1723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8" name="Freeform 45"/>
            <p:cNvSpPr/>
            <p:nvPr/>
          </p:nvSpPr>
          <p:spPr bwMode="auto">
            <a:xfrm>
              <a:off x="1134591" y="3087544"/>
              <a:ext cx="71219" cy="73959"/>
            </a:xfrm>
            <a:custGeom>
              <a:gdLst>
                <a:gd fmla="*/ 21 w 22" name="T0"/>
                <a:gd fmla="*/ 14 h 23" name="T1"/>
                <a:gd fmla="*/ 9 w 22" name="T2"/>
                <a:gd fmla="*/ 21 h 23" name="T3"/>
                <a:gd fmla="*/ 1 w 22" name="T4"/>
                <a:gd fmla="*/ 9 h 23" name="T5"/>
                <a:gd fmla="*/ 14 w 22" name="T6"/>
                <a:gd fmla="*/ 2 h 23" name="T7"/>
                <a:gd fmla="*/ 21 w 22" name="T8"/>
                <a:gd fmla="*/ 14 h 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3" w="22">
                  <a:moveTo>
                    <a:pt x="21" y="14"/>
                  </a:moveTo>
                  <a:cubicBezTo>
                    <a:pt x="19" y="19"/>
                    <a:pt x="14" y="23"/>
                    <a:pt x="9" y="21"/>
                  </a:cubicBezTo>
                  <a:cubicBezTo>
                    <a:pt x="3" y="20"/>
                    <a:pt x="0" y="14"/>
                    <a:pt x="1" y="9"/>
                  </a:cubicBezTo>
                  <a:cubicBezTo>
                    <a:pt x="3" y="4"/>
                    <a:pt x="8" y="0"/>
                    <a:pt x="14" y="2"/>
                  </a:cubicBezTo>
                  <a:cubicBezTo>
                    <a:pt x="19" y="3"/>
                    <a:pt x="22" y="9"/>
                    <a:pt x="21" y="14"/>
                  </a:cubicBezTo>
                  <a:close/>
                </a:path>
              </a:pathLst>
            </a:custGeom>
            <a:solidFill>
              <a:srgbClr val="48201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9" name="Oval 46"/>
            <p:cNvSpPr>
              <a:spLocks noChangeArrowheads="1"/>
            </p:cNvSpPr>
            <p:nvPr/>
          </p:nvSpPr>
          <p:spPr bwMode="auto">
            <a:xfrm>
              <a:off x="1177049" y="3080696"/>
              <a:ext cx="42458" cy="38349"/>
            </a:xfrm>
            <a:prstGeom prst="ellipse">
              <a:avLst/>
            </a:pr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0" name="Oval 47"/>
            <p:cNvSpPr>
              <a:spLocks noChangeArrowheads="1"/>
            </p:cNvSpPr>
            <p:nvPr/>
          </p:nvSpPr>
          <p:spPr bwMode="auto">
            <a:xfrm>
              <a:off x="1496166" y="3080696"/>
              <a:ext cx="38349" cy="38349"/>
            </a:xfrm>
            <a:prstGeom prst="ellipse">
              <a:avLst/>
            </a:pr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36" name="组合 135"/>
          <p:cNvGrpSpPr/>
          <p:nvPr/>
        </p:nvGrpSpPr>
        <p:grpSpPr>
          <a:xfrm>
            <a:off x="3651209" y="2623425"/>
            <a:ext cx="1608306" cy="1581150"/>
            <a:chOff x="3651209" y="2623425"/>
            <a:chExt cx="1608306" cy="1581150"/>
          </a:xfrm>
          <a:effectLst>
            <a:reflection algn="bl" blurRad="6350" dir="5400000" endA="300" endPos="35000" rotWithShape="0" stA="52000" sy="-100000"/>
          </a:effectLst>
        </p:grpSpPr>
        <p:sp>
          <p:nvSpPr>
            <p:cNvPr id="51" name="椭圆 50"/>
            <p:cNvSpPr/>
            <p:nvPr/>
          </p:nvSpPr>
          <p:spPr>
            <a:xfrm>
              <a:off x="3651209" y="2623425"/>
              <a:ext cx="1581150" cy="1581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2" name="Freeform 46"/>
            <p:cNvSpPr>
              <a:spLocks noEditPoints="1"/>
            </p:cNvSpPr>
            <p:nvPr/>
          </p:nvSpPr>
          <p:spPr bwMode="auto">
            <a:xfrm>
              <a:off x="4184609" y="2916418"/>
              <a:ext cx="514350" cy="518008"/>
            </a:xfrm>
            <a:custGeom>
              <a:gdLst>
                <a:gd fmla="*/ 198 w 201" name="T0"/>
                <a:gd fmla="*/ 35 h 202" name="T1"/>
                <a:gd fmla="*/ 188 w 201" name="T2"/>
                <a:gd fmla="*/ 44 h 202" name="T3"/>
                <a:gd fmla="*/ 157 w 201" name="T4"/>
                <a:gd fmla="*/ 13 h 202" name="T5"/>
                <a:gd fmla="*/ 167 w 201" name="T6"/>
                <a:gd fmla="*/ 4 h 202" name="T7"/>
                <a:gd fmla="*/ 179 w 201" name="T8"/>
                <a:gd fmla="*/ 3 h 202" name="T9"/>
                <a:gd fmla="*/ 198 w 201" name="T10"/>
                <a:gd fmla="*/ 23 h 202" name="T11"/>
                <a:gd fmla="*/ 198 w 201" name="T12"/>
                <a:gd fmla="*/ 35 h 202" name="T13"/>
                <a:gd fmla="*/ 115 w 201" name="T14"/>
                <a:gd fmla="*/ 117 h 202" name="T15"/>
                <a:gd fmla="*/ 84 w 201" name="T16"/>
                <a:gd fmla="*/ 86 h 202" name="T17"/>
                <a:gd fmla="*/ 153 w 201" name="T18"/>
                <a:gd fmla="*/ 18 h 202" name="T19"/>
                <a:gd fmla="*/ 184 w 201" name="T20"/>
                <a:gd fmla="*/ 49 h 202" name="T21"/>
                <a:gd fmla="*/ 115 w 201" name="T22"/>
                <a:gd fmla="*/ 117 h 202" name="T23"/>
                <a:gd fmla="*/ 111 w 201" name="T24"/>
                <a:gd fmla="*/ 121 h 202" name="T25"/>
                <a:gd fmla="*/ 67 w 201" name="T26"/>
                <a:gd fmla="*/ 133 h 202" name="T27"/>
                <a:gd fmla="*/ 80 w 201" name="T28"/>
                <a:gd fmla="*/ 90 h 202" name="T29"/>
                <a:gd fmla="*/ 111 w 201" name="T30"/>
                <a:gd fmla="*/ 121 h 202" name="T31"/>
                <a:gd fmla="*/ 39 w 201" name="T32"/>
                <a:gd fmla="*/ 26 h 202" name="T33"/>
                <a:gd fmla="*/ 20 w 201" name="T34"/>
                <a:gd fmla="*/ 45 h 202" name="T35"/>
                <a:gd fmla="*/ 20 w 201" name="T36"/>
                <a:gd fmla="*/ 162 h 202" name="T37"/>
                <a:gd fmla="*/ 39 w 201" name="T38"/>
                <a:gd fmla="*/ 182 h 202" name="T39"/>
                <a:gd fmla="*/ 156 w 201" name="T40"/>
                <a:gd fmla="*/ 182 h 202" name="T41"/>
                <a:gd fmla="*/ 176 w 201" name="T42"/>
                <a:gd fmla="*/ 162 h 202" name="T43"/>
                <a:gd fmla="*/ 176 w 201" name="T44"/>
                <a:gd fmla="*/ 85 h 202" name="T45"/>
                <a:gd fmla="*/ 196 w 201" name="T46"/>
                <a:gd fmla="*/ 66 h 202" name="T47"/>
                <a:gd fmla="*/ 196 w 201" name="T48"/>
                <a:gd fmla="*/ 169 h 202" name="T49"/>
                <a:gd fmla="*/ 163 w 201" name="T50"/>
                <a:gd fmla="*/ 202 h 202" name="T51"/>
                <a:gd fmla="*/ 32 w 201" name="T52"/>
                <a:gd fmla="*/ 202 h 202" name="T53"/>
                <a:gd fmla="*/ 0 w 201" name="T54"/>
                <a:gd fmla="*/ 169 h 202" name="T55"/>
                <a:gd fmla="*/ 0 w 201" name="T56"/>
                <a:gd fmla="*/ 40 h 202" name="T57"/>
                <a:gd fmla="*/ 32 w 201" name="T58"/>
                <a:gd fmla="*/ 6 h 202" name="T59"/>
                <a:gd fmla="*/ 136 w 201" name="T60"/>
                <a:gd fmla="*/ 6 h 202" name="T61"/>
                <a:gd fmla="*/ 116 w 201" name="T62"/>
                <a:gd fmla="*/ 26 h 202" name="T63"/>
                <a:gd fmla="*/ 39 w 201" name="T64"/>
                <a:gd fmla="*/ 26 h 202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01" w="201">
                  <a:moveTo>
                    <a:pt x="198" y="35"/>
                  </a:moveTo>
                  <a:cubicBezTo>
                    <a:pt x="188" y="44"/>
                    <a:pt x="188" y="44"/>
                    <a:pt x="188" y="44"/>
                  </a:cubicBezTo>
                  <a:cubicBezTo>
                    <a:pt x="157" y="13"/>
                    <a:pt x="157" y="13"/>
                    <a:pt x="157" y="13"/>
                  </a:cubicBezTo>
                  <a:cubicBezTo>
                    <a:pt x="167" y="4"/>
                    <a:pt x="167" y="4"/>
                    <a:pt x="167" y="4"/>
                  </a:cubicBezTo>
                  <a:cubicBezTo>
                    <a:pt x="170" y="0"/>
                    <a:pt x="175" y="0"/>
                    <a:pt x="179" y="3"/>
                  </a:cubicBezTo>
                  <a:cubicBezTo>
                    <a:pt x="198" y="23"/>
                    <a:pt x="198" y="23"/>
                    <a:pt x="198" y="23"/>
                  </a:cubicBezTo>
                  <a:cubicBezTo>
                    <a:pt x="201" y="26"/>
                    <a:pt x="201" y="31"/>
                    <a:pt x="198" y="35"/>
                  </a:cubicBezTo>
                  <a:close/>
                  <a:moveTo>
                    <a:pt x="115" y="117"/>
                  </a:moveTo>
                  <a:cubicBezTo>
                    <a:pt x="84" y="86"/>
                    <a:pt x="84" y="86"/>
                    <a:pt x="84" y="86"/>
                  </a:cubicBezTo>
                  <a:cubicBezTo>
                    <a:pt x="153" y="18"/>
                    <a:pt x="153" y="18"/>
                    <a:pt x="153" y="18"/>
                  </a:cubicBezTo>
                  <a:cubicBezTo>
                    <a:pt x="184" y="49"/>
                    <a:pt x="184" y="49"/>
                    <a:pt x="184" y="49"/>
                  </a:cubicBezTo>
                  <a:lnTo>
                    <a:pt x="115" y="117"/>
                  </a:lnTo>
                  <a:close/>
                  <a:moveTo>
                    <a:pt x="111" y="121"/>
                  </a:moveTo>
                  <a:cubicBezTo>
                    <a:pt x="67" y="133"/>
                    <a:pt x="67" y="133"/>
                    <a:pt x="67" y="133"/>
                  </a:cubicBezTo>
                  <a:cubicBezTo>
                    <a:pt x="80" y="90"/>
                    <a:pt x="80" y="90"/>
                    <a:pt x="80" y="90"/>
                  </a:cubicBezTo>
                  <a:lnTo>
                    <a:pt x="111" y="121"/>
                  </a:lnTo>
                  <a:close/>
                  <a:moveTo>
                    <a:pt x="39" y="26"/>
                  </a:moveTo>
                  <a:cubicBezTo>
                    <a:pt x="28" y="26"/>
                    <a:pt x="20" y="34"/>
                    <a:pt x="20" y="45"/>
                  </a:cubicBezTo>
                  <a:cubicBezTo>
                    <a:pt x="20" y="162"/>
                    <a:pt x="20" y="162"/>
                    <a:pt x="20" y="162"/>
                  </a:cubicBezTo>
                  <a:cubicBezTo>
                    <a:pt x="20" y="173"/>
                    <a:pt x="28" y="182"/>
                    <a:pt x="39" y="182"/>
                  </a:cubicBezTo>
                  <a:cubicBezTo>
                    <a:pt x="156" y="182"/>
                    <a:pt x="156" y="182"/>
                    <a:pt x="156" y="182"/>
                  </a:cubicBezTo>
                  <a:cubicBezTo>
                    <a:pt x="167" y="182"/>
                    <a:pt x="176" y="173"/>
                    <a:pt x="176" y="162"/>
                  </a:cubicBezTo>
                  <a:cubicBezTo>
                    <a:pt x="176" y="85"/>
                    <a:pt x="176" y="85"/>
                    <a:pt x="176" y="85"/>
                  </a:cubicBezTo>
                  <a:cubicBezTo>
                    <a:pt x="196" y="66"/>
                    <a:pt x="196" y="66"/>
                    <a:pt x="196" y="66"/>
                  </a:cubicBezTo>
                  <a:cubicBezTo>
                    <a:pt x="196" y="169"/>
                    <a:pt x="196" y="169"/>
                    <a:pt x="196" y="169"/>
                  </a:cubicBezTo>
                  <a:cubicBezTo>
                    <a:pt x="196" y="187"/>
                    <a:pt x="181" y="202"/>
                    <a:pt x="163" y="202"/>
                  </a:cubicBezTo>
                  <a:cubicBezTo>
                    <a:pt x="32" y="202"/>
                    <a:pt x="32" y="202"/>
                    <a:pt x="32" y="202"/>
                  </a:cubicBezTo>
                  <a:cubicBezTo>
                    <a:pt x="14" y="202"/>
                    <a:pt x="0" y="187"/>
                    <a:pt x="0" y="169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22"/>
                    <a:pt x="14" y="6"/>
                    <a:pt x="32" y="6"/>
                  </a:cubicBezTo>
                  <a:cubicBezTo>
                    <a:pt x="136" y="6"/>
                    <a:pt x="136" y="6"/>
                    <a:pt x="136" y="6"/>
                  </a:cubicBezTo>
                  <a:cubicBezTo>
                    <a:pt x="116" y="26"/>
                    <a:pt x="116" y="26"/>
                    <a:pt x="116" y="26"/>
                  </a:cubicBezTo>
                  <a:lnTo>
                    <a:pt x="39" y="26"/>
                  </a:lnTo>
                  <a:close/>
                </a:path>
              </a:pathLst>
            </a:custGeom>
            <a:solidFill>
              <a:srgbClr val="E7E6E6">
                <a:lumMod val="50000"/>
              </a:srgb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defTabSz="608965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endParaRPr>
            </a:p>
          </p:txBody>
        </p:sp>
        <p:sp>
          <p:nvSpPr>
            <p:cNvPr id="53" name="标题 4"/>
            <p:cNvSpPr txBox="1"/>
            <p:nvPr/>
          </p:nvSpPr>
          <p:spPr>
            <a:xfrm>
              <a:off x="3651209" y="3524347"/>
              <a:ext cx="160830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20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投寄简历</a:t>
              </a:r>
            </a:p>
          </p:txBody>
        </p:sp>
      </p:grpSp>
      <p:grpSp>
        <p:nvGrpSpPr>
          <p:cNvPr id="138" name="组合 137"/>
          <p:cNvGrpSpPr/>
          <p:nvPr/>
        </p:nvGrpSpPr>
        <p:grpSpPr>
          <a:xfrm>
            <a:off x="7906591" y="2663045"/>
            <a:ext cx="1608306" cy="1581150"/>
            <a:chOff x="7906591" y="2663045"/>
            <a:chExt cx="1608306" cy="1581150"/>
          </a:xfrm>
          <a:effectLst>
            <a:reflection algn="bl" blurRad="6350" dir="5400000" endA="300" endPos="35000" rotWithShape="0" stA="52000" sy="-100000"/>
          </a:effectLst>
        </p:grpSpPr>
        <p:sp>
          <p:nvSpPr>
            <p:cNvPr id="54" name="椭圆 53"/>
            <p:cNvSpPr/>
            <p:nvPr/>
          </p:nvSpPr>
          <p:spPr>
            <a:xfrm>
              <a:off x="7906591" y="2663045"/>
              <a:ext cx="1581150" cy="1581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6" name="标题 4"/>
            <p:cNvSpPr txBox="1"/>
            <p:nvPr/>
          </p:nvSpPr>
          <p:spPr>
            <a:xfrm>
              <a:off x="7906591" y="3563967"/>
              <a:ext cx="160830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18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企业面试</a:t>
              </a:r>
            </a:p>
          </p:txBody>
        </p:sp>
        <p:sp>
          <p:nvSpPr>
            <p:cNvPr id="57" name="Freeform 5"/>
            <p:cNvSpPr>
              <a:spLocks noEditPoints="1"/>
            </p:cNvSpPr>
            <p:nvPr/>
          </p:nvSpPr>
          <p:spPr bwMode="auto">
            <a:xfrm>
              <a:off x="8387735" y="2954479"/>
              <a:ext cx="566606" cy="519668"/>
            </a:xfrm>
            <a:custGeom>
              <a:gdLst>
                <a:gd fmla="*/ 114 w 283" name="T0"/>
                <a:gd fmla="*/ 0 h 260" name="T1"/>
                <a:gd fmla="*/ 114 w 283" name="T2"/>
                <a:gd fmla="*/ 73 h 260" name="T3"/>
                <a:gd fmla="*/ 132 w 283" name="T4"/>
                <a:gd fmla="*/ 98 h 260" name="T5"/>
                <a:gd fmla="*/ 130 w 283" name="T6"/>
                <a:gd fmla="*/ 76 h 260" name="T7"/>
                <a:gd fmla="*/ 89 w 283" name="T8"/>
                <a:gd fmla="*/ 77 h 260" name="T9"/>
                <a:gd fmla="*/ 116 w 283" name="T10"/>
                <a:gd fmla="*/ 95 h 260" name="T11"/>
                <a:gd fmla="*/ 138 w 283" name="T12"/>
                <a:gd fmla="*/ 101 h 260" name="T13"/>
                <a:gd fmla="*/ 171 w 283" name="T14"/>
                <a:gd fmla="*/ 135 h 260" name="T15"/>
                <a:gd fmla="*/ 171 w 283" name="T16"/>
                <a:gd fmla="*/ 68 h 260" name="T17"/>
                <a:gd fmla="*/ 116 w 283" name="T18"/>
                <a:gd fmla="*/ 170 h 260" name="T19"/>
                <a:gd fmla="*/ 116 w 283" name="T20"/>
                <a:gd fmla="*/ 103 h 260" name="T21"/>
                <a:gd fmla="*/ 116 w 283" name="T22"/>
                <a:gd fmla="*/ 170 h 260" name="T23"/>
                <a:gd fmla="*/ 102 w 283" name="T24"/>
                <a:gd fmla="*/ 172 h 260" name="T25"/>
                <a:gd fmla="*/ 59 w 283" name="T26"/>
                <a:gd fmla="*/ 250 h 260" name="T27"/>
                <a:gd fmla="*/ 61 w 283" name="T28"/>
                <a:gd fmla="*/ 251 h 260" name="T29"/>
                <a:gd fmla="*/ 170 w 283" name="T30"/>
                <a:gd fmla="*/ 251 h 260" name="T31"/>
                <a:gd fmla="*/ 173 w 283" name="T32"/>
                <a:gd fmla="*/ 250 h 260" name="T33"/>
                <a:gd fmla="*/ 130 w 283" name="T34"/>
                <a:gd fmla="*/ 172 h 260" name="T35"/>
                <a:gd fmla="*/ 157 w 283" name="T36"/>
                <a:gd fmla="*/ 137 h 260" name="T37"/>
                <a:gd fmla="*/ 181 w 283" name="T38"/>
                <a:gd fmla="*/ 215 h 260" name="T39"/>
                <a:gd fmla="*/ 226 w 283" name="T40"/>
                <a:gd fmla="*/ 216 h 260" name="T41"/>
                <a:gd fmla="*/ 228 w 283" name="T42"/>
                <a:gd fmla="*/ 215 h 260" name="T43"/>
                <a:gd fmla="*/ 185 w 283" name="T44"/>
                <a:gd fmla="*/ 137 h 260" name="T45"/>
                <a:gd fmla="*/ 212 w 283" name="T46"/>
                <a:gd fmla="*/ 98 h 260" name="T47"/>
                <a:gd fmla="*/ 260 w 283" name="T48"/>
                <a:gd fmla="*/ 68 h 260" name="T49"/>
                <a:gd fmla="*/ 193 w 283" name="T50"/>
                <a:gd fmla="*/ 67 h 260" name="T51"/>
                <a:gd fmla="*/ 212 w 283" name="T52"/>
                <a:gd fmla="*/ 104 h 260" name="T53"/>
                <a:gd fmla="*/ 236 w 283" name="T54"/>
                <a:gd fmla="*/ 181 h 260" name="T55"/>
                <a:gd fmla="*/ 281 w 283" name="T56"/>
                <a:gd fmla="*/ 182 h 260" name="T57"/>
                <a:gd fmla="*/ 283 w 283" name="T58"/>
                <a:gd fmla="*/ 181 h 260" name="T59"/>
                <a:gd fmla="*/ 241 w 283" name="T60"/>
                <a:gd fmla="*/ 104 h 260" name="T61"/>
                <a:gd fmla="*/ 75 w 283" name="T62"/>
                <a:gd fmla="*/ 130 h 260" name="T63"/>
                <a:gd fmla="*/ 91 w 283" name="T64"/>
                <a:gd fmla="*/ 102 h 260" name="T65"/>
                <a:gd fmla="*/ 24 w 283" name="T66"/>
                <a:gd fmla="*/ 102 h 260" name="T67"/>
                <a:gd fmla="*/ 87 w 283" name="T68"/>
                <a:gd fmla="*/ 166 h 260" name="T69"/>
                <a:gd fmla="*/ 71 w 283" name="T70"/>
                <a:gd fmla="*/ 137 h 260" name="T71"/>
                <a:gd fmla="*/ 0 w 283" name="T72"/>
                <a:gd fmla="*/ 180 h 260" name="T73"/>
                <a:gd fmla="*/ 0 w 283" name="T74"/>
                <a:gd fmla="*/ 216 h 260" name="T75"/>
                <a:gd fmla="*/ 51 w 283" name="T76"/>
                <a:gd fmla="*/ 225 h 260" name="T77"/>
                <a:gd fmla="*/ 87 w 283" name="T78"/>
                <a:gd fmla="*/ 166 h 260" name="T79"/>
                <a:gd fmla="*/ 87 w 283" name="T80"/>
                <a:gd fmla="*/ 166 h 260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260" w="283">
                  <a:moveTo>
                    <a:pt x="78" y="37"/>
                  </a:moveTo>
                  <a:cubicBezTo>
                    <a:pt x="78" y="17"/>
                    <a:pt x="94" y="0"/>
                    <a:pt x="114" y="0"/>
                  </a:cubicBezTo>
                  <a:cubicBezTo>
                    <a:pt x="134" y="0"/>
                    <a:pt x="150" y="17"/>
                    <a:pt x="150" y="37"/>
                  </a:cubicBezTo>
                  <a:cubicBezTo>
                    <a:pt x="150" y="57"/>
                    <a:pt x="134" y="73"/>
                    <a:pt x="114" y="73"/>
                  </a:cubicBezTo>
                  <a:cubicBezTo>
                    <a:pt x="94" y="73"/>
                    <a:pt x="78" y="57"/>
                    <a:pt x="78" y="37"/>
                  </a:cubicBezTo>
                  <a:close/>
                  <a:moveTo>
                    <a:pt x="132" y="98"/>
                  </a:moveTo>
                  <a:cubicBezTo>
                    <a:pt x="132" y="90"/>
                    <a:pt x="135" y="83"/>
                    <a:pt x="139" y="77"/>
                  </a:cubicBezTo>
                  <a:cubicBezTo>
                    <a:pt x="136" y="76"/>
                    <a:pt x="133" y="76"/>
                    <a:pt x="130" y="76"/>
                  </a:cubicBezTo>
                  <a:cubicBezTo>
                    <a:pt x="99" y="76"/>
                    <a:pt x="99" y="76"/>
                    <a:pt x="99" y="76"/>
                  </a:cubicBezTo>
                  <a:cubicBezTo>
                    <a:pt x="95" y="76"/>
                    <a:pt x="92" y="76"/>
                    <a:pt x="89" y="77"/>
                  </a:cubicBezTo>
                  <a:cubicBezTo>
                    <a:pt x="94" y="83"/>
                    <a:pt x="97" y="91"/>
                    <a:pt x="97" y="99"/>
                  </a:cubicBezTo>
                  <a:cubicBezTo>
                    <a:pt x="102" y="96"/>
                    <a:pt x="109" y="95"/>
                    <a:pt x="116" y="95"/>
                  </a:cubicBezTo>
                  <a:cubicBezTo>
                    <a:pt x="121" y="95"/>
                    <a:pt x="127" y="96"/>
                    <a:pt x="132" y="98"/>
                  </a:cubicBezTo>
                  <a:close/>
                  <a:moveTo>
                    <a:pt x="138" y="101"/>
                  </a:moveTo>
                  <a:cubicBezTo>
                    <a:pt x="148" y="108"/>
                    <a:pt x="156" y="119"/>
                    <a:pt x="157" y="132"/>
                  </a:cubicBezTo>
                  <a:cubicBezTo>
                    <a:pt x="161" y="134"/>
                    <a:pt x="166" y="135"/>
                    <a:pt x="171" y="135"/>
                  </a:cubicBezTo>
                  <a:cubicBezTo>
                    <a:pt x="190" y="135"/>
                    <a:pt x="205" y="120"/>
                    <a:pt x="205" y="102"/>
                  </a:cubicBezTo>
                  <a:cubicBezTo>
                    <a:pt x="205" y="83"/>
                    <a:pt x="190" y="68"/>
                    <a:pt x="171" y="68"/>
                  </a:cubicBezTo>
                  <a:cubicBezTo>
                    <a:pt x="153" y="68"/>
                    <a:pt x="138" y="83"/>
                    <a:pt x="138" y="101"/>
                  </a:cubicBezTo>
                  <a:close/>
                  <a:moveTo>
                    <a:pt x="116" y="170"/>
                  </a:moveTo>
                  <a:cubicBezTo>
                    <a:pt x="134" y="170"/>
                    <a:pt x="149" y="155"/>
                    <a:pt x="149" y="136"/>
                  </a:cubicBezTo>
                  <a:cubicBezTo>
                    <a:pt x="149" y="118"/>
                    <a:pt x="134" y="103"/>
                    <a:pt x="116" y="103"/>
                  </a:cubicBezTo>
                  <a:cubicBezTo>
                    <a:pt x="97" y="103"/>
                    <a:pt x="82" y="118"/>
                    <a:pt x="82" y="136"/>
                  </a:cubicBezTo>
                  <a:cubicBezTo>
                    <a:pt x="82" y="155"/>
                    <a:pt x="97" y="170"/>
                    <a:pt x="116" y="170"/>
                  </a:cubicBezTo>
                  <a:close/>
                  <a:moveTo>
                    <a:pt x="130" y="172"/>
                  </a:moveTo>
                  <a:cubicBezTo>
                    <a:pt x="102" y="172"/>
                    <a:pt x="102" y="172"/>
                    <a:pt x="102" y="172"/>
                  </a:cubicBezTo>
                  <a:cubicBezTo>
                    <a:pt x="78" y="172"/>
                    <a:pt x="59" y="191"/>
                    <a:pt x="59" y="215"/>
                  </a:cubicBezTo>
                  <a:cubicBezTo>
                    <a:pt x="59" y="250"/>
                    <a:pt x="59" y="250"/>
                    <a:pt x="59" y="250"/>
                  </a:cubicBezTo>
                  <a:cubicBezTo>
                    <a:pt x="59" y="250"/>
                    <a:pt x="59" y="250"/>
                    <a:pt x="59" y="250"/>
                  </a:cubicBezTo>
                  <a:cubicBezTo>
                    <a:pt x="61" y="251"/>
                    <a:pt x="61" y="251"/>
                    <a:pt x="61" y="251"/>
                  </a:cubicBezTo>
                  <a:cubicBezTo>
                    <a:pt x="84" y="258"/>
                    <a:pt x="103" y="260"/>
                    <a:pt x="119" y="260"/>
                  </a:cubicBezTo>
                  <a:cubicBezTo>
                    <a:pt x="151" y="260"/>
                    <a:pt x="169" y="251"/>
                    <a:pt x="170" y="251"/>
                  </a:cubicBezTo>
                  <a:cubicBezTo>
                    <a:pt x="173" y="250"/>
                    <a:pt x="173" y="250"/>
                    <a:pt x="173" y="250"/>
                  </a:cubicBezTo>
                  <a:cubicBezTo>
                    <a:pt x="173" y="250"/>
                    <a:pt x="173" y="250"/>
                    <a:pt x="173" y="250"/>
                  </a:cubicBezTo>
                  <a:cubicBezTo>
                    <a:pt x="173" y="215"/>
                    <a:pt x="173" y="215"/>
                    <a:pt x="173" y="215"/>
                  </a:cubicBezTo>
                  <a:cubicBezTo>
                    <a:pt x="173" y="191"/>
                    <a:pt x="154" y="172"/>
                    <a:pt x="130" y="172"/>
                  </a:cubicBezTo>
                  <a:close/>
                  <a:moveTo>
                    <a:pt x="185" y="137"/>
                  </a:moveTo>
                  <a:cubicBezTo>
                    <a:pt x="157" y="137"/>
                    <a:pt x="157" y="137"/>
                    <a:pt x="157" y="137"/>
                  </a:cubicBezTo>
                  <a:cubicBezTo>
                    <a:pt x="157" y="149"/>
                    <a:pt x="152" y="159"/>
                    <a:pt x="144" y="166"/>
                  </a:cubicBezTo>
                  <a:cubicBezTo>
                    <a:pt x="165" y="172"/>
                    <a:pt x="181" y="192"/>
                    <a:pt x="181" y="215"/>
                  </a:cubicBezTo>
                  <a:cubicBezTo>
                    <a:pt x="181" y="226"/>
                    <a:pt x="181" y="226"/>
                    <a:pt x="181" y="226"/>
                  </a:cubicBezTo>
                  <a:cubicBezTo>
                    <a:pt x="209" y="225"/>
                    <a:pt x="225" y="217"/>
                    <a:pt x="226" y="216"/>
                  </a:cubicBezTo>
                  <a:cubicBezTo>
                    <a:pt x="228" y="215"/>
                    <a:pt x="228" y="215"/>
                    <a:pt x="228" y="215"/>
                  </a:cubicBezTo>
                  <a:cubicBezTo>
                    <a:pt x="228" y="215"/>
                    <a:pt x="228" y="215"/>
                    <a:pt x="228" y="215"/>
                  </a:cubicBezTo>
                  <a:cubicBezTo>
                    <a:pt x="228" y="180"/>
                    <a:pt x="228" y="180"/>
                    <a:pt x="228" y="180"/>
                  </a:cubicBezTo>
                  <a:cubicBezTo>
                    <a:pt x="228" y="157"/>
                    <a:pt x="209" y="137"/>
                    <a:pt x="185" y="137"/>
                  </a:cubicBezTo>
                  <a:close/>
                  <a:moveTo>
                    <a:pt x="193" y="67"/>
                  </a:moveTo>
                  <a:cubicBezTo>
                    <a:pt x="203" y="74"/>
                    <a:pt x="211" y="85"/>
                    <a:pt x="212" y="98"/>
                  </a:cubicBezTo>
                  <a:cubicBezTo>
                    <a:pt x="217" y="100"/>
                    <a:pt x="221" y="101"/>
                    <a:pt x="226" y="101"/>
                  </a:cubicBezTo>
                  <a:cubicBezTo>
                    <a:pt x="245" y="101"/>
                    <a:pt x="260" y="86"/>
                    <a:pt x="260" y="68"/>
                  </a:cubicBezTo>
                  <a:cubicBezTo>
                    <a:pt x="260" y="49"/>
                    <a:pt x="245" y="34"/>
                    <a:pt x="226" y="34"/>
                  </a:cubicBezTo>
                  <a:cubicBezTo>
                    <a:pt x="208" y="34"/>
                    <a:pt x="193" y="49"/>
                    <a:pt x="193" y="67"/>
                  </a:cubicBezTo>
                  <a:close/>
                  <a:moveTo>
                    <a:pt x="241" y="104"/>
                  </a:moveTo>
                  <a:cubicBezTo>
                    <a:pt x="212" y="104"/>
                    <a:pt x="212" y="104"/>
                    <a:pt x="212" y="104"/>
                  </a:cubicBezTo>
                  <a:cubicBezTo>
                    <a:pt x="212" y="115"/>
                    <a:pt x="207" y="125"/>
                    <a:pt x="200" y="132"/>
                  </a:cubicBezTo>
                  <a:cubicBezTo>
                    <a:pt x="221" y="139"/>
                    <a:pt x="236" y="158"/>
                    <a:pt x="236" y="181"/>
                  </a:cubicBezTo>
                  <a:cubicBezTo>
                    <a:pt x="236" y="192"/>
                    <a:pt x="236" y="192"/>
                    <a:pt x="236" y="192"/>
                  </a:cubicBezTo>
                  <a:cubicBezTo>
                    <a:pt x="264" y="191"/>
                    <a:pt x="280" y="183"/>
                    <a:pt x="281" y="182"/>
                  </a:cubicBezTo>
                  <a:cubicBezTo>
                    <a:pt x="283" y="181"/>
                    <a:pt x="283" y="181"/>
                    <a:pt x="283" y="181"/>
                  </a:cubicBezTo>
                  <a:cubicBezTo>
                    <a:pt x="283" y="181"/>
                    <a:pt x="283" y="181"/>
                    <a:pt x="283" y="181"/>
                  </a:cubicBezTo>
                  <a:cubicBezTo>
                    <a:pt x="283" y="147"/>
                    <a:pt x="283" y="147"/>
                    <a:pt x="283" y="147"/>
                  </a:cubicBezTo>
                  <a:cubicBezTo>
                    <a:pt x="283" y="123"/>
                    <a:pt x="264" y="104"/>
                    <a:pt x="241" y="104"/>
                  </a:cubicBezTo>
                  <a:close/>
                  <a:moveTo>
                    <a:pt x="57" y="135"/>
                  </a:moveTo>
                  <a:cubicBezTo>
                    <a:pt x="64" y="135"/>
                    <a:pt x="70" y="133"/>
                    <a:pt x="75" y="130"/>
                  </a:cubicBezTo>
                  <a:cubicBezTo>
                    <a:pt x="77" y="119"/>
                    <a:pt x="82" y="110"/>
                    <a:pt x="90" y="103"/>
                  </a:cubicBezTo>
                  <a:cubicBezTo>
                    <a:pt x="90" y="103"/>
                    <a:pt x="91" y="102"/>
                    <a:pt x="91" y="102"/>
                  </a:cubicBezTo>
                  <a:cubicBezTo>
                    <a:pt x="91" y="83"/>
                    <a:pt x="76" y="68"/>
                    <a:pt x="57" y="68"/>
                  </a:cubicBezTo>
                  <a:cubicBezTo>
                    <a:pt x="39" y="68"/>
                    <a:pt x="24" y="83"/>
                    <a:pt x="24" y="102"/>
                  </a:cubicBezTo>
                  <a:cubicBezTo>
                    <a:pt x="24" y="120"/>
                    <a:pt x="39" y="135"/>
                    <a:pt x="57" y="135"/>
                  </a:cubicBezTo>
                  <a:close/>
                  <a:moveTo>
                    <a:pt x="87" y="166"/>
                  </a:moveTo>
                  <a:cubicBezTo>
                    <a:pt x="80" y="159"/>
                    <a:pt x="75" y="149"/>
                    <a:pt x="74" y="138"/>
                  </a:cubicBezTo>
                  <a:cubicBezTo>
                    <a:pt x="73" y="137"/>
                    <a:pt x="72" y="137"/>
                    <a:pt x="71" y="137"/>
                  </a:cubicBezTo>
                  <a:cubicBezTo>
                    <a:pt x="43" y="137"/>
                    <a:pt x="43" y="137"/>
                    <a:pt x="43" y="137"/>
                  </a:cubicBezTo>
                  <a:cubicBezTo>
                    <a:pt x="19" y="137"/>
                    <a:pt x="0" y="157"/>
                    <a:pt x="0" y="180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21" y="222"/>
                    <a:pt x="37" y="225"/>
                    <a:pt x="51" y="225"/>
                  </a:cubicBezTo>
                  <a:cubicBezTo>
                    <a:pt x="51" y="215"/>
                    <a:pt x="51" y="215"/>
                    <a:pt x="51" y="215"/>
                  </a:cubicBezTo>
                  <a:cubicBezTo>
                    <a:pt x="51" y="192"/>
                    <a:pt x="66" y="172"/>
                    <a:pt x="87" y="166"/>
                  </a:cubicBezTo>
                  <a:close/>
                  <a:moveTo>
                    <a:pt x="87" y="166"/>
                  </a:moveTo>
                  <a:cubicBezTo>
                    <a:pt x="87" y="166"/>
                    <a:pt x="87" y="166"/>
                    <a:pt x="87" y="166"/>
                  </a:cubicBezTo>
                </a:path>
              </a:pathLst>
            </a:custGeom>
            <a:solidFill>
              <a:srgbClr val="E7E6E6">
                <a:lumMod val="50000"/>
              </a:srgb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defTabSz="608965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endParaRPr>
            </a:p>
          </p:txBody>
        </p:sp>
      </p:grpSp>
      <p:grpSp>
        <p:nvGrpSpPr>
          <p:cNvPr id="137" name="组合 136"/>
          <p:cNvGrpSpPr/>
          <p:nvPr/>
        </p:nvGrpSpPr>
        <p:grpSpPr>
          <a:xfrm>
            <a:off x="5755581" y="2663045"/>
            <a:ext cx="1608306" cy="1581150"/>
            <a:chOff x="5755581" y="2663045"/>
            <a:chExt cx="1608306" cy="1581150"/>
          </a:xfrm>
          <a:effectLst>
            <a:reflection algn="bl" blurRad="6350" dir="5400000" endA="300" endPos="35000" rotWithShape="0" stA="52000" sy="-100000"/>
          </a:effectLst>
        </p:grpSpPr>
        <p:sp>
          <p:nvSpPr>
            <p:cNvPr id="60" name="椭圆 59"/>
            <p:cNvSpPr/>
            <p:nvPr/>
          </p:nvSpPr>
          <p:spPr>
            <a:xfrm>
              <a:off x="5763466" y="2663045"/>
              <a:ext cx="1581150" cy="1581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61" name="标题 4"/>
            <p:cNvSpPr txBox="1"/>
            <p:nvPr/>
          </p:nvSpPr>
          <p:spPr>
            <a:xfrm>
              <a:off x="5755581" y="3552153"/>
              <a:ext cx="160830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18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演讲会</a:t>
              </a:r>
            </a:p>
          </p:txBody>
        </p:sp>
        <p:grpSp>
          <p:nvGrpSpPr>
            <p:cNvPr id="67" name="组合 66"/>
            <p:cNvGrpSpPr/>
            <p:nvPr/>
          </p:nvGrpSpPr>
          <p:grpSpPr>
            <a:xfrm>
              <a:off x="6264739" y="2886766"/>
              <a:ext cx="591668" cy="606995"/>
              <a:chOff x="7673976" y="2593975"/>
              <a:chExt cx="1716088" cy="1760538"/>
            </a:xfrm>
            <a:solidFill>
              <a:srgbClr val="E7E6E6">
                <a:lumMod val="50000"/>
              </a:srgbClr>
            </a:solidFill>
          </p:grpSpPr>
          <p:sp>
            <p:nvSpPr>
              <p:cNvPr id="68" name="Freeform 60"/>
              <p:cNvSpPr/>
              <p:nvPr/>
            </p:nvSpPr>
            <p:spPr bwMode="auto">
              <a:xfrm>
                <a:off x="7673976" y="2974975"/>
                <a:ext cx="1284288" cy="1379538"/>
              </a:xfrm>
              <a:custGeom>
                <a:gdLst>
                  <a:gd fmla="*/ 415 w 437" name="T0"/>
                  <a:gd fmla="*/ 364 h 470" name="T1"/>
                  <a:gd fmla="*/ 388 w 437" name="T2"/>
                  <a:gd fmla="*/ 335 h 470" name="T3"/>
                  <a:gd fmla="*/ 307 w 437" name="T4"/>
                  <a:gd fmla="*/ 291 h 470" name="T5"/>
                  <a:gd fmla="*/ 273 w 437" name="T6"/>
                  <a:gd fmla="*/ 257 h 470" name="T7"/>
                  <a:gd fmla="*/ 262 w 437" name="T8"/>
                  <a:gd fmla="*/ 240 h 470" name="T9"/>
                  <a:gd fmla="*/ 288 w 437" name="T10"/>
                  <a:gd fmla="*/ 199 h 470" name="T11"/>
                  <a:gd fmla="*/ 294 w 437" name="T12"/>
                  <a:gd fmla="*/ 185 h 470" name="T13"/>
                  <a:gd fmla="*/ 298 w 437" name="T14"/>
                  <a:gd fmla="*/ 147 h 470" name="T15"/>
                  <a:gd fmla="*/ 285 w 437" name="T16"/>
                  <a:gd fmla="*/ 57 h 470" name="T17"/>
                  <a:gd fmla="*/ 280 w 437" name="T18"/>
                  <a:gd fmla="*/ 52 h 470" name="T19"/>
                  <a:gd fmla="*/ 262 w 437" name="T20"/>
                  <a:gd fmla="*/ 37 h 470" name="T21"/>
                  <a:gd fmla="*/ 155 w 437" name="T22"/>
                  <a:gd fmla="*/ 50 h 470" name="T23"/>
                  <a:gd fmla="*/ 140 w 437" name="T24"/>
                  <a:gd fmla="*/ 140 h 470" name="T25"/>
                  <a:gd fmla="*/ 142 w 437" name="T26"/>
                  <a:gd fmla="*/ 179 h 470" name="T27"/>
                  <a:gd fmla="*/ 150 w 437" name="T28"/>
                  <a:gd fmla="*/ 195 h 470" name="T29"/>
                  <a:gd fmla="*/ 153 w 437" name="T30"/>
                  <a:gd fmla="*/ 202 h 470" name="T31"/>
                  <a:gd fmla="*/ 155 w 437" name="T32"/>
                  <a:gd fmla="*/ 201 h 470" name="T33"/>
                  <a:gd fmla="*/ 178 w 437" name="T34"/>
                  <a:gd fmla="*/ 239 h 470" name="T35"/>
                  <a:gd fmla="*/ 159 w 437" name="T36"/>
                  <a:gd fmla="*/ 256 h 470" name="T37"/>
                  <a:gd fmla="*/ 129 w 437" name="T38"/>
                  <a:gd fmla="*/ 291 h 470" name="T39"/>
                  <a:gd fmla="*/ 48 w 437" name="T40"/>
                  <a:gd fmla="*/ 335 h 470" name="T41"/>
                  <a:gd fmla="*/ 21 w 437" name="T42"/>
                  <a:gd fmla="*/ 364 h 470" name="T43"/>
                  <a:gd fmla="*/ 0 w 437" name="T44"/>
                  <a:gd fmla="*/ 451 h 470" name="T45"/>
                  <a:gd fmla="*/ 0 w 437" name="T46"/>
                  <a:gd fmla="*/ 470 h 470" name="T47"/>
                  <a:gd fmla="*/ 437 w 437" name="T48"/>
                  <a:gd fmla="*/ 470 h 470" name="T49"/>
                  <a:gd fmla="*/ 437 w 437" name="T50"/>
                  <a:gd fmla="*/ 451 h 470" name="T51"/>
                  <a:gd fmla="*/ 415 w 437" name="T52"/>
                  <a:gd fmla="*/ 364 h 470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470" w="437">
                    <a:moveTo>
                      <a:pt x="415" y="364"/>
                    </a:moveTo>
                    <a:cubicBezTo>
                      <a:pt x="415" y="364"/>
                      <a:pt x="422" y="351"/>
                      <a:pt x="388" y="335"/>
                    </a:cubicBezTo>
                    <a:cubicBezTo>
                      <a:pt x="307" y="291"/>
                      <a:pt x="307" y="291"/>
                      <a:pt x="307" y="291"/>
                    </a:cubicBezTo>
                    <a:cubicBezTo>
                      <a:pt x="273" y="257"/>
                      <a:pt x="273" y="257"/>
                      <a:pt x="273" y="257"/>
                    </a:cubicBezTo>
                    <a:cubicBezTo>
                      <a:pt x="256" y="248"/>
                      <a:pt x="246" y="251"/>
                      <a:pt x="262" y="240"/>
                    </a:cubicBezTo>
                    <a:cubicBezTo>
                      <a:pt x="274" y="230"/>
                      <a:pt x="282" y="216"/>
                      <a:pt x="288" y="199"/>
                    </a:cubicBezTo>
                    <a:cubicBezTo>
                      <a:pt x="289" y="198"/>
                      <a:pt x="292" y="194"/>
                      <a:pt x="294" y="185"/>
                    </a:cubicBezTo>
                    <a:cubicBezTo>
                      <a:pt x="294" y="185"/>
                      <a:pt x="325" y="148"/>
                      <a:pt x="298" y="147"/>
                    </a:cubicBezTo>
                    <a:cubicBezTo>
                      <a:pt x="298" y="147"/>
                      <a:pt x="326" y="96"/>
                      <a:pt x="285" y="57"/>
                    </a:cubicBezTo>
                    <a:cubicBezTo>
                      <a:pt x="285" y="57"/>
                      <a:pt x="283" y="55"/>
                      <a:pt x="280" y="52"/>
                    </a:cubicBezTo>
                    <a:cubicBezTo>
                      <a:pt x="271" y="42"/>
                      <a:pt x="262" y="37"/>
                      <a:pt x="262" y="37"/>
                    </a:cubicBezTo>
                    <a:cubicBezTo>
                      <a:pt x="203" y="0"/>
                      <a:pt x="155" y="50"/>
                      <a:pt x="155" y="50"/>
                    </a:cubicBezTo>
                    <a:cubicBezTo>
                      <a:pt x="113" y="88"/>
                      <a:pt x="140" y="140"/>
                      <a:pt x="140" y="140"/>
                    </a:cubicBezTo>
                    <a:cubicBezTo>
                      <a:pt x="112" y="140"/>
                      <a:pt x="142" y="179"/>
                      <a:pt x="142" y="179"/>
                    </a:cubicBezTo>
                    <a:cubicBezTo>
                      <a:pt x="146" y="197"/>
                      <a:pt x="150" y="195"/>
                      <a:pt x="150" y="195"/>
                    </a:cubicBezTo>
                    <a:cubicBezTo>
                      <a:pt x="152" y="195"/>
                      <a:pt x="152" y="198"/>
                      <a:pt x="153" y="202"/>
                    </a:cubicBezTo>
                    <a:cubicBezTo>
                      <a:pt x="154" y="201"/>
                      <a:pt x="154" y="201"/>
                      <a:pt x="155" y="201"/>
                    </a:cubicBezTo>
                    <a:cubicBezTo>
                      <a:pt x="160" y="216"/>
                      <a:pt x="168" y="229"/>
                      <a:pt x="178" y="239"/>
                    </a:cubicBezTo>
                    <a:cubicBezTo>
                      <a:pt x="187" y="251"/>
                      <a:pt x="163" y="251"/>
                      <a:pt x="159" y="256"/>
                    </a:cubicBezTo>
                    <a:cubicBezTo>
                      <a:pt x="157" y="259"/>
                      <a:pt x="129" y="291"/>
                      <a:pt x="129" y="291"/>
                    </a:cubicBezTo>
                    <a:cubicBezTo>
                      <a:pt x="48" y="335"/>
                      <a:pt x="48" y="335"/>
                      <a:pt x="48" y="335"/>
                    </a:cubicBezTo>
                    <a:cubicBezTo>
                      <a:pt x="15" y="351"/>
                      <a:pt x="21" y="364"/>
                      <a:pt x="21" y="364"/>
                    </a:cubicBezTo>
                    <a:cubicBezTo>
                      <a:pt x="0" y="451"/>
                      <a:pt x="0" y="451"/>
                      <a:pt x="0" y="451"/>
                    </a:cubicBezTo>
                    <a:cubicBezTo>
                      <a:pt x="0" y="470"/>
                      <a:pt x="0" y="470"/>
                      <a:pt x="0" y="470"/>
                    </a:cubicBezTo>
                    <a:cubicBezTo>
                      <a:pt x="437" y="470"/>
                      <a:pt x="437" y="470"/>
                      <a:pt x="437" y="470"/>
                    </a:cubicBezTo>
                    <a:cubicBezTo>
                      <a:pt x="437" y="451"/>
                      <a:pt x="437" y="451"/>
                      <a:pt x="437" y="451"/>
                    </a:cubicBezTo>
                    <a:lnTo>
                      <a:pt x="415" y="36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608965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24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</a:endParaRPr>
              </a:p>
            </p:txBody>
          </p:sp>
          <p:sp>
            <p:nvSpPr>
              <p:cNvPr id="69" name="Freeform 61"/>
              <p:cNvSpPr>
                <a:spLocks noEditPoints="1"/>
              </p:cNvSpPr>
              <p:nvPr/>
            </p:nvSpPr>
            <p:spPr bwMode="auto">
              <a:xfrm>
                <a:off x="8540751" y="2593975"/>
                <a:ext cx="849313" cy="739775"/>
              </a:xfrm>
              <a:custGeom>
                <a:gdLst>
                  <a:gd fmla="*/ 143 w 289" name="T0"/>
                  <a:gd fmla="*/ 1 h 252" name="T1"/>
                  <a:gd fmla="*/ 0 w 289" name="T2"/>
                  <a:gd fmla="*/ 111 h 252" name="T3"/>
                  <a:gd fmla="*/ 73 w 289" name="T4"/>
                  <a:gd fmla="*/ 203 h 252" name="T5"/>
                  <a:gd fmla="*/ 47 w 289" name="T6"/>
                  <a:gd fmla="*/ 252 h 252" name="T7"/>
                  <a:gd fmla="*/ 121 w 289" name="T8"/>
                  <a:gd fmla="*/ 216 h 252" name="T9"/>
                  <a:gd fmla="*/ 146 w 289" name="T10"/>
                  <a:gd fmla="*/ 217 h 252" name="T11"/>
                  <a:gd fmla="*/ 288 w 289" name="T12"/>
                  <a:gd fmla="*/ 107 h 252" name="T13"/>
                  <a:gd fmla="*/ 143 w 289" name="T14"/>
                  <a:gd fmla="*/ 1 h 252" name="T15"/>
                  <a:gd fmla="*/ 73 w 289" name="T16"/>
                  <a:gd fmla="*/ 131 h 252" name="T17"/>
                  <a:gd fmla="*/ 55 w 289" name="T18"/>
                  <a:gd fmla="*/ 113 h 252" name="T19"/>
                  <a:gd fmla="*/ 73 w 289" name="T20"/>
                  <a:gd fmla="*/ 95 h 252" name="T21"/>
                  <a:gd fmla="*/ 91 w 289" name="T22"/>
                  <a:gd fmla="*/ 113 h 252" name="T23"/>
                  <a:gd fmla="*/ 73 w 289" name="T24"/>
                  <a:gd fmla="*/ 131 h 252" name="T25"/>
                  <a:gd fmla="*/ 144 w 289" name="T26"/>
                  <a:gd fmla="*/ 131 h 252" name="T27"/>
                  <a:gd fmla="*/ 126 w 289" name="T28"/>
                  <a:gd fmla="*/ 113 h 252" name="T29"/>
                  <a:gd fmla="*/ 144 w 289" name="T30"/>
                  <a:gd fmla="*/ 95 h 252" name="T31"/>
                  <a:gd fmla="*/ 162 w 289" name="T32"/>
                  <a:gd fmla="*/ 113 h 252" name="T33"/>
                  <a:gd fmla="*/ 144 w 289" name="T34"/>
                  <a:gd fmla="*/ 131 h 252" name="T35"/>
                  <a:gd fmla="*/ 216 w 289" name="T36"/>
                  <a:gd fmla="*/ 131 h 252" name="T37"/>
                  <a:gd fmla="*/ 198 w 289" name="T38"/>
                  <a:gd fmla="*/ 113 h 252" name="T39"/>
                  <a:gd fmla="*/ 216 w 289" name="T40"/>
                  <a:gd fmla="*/ 95 h 252" name="T41"/>
                  <a:gd fmla="*/ 233 w 289" name="T42"/>
                  <a:gd fmla="*/ 113 h 252" name="T43"/>
                  <a:gd fmla="*/ 216 w 289" name="T44"/>
                  <a:gd fmla="*/ 131 h 252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251" w="289">
                    <a:moveTo>
                      <a:pt x="143" y="1"/>
                    </a:moveTo>
                    <a:cubicBezTo>
                      <a:pt x="63" y="2"/>
                      <a:pt x="0" y="51"/>
                      <a:pt x="0" y="111"/>
                    </a:cubicBezTo>
                    <a:cubicBezTo>
                      <a:pt x="1" y="151"/>
                      <a:pt x="30" y="185"/>
                      <a:pt x="73" y="203"/>
                    </a:cubicBezTo>
                    <a:cubicBezTo>
                      <a:pt x="47" y="252"/>
                      <a:pt x="47" y="252"/>
                      <a:pt x="47" y="252"/>
                    </a:cubicBezTo>
                    <a:cubicBezTo>
                      <a:pt x="121" y="216"/>
                      <a:pt x="121" y="216"/>
                      <a:pt x="121" y="216"/>
                    </a:cubicBezTo>
                    <a:cubicBezTo>
                      <a:pt x="129" y="217"/>
                      <a:pt x="137" y="218"/>
                      <a:pt x="146" y="217"/>
                    </a:cubicBezTo>
                    <a:cubicBezTo>
                      <a:pt x="225" y="216"/>
                      <a:pt x="289" y="167"/>
                      <a:pt x="288" y="107"/>
                    </a:cubicBezTo>
                    <a:cubicBezTo>
                      <a:pt x="287" y="47"/>
                      <a:pt x="222" y="0"/>
                      <a:pt x="143" y="1"/>
                    </a:cubicBezTo>
                    <a:close/>
                    <a:moveTo>
                      <a:pt x="73" y="131"/>
                    </a:moveTo>
                    <a:cubicBezTo>
                      <a:pt x="63" y="131"/>
                      <a:pt x="55" y="123"/>
                      <a:pt x="55" y="113"/>
                    </a:cubicBezTo>
                    <a:cubicBezTo>
                      <a:pt x="55" y="103"/>
                      <a:pt x="63" y="95"/>
                      <a:pt x="73" y="95"/>
                    </a:cubicBezTo>
                    <a:cubicBezTo>
                      <a:pt x="83" y="95"/>
                      <a:pt x="91" y="103"/>
                      <a:pt x="91" y="113"/>
                    </a:cubicBezTo>
                    <a:cubicBezTo>
                      <a:pt x="91" y="123"/>
                      <a:pt x="83" y="131"/>
                      <a:pt x="73" y="131"/>
                    </a:cubicBezTo>
                    <a:close/>
                    <a:moveTo>
                      <a:pt x="144" y="131"/>
                    </a:moveTo>
                    <a:cubicBezTo>
                      <a:pt x="134" y="131"/>
                      <a:pt x="126" y="123"/>
                      <a:pt x="126" y="113"/>
                    </a:cubicBezTo>
                    <a:cubicBezTo>
                      <a:pt x="126" y="103"/>
                      <a:pt x="134" y="95"/>
                      <a:pt x="144" y="95"/>
                    </a:cubicBezTo>
                    <a:cubicBezTo>
                      <a:pt x="154" y="95"/>
                      <a:pt x="162" y="103"/>
                      <a:pt x="162" y="113"/>
                    </a:cubicBezTo>
                    <a:cubicBezTo>
                      <a:pt x="162" y="123"/>
                      <a:pt x="154" y="131"/>
                      <a:pt x="144" y="131"/>
                    </a:cubicBezTo>
                    <a:close/>
                    <a:moveTo>
                      <a:pt x="216" y="131"/>
                    </a:moveTo>
                    <a:cubicBezTo>
                      <a:pt x="206" y="131"/>
                      <a:pt x="198" y="123"/>
                      <a:pt x="198" y="113"/>
                    </a:cubicBezTo>
                    <a:cubicBezTo>
                      <a:pt x="198" y="103"/>
                      <a:pt x="206" y="95"/>
                      <a:pt x="216" y="95"/>
                    </a:cubicBezTo>
                    <a:cubicBezTo>
                      <a:pt x="225" y="95"/>
                      <a:pt x="233" y="103"/>
                      <a:pt x="233" y="113"/>
                    </a:cubicBezTo>
                    <a:cubicBezTo>
                      <a:pt x="233" y="123"/>
                      <a:pt x="225" y="131"/>
                      <a:pt x="216" y="1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608965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24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</a:endParaRPr>
              </a:p>
            </p:txBody>
          </p:sp>
        </p:grpSp>
      </p:grpSp>
      <p:grpSp>
        <p:nvGrpSpPr>
          <p:cNvPr id="139" name="组合 138"/>
          <p:cNvGrpSpPr/>
          <p:nvPr/>
        </p:nvGrpSpPr>
        <p:grpSpPr>
          <a:xfrm>
            <a:off x="10068766" y="2663045"/>
            <a:ext cx="1608306" cy="1581150"/>
            <a:chOff x="10068766" y="2663045"/>
            <a:chExt cx="1608306" cy="1581150"/>
          </a:xfrm>
          <a:effectLst>
            <a:reflection algn="bl" blurRad="6350" dir="5400000" endA="300" endPos="35000" rotWithShape="0" stA="52000" sy="-100000"/>
          </a:effectLst>
        </p:grpSpPr>
        <p:sp>
          <p:nvSpPr>
            <p:cNvPr id="64" name="椭圆 63"/>
            <p:cNvSpPr/>
            <p:nvPr/>
          </p:nvSpPr>
          <p:spPr>
            <a:xfrm>
              <a:off x="10068766" y="2663045"/>
              <a:ext cx="1581150" cy="1581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65" name="标题 4"/>
            <p:cNvSpPr txBox="1"/>
            <p:nvPr/>
          </p:nvSpPr>
          <p:spPr>
            <a:xfrm>
              <a:off x="10068766" y="3563967"/>
              <a:ext cx="160830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18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签约录用</a:t>
              </a:r>
            </a:p>
          </p:txBody>
        </p:sp>
        <p:grpSp>
          <p:nvGrpSpPr>
            <p:cNvPr id="70" name="组合 69"/>
            <p:cNvGrpSpPr/>
            <p:nvPr/>
          </p:nvGrpSpPr>
          <p:grpSpPr>
            <a:xfrm>
              <a:off x="10700603" y="2945133"/>
              <a:ext cx="416067" cy="529014"/>
              <a:chOff x="5346701" y="4424363"/>
              <a:chExt cx="573088" cy="728663"/>
            </a:xfrm>
            <a:solidFill>
              <a:srgbClr val="E7E6E6">
                <a:lumMod val="50000"/>
              </a:srgbClr>
            </a:solidFill>
          </p:grpSpPr>
          <p:sp>
            <p:nvSpPr>
              <p:cNvPr id="71" name="Freeform 98"/>
              <p:cNvSpPr/>
              <p:nvPr/>
            </p:nvSpPr>
            <p:spPr bwMode="auto">
              <a:xfrm>
                <a:off x="5472113" y="4424363"/>
                <a:ext cx="312738" cy="388938"/>
              </a:xfrm>
              <a:custGeom>
                <a:gdLst>
                  <a:gd fmla="*/ 100 w 107" name="T0"/>
                  <a:gd fmla="*/ 52 h 133" name="T1"/>
                  <a:gd fmla="*/ 100 w 107" name="T2"/>
                  <a:gd fmla="*/ 44 h 133" name="T3"/>
                  <a:gd fmla="*/ 55 w 107" name="T4"/>
                  <a:gd fmla="*/ 0 h 133" name="T5"/>
                  <a:gd fmla="*/ 53 w 107" name="T6"/>
                  <a:gd fmla="*/ 0 h 133" name="T7"/>
                  <a:gd fmla="*/ 7 w 107" name="T8"/>
                  <a:gd fmla="*/ 44 h 133" name="T9"/>
                  <a:gd fmla="*/ 7 w 107" name="T10"/>
                  <a:gd fmla="*/ 52 h 133" name="T11"/>
                  <a:gd fmla="*/ 0 w 107" name="T12"/>
                  <a:gd fmla="*/ 59 h 133" name="T13"/>
                  <a:gd fmla="*/ 0 w 107" name="T14"/>
                  <a:gd fmla="*/ 76 h 133" name="T15"/>
                  <a:gd fmla="*/ 7 w 107" name="T16"/>
                  <a:gd fmla="*/ 82 h 133" name="T17"/>
                  <a:gd fmla="*/ 7 w 107" name="T18"/>
                  <a:gd fmla="*/ 82 h 133" name="T19"/>
                  <a:gd fmla="*/ 53 w 107" name="T20"/>
                  <a:gd fmla="*/ 133 h 133" name="T21"/>
                  <a:gd fmla="*/ 55 w 107" name="T22"/>
                  <a:gd fmla="*/ 133 h 133" name="T23"/>
                  <a:gd fmla="*/ 100 w 107" name="T24"/>
                  <a:gd fmla="*/ 82 h 133" name="T25"/>
                  <a:gd fmla="*/ 100 w 107" name="T26"/>
                  <a:gd fmla="*/ 82 h 133" name="T27"/>
                  <a:gd fmla="*/ 107 w 107" name="T28"/>
                  <a:gd fmla="*/ 76 h 133" name="T29"/>
                  <a:gd fmla="*/ 107 w 107" name="T30"/>
                  <a:gd fmla="*/ 59 h 133" name="T31"/>
                  <a:gd fmla="*/ 100 w 107" name="T32"/>
                  <a:gd fmla="*/ 52 h 133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33" w="107">
                    <a:moveTo>
                      <a:pt x="100" y="52"/>
                    </a:moveTo>
                    <a:cubicBezTo>
                      <a:pt x="100" y="48"/>
                      <a:pt x="100" y="45"/>
                      <a:pt x="100" y="44"/>
                    </a:cubicBezTo>
                    <a:cubicBezTo>
                      <a:pt x="100" y="28"/>
                      <a:pt x="89" y="0"/>
                      <a:pt x="55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16" y="0"/>
                      <a:pt x="7" y="28"/>
                      <a:pt x="7" y="44"/>
                    </a:cubicBezTo>
                    <a:cubicBezTo>
                      <a:pt x="7" y="45"/>
                      <a:pt x="7" y="48"/>
                      <a:pt x="7" y="52"/>
                    </a:cubicBezTo>
                    <a:cubicBezTo>
                      <a:pt x="3" y="52"/>
                      <a:pt x="0" y="55"/>
                      <a:pt x="0" y="59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9"/>
                      <a:pt x="3" y="82"/>
                      <a:pt x="7" y="82"/>
                    </a:cubicBezTo>
                    <a:cubicBezTo>
                      <a:pt x="7" y="82"/>
                      <a:pt x="7" y="82"/>
                      <a:pt x="7" y="82"/>
                    </a:cubicBezTo>
                    <a:cubicBezTo>
                      <a:pt x="10" y="106"/>
                      <a:pt x="38" y="133"/>
                      <a:pt x="53" y="133"/>
                    </a:cubicBezTo>
                    <a:cubicBezTo>
                      <a:pt x="55" y="133"/>
                      <a:pt x="55" y="133"/>
                      <a:pt x="55" y="133"/>
                    </a:cubicBezTo>
                    <a:cubicBezTo>
                      <a:pt x="70" y="133"/>
                      <a:pt x="97" y="106"/>
                      <a:pt x="100" y="82"/>
                    </a:cubicBezTo>
                    <a:cubicBezTo>
                      <a:pt x="100" y="82"/>
                      <a:pt x="100" y="82"/>
                      <a:pt x="100" y="82"/>
                    </a:cubicBezTo>
                    <a:cubicBezTo>
                      <a:pt x="104" y="82"/>
                      <a:pt x="107" y="79"/>
                      <a:pt x="107" y="76"/>
                    </a:cubicBezTo>
                    <a:cubicBezTo>
                      <a:pt x="107" y="59"/>
                      <a:pt x="107" y="59"/>
                      <a:pt x="107" y="59"/>
                    </a:cubicBezTo>
                    <a:cubicBezTo>
                      <a:pt x="107" y="55"/>
                      <a:pt x="104" y="52"/>
                      <a:pt x="100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608965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24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</a:endParaRPr>
              </a:p>
            </p:txBody>
          </p:sp>
          <p:sp>
            <p:nvSpPr>
              <p:cNvPr id="72" name="Freeform 99"/>
              <p:cNvSpPr/>
              <p:nvPr/>
            </p:nvSpPr>
            <p:spPr bwMode="auto">
              <a:xfrm>
                <a:off x="5346701" y="4851401"/>
                <a:ext cx="285750" cy="301625"/>
              </a:xfrm>
              <a:custGeom>
                <a:gdLst>
                  <a:gd fmla="*/ 51 w 98" name="T0"/>
                  <a:gd fmla="*/ 0 h 103" name="T1"/>
                  <a:gd fmla="*/ 0 w 98" name="T2"/>
                  <a:gd fmla="*/ 51 h 103" name="T3"/>
                  <a:gd fmla="*/ 0 w 98" name="T4"/>
                  <a:gd fmla="*/ 103 h 103" name="T5"/>
                  <a:gd fmla="*/ 98 w 98" name="T6"/>
                  <a:gd fmla="*/ 103 h 103" name="T7"/>
                  <a:gd fmla="*/ 53 w 98" name="T8"/>
                  <a:gd fmla="*/ 0 h 103" name="T9"/>
                  <a:gd fmla="*/ 51 w 98" name="T10"/>
                  <a:gd fmla="*/ 0 h 10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03" w="98">
                    <a:moveTo>
                      <a:pt x="51" y="0"/>
                    </a:moveTo>
                    <a:cubicBezTo>
                      <a:pt x="23" y="0"/>
                      <a:pt x="0" y="23"/>
                      <a:pt x="0" y="51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98" y="103"/>
                      <a:pt x="98" y="103"/>
                      <a:pt x="98" y="103"/>
                    </a:cubicBezTo>
                    <a:cubicBezTo>
                      <a:pt x="53" y="0"/>
                      <a:pt x="53" y="0"/>
                      <a:pt x="53" y="0"/>
                    </a:cubicBezTo>
                    <a:lnTo>
                      <a:pt x="5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608965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24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</a:endParaRPr>
              </a:p>
            </p:txBody>
          </p:sp>
          <p:sp>
            <p:nvSpPr>
              <p:cNvPr id="73" name="Freeform 100"/>
              <p:cNvSpPr/>
              <p:nvPr/>
            </p:nvSpPr>
            <p:spPr bwMode="auto">
              <a:xfrm>
                <a:off x="5632451" y="4851401"/>
                <a:ext cx="287338" cy="301625"/>
              </a:xfrm>
              <a:custGeom>
                <a:gdLst>
                  <a:gd fmla="*/ 47 w 98" name="T0"/>
                  <a:gd fmla="*/ 0 h 103" name="T1"/>
                  <a:gd fmla="*/ 42 w 98" name="T2"/>
                  <a:gd fmla="*/ 0 h 103" name="T3"/>
                  <a:gd fmla="*/ 0 w 98" name="T4"/>
                  <a:gd fmla="*/ 103 h 103" name="T5"/>
                  <a:gd fmla="*/ 98 w 98" name="T6"/>
                  <a:gd fmla="*/ 103 h 103" name="T7"/>
                  <a:gd fmla="*/ 98 w 98" name="T8"/>
                  <a:gd fmla="*/ 51 h 103" name="T9"/>
                  <a:gd fmla="*/ 47 w 98" name="T10"/>
                  <a:gd fmla="*/ 0 h 10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03" w="98">
                    <a:moveTo>
                      <a:pt x="47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98" y="103"/>
                      <a:pt x="98" y="103"/>
                      <a:pt x="98" y="103"/>
                    </a:cubicBezTo>
                    <a:cubicBezTo>
                      <a:pt x="98" y="51"/>
                      <a:pt x="98" y="51"/>
                      <a:pt x="98" y="51"/>
                    </a:cubicBezTo>
                    <a:cubicBezTo>
                      <a:pt x="98" y="23"/>
                      <a:pt x="75" y="0"/>
                      <a:pt x="4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608965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24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</a:endParaRPr>
              </a:p>
            </p:txBody>
          </p:sp>
          <p:sp>
            <p:nvSpPr>
              <p:cNvPr id="74" name="Freeform 101"/>
              <p:cNvSpPr/>
              <p:nvPr/>
            </p:nvSpPr>
            <p:spPr bwMode="auto">
              <a:xfrm>
                <a:off x="5554663" y="4822826"/>
                <a:ext cx="76200" cy="87313"/>
              </a:xfrm>
              <a:custGeom>
                <a:gdLst>
                  <a:gd fmla="*/ 48 w 48" name="T0"/>
                  <a:gd fmla="*/ 28 h 55" name="T1"/>
                  <a:gd fmla="*/ 0 w 48" name="T2"/>
                  <a:gd fmla="*/ 0 h 55" name="T3"/>
                  <a:gd fmla="*/ 0 w 48" name="T4"/>
                  <a:gd fmla="*/ 55 h 55" name="T5"/>
                  <a:gd fmla="*/ 48 w 48" name="T6"/>
                  <a:gd fmla="*/ 28 h 5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55" w="48">
                    <a:moveTo>
                      <a:pt x="48" y="28"/>
                    </a:moveTo>
                    <a:lnTo>
                      <a:pt x="0" y="0"/>
                    </a:lnTo>
                    <a:lnTo>
                      <a:pt x="0" y="55"/>
                    </a:lnTo>
                    <a:lnTo>
                      <a:pt x="48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608965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24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</a:endParaRPr>
              </a:p>
            </p:txBody>
          </p:sp>
          <p:sp>
            <p:nvSpPr>
              <p:cNvPr id="75" name="Freeform 102"/>
              <p:cNvSpPr/>
              <p:nvPr/>
            </p:nvSpPr>
            <p:spPr bwMode="auto">
              <a:xfrm>
                <a:off x="5630863" y="4822826"/>
                <a:ext cx="74613" cy="87313"/>
              </a:xfrm>
              <a:custGeom>
                <a:gdLst>
                  <a:gd fmla="*/ 0 w 47" name="T0"/>
                  <a:gd fmla="*/ 28 h 55" name="T1"/>
                  <a:gd fmla="*/ 47 w 47" name="T2"/>
                  <a:gd fmla="*/ 0 h 55" name="T3"/>
                  <a:gd fmla="*/ 47 w 47" name="T4"/>
                  <a:gd fmla="*/ 55 h 55" name="T5"/>
                  <a:gd fmla="*/ 0 w 47" name="T6"/>
                  <a:gd fmla="*/ 28 h 5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55" w="47">
                    <a:moveTo>
                      <a:pt x="0" y="28"/>
                    </a:moveTo>
                    <a:lnTo>
                      <a:pt x="47" y="0"/>
                    </a:lnTo>
                    <a:lnTo>
                      <a:pt x="47" y="55"/>
                    </a:lnTo>
                    <a:lnTo>
                      <a:pt x="0" y="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608965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24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</a:endParaRPr>
              </a:p>
            </p:txBody>
          </p:sp>
          <p:sp>
            <p:nvSpPr>
              <p:cNvPr id="76" name="Oval 103"/>
              <p:cNvSpPr>
                <a:spLocks noChangeArrowheads="1"/>
              </p:cNvSpPr>
              <p:nvPr/>
            </p:nvSpPr>
            <p:spPr bwMode="auto">
              <a:xfrm>
                <a:off x="5603876" y="4843463"/>
                <a:ext cx="49213" cy="492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pPr defTabSz="608965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0" kumimoji="0" lang="zh-CN" noProof="0" normalizeH="0" spc="0" strike="noStrike" sz="24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</a:endParaRPr>
              </a:p>
            </p:txBody>
          </p:sp>
        </p:grpSp>
      </p:grpSp>
      <p:grpSp>
        <p:nvGrpSpPr>
          <p:cNvPr id="77" name="组合 76"/>
          <p:cNvGrpSpPr/>
          <p:nvPr/>
        </p:nvGrpSpPr>
        <p:grpSpPr>
          <a:xfrm rot="18931574">
            <a:off x="5267743" y="3337844"/>
            <a:ext cx="288032" cy="288032"/>
            <a:chOff x="624979" y="908720"/>
            <a:chExt cx="288032" cy="288032"/>
          </a:xfrm>
        </p:grpSpPr>
        <p:cxnSp>
          <p:nvCxnSpPr>
            <p:cNvPr id="78" name="直接连接符 77"/>
            <p:cNvCxnSpPr/>
            <p:nvPr/>
          </p:nvCxnSpPr>
          <p:spPr>
            <a:xfrm>
              <a:off x="624979" y="1196752"/>
              <a:ext cx="288032" cy="0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/>
            <p:cNvCxnSpPr/>
            <p:nvPr/>
          </p:nvCxnSpPr>
          <p:spPr>
            <a:xfrm flipH="1" flipV="1">
              <a:off x="911622" y="908720"/>
              <a:ext cx="0" cy="288032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/>
            <p:cNvCxnSpPr/>
            <p:nvPr/>
          </p:nvCxnSpPr>
          <p:spPr>
            <a:xfrm flipH="1" flipV="1">
              <a:off x="696987" y="980728"/>
              <a:ext cx="216024" cy="216024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组合 80"/>
          <p:cNvGrpSpPr/>
          <p:nvPr/>
        </p:nvGrpSpPr>
        <p:grpSpPr>
          <a:xfrm rot="18931574">
            <a:off x="7391818" y="3337844"/>
            <a:ext cx="288032" cy="288032"/>
            <a:chOff x="624979" y="908720"/>
            <a:chExt cx="288032" cy="288032"/>
          </a:xfrm>
        </p:grpSpPr>
        <p:cxnSp>
          <p:nvCxnSpPr>
            <p:cNvPr id="82" name="直接连接符 81"/>
            <p:cNvCxnSpPr/>
            <p:nvPr/>
          </p:nvCxnSpPr>
          <p:spPr>
            <a:xfrm>
              <a:off x="624979" y="1196752"/>
              <a:ext cx="288032" cy="0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/>
            <p:cNvCxnSpPr/>
            <p:nvPr/>
          </p:nvCxnSpPr>
          <p:spPr>
            <a:xfrm flipH="1" flipV="1">
              <a:off x="911622" y="908720"/>
              <a:ext cx="0" cy="288032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/>
            <p:cNvCxnSpPr/>
            <p:nvPr/>
          </p:nvCxnSpPr>
          <p:spPr>
            <a:xfrm flipH="1" flipV="1">
              <a:off x="696987" y="980728"/>
              <a:ext cx="216024" cy="216024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组合 84"/>
          <p:cNvGrpSpPr/>
          <p:nvPr/>
        </p:nvGrpSpPr>
        <p:grpSpPr>
          <a:xfrm rot="18931574">
            <a:off x="9592093" y="3337844"/>
            <a:ext cx="288032" cy="288032"/>
            <a:chOff x="624979" y="908720"/>
            <a:chExt cx="288032" cy="288032"/>
          </a:xfrm>
        </p:grpSpPr>
        <p:cxnSp>
          <p:nvCxnSpPr>
            <p:cNvPr id="86" name="直接连接符 85"/>
            <p:cNvCxnSpPr/>
            <p:nvPr/>
          </p:nvCxnSpPr>
          <p:spPr>
            <a:xfrm>
              <a:off x="624979" y="1196752"/>
              <a:ext cx="288032" cy="0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/>
            <p:cNvCxnSpPr/>
            <p:nvPr/>
          </p:nvCxnSpPr>
          <p:spPr>
            <a:xfrm flipH="1" flipV="1">
              <a:off x="911622" y="908720"/>
              <a:ext cx="0" cy="288032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 flipH="1" flipV="1">
              <a:off x="696987" y="980728"/>
              <a:ext cx="216024" cy="216024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组合 134"/>
          <p:cNvGrpSpPr/>
          <p:nvPr/>
        </p:nvGrpSpPr>
        <p:grpSpPr>
          <a:xfrm>
            <a:off x="1930331" y="971507"/>
            <a:ext cx="1861291" cy="1865399"/>
            <a:chOff x="1930331" y="971507"/>
            <a:chExt cx="1861291" cy="1865399"/>
          </a:xfrm>
        </p:grpSpPr>
        <p:sp>
          <p:nvSpPr>
            <p:cNvPr id="36" name="Freeform 33"/>
            <p:cNvSpPr/>
            <p:nvPr/>
          </p:nvSpPr>
          <p:spPr bwMode="auto">
            <a:xfrm>
              <a:off x="1930331" y="971507"/>
              <a:ext cx="1861291" cy="1865399"/>
            </a:xfrm>
            <a:custGeom>
              <a:gdLst>
                <a:gd fmla="*/ 196 w 372" name="T0"/>
                <a:gd fmla="*/ 0 h 374" name="T1"/>
                <a:gd fmla="*/ 20 w 372" name="T2"/>
                <a:gd fmla="*/ 176 h 374" name="T3"/>
                <a:gd fmla="*/ 61 w 372" name="T4"/>
                <a:gd fmla="*/ 289 h 374" name="T5"/>
                <a:gd fmla="*/ 0 w 372" name="T6"/>
                <a:gd fmla="*/ 374 h 374" name="T7"/>
                <a:gd fmla="*/ 96 w 372" name="T8"/>
                <a:gd fmla="*/ 321 h 374" name="T9"/>
                <a:gd fmla="*/ 196 w 372" name="T10"/>
                <a:gd fmla="*/ 353 h 374" name="T11"/>
                <a:gd fmla="*/ 372 w 372" name="T12"/>
                <a:gd fmla="*/ 176 h 374" name="T13"/>
                <a:gd fmla="*/ 196 w 372" name="T14"/>
                <a:gd fmla="*/ 0 h 37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74" w="372">
                  <a:moveTo>
                    <a:pt x="196" y="0"/>
                  </a:moveTo>
                  <a:cubicBezTo>
                    <a:pt x="99" y="0"/>
                    <a:pt x="20" y="79"/>
                    <a:pt x="20" y="176"/>
                  </a:cubicBezTo>
                  <a:cubicBezTo>
                    <a:pt x="20" y="219"/>
                    <a:pt x="35" y="258"/>
                    <a:pt x="61" y="289"/>
                  </a:cubicBezTo>
                  <a:cubicBezTo>
                    <a:pt x="0" y="374"/>
                    <a:pt x="0" y="374"/>
                    <a:pt x="0" y="374"/>
                  </a:cubicBezTo>
                  <a:cubicBezTo>
                    <a:pt x="96" y="321"/>
                    <a:pt x="96" y="321"/>
                    <a:pt x="96" y="321"/>
                  </a:cubicBezTo>
                  <a:cubicBezTo>
                    <a:pt x="124" y="341"/>
                    <a:pt x="159" y="353"/>
                    <a:pt x="196" y="353"/>
                  </a:cubicBezTo>
                  <a:cubicBezTo>
                    <a:pt x="293" y="353"/>
                    <a:pt x="372" y="274"/>
                    <a:pt x="372" y="176"/>
                  </a:cubicBezTo>
                  <a:cubicBezTo>
                    <a:pt x="372" y="79"/>
                    <a:pt x="293" y="0"/>
                    <a:pt x="196" y="0"/>
                  </a:cubicBezTo>
                  <a:close/>
                </a:path>
              </a:pathLst>
            </a:custGeom>
            <a:solidFill>
              <a:srgbClr val="FFFFFF"/>
            </a:solidFill>
            <a:ln cap="flat" w="14288">
              <a:solidFill>
                <a:srgbClr val="4A494A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grpSp>
          <p:nvGrpSpPr>
            <p:cNvPr id="90" name="组合 89"/>
            <p:cNvGrpSpPr/>
            <p:nvPr/>
          </p:nvGrpSpPr>
          <p:grpSpPr>
            <a:xfrm>
              <a:off x="2531763" y="2256923"/>
              <a:ext cx="613583" cy="120525"/>
              <a:chOff x="2531763" y="2256923"/>
              <a:chExt cx="613583" cy="120525"/>
            </a:xfrm>
          </p:grpSpPr>
          <p:sp>
            <p:nvSpPr>
              <p:cNvPr id="37" name="Oval 34"/>
              <p:cNvSpPr>
                <a:spLocks noChangeArrowheads="1"/>
              </p:cNvSpPr>
              <p:nvPr/>
            </p:nvSpPr>
            <p:spPr bwMode="auto">
              <a:xfrm>
                <a:off x="2531763" y="2256923"/>
                <a:ext cx="116416" cy="120525"/>
              </a:xfrm>
              <a:prstGeom prst="ellipse">
                <a:avLst/>
              </a:prstGeom>
              <a:solidFill>
                <a:srgbClr val="84848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8" name="Oval 35"/>
              <p:cNvSpPr>
                <a:spLocks noChangeArrowheads="1"/>
              </p:cNvSpPr>
              <p:nvPr/>
            </p:nvSpPr>
            <p:spPr bwMode="auto">
              <a:xfrm>
                <a:off x="2787879" y="2256923"/>
                <a:ext cx="117786" cy="120525"/>
              </a:xfrm>
              <a:prstGeom prst="ellipse">
                <a:avLst/>
              </a:prstGeom>
              <a:solidFill>
                <a:srgbClr val="84848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9" name="Oval 36"/>
              <p:cNvSpPr>
                <a:spLocks noChangeArrowheads="1"/>
              </p:cNvSpPr>
              <p:nvPr/>
            </p:nvSpPr>
            <p:spPr bwMode="auto">
              <a:xfrm>
                <a:off x="3026190" y="2256923"/>
                <a:ext cx="119156" cy="120525"/>
              </a:xfrm>
              <a:prstGeom prst="ellipse">
                <a:avLst/>
              </a:prstGeom>
              <a:solidFill>
                <a:srgbClr val="84848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  <p:sp>
          <p:nvSpPr>
            <p:cNvPr id="89" name="标题 4"/>
            <p:cNvSpPr txBox="1"/>
            <p:nvPr/>
          </p:nvSpPr>
          <p:spPr>
            <a:xfrm>
              <a:off x="2104665" y="1302938"/>
              <a:ext cx="160830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招聘流程</a:t>
              </a:r>
            </a:p>
          </p:txBody>
        </p:sp>
        <p:sp>
          <p:nvSpPr>
            <p:cNvPr id="91" name="标题 4"/>
            <p:cNvSpPr txBox="1"/>
            <p:nvPr/>
          </p:nvSpPr>
          <p:spPr>
            <a:xfrm>
              <a:off x="2104665" y="1724461"/>
              <a:ext cx="160830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zh-CN" lang="en-US" sz="1400"/>
                <a:t>RECRUITMENT PROCESS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accel="60000"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7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8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1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1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2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23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5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6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2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9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8" name="Rectangle 6"/>
          <p:cNvSpPr>
            <a:spLocks noChangeArrowheads="1"/>
          </p:cNvSpPr>
          <p:nvPr/>
        </p:nvSpPr>
        <p:spPr bwMode="auto">
          <a:xfrm>
            <a:off x="0" y="5333821"/>
            <a:ext cx="12201825" cy="15241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grpSp>
        <p:nvGrpSpPr>
          <p:cNvPr id="159" name="组合 158"/>
          <p:cNvGrpSpPr/>
          <p:nvPr/>
        </p:nvGrpSpPr>
        <p:grpSpPr>
          <a:xfrm>
            <a:off x="2799165" y="327737"/>
            <a:ext cx="1774210" cy="1774210"/>
            <a:chOff x="2799165" y="327737"/>
            <a:chExt cx="1774210" cy="1774210"/>
          </a:xfrm>
        </p:grpSpPr>
        <p:sp>
          <p:nvSpPr>
            <p:cNvPr id="153" name="椭圆 152"/>
            <p:cNvSpPr/>
            <p:nvPr/>
          </p:nvSpPr>
          <p:spPr>
            <a:xfrm>
              <a:off x="2799165" y="327737"/>
              <a:ext cx="1774210" cy="177421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3322471" y="1724112"/>
              <a:ext cx="613583" cy="120525"/>
              <a:chOff x="2531763" y="2256923"/>
              <a:chExt cx="613583" cy="120525"/>
            </a:xfrm>
          </p:grpSpPr>
          <p:sp>
            <p:nvSpPr>
              <p:cNvPr id="32" name="Oval 34"/>
              <p:cNvSpPr>
                <a:spLocks noChangeArrowheads="1"/>
              </p:cNvSpPr>
              <p:nvPr/>
            </p:nvSpPr>
            <p:spPr bwMode="auto">
              <a:xfrm>
                <a:off x="2531763" y="2256923"/>
                <a:ext cx="116416" cy="120525"/>
              </a:xfrm>
              <a:prstGeom prst="ellipse">
                <a:avLst/>
              </a:prstGeom>
              <a:solidFill>
                <a:srgbClr val="84848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3" name="Oval 35"/>
              <p:cNvSpPr>
                <a:spLocks noChangeArrowheads="1"/>
              </p:cNvSpPr>
              <p:nvPr/>
            </p:nvSpPr>
            <p:spPr bwMode="auto">
              <a:xfrm>
                <a:off x="2787879" y="2256923"/>
                <a:ext cx="117786" cy="120525"/>
              </a:xfrm>
              <a:prstGeom prst="ellipse">
                <a:avLst/>
              </a:prstGeom>
              <a:solidFill>
                <a:srgbClr val="84848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4" name="Oval 36"/>
              <p:cNvSpPr>
                <a:spLocks noChangeArrowheads="1"/>
              </p:cNvSpPr>
              <p:nvPr/>
            </p:nvSpPr>
            <p:spPr bwMode="auto">
              <a:xfrm>
                <a:off x="3026190" y="2256923"/>
                <a:ext cx="119156" cy="120525"/>
              </a:xfrm>
              <a:prstGeom prst="ellipse">
                <a:avLst/>
              </a:prstGeom>
              <a:solidFill>
                <a:srgbClr val="84848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  <p:sp>
          <p:nvSpPr>
            <p:cNvPr id="46" name="标题 4"/>
            <p:cNvSpPr txBox="1"/>
            <p:nvPr/>
          </p:nvSpPr>
          <p:spPr>
            <a:xfrm>
              <a:off x="2895373" y="770127"/>
              <a:ext cx="160830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演讲流程</a:t>
              </a:r>
            </a:p>
          </p:txBody>
        </p:sp>
        <p:sp>
          <p:nvSpPr>
            <p:cNvPr id="47" name="标题 4"/>
            <p:cNvSpPr txBox="1"/>
            <p:nvPr/>
          </p:nvSpPr>
          <p:spPr>
            <a:xfrm>
              <a:off x="2895373" y="1191650"/>
              <a:ext cx="160830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zh-CN" lang="en-US" sz="1400"/>
                <a:t>PRESENTATION PROCESS</a:t>
              </a:r>
            </a:p>
          </p:txBody>
        </p:sp>
      </p:grpSp>
      <p:cxnSp>
        <p:nvCxnSpPr>
          <p:cNvPr id="64" name="直接连接符 93"/>
          <p:cNvCxnSpPr>
            <a:cxnSpLocks noChangeShapeType="1"/>
          </p:cNvCxnSpPr>
          <p:nvPr/>
        </p:nvCxnSpPr>
        <p:spPr bwMode="auto">
          <a:xfrm>
            <a:off x="4294639" y="2912234"/>
            <a:ext cx="631578" cy="835584"/>
          </a:xfrm>
          <a:prstGeom prst="line">
            <a:avLst/>
          </a:prstGeom>
          <a:noFill/>
          <a:ln cmpd="sng" w="3175">
            <a:solidFill>
              <a:schemeClr val="bg1">
                <a:lumMod val="85000"/>
              </a:schemeClr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74" name="直接连接符 103"/>
          <p:cNvCxnSpPr>
            <a:cxnSpLocks noChangeShapeType="1"/>
          </p:cNvCxnSpPr>
          <p:nvPr/>
        </p:nvCxnSpPr>
        <p:spPr bwMode="auto">
          <a:xfrm flipH="1">
            <a:off x="5382294" y="3507353"/>
            <a:ext cx="1221862" cy="240465"/>
          </a:xfrm>
          <a:prstGeom prst="line">
            <a:avLst/>
          </a:prstGeom>
          <a:noFill/>
          <a:ln cmpd="sng" w="3175">
            <a:solidFill>
              <a:schemeClr val="bg1">
                <a:lumMod val="85000"/>
              </a:schemeClr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75" name="直接连接符 104"/>
          <p:cNvCxnSpPr>
            <a:cxnSpLocks noChangeShapeType="1"/>
          </p:cNvCxnSpPr>
          <p:nvPr/>
        </p:nvCxnSpPr>
        <p:spPr bwMode="auto">
          <a:xfrm flipH="1" flipV="1">
            <a:off x="7256388" y="3507353"/>
            <a:ext cx="1348734" cy="567779"/>
          </a:xfrm>
          <a:prstGeom prst="line">
            <a:avLst/>
          </a:prstGeom>
          <a:noFill/>
          <a:ln cmpd="sng" w="3175">
            <a:solidFill>
              <a:schemeClr val="bg1">
                <a:lumMod val="85000"/>
              </a:schemeClr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77" name="直接连接符 106"/>
          <p:cNvCxnSpPr>
            <a:cxnSpLocks noChangeShapeType="1"/>
          </p:cNvCxnSpPr>
          <p:nvPr/>
        </p:nvCxnSpPr>
        <p:spPr bwMode="auto">
          <a:xfrm flipV="1">
            <a:off x="8954412" y="2909191"/>
            <a:ext cx="244171" cy="733655"/>
          </a:xfrm>
          <a:prstGeom prst="line">
            <a:avLst/>
          </a:prstGeom>
          <a:noFill/>
          <a:ln cmpd="sng" w="3175">
            <a:solidFill>
              <a:schemeClr val="bg1">
                <a:lumMod val="85000"/>
              </a:schemeClr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grpSp>
        <p:nvGrpSpPr>
          <p:cNvPr id="160" name="组合 159"/>
          <p:cNvGrpSpPr/>
          <p:nvPr/>
        </p:nvGrpSpPr>
        <p:grpSpPr>
          <a:xfrm>
            <a:off x="4535367" y="2176918"/>
            <a:ext cx="902811" cy="680399"/>
            <a:chOff x="4535367" y="2176918"/>
            <a:chExt cx="902811" cy="680399"/>
          </a:xfrm>
        </p:grpSpPr>
        <p:sp>
          <p:nvSpPr>
            <p:cNvPr id="84" name="文本框 113"/>
            <p:cNvSpPr txBox="1">
              <a:spLocks noChangeArrowheads="1"/>
            </p:cNvSpPr>
            <p:nvPr/>
          </p:nvSpPr>
          <p:spPr bwMode="auto">
            <a:xfrm>
              <a:off x="4535367" y="2176918"/>
              <a:ext cx="64484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3.1</a:t>
              </a:r>
            </a:p>
          </p:txBody>
        </p:sp>
        <p:sp>
          <p:nvSpPr>
            <p:cNvPr id="91" name="文本框 113"/>
            <p:cNvSpPr txBox="1">
              <a:spLocks noChangeArrowheads="1"/>
            </p:cNvSpPr>
            <p:nvPr/>
          </p:nvSpPr>
          <p:spPr bwMode="auto">
            <a:xfrm>
              <a:off x="4535367" y="2549540"/>
              <a:ext cx="89408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en-US" b="1" lang="zh-CN" sz="1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熊猫大学</a:t>
              </a:r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3600554" y="3844299"/>
            <a:ext cx="902811" cy="680399"/>
            <a:chOff x="3600554" y="3844299"/>
            <a:chExt cx="902811" cy="680399"/>
          </a:xfrm>
        </p:grpSpPr>
        <p:sp>
          <p:nvSpPr>
            <p:cNvPr id="92" name="文本框 113"/>
            <p:cNvSpPr txBox="1">
              <a:spLocks noChangeArrowheads="1"/>
            </p:cNvSpPr>
            <p:nvPr/>
          </p:nvSpPr>
          <p:spPr bwMode="auto">
            <a:xfrm>
              <a:off x="3600554" y="3844299"/>
              <a:ext cx="64484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3.8</a:t>
              </a:r>
            </a:p>
          </p:txBody>
        </p:sp>
        <p:sp>
          <p:nvSpPr>
            <p:cNvPr id="93" name="文本框 113"/>
            <p:cNvSpPr txBox="1">
              <a:spLocks noChangeArrowheads="1"/>
            </p:cNvSpPr>
            <p:nvPr/>
          </p:nvSpPr>
          <p:spPr bwMode="auto">
            <a:xfrm>
              <a:off x="3600554" y="4216921"/>
              <a:ext cx="89408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en-US" b="1" lang="zh-CN" sz="1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熊猫大学</a:t>
              </a:r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6526619" y="3702510"/>
            <a:ext cx="902811" cy="680399"/>
            <a:chOff x="6526619" y="3702510"/>
            <a:chExt cx="902811" cy="680399"/>
          </a:xfrm>
        </p:grpSpPr>
        <p:sp>
          <p:nvSpPr>
            <p:cNvPr id="94" name="文本框 113"/>
            <p:cNvSpPr txBox="1">
              <a:spLocks noChangeArrowheads="1"/>
            </p:cNvSpPr>
            <p:nvPr/>
          </p:nvSpPr>
          <p:spPr bwMode="auto">
            <a:xfrm>
              <a:off x="6526618" y="3702510"/>
              <a:ext cx="83216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3.16</a:t>
              </a:r>
            </a:p>
          </p:txBody>
        </p:sp>
        <p:sp>
          <p:nvSpPr>
            <p:cNvPr id="95" name="文本框 113"/>
            <p:cNvSpPr txBox="1">
              <a:spLocks noChangeArrowheads="1"/>
            </p:cNvSpPr>
            <p:nvPr/>
          </p:nvSpPr>
          <p:spPr bwMode="auto">
            <a:xfrm>
              <a:off x="6526618" y="4075131"/>
              <a:ext cx="89408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en-US" b="1" lang="zh-CN" sz="1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熊猫大学</a:t>
              </a:r>
            </a:p>
          </p:txBody>
        </p:sp>
      </p:grpSp>
      <p:grpSp>
        <p:nvGrpSpPr>
          <p:cNvPr id="163" name="组合 162"/>
          <p:cNvGrpSpPr/>
          <p:nvPr/>
        </p:nvGrpSpPr>
        <p:grpSpPr>
          <a:xfrm>
            <a:off x="9572452" y="3568682"/>
            <a:ext cx="902811" cy="680399"/>
            <a:chOff x="9572452" y="3568682"/>
            <a:chExt cx="902811" cy="680399"/>
          </a:xfrm>
        </p:grpSpPr>
        <p:sp>
          <p:nvSpPr>
            <p:cNvPr id="96" name="文本框 113"/>
            <p:cNvSpPr txBox="1">
              <a:spLocks noChangeArrowheads="1"/>
            </p:cNvSpPr>
            <p:nvPr/>
          </p:nvSpPr>
          <p:spPr bwMode="auto">
            <a:xfrm>
              <a:off x="9572453" y="3568683"/>
              <a:ext cx="83216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3.22</a:t>
              </a:r>
            </a:p>
          </p:txBody>
        </p:sp>
        <p:sp>
          <p:nvSpPr>
            <p:cNvPr id="97" name="文本框 113"/>
            <p:cNvSpPr txBox="1">
              <a:spLocks noChangeArrowheads="1"/>
            </p:cNvSpPr>
            <p:nvPr/>
          </p:nvSpPr>
          <p:spPr bwMode="auto">
            <a:xfrm>
              <a:off x="9572453" y="3941304"/>
              <a:ext cx="89408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en-US" b="1" lang="zh-CN" sz="1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熊猫大学</a:t>
              </a:r>
            </a:p>
          </p:txBody>
        </p:sp>
      </p:grpSp>
      <p:grpSp>
        <p:nvGrpSpPr>
          <p:cNvPr id="164" name="组合 163"/>
          <p:cNvGrpSpPr/>
          <p:nvPr/>
        </p:nvGrpSpPr>
        <p:grpSpPr>
          <a:xfrm>
            <a:off x="9764741" y="2168507"/>
            <a:ext cx="902811" cy="680399"/>
            <a:chOff x="9764741" y="2168507"/>
            <a:chExt cx="902811" cy="680399"/>
          </a:xfrm>
        </p:grpSpPr>
        <p:sp>
          <p:nvSpPr>
            <p:cNvPr id="98" name="文本框 113"/>
            <p:cNvSpPr txBox="1">
              <a:spLocks noChangeArrowheads="1"/>
            </p:cNvSpPr>
            <p:nvPr/>
          </p:nvSpPr>
          <p:spPr bwMode="auto">
            <a:xfrm>
              <a:off x="9764742" y="2168507"/>
              <a:ext cx="83216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b="1" lang="en-US" sz="2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3.29</a:t>
              </a:r>
            </a:p>
          </p:txBody>
        </p:sp>
        <p:sp>
          <p:nvSpPr>
            <p:cNvPr id="99" name="文本框 113"/>
            <p:cNvSpPr txBox="1">
              <a:spLocks noChangeArrowheads="1"/>
            </p:cNvSpPr>
            <p:nvPr/>
          </p:nvSpPr>
          <p:spPr bwMode="auto">
            <a:xfrm>
              <a:off x="9764742" y="2541129"/>
              <a:ext cx="89408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en-US" b="1" lang="zh-CN" sz="1400">
                  <a:solidFill>
                    <a:schemeClr val="bg1">
                      <a:lumMod val="9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熊猫大学</a:t>
              </a:r>
            </a:p>
          </p:txBody>
        </p:sp>
      </p:grpSp>
      <p:sp>
        <p:nvSpPr>
          <p:cNvPr id="113" name="KSO_Shape"/>
          <p:cNvSpPr/>
          <p:nvPr/>
        </p:nvSpPr>
        <p:spPr bwMode="auto">
          <a:xfrm>
            <a:off x="3823481" y="2198349"/>
            <a:ext cx="618566" cy="608747"/>
          </a:xfrm>
          <a:custGeom>
            <a:gdLst>
              <a:gd fmla="*/ 1800397 w 3395" name="T0"/>
              <a:gd fmla="*/ 871431 h 3342" name="T1"/>
              <a:gd fmla="*/ 1259482 w 3395" name="T2"/>
              <a:gd fmla="*/ 812027 h 3342" name="T3"/>
              <a:gd fmla="*/ 912661 w 3395" name="T4"/>
              <a:gd fmla="*/ 692690 h 3342" name="T5"/>
              <a:gd fmla="*/ 912661 w 3395" name="T6"/>
              <a:gd fmla="*/ 1571546 h 3342" name="T7"/>
              <a:gd fmla="*/ 768417 w 3395" name="T8"/>
              <a:gd fmla="*/ 1571546 h 3342" name="T9"/>
              <a:gd fmla="*/ 768417 w 3395" name="T10"/>
              <a:gd fmla="*/ 0 h 3342" name="T11"/>
              <a:gd fmla="*/ 912661 w 3395" name="T12"/>
              <a:gd fmla="*/ 0 h 3342" name="T13"/>
              <a:gd fmla="*/ 912661 w 3395" name="T14"/>
              <a:gd fmla="*/ 97061 h 3342" name="T15"/>
              <a:gd fmla="*/ 1259482 w 3395" name="T16"/>
              <a:gd fmla="*/ 216399 h 3342" name="T17"/>
              <a:gd fmla="*/ 1800397 w 3395" name="T18"/>
              <a:gd fmla="*/ 275803 h 3342" name="T19"/>
              <a:gd fmla="*/ 1621683 w 3395" name="T20"/>
              <a:gd fmla="*/ 573882 h 3342" name="T21"/>
              <a:gd fmla="*/ 1800397 w 3395" name="T22"/>
              <a:gd fmla="*/ 871431 h 3342" name="T23"/>
              <a:gd fmla="*/ 226972 w 3395" name="T24"/>
              <a:gd fmla="*/ 1499413 h 3342" name="T25"/>
              <a:gd fmla="*/ 843721 w 3395" name="T26"/>
              <a:gd fmla="*/ 1677094 h 3342" name="T27"/>
              <a:gd fmla="*/ 1460469 w 3395" name="T28"/>
              <a:gd fmla="*/ 1499413 h 3342" name="T29"/>
              <a:gd fmla="*/ 1097738 w 3395" name="T30"/>
              <a:gd fmla="*/ 1340296 h 3342" name="T31"/>
              <a:gd fmla="*/ 1106754 w 3395" name="T32"/>
              <a:gd fmla="*/ 1240583 h 3342" name="T33"/>
              <a:gd fmla="*/ 1687441 w 3395" name="T34"/>
              <a:gd fmla="*/ 1499413 h 3342" name="T35"/>
              <a:gd fmla="*/ 843721 w 3395" name="T36"/>
              <a:gd fmla="*/ 1772564 h 3342" name="T37"/>
              <a:gd fmla="*/ 0 w 3395" name="T38"/>
              <a:gd fmla="*/ 1499413 h 3342" name="T39"/>
              <a:gd fmla="*/ 573794 w 3395" name="T40"/>
              <a:gd fmla="*/ 1241113 h 3342" name="T41"/>
              <a:gd fmla="*/ 582279 w 3395" name="T42"/>
              <a:gd fmla="*/ 1341357 h 3342" name="T43"/>
              <a:gd fmla="*/ 226972 w 3395" name="T44"/>
              <a:gd fmla="*/ 1499413 h 3342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341" w="3395">
                <a:moveTo>
                  <a:pt x="3395" y="1643"/>
                </a:moveTo>
                <a:cubicBezTo>
                  <a:pt x="3395" y="1643"/>
                  <a:pt x="2824" y="1531"/>
                  <a:pt x="2375" y="1531"/>
                </a:cubicBezTo>
                <a:cubicBezTo>
                  <a:pt x="1926" y="1531"/>
                  <a:pt x="1721" y="1306"/>
                  <a:pt x="1721" y="1306"/>
                </a:cubicBezTo>
                <a:cubicBezTo>
                  <a:pt x="1721" y="2963"/>
                  <a:pt x="1721" y="2963"/>
                  <a:pt x="1721" y="2963"/>
                </a:cubicBezTo>
                <a:cubicBezTo>
                  <a:pt x="1449" y="2963"/>
                  <a:pt x="1449" y="2963"/>
                  <a:pt x="1449" y="2963"/>
                </a:cubicBezTo>
                <a:cubicBezTo>
                  <a:pt x="1449" y="0"/>
                  <a:pt x="1449" y="0"/>
                  <a:pt x="1449" y="0"/>
                </a:cubicBezTo>
                <a:cubicBezTo>
                  <a:pt x="1721" y="0"/>
                  <a:pt x="1721" y="0"/>
                  <a:pt x="1721" y="0"/>
                </a:cubicBezTo>
                <a:cubicBezTo>
                  <a:pt x="1721" y="183"/>
                  <a:pt x="1721" y="183"/>
                  <a:pt x="1721" y="183"/>
                </a:cubicBezTo>
                <a:cubicBezTo>
                  <a:pt x="1721" y="183"/>
                  <a:pt x="1926" y="408"/>
                  <a:pt x="2375" y="408"/>
                </a:cubicBezTo>
                <a:cubicBezTo>
                  <a:pt x="2824" y="408"/>
                  <a:pt x="3395" y="520"/>
                  <a:pt x="3395" y="520"/>
                </a:cubicBezTo>
                <a:cubicBezTo>
                  <a:pt x="3058" y="1082"/>
                  <a:pt x="3058" y="1082"/>
                  <a:pt x="3058" y="1082"/>
                </a:cubicBezTo>
                <a:lnTo>
                  <a:pt x="3395" y="1643"/>
                </a:lnTo>
                <a:close/>
                <a:moveTo>
                  <a:pt x="428" y="2827"/>
                </a:moveTo>
                <a:cubicBezTo>
                  <a:pt x="428" y="3012"/>
                  <a:pt x="1020" y="3162"/>
                  <a:pt x="1591" y="3162"/>
                </a:cubicBezTo>
                <a:cubicBezTo>
                  <a:pt x="2162" y="3162"/>
                  <a:pt x="2754" y="3012"/>
                  <a:pt x="2754" y="2827"/>
                </a:cubicBezTo>
                <a:cubicBezTo>
                  <a:pt x="2754" y="2695"/>
                  <a:pt x="2451" y="2581"/>
                  <a:pt x="2070" y="2527"/>
                </a:cubicBezTo>
                <a:cubicBezTo>
                  <a:pt x="2087" y="2339"/>
                  <a:pt x="2087" y="2339"/>
                  <a:pt x="2087" y="2339"/>
                </a:cubicBezTo>
                <a:cubicBezTo>
                  <a:pt x="2723" y="2406"/>
                  <a:pt x="3182" y="2599"/>
                  <a:pt x="3182" y="2827"/>
                </a:cubicBezTo>
                <a:cubicBezTo>
                  <a:pt x="3182" y="3112"/>
                  <a:pt x="2470" y="3342"/>
                  <a:pt x="1591" y="3342"/>
                </a:cubicBezTo>
                <a:cubicBezTo>
                  <a:pt x="712" y="3342"/>
                  <a:pt x="0" y="3112"/>
                  <a:pt x="0" y="2827"/>
                </a:cubicBezTo>
                <a:cubicBezTo>
                  <a:pt x="0" y="2601"/>
                  <a:pt x="453" y="2409"/>
                  <a:pt x="1082" y="2340"/>
                </a:cubicBezTo>
                <a:cubicBezTo>
                  <a:pt x="1098" y="2529"/>
                  <a:pt x="1098" y="2529"/>
                  <a:pt x="1098" y="2529"/>
                </a:cubicBezTo>
                <a:cubicBezTo>
                  <a:pt x="723" y="2584"/>
                  <a:pt x="428" y="2697"/>
                  <a:pt x="428" y="2827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4" name="KSO_Shape"/>
          <p:cNvSpPr/>
          <p:nvPr/>
        </p:nvSpPr>
        <p:spPr bwMode="auto">
          <a:xfrm>
            <a:off x="4763728" y="3308275"/>
            <a:ext cx="618566" cy="608747"/>
          </a:xfrm>
          <a:custGeom>
            <a:gdLst>
              <a:gd fmla="*/ 1800397 w 3395" name="T0"/>
              <a:gd fmla="*/ 871431 h 3342" name="T1"/>
              <a:gd fmla="*/ 1259482 w 3395" name="T2"/>
              <a:gd fmla="*/ 812027 h 3342" name="T3"/>
              <a:gd fmla="*/ 912661 w 3395" name="T4"/>
              <a:gd fmla="*/ 692690 h 3342" name="T5"/>
              <a:gd fmla="*/ 912661 w 3395" name="T6"/>
              <a:gd fmla="*/ 1571546 h 3342" name="T7"/>
              <a:gd fmla="*/ 768417 w 3395" name="T8"/>
              <a:gd fmla="*/ 1571546 h 3342" name="T9"/>
              <a:gd fmla="*/ 768417 w 3395" name="T10"/>
              <a:gd fmla="*/ 0 h 3342" name="T11"/>
              <a:gd fmla="*/ 912661 w 3395" name="T12"/>
              <a:gd fmla="*/ 0 h 3342" name="T13"/>
              <a:gd fmla="*/ 912661 w 3395" name="T14"/>
              <a:gd fmla="*/ 97061 h 3342" name="T15"/>
              <a:gd fmla="*/ 1259482 w 3395" name="T16"/>
              <a:gd fmla="*/ 216399 h 3342" name="T17"/>
              <a:gd fmla="*/ 1800397 w 3395" name="T18"/>
              <a:gd fmla="*/ 275803 h 3342" name="T19"/>
              <a:gd fmla="*/ 1621683 w 3395" name="T20"/>
              <a:gd fmla="*/ 573882 h 3342" name="T21"/>
              <a:gd fmla="*/ 1800397 w 3395" name="T22"/>
              <a:gd fmla="*/ 871431 h 3342" name="T23"/>
              <a:gd fmla="*/ 226972 w 3395" name="T24"/>
              <a:gd fmla="*/ 1499413 h 3342" name="T25"/>
              <a:gd fmla="*/ 843721 w 3395" name="T26"/>
              <a:gd fmla="*/ 1677094 h 3342" name="T27"/>
              <a:gd fmla="*/ 1460469 w 3395" name="T28"/>
              <a:gd fmla="*/ 1499413 h 3342" name="T29"/>
              <a:gd fmla="*/ 1097738 w 3395" name="T30"/>
              <a:gd fmla="*/ 1340296 h 3342" name="T31"/>
              <a:gd fmla="*/ 1106754 w 3395" name="T32"/>
              <a:gd fmla="*/ 1240583 h 3342" name="T33"/>
              <a:gd fmla="*/ 1687441 w 3395" name="T34"/>
              <a:gd fmla="*/ 1499413 h 3342" name="T35"/>
              <a:gd fmla="*/ 843721 w 3395" name="T36"/>
              <a:gd fmla="*/ 1772564 h 3342" name="T37"/>
              <a:gd fmla="*/ 0 w 3395" name="T38"/>
              <a:gd fmla="*/ 1499413 h 3342" name="T39"/>
              <a:gd fmla="*/ 573794 w 3395" name="T40"/>
              <a:gd fmla="*/ 1241113 h 3342" name="T41"/>
              <a:gd fmla="*/ 582279 w 3395" name="T42"/>
              <a:gd fmla="*/ 1341357 h 3342" name="T43"/>
              <a:gd fmla="*/ 226972 w 3395" name="T44"/>
              <a:gd fmla="*/ 1499413 h 3342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341" w="3395">
                <a:moveTo>
                  <a:pt x="3395" y="1643"/>
                </a:moveTo>
                <a:cubicBezTo>
                  <a:pt x="3395" y="1643"/>
                  <a:pt x="2824" y="1531"/>
                  <a:pt x="2375" y="1531"/>
                </a:cubicBezTo>
                <a:cubicBezTo>
                  <a:pt x="1926" y="1531"/>
                  <a:pt x="1721" y="1306"/>
                  <a:pt x="1721" y="1306"/>
                </a:cubicBezTo>
                <a:cubicBezTo>
                  <a:pt x="1721" y="2963"/>
                  <a:pt x="1721" y="2963"/>
                  <a:pt x="1721" y="2963"/>
                </a:cubicBezTo>
                <a:cubicBezTo>
                  <a:pt x="1449" y="2963"/>
                  <a:pt x="1449" y="2963"/>
                  <a:pt x="1449" y="2963"/>
                </a:cubicBezTo>
                <a:cubicBezTo>
                  <a:pt x="1449" y="0"/>
                  <a:pt x="1449" y="0"/>
                  <a:pt x="1449" y="0"/>
                </a:cubicBezTo>
                <a:cubicBezTo>
                  <a:pt x="1721" y="0"/>
                  <a:pt x="1721" y="0"/>
                  <a:pt x="1721" y="0"/>
                </a:cubicBezTo>
                <a:cubicBezTo>
                  <a:pt x="1721" y="183"/>
                  <a:pt x="1721" y="183"/>
                  <a:pt x="1721" y="183"/>
                </a:cubicBezTo>
                <a:cubicBezTo>
                  <a:pt x="1721" y="183"/>
                  <a:pt x="1926" y="408"/>
                  <a:pt x="2375" y="408"/>
                </a:cubicBezTo>
                <a:cubicBezTo>
                  <a:pt x="2824" y="408"/>
                  <a:pt x="3395" y="520"/>
                  <a:pt x="3395" y="520"/>
                </a:cubicBezTo>
                <a:cubicBezTo>
                  <a:pt x="3058" y="1082"/>
                  <a:pt x="3058" y="1082"/>
                  <a:pt x="3058" y="1082"/>
                </a:cubicBezTo>
                <a:lnTo>
                  <a:pt x="3395" y="1643"/>
                </a:lnTo>
                <a:close/>
                <a:moveTo>
                  <a:pt x="428" y="2827"/>
                </a:moveTo>
                <a:cubicBezTo>
                  <a:pt x="428" y="3012"/>
                  <a:pt x="1020" y="3162"/>
                  <a:pt x="1591" y="3162"/>
                </a:cubicBezTo>
                <a:cubicBezTo>
                  <a:pt x="2162" y="3162"/>
                  <a:pt x="2754" y="3012"/>
                  <a:pt x="2754" y="2827"/>
                </a:cubicBezTo>
                <a:cubicBezTo>
                  <a:pt x="2754" y="2695"/>
                  <a:pt x="2451" y="2581"/>
                  <a:pt x="2070" y="2527"/>
                </a:cubicBezTo>
                <a:cubicBezTo>
                  <a:pt x="2087" y="2339"/>
                  <a:pt x="2087" y="2339"/>
                  <a:pt x="2087" y="2339"/>
                </a:cubicBezTo>
                <a:cubicBezTo>
                  <a:pt x="2723" y="2406"/>
                  <a:pt x="3182" y="2599"/>
                  <a:pt x="3182" y="2827"/>
                </a:cubicBezTo>
                <a:cubicBezTo>
                  <a:pt x="3182" y="3112"/>
                  <a:pt x="2470" y="3342"/>
                  <a:pt x="1591" y="3342"/>
                </a:cubicBezTo>
                <a:cubicBezTo>
                  <a:pt x="712" y="3342"/>
                  <a:pt x="0" y="3112"/>
                  <a:pt x="0" y="2827"/>
                </a:cubicBezTo>
                <a:cubicBezTo>
                  <a:pt x="0" y="2601"/>
                  <a:pt x="453" y="2409"/>
                  <a:pt x="1082" y="2340"/>
                </a:cubicBezTo>
                <a:cubicBezTo>
                  <a:pt x="1098" y="2529"/>
                  <a:pt x="1098" y="2529"/>
                  <a:pt x="1098" y="2529"/>
                </a:cubicBezTo>
                <a:cubicBezTo>
                  <a:pt x="723" y="2584"/>
                  <a:pt x="428" y="2697"/>
                  <a:pt x="428" y="2827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5" name="KSO_Shape"/>
          <p:cNvSpPr/>
          <p:nvPr/>
        </p:nvSpPr>
        <p:spPr bwMode="auto">
          <a:xfrm>
            <a:off x="6657907" y="2951994"/>
            <a:ext cx="618566" cy="608747"/>
          </a:xfrm>
          <a:custGeom>
            <a:gdLst>
              <a:gd fmla="*/ 1800397 w 3395" name="T0"/>
              <a:gd fmla="*/ 871431 h 3342" name="T1"/>
              <a:gd fmla="*/ 1259482 w 3395" name="T2"/>
              <a:gd fmla="*/ 812027 h 3342" name="T3"/>
              <a:gd fmla="*/ 912661 w 3395" name="T4"/>
              <a:gd fmla="*/ 692690 h 3342" name="T5"/>
              <a:gd fmla="*/ 912661 w 3395" name="T6"/>
              <a:gd fmla="*/ 1571546 h 3342" name="T7"/>
              <a:gd fmla="*/ 768417 w 3395" name="T8"/>
              <a:gd fmla="*/ 1571546 h 3342" name="T9"/>
              <a:gd fmla="*/ 768417 w 3395" name="T10"/>
              <a:gd fmla="*/ 0 h 3342" name="T11"/>
              <a:gd fmla="*/ 912661 w 3395" name="T12"/>
              <a:gd fmla="*/ 0 h 3342" name="T13"/>
              <a:gd fmla="*/ 912661 w 3395" name="T14"/>
              <a:gd fmla="*/ 97061 h 3342" name="T15"/>
              <a:gd fmla="*/ 1259482 w 3395" name="T16"/>
              <a:gd fmla="*/ 216399 h 3342" name="T17"/>
              <a:gd fmla="*/ 1800397 w 3395" name="T18"/>
              <a:gd fmla="*/ 275803 h 3342" name="T19"/>
              <a:gd fmla="*/ 1621683 w 3395" name="T20"/>
              <a:gd fmla="*/ 573882 h 3342" name="T21"/>
              <a:gd fmla="*/ 1800397 w 3395" name="T22"/>
              <a:gd fmla="*/ 871431 h 3342" name="T23"/>
              <a:gd fmla="*/ 226972 w 3395" name="T24"/>
              <a:gd fmla="*/ 1499413 h 3342" name="T25"/>
              <a:gd fmla="*/ 843721 w 3395" name="T26"/>
              <a:gd fmla="*/ 1677094 h 3342" name="T27"/>
              <a:gd fmla="*/ 1460469 w 3395" name="T28"/>
              <a:gd fmla="*/ 1499413 h 3342" name="T29"/>
              <a:gd fmla="*/ 1097738 w 3395" name="T30"/>
              <a:gd fmla="*/ 1340296 h 3342" name="T31"/>
              <a:gd fmla="*/ 1106754 w 3395" name="T32"/>
              <a:gd fmla="*/ 1240583 h 3342" name="T33"/>
              <a:gd fmla="*/ 1687441 w 3395" name="T34"/>
              <a:gd fmla="*/ 1499413 h 3342" name="T35"/>
              <a:gd fmla="*/ 843721 w 3395" name="T36"/>
              <a:gd fmla="*/ 1772564 h 3342" name="T37"/>
              <a:gd fmla="*/ 0 w 3395" name="T38"/>
              <a:gd fmla="*/ 1499413 h 3342" name="T39"/>
              <a:gd fmla="*/ 573794 w 3395" name="T40"/>
              <a:gd fmla="*/ 1241113 h 3342" name="T41"/>
              <a:gd fmla="*/ 582279 w 3395" name="T42"/>
              <a:gd fmla="*/ 1341357 h 3342" name="T43"/>
              <a:gd fmla="*/ 226972 w 3395" name="T44"/>
              <a:gd fmla="*/ 1499413 h 3342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341" w="3395">
                <a:moveTo>
                  <a:pt x="3395" y="1643"/>
                </a:moveTo>
                <a:cubicBezTo>
                  <a:pt x="3395" y="1643"/>
                  <a:pt x="2824" y="1531"/>
                  <a:pt x="2375" y="1531"/>
                </a:cubicBezTo>
                <a:cubicBezTo>
                  <a:pt x="1926" y="1531"/>
                  <a:pt x="1721" y="1306"/>
                  <a:pt x="1721" y="1306"/>
                </a:cubicBezTo>
                <a:cubicBezTo>
                  <a:pt x="1721" y="2963"/>
                  <a:pt x="1721" y="2963"/>
                  <a:pt x="1721" y="2963"/>
                </a:cubicBezTo>
                <a:cubicBezTo>
                  <a:pt x="1449" y="2963"/>
                  <a:pt x="1449" y="2963"/>
                  <a:pt x="1449" y="2963"/>
                </a:cubicBezTo>
                <a:cubicBezTo>
                  <a:pt x="1449" y="0"/>
                  <a:pt x="1449" y="0"/>
                  <a:pt x="1449" y="0"/>
                </a:cubicBezTo>
                <a:cubicBezTo>
                  <a:pt x="1721" y="0"/>
                  <a:pt x="1721" y="0"/>
                  <a:pt x="1721" y="0"/>
                </a:cubicBezTo>
                <a:cubicBezTo>
                  <a:pt x="1721" y="183"/>
                  <a:pt x="1721" y="183"/>
                  <a:pt x="1721" y="183"/>
                </a:cubicBezTo>
                <a:cubicBezTo>
                  <a:pt x="1721" y="183"/>
                  <a:pt x="1926" y="408"/>
                  <a:pt x="2375" y="408"/>
                </a:cubicBezTo>
                <a:cubicBezTo>
                  <a:pt x="2824" y="408"/>
                  <a:pt x="3395" y="520"/>
                  <a:pt x="3395" y="520"/>
                </a:cubicBezTo>
                <a:cubicBezTo>
                  <a:pt x="3058" y="1082"/>
                  <a:pt x="3058" y="1082"/>
                  <a:pt x="3058" y="1082"/>
                </a:cubicBezTo>
                <a:lnTo>
                  <a:pt x="3395" y="1643"/>
                </a:lnTo>
                <a:close/>
                <a:moveTo>
                  <a:pt x="428" y="2827"/>
                </a:moveTo>
                <a:cubicBezTo>
                  <a:pt x="428" y="3012"/>
                  <a:pt x="1020" y="3162"/>
                  <a:pt x="1591" y="3162"/>
                </a:cubicBezTo>
                <a:cubicBezTo>
                  <a:pt x="2162" y="3162"/>
                  <a:pt x="2754" y="3012"/>
                  <a:pt x="2754" y="2827"/>
                </a:cubicBezTo>
                <a:cubicBezTo>
                  <a:pt x="2754" y="2695"/>
                  <a:pt x="2451" y="2581"/>
                  <a:pt x="2070" y="2527"/>
                </a:cubicBezTo>
                <a:cubicBezTo>
                  <a:pt x="2087" y="2339"/>
                  <a:pt x="2087" y="2339"/>
                  <a:pt x="2087" y="2339"/>
                </a:cubicBezTo>
                <a:cubicBezTo>
                  <a:pt x="2723" y="2406"/>
                  <a:pt x="3182" y="2599"/>
                  <a:pt x="3182" y="2827"/>
                </a:cubicBezTo>
                <a:cubicBezTo>
                  <a:pt x="3182" y="3112"/>
                  <a:pt x="2470" y="3342"/>
                  <a:pt x="1591" y="3342"/>
                </a:cubicBezTo>
                <a:cubicBezTo>
                  <a:pt x="712" y="3342"/>
                  <a:pt x="0" y="3112"/>
                  <a:pt x="0" y="2827"/>
                </a:cubicBezTo>
                <a:cubicBezTo>
                  <a:pt x="0" y="2601"/>
                  <a:pt x="453" y="2409"/>
                  <a:pt x="1082" y="2340"/>
                </a:cubicBezTo>
                <a:cubicBezTo>
                  <a:pt x="1098" y="2529"/>
                  <a:pt x="1098" y="2529"/>
                  <a:pt x="1098" y="2529"/>
                </a:cubicBezTo>
                <a:cubicBezTo>
                  <a:pt x="723" y="2584"/>
                  <a:pt x="428" y="2697"/>
                  <a:pt x="428" y="2827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6" name="KSO_Shape"/>
          <p:cNvSpPr/>
          <p:nvPr/>
        </p:nvSpPr>
        <p:spPr bwMode="auto">
          <a:xfrm>
            <a:off x="8465358" y="3527945"/>
            <a:ext cx="618566" cy="608747"/>
          </a:xfrm>
          <a:custGeom>
            <a:gdLst>
              <a:gd fmla="*/ 1800397 w 3395" name="T0"/>
              <a:gd fmla="*/ 871431 h 3342" name="T1"/>
              <a:gd fmla="*/ 1259482 w 3395" name="T2"/>
              <a:gd fmla="*/ 812027 h 3342" name="T3"/>
              <a:gd fmla="*/ 912661 w 3395" name="T4"/>
              <a:gd fmla="*/ 692690 h 3342" name="T5"/>
              <a:gd fmla="*/ 912661 w 3395" name="T6"/>
              <a:gd fmla="*/ 1571546 h 3342" name="T7"/>
              <a:gd fmla="*/ 768417 w 3395" name="T8"/>
              <a:gd fmla="*/ 1571546 h 3342" name="T9"/>
              <a:gd fmla="*/ 768417 w 3395" name="T10"/>
              <a:gd fmla="*/ 0 h 3342" name="T11"/>
              <a:gd fmla="*/ 912661 w 3395" name="T12"/>
              <a:gd fmla="*/ 0 h 3342" name="T13"/>
              <a:gd fmla="*/ 912661 w 3395" name="T14"/>
              <a:gd fmla="*/ 97061 h 3342" name="T15"/>
              <a:gd fmla="*/ 1259482 w 3395" name="T16"/>
              <a:gd fmla="*/ 216399 h 3342" name="T17"/>
              <a:gd fmla="*/ 1800397 w 3395" name="T18"/>
              <a:gd fmla="*/ 275803 h 3342" name="T19"/>
              <a:gd fmla="*/ 1621683 w 3395" name="T20"/>
              <a:gd fmla="*/ 573882 h 3342" name="T21"/>
              <a:gd fmla="*/ 1800397 w 3395" name="T22"/>
              <a:gd fmla="*/ 871431 h 3342" name="T23"/>
              <a:gd fmla="*/ 226972 w 3395" name="T24"/>
              <a:gd fmla="*/ 1499413 h 3342" name="T25"/>
              <a:gd fmla="*/ 843721 w 3395" name="T26"/>
              <a:gd fmla="*/ 1677094 h 3342" name="T27"/>
              <a:gd fmla="*/ 1460469 w 3395" name="T28"/>
              <a:gd fmla="*/ 1499413 h 3342" name="T29"/>
              <a:gd fmla="*/ 1097738 w 3395" name="T30"/>
              <a:gd fmla="*/ 1340296 h 3342" name="T31"/>
              <a:gd fmla="*/ 1106754 w 3395" name="T32"/>
              <a:gd fmla="*/ 1240583 h 3342" name="T33"/>
              <a:gd fmla="*/ 1687441 w 3395" name="T34"/>
              <a:gd fmla="*/ 1499413 h 3342" name="T35"/>
              <a:gd fmla="*/ 843721 w 3395" name="T36"/>
              <a:gd fmla="*/ 1772564 h 3342" name="T37"/>
              <a:gd fmla="*/ 0 w 3395" name="T38"/>
              <a:gd fmla="*/ 1499413 h 3342" name="T39"/>
              <a:gd fmla="*/ 573794 w 3395" name="T40"/>
              <a:gd fmla="*/ 1241113 h 3342" name="T41"/>
              <a:gd fmla="*/ 582279 w 3395" name="T42"/>
              <a:gd fmla="*/ 1341357 h 3342" name="T43"/>
              <a:gd fmla="*/ 226972 w 3395" name="T44"/>
              <a:gd fmla="*/ 1499413 h 3342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341" w="3395">
                <a:moveTo>
                  <a:pt x="3395" y="1643"/>
                </a:moveTo>
                <a:cubicBezTo>
                  <a:pt x="3395" y="1643"/>
                  <a:pt x="2824" y="1531"/>
                  <a:pt x="2375" y="1531"/>
                </a:cubicBezTo>
                <a:cubicBezTo>
                  <a:pt x="1926" y="1531"/>
                  <a:pt x="1721" y="1306"/>
                  <a:pt x="1721" y="1306"/>
                </a:cubicBezTo>
                <a:cubicBezTo>
                  <a:pt x="1721" y="2963"/>
                  <a:pt x="1721" y="2963"/>
                  <a:pt x="1721" y="2963"/>
                </a:cubicBezTo>
                <a:cubicBezTo>
                  <a:pt x="1449" y="2963"/>
                  <a:pt x="1449" y="2963"/>
                  <a:pt x="1449" y="2963"/>
                </a:cubicBezTo>
                <a:cubicBezTo>
                  <a:pt x="1449" y="0"/>
                  <a:pt x="1449" y="0"/>
                  <a:pt x="1449" y="0"/>
                </a:cubicBezTo>
                <a:cubicBezTo>
                  <a:pt x="1721" y="0"/>
                  <a:pt x="1721" y="0"/>
                  <a:pt x="1721" y="0"/>
                </a:cubicBezTo>
                <a:cubicBezTo>
                  <a:pt x="1721" y="183"/>
                  <a:pt x="1721" y="183"/>
                  <a:pt x="1721" y="183"/>
                </a:cubicBezTo>
                <a:cubicBezTo>
                  <a:pt x="1721" y="183"/>
                  <a:pt x="1926" y="408"/>
                  <a:pt x="2375" y="408"/>
                </a:cubicBezTo>
                <a:cubicBezTo>
                  <a:pt x="2824" y="408"/>
                  <a:pt x="3395" y="520"/>
                  <a:pt x="3395" y="520"/>
                </a:cubicBezTo>
                <a:cubicBezTo>
                  <a:pt x="3058" y="1082"/>
                  <a:pt x="3058" y="1082"/>
                  <a:pt x="3058" y="1082"/>
                </a:cubicBezTo>
                <a:lnTo>
                  <a:pt x="3395" y="1643"/>
                </a:lnTo>
                <a:close/>
                <a:moveTo>
                  <a:pt x="428" y="2827"/>
                </a:moveTo>
                <a:cubicBezTo>
                  <a:pt x="428" y="3012"/>
                  <a:pt x="1020" y="3162"/>
                  <a:pt x="1591" y="3162"/>
                </a:cubicBezTo>
                <a:cubicBezTo>
                  <a:pt x="2162" y="3162"/>
                  <a:pt x="2754" y="3012"/>
                  <a:pt x="2754" y="2827"/>
                </a:cubicBezTo>
                <a:cubicBezTo>
                  <a:pt x="2754" y="2695"/>
                  <a:pt x="2451" y="2581"/>
                  <a:pt x="2070" y="2527"/>
                </a:cubicBezTo>
                <a:cubicBezTo>
                  <a:pt x="2087" y="2339"/>
                  <a:pt x="2087" y="2339"/>
                  <a:pt x="2087" y="2339"/>
                </a:cubicBezTo>
                <a:cubicBezTo>
                  <a:pt x="2723" y="2406"/>
                  <a:pt x="3182" y="2599"/>
                  <a:pt x="3182" y="2827"/>
                </a:cubicBezTo>
                <a:cubicBezTo>
                  <a:pt x="3182" y="3112"/>
                  <a:pt x="2470" y="3342"/>
                  <a:pt x="1591" y="3342"/>
                </a:cubicBezTo>
                <a:cubicBezTo>
                  <a:pt x="712" y="3342"/>
                  <a:pt x="0" y="3112"/>
                  <a:pt x="0" y="2827"/>
                </a:cubicBezTo>
                <a:cubicBezTo>
                  <a:pt x="0" y="2601"/>
                  <a:pt x="453" y="2409"/>
                  <a:pt x="1082" y="2340"/>
                </a:cubicBezTo>
                <a:cubicBezTo>
                  <a:pt x="1098" y="2529"/>
                  <a:pt x="1098" y="2529"/>
                  <a:pt x="1098" y="2529"/>
                </a:cubicBezTo>
                <a:cubicBezTo>
                  <a:pt x="723" y="2584"/>
                  <a:pt x="428" y="2697"/>
                  <a:pt x="428" y="2827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7" name="KSO_Shape"/>
          <p:cNvSpPr/>
          <p:nvPr/>
        </p:nvSpPr>
        <p:spPr bwMode="auto">
          <a:xfrm>
            <a:off x="9157090" y="2356665"/>
            <a:ext cx="618566" cy="608747"/>
          </a:xfrm>
          <a:custGeom>
            <a:gdLst>
              <a:gd fmla="*/ 1800397 w 3395" name="T0"/>
              <a:gd fmla="*/ 871431 h 3342" name="T1"/>
              <a:gd fmla="*/ 1259482 w 3395" name="T2"/>
              <a:gd fmla="*/ 812027 h 3342" name="T3"/>
              <a:gd fmla="*/ 912661 w 3395" name="T4"/>
              <a:gd fmla="*/ 692690 h 3342" name="T5"/>
              <a:gd fmla="*/ 912661 w 3395" name="T6"/>
              <a:gd fmla="*/ 1571546 h 3342" name="T7"/>
              <a:gd fmla="*/ 768417 w 3395" name="T8"/>
              <a:gd fmla="*/ 1571546 h 3342" name="T9"/>
              <a:gd fmla="*/ 768417 w 3395" name="T10"/>
              <a:gd fmla="*/ 0 h 3342" name="T11"/>
              <a:gd fmla="*/ 912661 w 3395" name="T12"/>
              <a:gd fmla="*/ 0 h 3342" name="T13"/>
              <a:gd fmla="*/ 912661 w 3395" name="T14"/>
              <a:gd fmla="*/ 97061 h 3342" name="T15"/>
              <a:gd fmla="*/ 1259482 w 3395" name="T16"/>
              <a:gd fmla="*/ 216399 h 3342" name="T17"/>
              <a:gd fmla="*/ 1800397 w 3395" name="T18"/>
              <a:gd fmla="*/ 275803 h 3342" name="T19"/>
              <a:gd fmla="*/ 1621683 w 3395" name="T20"/>
              <a:gd fmla="*/ 573882 h 3342" name="T21"/>
              <a:gd fmla="*/ 1800397 w 3395" name="T22"/>
              <a:gd fmla="*/ 871431 h 3342" name="T23"/>
              <a:gd fmla="*/ 226972 w 3395" name="T24"/>
              <a:gd fmla="*/ 1499413 h 3342" name="T25"/>
              <a:gd fmla="*/ 843721 w 3395" name="T26"/>
              <a:gd fmla="*/ 1677094 h 3342" name="T27"/>
              <a:gd fmla="*/ 1460469 w 3395" name="T28"/>
              <a:gd fmla="*/ 1499413 h 3342" name="T29"/>
              <a:gd fmla="*/ 1097738 w 3395" name="T30"/>
              <a:gd fmla="*/ 1340296 h 3342" name="T31"/>
              <a:gd fmla="*/ 1106754 w 3395" name="T32"/>
              <a:gd fmla="*/ 1240583 h 3342" name="T33"/>
              <a:gd fmla="*/ 1687441 w 3395" name="T34"/>
              <a:gd fmla="*/ 1499413 h 3342" name="T35"/>
              <a:gd fmla="*/ 843721 w 3395" name="T36"/>
              <a:gd fmla="*/ 1772564 h 3342" name="T37"/>
              <a:gd fmla="*/ 0 w 3395" name="T38"/>
              <a:gd fmla="*/ 1499413 h 3342" name="T39"/>
              <a:gd fmla="*/ 573794 w 3395" name="T40"/>
              <a:gd fmla="*/ 1241113 h 3342" name="T41"/>
              <a:gd fmla="*/ 582279 w 3395" name="T42"/>
              <a:gd fmla="*/ 1341357 h 3342" name="T43"/>
              <a:gd fmla="*/ 226972 w 3395" name="T44"/>
              <a:gd fmla="*/ 1499413 h 3342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3341" w="3395">
                <a:moveTo>
                  <a:pt x="3395" y="1643"/>
                </a:moveTo>
                <a:cubicBezTo>
                  <a:pt x="3395" y="1643"/>
                  <a:pt x="2824" y="1531"/>
                  <a:pt x="2375" y="1531"/>
                </a:cubicBezTo>
                <a:cubicBezTo>
                  <a:pt x="1926" y="1531"/>
                  <a:pt x="1721" y="1306"/>
                  <a:pt x="1721" y="1306"/>
                </a:cubicBezTo>
                <a:cubicBezTo>
                  <a:pt x="1721" y="2963"/>
                  <a:pt x="1721" y="2963"/>
                  <a:pt x="1721" y="2963"/>
                </a:cubicBezTo>
                <a:cubicBezTo>
                  <a:pt x="1449" y="2963"/>
                  <a:pt x="1449" y="2963"/>
                  <a:pt x="1449" y="2963"/>
                </a:cubicBezTo>
                <a:cubicBezTo>
                  <a:pt x="1449" y="0"/>
                  <a:pt x="1449" y="0"/>
                  <a:pt x="1449" y="0"/>
                </a:cubicBezTo>
                <a:cubicBezTo>
                  <a:pt x="1721" y="0"/>
                  <a:pt x="1721" y="0"/>
                  <a:pt x="1721" y="0"/>
                </a:cubicBezTo>
                <a:cubicBezTo>
                  <a:pt x="1721" y="183"/>
                  <a:pt x="1721" y="183"/>
                  <a:pt x="1721" y="183"/>
                </a:cubicBezTo>
                <a:cubicBezTo>
                  <a:pt x="1721" y="183"/>
                  <a:pt x="1926" y="408"/>
                  <a:pt x="2375" y="408"/>
                </a:cubicBezTo>
                <a:cubicBezTo>
                  <a:pt x="2824" y="408"/>
                  <a:pt x="3395" y="520"/>
                  <a:pt x="3395" y="520"/>
                </a:cubicBezTo>
                <a:cubicBezTo>
                  <a:pt x="3058" y="1082"/>
                  <a:pt x="3058" y="1082"/>
                  <a:pt x="3058" y="1082"/>
                </a:cubicBezTo>
                <a:lnTo>
                  <a:pt x="3395" y="1643"/>
                </a:lnTo>
                <a:close/>
                <a:moveTo>
                  <a:pt x="428" y="2827"/>
                </a:moveTo>
                <a:cubicBezTo>
                  <a:pt x="428" y="3012"/>
                  <a:pt x="1020" y="3162"/>
                  <a:pt x="1591" y="3162"/>
                </a:cubicBezTo>
                <a:cubicBezTo>
                  <a:pt x="2162" y="3162"/>
                  <a:pt x="2754" y="3012"/>
                  <a:pt x="2754" y="2827"/>
                </a:cubicBezTo>
                <a:cubicBezTo>
                  <a:pt x="2754" y="2695"/>
                  <a:pt x="2451" y="2581"/>
                  <a:pt x="2070" y="2527"/>
                </a:cubicBezTo>
                <a:cubicBezTo>
                  <a:pt x="2087" y="2339"/>
                  <a:pt x="2087" y="2339"/>
                  <a:pt x="2087" y="2339"/>
                </a:cubicBezTo>
                <a:cubicBezTo>
                  <a:pt x="2723" y="2406"/>
                  <a:pt x="3182" y="2599"/>
                  <a:pt x="3182" y="2827"/>
                </a:cubicBezTo>
                <a:cubicBezTo>
                  <a:pt x="3182" y="3112"/>
                  <a:pt x="2470" y="3342"/>
                  <a:pt x="1591" y="3342"/>
                </a:cubicBezTo>
                <a:cubicBezTo>
                  <a:pt x="712" y="3342"/>
                  <a:pt x="0" y="3112"/>
                  <a:pt x="0" y="2827"/>
                </a:cubicBezTo>
                <a:cubicBezTo>
                  <a:pt x="0" y="2601"/>
                  <a:pt x="453" y="2409"/>
                  <a:pt x="1082" y="2340"/>
                </a:cubicBezTo>
                <a:cubicBezTo>
                  <a:pt x="1098" y="2529"/>
                  <a:pt x="1098" y="2529"/>
                  <a:pt x="1098" y="2529"/>
                </a:cubicBezTo>
                <a:cubicBezTo>
                  <a:pt x="723" y="2584"/>
                  <a:pt x="428" y="2697"/>
                  <a:pt x="428" y="2827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18" name="组合 117"/>
          <p:cNvGrpSpPr/>
          <p:nvPr/>
        </p:nvGrpSpPr>
        <p:grpSpPr>
          <a:xfrm flipH="1">
            <a:off x="768123" y="1563494"/>
            <a:ext cx="2276475" cy="4608513"/>
            <a:chOff x="6577013" y="1066800"/>
            <a:chExt cx="2276475" cy="4608513"/>
          </a:xfrm>
        </p:grpSpPr>
        <p:sp>
          <p:nvSpPr>
            <p:cNvPr id="120" name="Freeform 59"/>
            <p:cNvSpPr/>
            <p:nvPr/>
          </p:nvSpPr>
          <p:spPr bwMode="auto">
            <a:xfrm>
              <a:off x="7778750" y="3754438"/>
              <a:ext cx="838200" cy="1728788"/>
            </a:xfrm>
            <a:custGeom>
              <a:gdLst>
                <a:gd fmla="*/ 348 w 528" name="T0"/>
                <a:gd fmla="*/ 0 h 1089" name="T1"/>
                <a:gd fmla="*/ 178 w 528" name="T2"/>
                <a:gd fmla="*/ 0 h 1089" name="T3"/>
                <a:gd fmla="*/ 0 w 528" name="T4"/>
                <a:gd fmla="*/ 0 h 1089" name="T5"/>
                <a:gd fmla="*/ 0 w 528" name="T6"/>
                <a:gd fmla="*/ 158 h 1089" name="T7"/>
                <a:gd fmla="*/ 0 w 528" name="T8"/>
                <a:gd fmla="*/ 1089 h 1089" name="T9"/>
                <a:gd fmla="*/ 178 w 528" name="T10"/>
                <a:gd fmla="*/ 1089 h 1089" name="T11"/>
                <a:gd fmla="*/ 178 w 528" name="T12"/>
                <a:gd fmla="*/ 158 h 1089" name="T13"/>
                <a:gd fmla="*/ 348 w 528" name="T14"/>
                <a:gd fmla="*/ 158 h 1089" name="T15"/>
                <a:gd fmla="*/ 348 w 528" name="T16"/>
                <a:gd fmla="*/ 1089 h 1089" name="T17"/>
                <a:gd fmla="*/ 528 w 528" name="T18"/>
                <a:gd fmla="*/ 1089 h 1089" name="T19"/>
                <a:gd fmla="*/ 528 w 528" name="T20"/>
                <a:gd fmla="*/ 158 h 1089" name="T21"/>
                <a:gd fmla="*/ 528 w 528" name="T22"/>
                <a:gd fmla="*/ 0 h 1089" name="T23"/>
                <a:gd fmla="*/ 348 w 528" name="T24"/>
                <a:gd fmla="*/ 0 h 108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89" w="528">
                  <a:moveTo>
                    <a:pt x="348" y="0"/>
                  </a:moveTo>
                  <a:lnTo>
                    <a:pt x="178" y="0"/>
                  </a:lnTo>
                  <a:lnTo>
                    <a:pt x="0" y="0"/>
                  </a:lnTo>
                  <a:lnTo>
                    <a:pt x="0" y="158"/>
                  </a:lnTo>
                  <a:lnTo>
                    <a:pt x="0" y="1089"/>
                  </a:lnTo>
                  <a:lnTo>
                    <a:pt x="178" y="1089"/>
                  </a:lnTo>
                  <a:lnTo>
                    <a:pt x="178" y="158"/>
                  </a:lnTo>
                  <a:lnTo>
                    <a:pt x="348" y="158"/>
                  </a:lnTo>
                  <a:lnTo>
                    <a:pt x="348" y="1089"/>
                  </a:lnTo>
                  <a:lnTo>
                    <a:pt x="528" y="1089"/>
                  </a:lnTo>
                  <a:lnTo>
                    <a:pt x="528" y="158"/>
                  </a:lnTo>
                  <a:lnTo>
                    <a:pt x="528" y="0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rgbClr val="2282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1" name="Freeform 60"/>
            <p:cNvSpPr/>
            <p:nvPr/>
          </p:nvSpPr>
          <p:spPr bwMode="auto">
            <a:xfrm>
              <a:off x="7550150" y="5483225"/>
              <a:ext cx="511175" cy="192088"/>
            </a:xfrm>
            <a:custGeom>
              <a:gdLst>
                <a:gd fmla="*/ 136 w 136" name="T0"/>
                <a:gd fmla="*/ 0 h 51" name="T1"/>
                <a:gd fmla="*/ 61 w 136" name="T2"/>
                <a:gd fmla="*/ 0 h 51" name="T3"/>
                <a:gd fmla="*/ 17 w 136" name="T4"/>
                <a:gd fmla="*/ 51 h 51" name="T5"/>
                <a:gd fmla="*/ 136 w 136" name="T6"/>
                <a:gd fmla="*/ 51 h 5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1" w="136">
                  <a:moveTo>
                    <a:pt x="136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61" y="0"/>
                    <a:pt x="0" y="36"/>
                    <a:pt x="17" y="51"/>
                  </a:cubicBezTo>
                  <a:cubicBezTo>
                    <a:pt x="136" y="51"/>
                    <a:pt x="136" y="51"/>
                    <a:pt x="136" y="51"/>
                  </a:cubicBezTo>
                </a:path>
              </a:pathLst>
            </a:custGeom>
            <a:solidFill>
              <a:srgbClr val="17636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2" name="Freeform 61"/>
            <p:cNvSpPr/>
            <p:nvPr/>
          </p:nvSpPr>
          <p:spPr bwMode="auto">
            <a:xfrm>
              <a:off x="8331200" y="5483225"/>
              <a:ext cx="514350" cy="192088"/>
            </a:xfrm>
            <a:custGeom>
              <a:gdLst>
                <a:gd fmla="*/ 0 w 137" name="T0"/>
                <a:gd fmla="*/ 0 h 51" name="T1"/>
                <a:gd fmla="*/ 76 w 137" name="T2"/>
                <a:gd fmla="*/ 0 h 51" name="T3"/>
                <a:gd fmla="*/ 120 w 137" name="T4"/>
                <a:gd fmla="*/ 51 h 51" name="T5"/>
                <a:gd fmla="*/ 0 w 137" name="T6"/>
                <a:gd fmla="*/ 51 h 5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1" w="137">
                  <a:moveTo>
                    <a:pt x="0" y="0"/>
                  </a:moveTo>
                  <a:cubicBezTo>
                    <a:pt x="76" y="0"/>
                    <a:pt x="76" y="0"/>
                    <a:pt x="76" y="0"/>
                  </a:cubicBezTo>
                  <a:cubicBezTo>
                    <a:pt x="76" y="0"/>
                    <a:pt x="137" y="36"/>
                    <a:pt x="120" y="51"/>
                  </a:cubicBezTo>
                  <a:cubicBezTo>
                    <a:pt x="0" y="51"/>
                    <a:pt x="0" y="51"/>
                    <a:pt x="0" y="51"/>
                  </a:cubicBezTo>
                </a:path>
              </a:pathLst>
            </a:custGeom>
            <a:solidFill>
              <a:srgbClr val="17636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3" name="Freeform 62"/>
            <p:cNvSpPr/>
            <p:nvPr/>
          </p:nvSpPr>
          <p:spPr bwMode="auto">
            <a:xfrm>
              <a:off x="6892925" y="2243138"/>
              <a:ext cx="1116013" cy="560388"/>
            </a:xfrm>
            <a:custGeom>
              <a:gdLst>
                <a:gd fmla="*/ 297 w 297" name="T0"/>
                <a:gd fmla="*/ 52 h 149" name="T1"/>
                <a:gd fmla="*/ 187 w 297" name="T2"/>
                <a:gd fmla="*/ 83 h 149" name="T3"/>
                <a:gd fmla="*/ 28 w 297" name="T4"/>
                <a:gd fmla="*/ 0 h 149" name="T5"/>
                <a:gd fmla="*/ 0 w 297" name="T6"/>
                <a:gd fmla="*/ 23 h 149" name="T7"/>
                <a:gd fmla="*/ 279 w 297" name="T8"/>
                <a:gd fmla="*/ 109 h 1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9" w="297">
                  <a:moveTo>
                    <a:pt x="297" y="52"/>
                  </a:moveTo>
                  <a:cubicBezTo>
                    <a:pt x="275" y="61"/>
                    <a:pt x="213" y="82"/>
                    <a:pt x="187" y="83"/>
                  </a:cubicBezTo>
                  <a:cubicBezTo>
                    <a:pt x="101" y="84"/>
                    <a:pt x="85" y="70"/>
                    <a:pt x="28" y="0"/>
                  </a:cubicBezTo>
                  <a:cubicBezTo>
                    <a:pt x="22" y="4"/>
                    <a:pt x="3" y="20"/>
                    <a:pt x="0" y="23"/>
                  </a:cubicBezTo>
                  <a:cubicBezTo>
                    <a:pt x="60" y="149"/>
                    <a:pt x="171" y="129"/>
                    <a:pt x="279" y="109"/>
                  </a:cubicBezTo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4" name="Freeform 63"/>
            <p:cNvSpPr/>
            <p:nvPr/>
          </p:nvSpPr>
          <p:spPr bwMode="auto">
            <a:xfrm>
              <a:off x="6704013" y="1938338"/>
              <a:ext cx="161925" cy="188913"/>
            </a:xfrm>
            <a:custGeom>
              <a:gdLst>
                <a:gd fmla="*/ 4 w 43" name="T0"/>
                <a:gd fmla="*/ 2 h 50" name="T1"/>
                <a:gd fmla="*/ 4 w 43" name="T2"/>
                <a:gd fmla="*/ 2 h 50" name="T3"/>
                <a:gd fmla="*/ 2 w 43" name="T4"/>
                <a:gd fmla="*/ 10 h 50" name="T5"/>
                <a:gd fmla="*/ 31 w 43" name="T6"/>
                <a:gd fmla="*/ 47 h 50" name="T7"/>
                <a:gd fmla="*/ 40 w 43" name="T8"/>
                <a:gd fmla="*/ 48 h 50" name="T9"/>
                <a:gd fmla="*/ 41 w 43" name="T10"/>
                <a:gd fmla="*/ 40 h 50" name="T11"/>
                <a:gd fmla="*/ 13 w 43" name="T12"/>
                <a:gd fmla="*/ 3 h 50" name="T13"/>
                <a:gd fmla="*/ 4 w 43" name="T14"/>
                <a:gd fmla="*/ 2 h 5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0" w="43"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1" y="4"/>
                    <a:pt x="0" y="7"/>
                    <a:pt x="2" y="1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3" y="49"/>
                    <a:pt x="37" y="50"/>
                    <a:pt x="40" y="48"/>
                  </a:cubicBezTo>
                  <a:cubicBezTo>
                    <a:pt x="43" y="46"/>
                    <a:pt x="43" y="43"/>
                    <a:pt x="41" y="40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1" y="1"/>
                    <a:pt x="7" y="0"/>
                    <a:pt x="4" y="2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5" name="Freeform 64"/>
            <p:cNvSpPr/>
            <p:nvPr/>
          </p:nvSpPr>
          <p:spPr bwMode="auto">
            <a:xfrm>
              <a:off x="6738938" y="2044700"/>
              <a:ext cx="239713" cy="269875"/>
            </a:xfrm>
            <a:custGeom>
              <a:gdLst>
                <a:gd fmla="*/ 64 w 64" name="T0"/>
                <a:gd fmla="*/ 56 h 72" name="T1"/>
                <a:gd fmla="*/ 43 w 64" name="T2"/>
                <a:gd fmla="*/ 72 h 72" name="T3"/>
                <a:gd fmla="*/ 23 w 64" name="T4"/>
                <a:gd fmla="*/ 57 h 72" name="T5"/>
                <a:gd fmla="*/ 0 w 64" name="T6"/>
                <a:gd fmla="*/ 6 h 72" name="T7"/>
                <a:gd fmla="*/ 19 w 64" name="T8"/>
                <a:gd fmla="*/ 0 h 72" name="T9"/>
                <a:gd fmla="*/ 56 w 64" name="T10"/>
                <a:gd fmla="*/ 25 h 72" name="T11"/>
                <a:gd fmla="*/ 64 w 64" name="T12"/>
                <a:gd fmla="*/ 56 h 7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2" w="64">
                  <a:moveTo>
                    <a:pt x="64" y="56"/>
                  </a:moveTo>
                  <a:cubicBezTo>
                    <a:pt x="43" y="72"/>
                    <a:pt x="43" y="72"/>
                    <a:pt x="43" y="72"/>
                  </a:cubicBezTo>
                  <a:cubicBezTo>
                    <a:pt x="23" y="57"/>
                    <a:pt x="23" y="57"/>
                    <a:pt x="23" y="57"/>
                  </a:cubicBezTo>
                  <a:cubicBezTo>
                    <a:pt x="13" y="49"/>
                    <a:pt x="4" y="19"/>
                    <a:pt x="0" y="6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56" y="25"/>
                    <a:pt x="56" y="25"/>
                    <a:pt x="56" y="25"/>
                  </a:cubicBezTo>
                  <a:lnTo>
                    <a:pt x="64" y="56"/>
                  </a:lnTo>
                  <a:close/>
                </a:path>
              </a:pathLst>
            </a:custGeom>
            <a:solidFill>
              <a:srgbClr val="EDC8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6" name="Freeform 65"/>
            <p:cNvSpPr/>
            <p:nvPr/>
          </p:nvSpPr>
          <p:spPr bwMode="auto">
            <a:xfrm>
              <a:off x="6577013" y="1401763"/>
              <a:ext cx="379413" cy="1000125"/>
            </a:xfrm>
            <a:custGeom>
              <a:gdLst>
                <a:gd fmla="*/ 9 w 239" name="T0"/>
                <a:gd fmla="*/ 0 h 630" name="T1"/>
                <a:gd fmla="*/ 0 w 239" name="T2"/>
                <a:gd fmla="*/ 2 h 630" name="T3"/>
                <a:gd fmla="*/ 213 w 239" name="T4"/>
                <a:gd fmla="*/ 630 h 630" name="T5"/>
                <a:gd fmla="*/ 239 w 239" name="T6"/>
                <a:gd fmla="*/ 620 h 630" name="T7"/>
                <a:gd fmla="*/ 9 w 239" name="T8"/>
                <a:gd fmla="*/ 0 h 63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30" w="239">
                  <a:moveTo>
                    <a:pt x="9" y="0"/>
                  </a:moveTo>
                  <a:lnTo>
                    <a:pt x="0" y="2"/>
                  </a:lnTo>
                  <a:lnTo>
                    <a:pt x="213" y="630"/>
                  </a:lnTo>
                  <a:lnTo>
                    <a:pt x="239" y="62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7" name="Freeform 66"/>
            <p:cNvSpPr/>
            <p:nvPr/>
          </p:nvSpPr>
          <p:spPr bwMode="auto">
            <a:xfrm>
              <a:off x="6813550" y="1995488"/>
              <a:ext cx="142875" cy="184150"/>
            </a:xfrm>
            <a:custGeom>
              <a:gdLst>
                <a:gd fmla="*/ 35 w 38" name="T0"/>
                <a:gd fmla="*/ 46 h 49" name="T1"/>
                <a:gd fmla="*/ 31 w 38" name="T2"/>
                <a:gd fmla="*/ 49 h 49" name="T3"/>
                <a:gd fmla="*/ 28 w 38" name="T4"/>
                <a:gd fmla="*/ 45 h 49" name="T5"/>
                <a:gd fmla="*/ 3 w 38" name="T6"/>
                <a:gd fmla="*/ 16 h 49" name="T7"/>
                <a:gd fmla="*/ 1 w 38" name="T8"/>
                <a:gd fmla="*/ 7 h 49" name="T9"/>
                <a:gd fmla="*/ 7 w 38" name="T10"/>
                <a:gd fmla="*/ 2 h 49" name="T11"/>
                <a:gd fmla="*/ 35 w 38" name="T12"/>
                <a:gd fmla="*/ 35 h 49" name="T13"/>
                <a:gd fmla="*/ 35 w 38" name="T14"/>
                <a:gd fmla="*/ 46 h 4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9" w="38">
                  <a:moveTo>
                    <a:pt x="35" y="46"/>
                  </a:moveTo>
                  <a:cubicBezTo>
                    <a:pt x="31" y="49"/>
                    <a:pt x="31" y="49"/>
                    <a:pt x="31" y="49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0" y="13"/>
                    <a:pt x="0" y="10"/>
                    <a:pt x="1" y="7"/>
                  </a:cubicBezTo>
                  <a:cubicBezTo>
                    <a:pt x="2" y="4"/>
                    <a:pt x="6" y="0"/>
                    <a:pt x="7" y="2"/>
                  </a:cubicBezTo>
                  <a:cubicBezTo>
                    <a:pt x="35" y="35"/>
                    <a:pt x="35" y="35"/>
                    <a:pt x="35" y="35"/>
                  </a:cubicBezTo>
                  <a:cubicBezTo>
                    <a:pt x="38" y="38"/>
                    <a:pt x="37" y="43"/>
                    <a:pt x="35" y="46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8" name="Freeform 67"/>
            <p:cNvSpPr/>
            <p:nvPr/>
          </p:nvSpPr>
          <p:spPr bwMode="auto">
            <a:xfrm>
              <a:off x="6780213" y="2168525"/>
              <a:ext cx="74613" cy="55563"/>
            </a:xfrm>
            <a:custGeom>
              <a:gdLst>
                <a:gd fmla="*/ 2 w 20" name="T0"/>
                <a:gd fmla="*/ 3 h 15" name="T1"/>
                <a:gd fmla="*/ 2 w 20" name="T2"/>
                <a:gd fmla="*/ 3 h 15" name="T3"/>
                <a:gd fmla="*/ 3 w 20" name="T4"/>
                <a:gd fmla="*/ 9 h 15" name="T5"/>
                <a:gd fmla="*/ 11 w 20" name="T6"/>
                <a:gd fmla="*/ 14 h 15" name="T7"/>
                <a:gd fmla="*/ 19 w 20" name="T8"/>
                <a:gd fmla="*/ 12 h 15" name="T9"/>
                <a:gd fmla="*/ 18 w 20" name="T10"/>
                <a:gd fmla="*/ 6 h 15" name="T11"/>
                <a:gd fmla="*/ 10 w 20" name="T12"/>
                <a:gd fmla="*/ 1 h 15" name="T13"/>
                <a:gd fmla="*/ 2 w 20" name="T14"/>
                <a:gd fmla="*/ 3 h 1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5" w="20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0" y="5"/>
                    <a:pt x="1" y="8"/>
                    <a:pt x="3" y="9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3" y="15"/>
                    <a:pt x="17" y="15"/>
                    <a:pt x="19" y="12"/>
                  </a:cubicBezTo>
                  <a:cubicBezTo>
                    <a:pt x="20" y="10"/>
                    <a:pt x="20" y="7"/>
                    <a:pt x="18" y="6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7" y="0"/>
                    <a:pt x="4" y="0"/>
                    <a:pt x="2" y="3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9" name="Freeform 68"/>
            <p:cNvSpPr/>
            <p:nvPr/>
          </p:nvSpPr>
          <p:spPr bwMode="auto">
            <a:xfrm>
              <a:off x="6757988" y="2100263"/>
              <a:ext cx="82550" cy="68263"/>
            </a:xfrm>
            <a:custGeom>
              <a:gdLst>
                <a:gd fmla="*/ 2 w 22" name="T0"/>
                <a:gd fmla="*/ 4 h 18" name="T1"/>
                <a:gd fmla="*/ 2 w 22" name="T2"/>
                <a:gd fmla="*/ 4 h 18" name="T3"/>
                <a:gd fmla="*/ 3 w 22" name="T4"/>
                <a:gd fmla="*/ 12 h 18" name="T5"/>
                <a:gd fmla="*/ 11 w 22" name="T6"/>
                <a:gd fmla="*/ 16 h 18" name="T7"/>
                <a:gd fmla="*/ 20 w 22" name="T8"/>
                <a:gd fmla="*/ 14 h 18" name="T9"/>
                <a:gd fmla="*/ 19 w 22" name="T10"/>
                <a:gd fmla="*/ 7 h 18" name="T11"/>
                <a:gd fmla="*/ 11 w 22" name="T12"/>
                <a:gd fmla="*/ 2 h 18" name="T13"/>
                <a:gd fmla="*/ 2 w 22" name="T14"/>
                <a:gd fmla="*/ 4 h 1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" w="22">
                  <a:moveTo>
                    <a:pt x="2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0" y="7"/>
                    <a:pt x="0" y="10"/>
                    <a:pt x="3" y="12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4" y="18"/>
                    <a:pt x="18" y="17"/>
                    <a:pt x="20" y="14"/>
                  </a:cubicBezTo>
                  <a:cubicBezTo>
                    <a:pt x="22" y="12"/>
                    <a:pt x="21" y="8"/>
                    <a:pt x="19" y="7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0" name="Freeform 69"/>
            <p:cNvSpPr/>
            <p:nvPr/>
          </p:nvSpPr>
          <p:spPr bwMode="auto">
            <a:xfrm>
              <a:off x="6734175" y="2036763"/>
              <a:ext cx="82550" cy="63500"/>
            </a:xfrm>
            <a:custGeom>
              <a:gdLst>
                <a:gd fmla="*/ 2 w 22" name="T0"/>
                <a:gd fmla="*/ 3 h 17" name="T1"/>
                <a:gd fmla="*/ 2 w 22" name="T2"/>
                <a:gd fmla="*/ 3 h 17" name="T3"/>
                <a:gd fmla="*/ 3 w 22" name="T4"/>
                <a:gd fmla="*/ 11 h 17" name="T5"/>
                <a:gd fmla="*/ 11 w 22" name="T6"/>
                <a:gd fmla="*/ 16 h 17" name="T7"/>
                <a:gd fmla="*/ 20 w 22" name="T8"/>
                <a:gd fmla="*/ 14 h 17" name="T9"/>
                <a:gd fmla="*/ 19 w 22" name="T10"/>
                <a:gd fmla="*/ 6 h 17" name="T11"/>
                <a:gd fmla="*/ 11 w 22" name="T12"/>
                <a:gd fmla="*/ 1 h 17" name="T13"/>
                <a:gd fmla="*/ 2 w 22" name="T14"/>
                <a:gd fmla="*/ 3 h 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" w="22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0" y="6"/>
                    <a:pt x="1" y="9"/>
                    <a:pt x="3" y="11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4" y="17"/>
                    <a:pt x="18" y="16"/>
                    <a:pt x="20" y="14"/>
                  </a:cubicBezTo>
                  <a:cubicBezTo>
                    <a:pt x="22" y="11"/>
                    <a:pt x="22" y="8"/>
                    <a:pt x="19" y="6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8" y="0"/>
                    <a:pt x="4" y="1"/>
                    <a:pt x="2" y="3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1" name="Freeform 70"/>
            <p:cNvSpPr/>
            <p:nvPr/>
          </p:nvSpPr>
          <p:spPr bwMode="auto">
            <a:xfrm>
              <a:off x="6843713" y="2116138"/>
              <a:ext cx="134938" cy="179388"/>
            </a:xfrm>
            <a:custGeom>
              <a:gdLst>
                <a:gd fmla="*/ 36 w 36" name="T0"/>
                <a:gd fmla="*/ 37 h 48" name="T1"/>
                <a:gd fmla="*/ 21 w 36" name="T2"/>
                <a:gd fmla="*/ 48 h 48" name="T3"/>
                <a:gd fmla="*/ 13 w 36" name="T4"/>
                <a:gd fmla="*/ 4 h 48" name="T5"/>
                <a:gd fmla="*/ 18 w 36" name="T6"/>
                <a:gd fmla="*/ 0 h 48" name="T7"/>
                <a:gd fmla="*/ 28 w 36" name="T8"/>
                <a:gd fmla="*/ 6 h 48" name="T9"/>
                <a:gd fmla="*/ 36 w 36" name="T10"/>
                <a:gd fmla="*/ 37 h 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8" w="36">
                  <a:moveTo>
                    <a:pt x="36" y="37"/>
                  </a:moveTo>
                  <a:cubicBezTo>
                    <a:pt x="21" y="48"/>
                    <a:pt x="21" y="48"/>
                    <a:pt x="21" y="48"/>
                  </a:cubicBezTo>
                  <a:cubicBezTo>
                    <a:pt x="12" y="37"/>
                    <a:pt x="0" y="15"/>
                    <a:pt x="13" y="4"/>
                  </a:cubicBezTo>
                  <a:cubicBezTo>
                    <a:pt x="15" y="2"/>
                    <a:pt x="16" y="1"/>
                    <a:pt x="18" y="0"/>
                  </a:cubicBezTo>
                  <a:cubicBezTo>
                    <a:pt x="28" y="6"/>
                    <a:pt x="28" y="6"/>
                    <a:pt x="28" y="6"/>
                  </a:cubicBezTo>
                  <a:lnTo>
                    <a:pt x="36" y="37"/>
                  </a:ln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2" name="Freeform 71"/>
            <p:cNvSpPr/>
            <p:nvPr/>
          </p:nvSpPr>
          <p:spPr bwMode="auto">
            <a:xfrm>
              <a:off x="7778750" y="2424113"/>
              <a:ext cx="838200" cy="1330325"/>
            </a:xfrm>
            <a:custGeom>
              <a:gdLst>
                <a:gd fmla="*/ 0 w 223" name="T0"/>
                <a:gd fmla="*/ 354 h 354" name="T1"/>
                <a:gd fmla="*/ 0 w 223" name="T2"/>
                <a:gd fmla="*/ 84 h 354" name="T3"/>
                <a:gd fmla="*/ 83 w 223" name="T4"/>
                <a:gd fmla="*/ 0 h 354" name="T5"/>
                <a:gd fmla="*/ 139 w 223" name="T6"/>
                <a:gd fmla="*/ 0 h 354" name="T7"/>
                <a:gd fmla="*/ 223 w 223" name="T8"/>
                <a:gd fmla="*/ 84 h 354" name="T9"/>
                <a:gd fmla="*/ 223 w 223" name="T10"/>
                <a:gd fmla="*/ 354 h 35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54" w="223">
                  <a:moveTo>
                    <a:pt x="0" y="354"/>
                  </a:moveTo>
                  <a:cubicBezTo>
                    <a:pt x="0" y="84"/>
                    <a:pt x="0" y="84"/>
                    <a:pt x="0" y="84"/>
                  </a:cubicBezTo>
                  <a:cubicBezTo>
                    <a:pt x="0" y="38"/>
                    <a:pt x="37" y="0"/>
                    <a:pt x="83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86" y="0"/>
                    <a:pt x="223" y="38"/>
                    <a:pt x="223" y="84"/>
                  </a:cubicBezTo>
                  <a:cubicBezTo>
                    <a:pt x="223" y="354"/>
                    <a:pt x="223" y="354"/>
                    <a:pt x="223" y="354"/>
                  </a:cubicBezTo>
                </a:path>
              </a:pathLst>
            </a:custGeom>
            <a:solidFill>
              <a:srgbClr val="FFFE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3" name="Freeform 72"/>
            <p:cNvSpPr/>
            <p:nvPr/>
          </p:nvSpPr>
          <p:spPr bwMode="auto">
            <a:xfrm>
              <a:off x="8015288" y="2424113"/>
              <a:ext cx="180975" cy="165100"/>
            </a:xfrm>
            <a:custGeom>
              <a:gdLst>
                <a:gd fmla="*/ 48 w 48" name="T0"/>
                <a:gd fmla="*/ 0 h 44" name="T1"/>
                <a:gd fmla="*/ 0 w 48" name="T2"/>
                <a:gd fmla="*/ 39 h 44" name="T3"/>
                <a:gd fmla="*/ 3 w 48" name="T4"/>
                <a:gd fmla="*/ 0 h 44" name="T5"/>
                <a:gd fmla="*/ 48 w 48" name="T6"/>
                <a:gd fmla="*/ 0 h 4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4" w="48">
                  <a:moveTo>
                    <a:pt x="48" y="0"/>
                  </a:moveTo>
                  <a:cubicBezTo>
                    <a:pt x="48" y="0"/>
                    <a:pt x="0" y="44"/>
                    <a:pt x="0" y="39"/>
                  </a:cubicBezTo>
                  <a:cubicBezTo>
                    <a:pt x="0" y="34"/>
                    <a:pt x="3" y="0"/>
                    <a:pt x="3" y="0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4" name="Freeform 73"/>
            <p:cNvSpPr/>
            <p:nvPr/>
          </p:nvSpPr>
          <p:spPr bwMode="auto">
            <a:xfrm>
              <a:off x="8196263" y="2424113"/>
              <a:ext cx="180975" cy="165100"/>
            </a:xfrm>
            <a:custGeom>
              <a:gdLst>
                <a:gd fmla="*/ 0 w 48" name="T0"/>
                <a:gd fmla="*/ 0 h 44" name="T1"/>
                <a:gd fmla="*/ 48 w 48" name="T2"/>
                <a:gd fmla="*/ 39 h 44" name="T3"/>
                <a:gd fmla="*/ 45 w 48" name="T4"/>
                <a:gd fmla="*/ 0 h 44" name="T5"/>
                <a:gd fmla="*/ 0 w 48" name="T6"/>
                <a:gd fmla="*/ 0 h 4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4" w="48">
                  <a:moveTo>
                    <a:pt x="0" y="0"/>
                  </a:moveTo>
                  <a:cubicBezTo>
                    <a:pt x="0" y="0"/>
                    <a:pt x="48" y="44"/>
                    <a:pt x="48" y="39"/>
                  </a:cubicBezTo>
                  <a:cubicBezTo>
                    <a:pt x="48" y="34"/>
                    <a:pt x="45" y="0"/>
                    <a:pt x="4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5" name="Freeform 74"/>
            <p:cNvSpPr/>
            <p:nvPr/>
          </p:nvSpPr>
          <p:spPr bwMode="auto">
            <a:xfrm>
              <a:off x="8113713" y="2424113"/>
              <a:ext cx="165100" cy="946150"/>
            </a:xfrm>
            <a:custGeom>
              <a:gdLst>
                <a:gd fmla="*/ 44 w 44" name="T0"/>
                <a:gd fmla="*/ 20 h 252" name="T1"/>
                <a:gd fmla="*/ 22 w 44" name="T2"/>
                <a:gd fmla="*/ 0 h 252" name="T3"/>
                <a:gd fmla="*/ 0 w 44" name="T4"/>
                <a:gd fmla="*/ 20 h 252" name="T5"/>
                <a:gd fmla="*/ 16 w 44" name="T6"/>
                <a:gd fmla="*/ 39 h 252" name="T7"/>
                <a:gd fmla="*/ 7 w 44" name="T8"/>
                <a:gd fmla="*/ 252 h 252" name="T9"/>
                <a:gd fmla="*/ 36 w 44" name="T10"/>
                <a:gd fmla="*/ 252 h 252" name="T11"/>
                <a:gd fmla="*/ 28 w 44" name="T12"/>
                <a:gd fmla="*/ 39 h 252" name="T13"/>
                <a:gd fmla="*/ 44 w 44" name="T14"/>
                <a:gd fmla="*/ 20 h 25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51" w="44">
                  <a:moveTo>
                    <a:pt x="44" y="2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7" y="39"/>
                    <a:pt x="16" y="39"/>
                  </a:cubicBezTo>
                  <a:cubicBezTo>
                    <a:pt x="16" y="39"/>
                    <a:pt x="6" y="235"/>
                    <a:pt x="7" y="252"/>
                  </a:cubicBezTo>
                  <a:cubicBezTo>
                    <a:pt x="36" y="252"/>
                    <a:pt x="36" y="252"/>
                    <a:pt x="36" y="252"/>
                  </a:cubicBezTo>
                  <a:cubicBezTo>
                    <a:pt x="36" y="252"/>
                    <a:pt x="36" y="67"/>
                    <a:pt x="28" y="39"/>
                  </a:cubicBezTo>
                  <a:cubicBezTo>
                    <a:pt x="28" y="39"/>
                    <a:pt x="43" y="35"/>
                    <a:pt x="44" y="20"/>
                  </a:cubicBezTo>
                  <a:close/>
                </a:path>
              </a:pathLst>
            </a:custGeom>
            <a:solidFill>
              <a:srgbClr val="FD7A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6" name="Freeform 75"/>
            <p:cNvSpPr/>
            <p:nvPr/>
          </p:nvSpPr>
          <p:spPr bwMode="auto">
            <a:xfrm>
              <a:off x="7929563" y="2735263"/>
              <a:ext cx="530225" cy="782638"/>
            </a:xfrm>
            <a:custGeom>
              <a:gdLst>
                <a:gd fmla="*/ 141 w 141" name="T0"/>
                <a:gd fmla="*/ 187 h 208" name="T1"/>
                <a:gd fmla="*/ 120 w 141" name="T2"/>
                <a:gd fmla="*/ 208 h 208" name="T3"/>
                <a:gd fmla="*/ 21 w 141" name="T4"/>
                <a:gd fmla="*/ 208 h 208" name="T5"/>
                <a:gd fmla="*/ 0 w 141" name="T6"/>
                <a:gd fmla="*/ 187 h 208" name="T7"/>
                <a:gd fmla="*/ 0 w 141" name="T8"/>
                <a:gd fmla="*/ 21 h 208" name="T9"/>
                <a:gd fmla="*/ 21 w 141" name="T10"/>
                <a:gd fmla="*/ 0 h 208" name="T11"/>
                <a:gd fmla="*/ 120 w 141" name="T12"/>
                <a:gd fmla="*/ 0 h 208" name="T13"/>
                <a:gd fmla="*/ 141 w 141" name="T14"/>
                <a:gd fmla="*/ 21 h 208" name="T15"/>
                <a:gd fmla="*/ 141 w 141" name="T16"/>
                <a:gd fmla="*/ 187 h 20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08" w="141">
                  <a:moveTo>
                    <a:pt x="141" y="187"/>
                  </a:moveTo>
                  <a:cubicBezTo>
                    <a:pt x="141" y="198"/>
                    <a:pt x="131" y="208"/>
                    <a:pt x="120" y="208"/>
                  </a:cubicBezTo>
                  <a:cubicBezTo>
                    <a:pt x="21" y="208"/>
                    <a:pt x="21" y="208"/>
                    <a:pt x="21" y="208"/>
                  </a:cubicBezTo>
                  <a:cubicBezTo>
                    <a:pt x="10" y="208"/>
                    <a:pt x="0" y="198"/>
                    <a:pt x="0" y="18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0"/>
                    <a:pt x="10" y="0"/>
                    <a:pt x="21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31" y="0"/>
                    <a:pt x="141" y="10"/>
                    <a:pt x="141" y="21"/>
                  </a:cubicBezTo>
                  <a:lnTo>
                    <a:pt x="141" y="187"/>
                  </a:lnTo>
                  <a:close/>
                </a:path>
              </a:pathLst>
            </a:custGeom>
            <a:solidFill>
              <a:srgbClr val="EFCA6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7" name="Freeform 76"/>
            <p:cNvSpPr/>
            <p:nvPr/>
          </p:nvSpPr>
          <p:spPr bwMode="auto">
            <a:xfrm>
              <a:off x="8102600" y="2800350"/>
              <a:ext cx="184150" cy="77788"/>
            </a:xfrm>
            <a:custGeom>
              <a:gdLst>
                <a:gd fmla="*/ 31 w 116" name="T0"/>
                <a:gd fmla="*/ 0 h 49" name="T1"/>
                <a:gd fmla="*/ 83 w 116" name="T2"/>
                <a:gd fmla="*/ 0 h 49" name="T3"/>
                <a:gd fmla="*/ 90 w 116" name="T4"/>
                <a:gd fmla="*/ 18 h 49" name="T5"/>
                <a:gd fmla="*/ 116 w 116" name="T6"/>
                <a:gd fmla="*/ 26 h 49" name="T7"/>
                <a:gd fmla="*/ 116 w 116" name="T8"/>
                <a:gd fmla="*/ 49 h 49" name="T9"/>
                <a:gd fmla="*/ 0 w 116" name="T10"/>
                <a:gd fmla="*/ 49 h 49" name="T11"/>
                <a:gd fmla="*/ 0 w 116" name="T12"/>
                <a:gd fmla="*/ 26 h 49" name="T13"/>
                <a:gd fmla="*/ 24 w 116" name="T14"/>
                <a:gd fmla="*/ 18 h 49" name="T15"/>
                <a:gd fmla="*/ 31 w 116" name="T16"/>
                <a:gd fmla="*/ 0 h 4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9" w="115">
                  <a:moveTo>
                    <a:pt x="31" y="0"/>
                  </a:moveTo>
                  <a:lnTo>
                    <a:pt x="83" y="0"/>
                  </a:lnTo>
                  <a:lnTo>
                    <a:pt x="90" y="18"/>
                  </a:lnTo>
                  <a:lnTo>
                    <a:pt x="116" y="26"/>
                  </a:lnTo>
                  <a:lnTo>
                    <a:pt x="116" y="49"/>
                  </a:lnTo>
                  <a:lnTo>
                    <a:pt x="0" y="49"/>
                  </a:lnTo>
                  <a:lnTo>
                    <a:pt x="0" y="26"/>
                  </a:lnTo>
                  <a:lnTo>
                    <a:pt x="24" y="18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5B8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8" name="Freeform 77"/>
            <p:cNvSpPr/>
            <p:nvPr/>
          </p:nvSpPr>
          <p:spPr bwMode="auto">
            <a:xfrm>
              <a:off x="8177213" y="3062288"/>
              <a:ext cx="236538" cy="180975"/>
            </a:xfrm>
            <a:custGeom>
              <a:gdLst>
                <a:gd fmla="*/ 39 w 63" name="T0"/>
                <a:gd fmla="*/ 16 h 48" name="T1"/>
                <a:gd fmla="*/ 47 w 63" name="T2"/>
                <a:gd fmla="*/ 19 h 48" name="T3"/>
                <a:gd fmla="*/ 40 w 63" name="T4"/>
                <a:gd fmla="*/ 9 h 48" name="T5"/>
                <a:gd fmla="*/ 44 w 63" name="T6"/>
                <a:gd fmla="*/ 1 h 48" name="T7"/>
                <a:gd fmla="*/ 61 w 63" name="T8"/>
                <a:gd fmla="*/ 23 h 48" name="T9"/>
                <a:gd fmla="*/ 61 w 63" name="T10"/>
                <a:gd fmla="*/ 37 h 48" name="T11"/>
                <a:gd fmla="*/ 33 w 63" name="T12"/>
                <a:gd fmla="*/ 45 h 48" name="T13"/>
                <a:gd fmla="*/ 9 w 63" name="T14"/>
                <a:gd fmla="*/ 40 h 48" name="T15"/>
                <a:gd fmla="*/ 11 w 63" name="T16"/>
                <a:gd fmla="*/ 33 h 48" name="T17"/>
                <a:gd fmla="*/ 27 w 63" name="T18"/>
                <a:gd fmla="*/ 37 h 48" name="T19"/>
                <a:gd fmla="*/ 27 w 63" name="T20"/>
                <a:gd fmla="*/ 36 h 48" name="T21"/>
                <a:gd fmla="*/ 5 w 63" name="T22"/>
                <a:gd fmla="*/ 29 h 48" name="T23"/>
                <a:gd fmla="*/ 7 w 63" name="T24"/>
                <a:gd fmla="*/ 22 h 48" name="T25"/>
                <a:gd fmla="*/ 27 w 63" name="T26"/>
                <a:gd fmla="*/ 28 h 48" name="T27"/>
                <a:gd fmla="*/ 28 w 63" name="T28"/>
                <a:gd fmla="*/ 27 h 48" name="T29"/>
                <a:gd fmla="*/ 5 w 63" name="T30"/>
                <a:gd fmla="*/ 18 h 48" name="T31"/>
                <a:gd fmla="*/ 8 w 63" name="T32"/>
                <a:gd fmla="*/ 12 h 48" name="T33"/>
                <a:gd fmla="*/ 32 w 63" name="T34"/>
                <a:gd fmla="*/ 21 h 48" name="T35"/>
                <a:gd fmla="*/ 33 w 63" name="T36"/>
                <a:gd fmla="*/ 20 h 48" name="T37"/>
                <a:gd fmla="*/ 11 w 63" name="T38"/>
                <a:gd fmla="*/ 9 h 48" name="T39"/>
                <a:gd fmla="*/ 14 w 63" name="T40"/>
                <a:gd fmla="*/ 3 h 48" name="T41"/>
                <a:gd fmla="*/ 39 w 63" name="T42"/>
                <a:gd fmla="*/ 16 h 48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48" w="62">
                  <a:moveTo>
                    <a:pt x="39" y="16"/>
                  </a:moveTo>
                  <a:cubicBezTo>
                    <a:pt x="41" y="17"/>
                    <a:pt x="44" y="18"/>
                    <a:pt x="47" y="19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5"/>
                    <a:pt x="41" y="1"/>
                    <a:pt x="44" y="1"/>
                  </a:cubicBezTo>
                  <a:cubicBezTo>
                    <a:pt x="61" y="23"/>
                    <a:pt x="61" y="23"/>
                    <a:pt x="61" y="23"/>
                  </a:cubicBezTo>
                  <a:cubicBezTo>
                    <a:pt x="63" y="26"/>
                    <a:pt x="63" y="32"/>
                    <a:pt x="61" y="37"/>
                  </a:cubicBezTo>
                  <a:cubicBezTo>
                    <a:pt x="57" y="47"/>
                    <a:pt x="48" y="48"/>
                    <a:pt x="33" y="45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4" y="39"/>
                    <a:pt x="6" y="32"/>
                    <a:pt x="11" y="33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0" y="27"/>
                    <a:pt x="3" y="21"/>
                    <a:pt x="7" y="22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1" y="17"/>
                    <a:pt x="4" y="10"/>
                    <a:pt x="8" y="12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7" y="7"/>
                    <a:pt x="10" y="0"/>
                    <a:pt x="14" y="3"/>
                  </a:cubicBezTo>
                  <a:lnTo>
                    <a:pt x="39" y="16"/>
                  </a:ln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9" name="Freeform 78"/>
            <p:cNvSpPr/>
            <p:nvPr/>
          </p:nvSpPr>
          <p:spPr bwMode="auto">
            <a:xfrm>
              <a:off x="8377238" y="2449513"/>
              <a:ext cx="476250" cy="887413"/>
            </a:xfrm>
            <a:custGeom>
              <a:gdLst>
                <a:gd fmla="*/ 12 w 127" name="T0"/>
                <a:gd fmla="*/ 0 h 236" name="T1"/>
                <a:gd fmla="*/ 125 w 127" name="T2"/>
                <a:gd fmla="*/ 143 h 236" name="T3"/>
                <a:gd fmla="*/ 0 w 127" name="T4"/>
                <a:gd fmla="*/ 215 h 236" name="T5"/>
                <a:gd fmla="*/ 5 w 127" name="T6"/>
                <a:gd fmla="*/ 182 h 236" name="T7"/>
                <a:gd fmla="*/ 87 w 127" name="T8"/>
                <a:gd fmla="*/ 159 h 236" name="T9"/>
                <a:gd fmla="*/ 64 w 127" name="T10"/>
                <a:gd fmla="*/ 86 h 236" name="T11"/>
                <a:gd fmla="*/ 12 w 127" name="T12"/>
                <a:gd fmla="*/ 0 h 2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36" w="127">
                  <a:moveTo>
                    <a:pt x="12" y="0"/>
                  </a:moveTo>
                  <a:cubicBezTo>
                    <a:pt x="12" y="0"/>
                    <a:pt x="122" y="42"/>
                    <a:pt x="125" y="143"/>
                  </a:cubicBezTo>
                  <a:cubicBezTo>
                    <a:pt x="127" y="226"/>
                    <a:pt x="64" y="236"/>
                    <a:pt x="0" y="215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37" y="199"/>
                    <a:pt x="72" y="198"/>
                    <a:pt x="87" y="159"/>
                  </a:cubicBezTo>
                  <a:cubicBezTo>
                    <a:pt x="96" y="138"/>
                    <a:pt x="77" y="103"/>
                    <a:pt x="64" y="86"/>
                  </a:cubicBezTo>
                  <a:cubicBezTo>
                    <a:pt x="64" y="86"/>
                    <a:pt x="64" y="33"/>
                    <a:pt x="12" y="0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0" name="Freeform 79"/>
            <p:cNvSpPr/>
            <p:nvPr/>
          </p:nvSpPr>
          <p:spPr bwMode="auto">
            <a:xfrm>
              <a:off x="7448550" y="1066800"/>
              <a:ext cx="1303338" cy="681038"/>
            </a:xfrm>
            <a:custGeom>
              <a:gdLst>
                <a:gd fmla="*/ 347 w 347" name="T0"/>
                <a:gd fmla="*/ 124 h 181" name="T1"/>
                <a:gd fmla="*/ 223 w 347" name="T2"/>
                <a:gd fmla="*/ 0 h 181" name="T3"/>
                <a:gd fmla="*/ 198 w 347" name="T4"/>
                <a:gd fmla="*/ 2 h 181" name="T5"/>
                <a:gd fmla="*/ 198 w 347" name="T6"/>
                <a:gd fmla="*/ 2 h 181" name="T7"/>
                <a:gd fmla="*/ 198 w 347" name="T8"/>
                <a:gd fmla="*/ 2 h 181" name="T9"/>
                <a:gd fmla="*/ 154 w 347" name="T10"/>
                <a:gd fmla="*/ 21 h 181" name="T11"/>
                <a:gd fmla="*/ 154 w 347" name="T12"/>
                <a:gd fmla="*/ 21 h 181" name="T13"/>
                <a:gd fmla="*/ 0 w 347" name="T14"/>
                <a:gd fmla="*/ 79 h 181" name="T15"/>
                <a:gd fmla="*/ 74 w 347" name="T16"/>
                <a:gd fmla="*/ 124 h 181" name="T17"/>
                <a:gd fmla="*/ 98 w 347" name="T18"/>
                <a:gd fmla="*/ 129 h 181" name="T19"/>
                <a:gd fmla="*/ 113 w 347" name="T20"/>
                <a:gd fmla="*/ 131 h 181" name="T21"/>
                <a:gd fmla="*/ 260 w 347" name="T22"/>
                <a:gd fmla="*/ 96 h 181" name="T23"/>
                <a:gd fmla="*/ 322 w 347" name="T24"/>
                <a:gd fmla="*/ 176 h 181" name="T25"/>
                <a:gd fmla="*/ 322 w 347" name="T26"/>
                <a:gd fmla="*/ 161 h 181" name="T27"/>
                <a:gd fmla="*/ 327 w 347" name="T28"/>
                <a:gd fmla="*/ 160 h 181" name="T29"/>
                <a:gd fmla="*/ 347 w 347" name="T30"/>
                <a:gd fmla="*/ 181 h 181" name="T31"/>
                <a:gd fmla="*/ 347 w 347" name="T32"/>
                <a:gd fmla="*/ 176 h 181" name="T33"/>
                <a:gd fmla="*/ 347 w 347" name="T34"/>
                <a:gd fmla="*/ 124 h 181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81" w="347">
                  <a:moveTo>
                    <a:pt x="347" y="124"/>
                  </a:moveTo>
                  <a:cubicBezTo>
                    <a:pt x="347" y="55"/>
                    <a:pt x="291" y="0"/>
                    <a:pt x="223" y="0"/>
                  </a:cubicBezTo>
                  <a:cubicBezTo>
                    <a:pt x="214" y="0"/>
                    <a:pt x="206" y="1"/>
                    <a:pt x="198" y="2"/>
                  </a:cubicBezTo>
                  <a:cubicBezTo>
                    <a:pt x="198" y="2"/>
                    <a:pt x="198" y="2"/>
                    <a:pt x="198" y="2"/>
                  </a:cubicBezTo>
                  <a:cubicBezTo>
                    <a:pt x="198" y="2"/>
                    <a:pt x="198" y="2"/>
                    <a:pt x="198" y="2"/>
                  </a:cubicBezTo>
                  <a:cubicBezTo>
                    <a:pt x="182" y="6"/>
                    <a:pt x="167" y="12"/>
                    <a:pt x="154" y="21"/>
                  </a:cubicBezTo>
                  <a:cubicBezTo>
                    <a:pt x="154" y="21"/>
                    <a:pt x="154" y="21"/>
                    <a:pt x="154" y="21"/>
                  </a:cubicBezTo>
                  <a:cubicBezTo>
                    <a:pt x="154" y="21"/>
                    <a:pt x="83" y="65"/>
                    <a:pt x="0" y="79"/>
                  </a:cubicBezTo>
                  <a:cubicBezTo>
                    <a:pt x="0" y="79"/>
                    <a:pt x="25" y="110"/>
                    <a:pt x="74" y="124"/>
                  </a:cubicBezTo>
                  <a:cubicBezTo>
                    <a:pt x="81" y="126"/>
                    <a:pt x="89" y="128"/>
                    <a:pt x="98" y="129"/>
                  </a:cubicBezTo>
                  <a:cubicBezTo>
                    <a:pt x="103" y="130"/>
                    <a:pt x="108" y="131"/>
                    <a:pt x="113" y="131"/>
                  </a:cubicBezTo>
                  <a:cubicBezTo>
                    <a:pt x="193" y="139"/>
                    <a:pt x="260" y="96"/>
                    <a:pt x="260" y="96"/>
                  </a:cubicBezTo>
                  <a:cubicBezTo>
                    <a:pt x="288" y="145"/>
                    <a:pt x="322" y="176"/>
                    <a:pt x="322" y="176"/>
                  </a:cubicBezTo>
                  <a:cubicBezTo>
                    <a:pt x="322" y="172"/>
                    <a:pt x="322" y="166"/>
                    <a:pt x="322" y="161"/>
                  </a:cubicBezTo>
                  <a:cubicBezTo>
                    <a:pt x="323" y="160"/>
                    <a:pt x="325" y="160"/>
                    <a:pt x="327" y="160"/>
                  </a:cubicBezTo>
                  <a:cubicBezTo>
                    <a:pt x="337" y="160"/>
                    <a:pt x="346" y="169"/>
                    <a:pt x="347" y="181"/>
                  </a:cubicBezTo>
                  <a:cubicBezTo>
                    <a:pt x="347" y="179"/>
                    <a:pt x="347" y="178"/>
                    <a:pt x="347" y="176"/>
                  </a:cubicBezTo>
                  <a:lnTo>
                    <a:pt x="347" y="124"/>
                  </a:lnTo>
                  <a:close/>
                </a:path>
              </a:pathLst>
            </a:custGeom>
            <a:solidFill>
              <a:srgbClr val="90632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1" name="Freeform 80"/>
            <p:cNvSpPr/>
            <p:nvPr/>
          </p:nvSpPr>
          <p:spPr bwMode="auto">
            <a:xfrm>
              <a:off x="7712075" y="1533525"/>
              <a:ext cx="104775" cy="149225"/>
            </a:xfrm>
            <a:custGeom>
              <a:gdLst>
                <a:gd fmla="*/ 28 w 28" name="T0"/>
                <a:gd fmla="*/ 5 h 40" name="T1"/>
                <a:gd fmla="*/ 4 w 28" name="T2"/>
                <a:gd fmla="*/ 0 h 40" name="T3"/>
                <a:gd fmla="*/ 8 w 28" name="T4"/>
                <a:gd fmla="*/ 36 h 40" name="T5"/>
                <a:gd fmla="*/ 19 w 28" name="T6"/>
                <a:gd fmla="*/ 40 h 40" name="T7"/>
                <a:gd fmla="*/ 28 w 28" name="T8"/>
                <a:gd fmla="*/ 5 h 4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0" w="28">
                  <a:moveTo>
                    <a:pt x="28" y="5"/>
                  </a:moveTo>
                  <a:cubicBezTo>
                    <a:pt x="19" y="4"/>
                    <a:pt x="11" y="2"/>
                    <a:pt x="4" y="0"/>
                  </a:cubicBezTo>
                  <a:cubicBezTo>
                    <a:pt x="0" y="25"/>
                    <a:pt x="8" y="36"/>
                    <a:pt x="8" y="36"/>
                  </a:cubicBezTo>
                  <a:cubicBezTo>
                    <a:pt x="12" y="36"/>
                    <a:pt x="16" y="37"/>
                    <a:pt x="19" y="40"/>
                  </a:cubicBezTo>
                  <a:cubicBezTo>
                    <a:pt x="20" y="28"/>
                    <a:pt x="23" y="16"/>
                    <a:pt x="28" y="5"/>
                  </a:cubicBezTo>
                  <a:close/>
                </a:path>
              </a:pathLst>
            </a:custGeom>
            <a:solidFill>
              <a:srgbClr val="82541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2" name="Freeform 81"/>
            <p:cNvSpPr/>
            <p:nvPr/>
          </p:nvSpPr>
          <p:spPr bwMode="auto">
            <a:xfrm>
              <a:off x="8655050" y="1668463"/>
              <a:ext cx="96838" cy="274638"/>
            </a:xfrm>
            <a:custGeom>
              <a:gdLst>
                <a:gd fmla="*/ 6 w 26" name="T0"/>
                <a:gd fmla="*/ 0 h 73" name="T1"/>
                <a:gd fmla="*/ 1 w 26" name="T2"/>
                <a:gd fmla="*/ 1 h 73" name="T3"/>
                <a:gd fmla="*/ 1 w 26" name="T4"/>
                <a:gd fmla="*/ 16 h 73" name="T5"/>
                <a:gd fmla="*/ 1 w 26" name="T6"/>
                <a:gd fmla="*/ 57 h 73" name="T7"/>
                <a:gd fmla="*/ 0 w 26" name="T8"/>
                <a:gd fmla="*/ 72 h 73" name="T9"/>
                <a:gd fmla="*/ 2 w 26" name="T10"/>
                <a:gd fmla="*/ 72 h 73" name="T11"/>
                <a:gd fmla="*/ 6 w 26" name="T12"/>
                <a:gd fmla="*/ 73 h 73" name="T13"/>
                <a:gd fmla="*/ 26 w 26" name="T14"/>
                <a:gd fmla="*/ 49 h 73" name="T15"/>
                <a:gd fmla="*/ 26 w 26" name="T16"/>
                <a:gd fmla="*/ 24 h 73" name="T17"/>
                <a:gd fmla="*/ 26 w 26" name="T18"/>
                <a:gd fmla="*/ 21 h 73" name="T19"/>
                <a:gd fmla="*/ 6 w 26" name="T20"/>
                <a:gd fmla="*/ 0 h 7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3" w="26">
                  <a:moveTo>
                    <a:pt x="6" y="0"/>
                  </a:moveTo>
                  <a:cubicBezTo>
                    <a:pt x="4" y="0"/>
                    <a:pt x="2" y="0"/>
                    <a:pt x="1" y="1"/>
                  </a:cubicBezTo>
                  <a:cubicBezTo>
                    <a:pt x="1" y="6"/>
                    <a:pt x="1" y="12"/>
                    <a:pt x="1" y="16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62"/>
                    <a:pt x="0" y="67"/>
                    <a:pt x="0" y="72"/>
                  </a:cubicBezTo>
                  <a:cubicBezTo>
                    <a:pt x="0" y="72"/>
                    <a:pt x="1" y="72"/>
                    <a:pt x="2" y="72"/>
                  </a:cubicBezTo>
                  <a:cubicBezTo>
                    <a:pt x="3" y="73"/>
                    <a:pt x="4" y="73"/>
                    <a:pt x="6" y="73"/>
                  </a:cubicBezTo>
                  <a:cubicBezTo>
                    <a:pt x="17" y="73"/>
                    <a:pt x="26" y="62"/>
                    <a:pt x="26" y="49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26" y="23"/>
                    <a:pt x="26" y="22"/>
                    <a:pt x="26" y="21"/>
                  </a:cubicBezTo>
                  <a:cubicBezTo>
                    <a:pt x="25" y="9"/>
                    <a:pt x="16" y="0"/>
                    <a:pt x="6" y="0"/>
                  </a:cubicBezTo>
                  <a:close/>
                </a:path>
              </a:pathLst>
            </a:custGeom>
            <a:solidFill>
              <a:srgbClr val="EDC8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3" name="Freeform 82"/>
            <p:cNvSpPr/>
            <p:nvPr/>
          </p:nvSpPr>
          <p:spPr bwMode="auto">
            <a:xfrm>
              <a:off x="7666038" y="1668463"/>
              <a:ext cx="117475" cy="274638"/>
            </a:xfrm>
            <a:custGeom>
              <a:gdLst>
                <a:gd fmla="*/ 30 w 31" name="T0"/>
                <a:gd fmla="*/ 16 h 73" name="T1"/>
                <a:gd fmla="*/ 31 w 31" name="T2"/>
                <a:gd fmla="*/ 4 h 73" name="T3"/>
                <a:gd fmla="*/ 20 w 31" name="T4"/>
                <a:gd fmla="*/ 0 h 73" name="T5"/>
                <a:gd fmla="*/ 20 w 31" name="T6"/>
                <a:gd fmla="*/ 0 h 73" name="T7"/>
                <a:gd fmla="*/ 0 w 31" name="T8"/>
                <a:gd fmla="*/ 24 h 73" name="T9"/>
                <a:gd fmla="*/ 0 w 31" name="T10"/>
                <a:gd fmla="*/ 49 h 73" name="T11"/>
                <a:gd fmla="*/ 20 w 31" name="T12"/>
                <a:gd fmla="*/ 73 h 73" name="T13"/>
                <a:gd fmla="*/ 31 w 31" name="T14"/>
                <a:gd fmla="*/ 69 h 73" name="T15"/>
                <a:gd fmla="*/ 30 w 31" name="T16"/>
                <a:gd fmla="*/ 57 h 73" name="T17"/>
                <a:gd fmla="*/ 30 w 31" name="T18"/>
                <a:gd fmla="*/ 16 h 7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3" w="31">
                  <a:moveTo>
                    <a:pt x="30" y="16"/>
                  </a:moveTo>
                  <a:cubicBezTo>
                    <a:pt x="30" y="12"/>
                    <a:pt x="31" y="8"/>
                    <a:pt x="31" y="4"/>
                  </a:cubicBezTo>
                  <a:cubicBezTo>
                    <a:pt x="28" y="1"/>
                    <a:pt x="24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11"/>
                    <a:pt x="0" y="24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62"/>
                    <a:pt x="9" y="73"/>
                    <a:pt x="20" y="73"/>
                  </a:cubicBezTo>
                  <a:cubicBezTo>
                    <a:pt x="24" y="73"/>
                    <a:pt x="28" y="71"/>
                    <a:pt x="31" y="69"/>
                  </a:cubicBezTo>
                  <a:cubicBezTo>
                    <a:pt x="31" y="65"/>
                    <a:pt x="30" y="61"/>
                    <a:pt x="30" y="57"/>
                  </a:cubicBezTo>
                  <a:lnTo>
                    <a:pt x="30" y="16"/>
                  </a:lnTo>
                  <a:close/>
                </a:path>
              </a:pathLst>
            </a:custGeom>
            <a:solidFill>
              <a:srgbClr val="EDC8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4" name="Freeform 83"/>
            <p:cNvSpPr/>
            <p:nvPr/>
          </p:nvSpPr>
          <p:spPr bwMode="auto">
            <a:xfrm>
              <a:off x="7778750" y="1427163"/>
              <a:ext cx="879475" cy="895350"/>
            </a:xfrm>
            <a:custGeom>
              <a:gdLst>
                <a:gd fmla="*/ 234 w 234" name="T0"/>
                <a:gd fmla="*/ 121 h 238" name="T1"/>
                <a:gd fmla="*/ 234 w 234" name="T2"/>
                <a:gd fmla="*/ 80 h 238" name="T3"/>
                <a:gd fmla="*/ 172 w 234" name="T4"/>
                <a:gd fmla="*/ 0 h 238" name="T5"/>
                <a:gd fmla="*/ 25 w 234" name="T6"/>
                <a:gd fmla="*/ 35 h 238" name="T7"/>
                <a:gd fmla="*/ 10 w 234" name="T8"/>
                <a:gd fmla="*/ 33 h 238" name="T9"/>
                <a:gd fmla="*/ 1 w 234" name="T10"/>
                <a:gd fmla="*/ 68 h 238" name="T11"/>
                <a:gd fmla="*/ 0 w 234" name="T12"/>
                <a:gd fmla="*/ 80 h 238" name="T13"/>
                <a:gd fmla="*/ 0 w 234" name="T14"/>
                <a:gd fmla="*/ 121 h 238" name="T15"/>
                <a:gd fmla="*/ 1 w 234" name="T16"/>
                <a:gd fmla="*/ 133 h 238" name="T17"/>
                <a:gd fmla="*/ 117 w 234" name="T18"/>
                <a:gd fmla="*/ 238 h 238" name="T19"/>
                <a:gd fmla="*/ 233 w 234" name="T20"/>
                <a:gd fmla="*/ 138 h 238" name="T21"/>
                <a:gd fmla="*/ 233 w 234" name="T22"/>
                <a:gd fmla="*/ 136 h 238" name="T23"/>
                <a:gd fmla="*/ 234 w 234" name="T24"/>
                <a:gd fmla="*/ 121 h 23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238" w="234">
                  <a:moveTo>
                    <a:pt x="234" y="121"/>
                  </a:moveTo>
                  <a:cubicBezTo>
                    <a:pt x="234" y="80"/>
                    <a:pt x="234" y="80"/>
                    <a:pt x="234" y="80"/>
                  </a:cubicBezTo>
                  <a:cubicBezTo>
                    <a:pt x="234" y="80"/>
                    <a:pt x="200" y="49"/>
                    <a:pt x="172" y="0"/>
                  </a:cubicBezTo>
                  <a:cubicBezTo>
                    <a:pt x="172" y="0"/>
                    <a:pt x="105" y="43"/>
                    <a:pt x="25" y="35"/>
                  </a:cubicBezTo>
                  <a:cubicBezTo>
                    <a:pt x="20" y="35"/>
                    <a:pt x="15" y="34"/>
                    <a:pt x="10" y="33"/>
                  </a:cubicBezTo>
                  <a:cubicBezTo>
                    <a:pt x="5" y="44"/>
                    <a:pt x="2" y="56"/>
                    <a:pt x="1" y="68"/>
                  </a:cubicBezTo>
                  <a:cubicBezTo>
                    <a:pt x="1" y="72"/>
                    <a:pt x="0" y="76"/>
                    <a:pt x="0" y="8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25"/>
                    <a:pt x="1" y="129"/>
                    <a:pt x="1" y="133"/>
                  </a:cubicBezTo>
                  <a:cubicBezTo>
                    <a:pt x="7" y="192"/>
                    <a:pt x="57" y="238"/>
                    <a:pt x="117" y="238"/>
                  </a:cubicBezTo>
                  <a:cubicBezTo>
                    <a:pt x="176" y="238"/>
                    <a:pt x="224" y="194"/>
                    <a:pt x="233" y="138"/>
                  </a:cubicBezTo>
                  <a:cubicBezTo>
                    <a:pt x="233" y="137"/>
                    <a:pt x="233" y="136"/>
                    <a:pt x="233" y="136"/>
                  </a:cubicBezTo>
                  <a:cubicBezTo>
                    <a:pt x="233" y="131"/>
                    <a:pt x="234" y="126"/>
                    <a:pt x="234" y="121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5" name="Rectangle 84"/>
            <p:cNvSpPr>
              <a:spLocks noChangeArrowheads="1"/>
            </p:cNvSpPr>
            <p:nvPr/>
          </p:nvSpPr>
          <p:spPr bwMode="auto">
            <a:xfrm>
              <a:off x="8097838" y="2243138"/>
              <a:ext cx="214313" cy="180975"/>
            </a:xfrm>
            <a:prstGeom prst="rect">
              <a:avLst/>
            </a:pr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6" name="Oval 85"/>
            <p:cNvSpPr>
              <a:spLocks noChangeArrowheads="1"/>
            </p:cNvSpPr>
            <p:nvPr/>
          </p:nvSpPr>
          <p:spPr bwMode="auto">
            <a:xfrm>
              <a:off x="7956550" y="1668463"/>
              <a:ext cx="119063" cy="120650"/>
            </a:xfrm>
            <a:prstGeom prst="ellipse">
              <a:avLst/>
            </a:prstGeom>
            <a:solidFill>
              <a:srgbClr val="3A38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7" name="Oval 86"/>
            <p:cNvSpPr>
              <a:spLocks noChangeArrowheads="1"/>
            </p:cNvSpPr>
            <p:nvPr/>
          </p:nvSpPr>
          <p:spPr bwMode="auto">
            <a:xfrm>
              <a:off x="8339138" y="1668463"/>
              <a:ext cx="120650" cy="120650"/>
            </a:xfrm>
            <a:prstGeom prst="ellipse">
              <a:avLst/>
            </a:prstGeom>
            <a:solidFill>
              <a:srgbClr val="3A38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8" name="Freeform 87"/>
            <p:cNvSpPr/>
            <p:nvPr/>
          </p:nvSpPr>
          <p:spPr bwMode="auto">
            <a:xfrm>
              <a:off x="8072438" y="1701800"/>
              <a:ext cx="206375" cy="342900"/>
            </a:xfrm>
            <a:custGeom>
              <a:gdLst>
                <a:gd fmla="*/ 35 w 55" name="T0"/>
                <a:gd fmla="*/ 0 h 91" name="T1"/>
                <a:gd fmla="*/ 10 w 55" name="T2"/>
                <a:gd fmla="*/ 61 h 91" name="T3"/>
                <a:gd fmla="*/ 36 w 55" name="T4"/>
                <a:gd fmla="*/ 76 h 91" name="T5"/>
                <a:gd fmla="*/ 35 w 55" name="T6"/>
                <a:gd fmla="*/ 0 h 9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1" w="55">
                  <a:moveTo>
                    <a:pt x="35" y="0"/>
                  </a:moveTo>
                  <a:cubicBezTo>
                    <a:pt x="35" y="0"/>
                    <a:pt x="27" y="42"/>
                    <a:pt x="10" y="61"/>
                  </a:cubicBezTo>
                  <a:cubicBezTo>
                    <a:pt x="0" y="73"/>
                    <a:pt x="14" y="91"/>
                    <a:pt x="36" y="76"/>
                  </a:cubicBezTo>
                  <a:cubicBezTo>
                    <a:pt x="47" y="69"/>
                    <a:pt x="55" y="41"/>
                    <a:pt x="35" y="0"/>
                  </a:cubicBezTo>
                  <a:close/>
                </a:path>
              </a:pathLst>
            </a:custGeom>
            <a:solidFill>
              <a:srgbClr val="EDC8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9" name="Freeform 88"/>
            <p:cNvSpPr/>
            <p:nvPr/>
          </p:nvSpPr>
          <p:spPr bwMode="auto">
            <a:xfrm>
              <a:off x="8056563" y="2092325"/>
              <a:ext cx="274638" cy="166688"/>
            </a:xfrm>
            <a:custGeom>
              <a:gdLst>
                <a:gd fmla="*/ 73 w 73" name="T0"/>
                <a:gd fmla="*/ 0 h 44" name="T1"/>
                <a:gd fmla="*/ 0 w 73" name="T2"/>
                <a:gd fmla="*/ 0 h 44" name="T3"/>
                <a:gd fmla="*/ 73 w 73" name="T4"/>
                <a:gd fmla="*/ 0 h 4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4" w="73">
                  <a:moveTo>
                    <a:pt x="73" y="0"/>
                  </a:moveTo>
                  <a:cubicBezTo>
                    <a:pt x="30" y="44"/>
                    <a:pt x="0" y="0"/>
                    <a:pt x="0" y="0"/>
                  </a:cubicBezTo>
                  <a:lnTo>
                    <a:pt x="73" y="0"/>
                  </a:lnTo>
                  <a:close/>
                </a:path>
              </a:pathLst>
            </a:custGeom>
            <a:solidFill>
              <a:srgbClr val="3A38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0" name="Freeform 89"/>
            <p:cNvSpPr/>
            <p:nvPr/>
          </p:nvSpPr>
          <p:spPr bwMode="auto">
            <a:xfrm>
              <a:off x="8105775" y="2092325"/>
              <a:ext cx="206375" cy="128588"/>
            </a:xfrm>
            <a:custGeom>
              <a:gdLst>
                <a:gd fmla="*/ 0 w 55" name="T0"/>
                <a:gd fmla="*/ 12 h 34" name="T1"/>
                <a:gd fmla="*/ 55 w 55" name="T2"/>
                <a:gd fmla="*/ 4 h 34" name="T3"/>
                <a:gd fmla="*/ 0 w 55" name="T4"/>
                <a:gd fmla="*/ 12 h 3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4" w="55">
                  <a:moveTo>
                    <a:pt x="0" y="12"/>
                  </a:moveTo>
                  <a:cubicBezTo>
                    <a:pt x="0" y="12"/>
                    <a:pt x="21" y="0"/>
                    <a:pt x="55" y="4"/>
                  </a:cubicBezTo>
                  <a:cubicBezTo>
                    <a:pt x="55" y="4"/>
                    <a:pt x="28" y="34"/>
                    <a:pt x="0" y="12"/>
                  </a:cubicBezTo>
                  <a:close/>
                </a:path>
              </a:pathLst>
            </a:custGeom>
            <a:solidFill>
              <a:srgbClr val="FD7A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pic>
          <p:nvPicPr>
            <p:cNvPr id="151" name="Picture 90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8308975" y="1878013"/>
              <a:ext cx="206375" cy="128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2" name="Picture 91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7850188" y="1878013"/>
              <a:ext cx="206375" cy="128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id="4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5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7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3"/>
      <p:bldP grpId="0" spid="114"/>
      <p:bldP grpId="0" spid="115"/>
      <p:bldP grpId="0" spid="116"/>
      <p:bldP grpId="0" spid="117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0" y="2125786"/>
            <a:ext cx="5777458" cy="406144"/>
          </a:xfrm>
          <a:prstGeom prst="rect">
            <a:avLst/>
          </a:prstGeom>
          <a:solidFill>
            <a:srgbClr val="3FD5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 sz="1600">
              <a:latin charset="-122" pitchFamily="34" typeface="微软雅黑"/>
              <a:ea charset="-122" pitchFamily="34"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8005" y="1281315"/>
            <a:ext cx="2430000" cy="3915000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8376280" y="1680230"/>
            <a:ext cx="3496869" cy="4396309"/>
            <a:chOff x="8376280" y="1680230"/>
            <a:chExt cx="3496869" cy="4396309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82868" y="1680230"/>
              <a:ext cx="1555277" cy="2094720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76280" y="2328858"/>
              <a:ext cx="1613177" cy="2162959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292303" y="2710371"/>
              <a:ext cx="1580846" cy="2129157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08553" y="3309039"/>
              <a:ext cx="2767500" cy="2767500"/>
            </a:xfrm>
            <a:prstGeom prst="rect">
              <a:avLst/>
            </a:prstGeom>
          </p:spPr>
        </p:pic>
      </p:grpSp>
      <p:sp>
        <p:nvSpPr>
          <p:cNvPr id="7" name="标题 4"/>
          <p:cNvSpPr txBox="1"/>
          <p:nvPr/>
        </p:nvSpPr>
        <p:spPr>
          <a:xfrm>
            <a:off x="1074185" y="1302938"/>
            <a:ext cx="3918815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algn="ctr"/>
            <a:r>
              <a:rPr altLang="en-US" lang="zh-CN" sz="3600">
                <a:solidFill>
                  <a:schemeClr val="tx1">
                    <a:lumMod val="75000"/>
                    <a:lumOff val="25000"/>
                  </a:schemeClr>
                </a:solidFill>
              </a:rPr>
              <a:t>注意事项：</a:t>
            </a:r>
          </a:p>
        </p:txBody>
      </p:sp>
      <p:sp>
        <p:nvSpPr>
          <p:cNvPr id="8" name="标题 4"/>
          <p:cNvSpPr txBox="1"/>
          <p:nvPr/>
        </p:nvSpPr>
        <p:spPr>
          <a:xfrm>
            <a:off x="1441952" y="2125786"/>
            <a:ext cx="4253998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简历采用什么形式，是否接受纸质简历</a:t>
            </a:r>
          </a:p>
        </p:txBody>
      </p:sp>
      <p:sp>
        <p:nvSpPr>
          <p:cNvPr id="10" name="标题 4"/>
          <p:cNvSpPr txBox="1"/>
          <p:nvPr/>
        </p:nvSpPr>
        <p:spPr>
          <a:xfrm>
            <a:off x="1441952" y="2611561"/>
            <a:ext cx="4253998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indent="-171450" marL="1714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zh-CN" b="0" lang="en-US" sz="1100"/>
              <a:t>“世人若被明日累,春去秋来老将至”，时在当前，不可轻易错过，路在脚下，当奋勇拼搏！</a:t>
            </a:r>
          </a:p>
        </p:txBody>
      </p:sp>
      <p:sp>
        <p:nvSpPr>
          <p:cNvPr id="11" name="矩形 10"/>
          <p:cNvSpPr/>
          <p:nvPr/>
        </p:nvSpPr>
        <p:spPr>
          <a:xfrm>
            <a:off x="0" y="3354511"/>
            <a:ext cx="5777458" cy="406144"/>
          </a:xfrm>
          <a:prstGeom prst="rect">
            <a:avLst/>
          </a:prstGeom>
          <a:solidFill>
            <a:srgbClr val="8C8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 sz="16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2" name="标题 4"/>
          <p:cNvSpPr txBox="1"/>
          <p:nvPr/>
        </p:nvSpPr>
        <p:spPr>
          <a:xfrm>
            <a:off x="1441952" y="3354511"/>
            <a:ext cx="4253998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网络申请合适开始、何时结束</a:t>
            </a:r>
          </a:p>
        </p:txBody>
      </p:sp>
      <p:sp>
        <p:nvSpPr>
          <p:cNvPr id="13" name="标题 4"/>
          <p:cNvSpPr txBox="1"/>
          <p:nvPr/>
        </p:nvSpPr>
        <p:spPr>
          <a:xfrm>
            <a:off x="1441952" y="3840286"/>
            <a:ext cx="4253998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indent="-171450" marL="1714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zh-CN" b="0" lang="en-US" sz="1100"/>
              <a:t>“世人若被明日累,春去秋来老将至”，时在当前，不可轻易错过，路在脚下，当奋勇拼搏！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4502170"/>
            <a:ext cx="5777458" cy="406144"/>
          </a:xfrm>
          <a:prstGeom prst="rect">
            <a:avLst/>
          </a:prstGeom>
          <a:solidFill>
            <a:srgbClr val="FF6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 sz="16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5" name="标题 4"/>
          <p:cNvSpPr txBox="1"/>
          <p:nvPr/>
        </p:nvSpPr>
        <p:spPr>
          <a:xfrm>
            <a:off x="1441952" y="4502170"/>
            <a:ext cx="4253998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是否可以通过微信等其他形式申请</a:t>
            </a:r>
          </a:p>
        </p:txBody>
      </p:sp>
      <p:sp>
        <p:nvSpPr>
          <p:cNvPr id="16" name="标题 4"/>
          <p:cNvSpPr txBox="1"/>
          <p:nvPr/>
        </p:nvSpPr>
        <p:spPr>
          <a:xfrm>
            <a:off x="1441952" y="4987945"/>
            <a:ext cx="4253998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indent="-171450" marL="1714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zh-CN" b="0" lang="en-US" sz="1100"/>
              <a:t>“世人若被明日累,春去秋来老将至”，时在当前，不可轻易错过，路在脚下，当奋勇拼搏！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grpId="0" id="4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7"/>
      <p:bldP grpId="0" spid="8"/>
      <p:bldP grpId="0" spid="10"/>
      <p:bldP grpId="0" spid="11"/>
      <p:bldP grpId="0" spid="12"/>
      <p:bldP grpId="0" spid="13"/>
      <p:bldP grpId="0" spid="14"/>
      <p:bldP grpId="0" spid="15"/>
      <p:bldP grpId="0" spid="16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1FB4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9" name="Picture 5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122047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Rectangle 6"/>
          <p:cNvSpPr>
            <a:spLocks noChangeArrowheads="1"/>
          </p:cNvSpPr>
          <p:nvPr/>
        </p:nvSpPr>
        <p:spPr bwMode="auto">
          <a:xfrm>
            <a:off x="0" y="4575175"/>
            <a:ext cx="12201825" cy="2282825"/>
          </a:xfrm>
          <a:prstGeom prst="rect">
            <a:avLst/>
          </a:prstGeom>
          <a:solidFill>
            <a:srgbClr val="69ABB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4392" y="4858587"/>
            <a:ext cx="5029200" cy="199941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7237" y="1070107"/>
            <a:ext cx="1823508" cy="4877162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827744" y="2173618"/>
            <a:ext cx="11239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zh-CN" b="0" baseline="0" cap="none" i="0" kumimoji="0" lang="en-US" normalizeH="0" strike="noStrike" sz="8000" u="none">
                <a:ln>
                  <a:noFill/>
                </a:ln>
                <a:solidFill>
                  <a:srgbClr val="12303F"/>
                </a:solidFill>
                <a:effectLst/>
                <a:latin charset="0" pitchFamily="2" typeface="Bebas"/>
              </a:rPr>
              <a:t>04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5495465" y="3351313"/>
            <a:ext cx="2797175" cy="65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0" baseline="0" cap="none" i="0" kumimoji="0" lang="zh-CN" normalizeH="0" strike="noStrike" sz="43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晋升发展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976489" y="-1080398"/>
            <a:ext cx="1446213" cy="4694758"/>
            <a:chOff x="3549141" y="0"/>
            <a:chExt cx="1446213" cy="4694758"/>
          </a:xfrm>
        </p:grpSpPr>
        <p:grpSp>
          <p:nvGrpSpPr>
            <p:cNvPr id="3" name="组合 2"/>
            <p:cNvGrpSpPr/>
            <p:nvPr/>
          </p:nvGrpSpPr>
          <p:grpSpPr>
            <a:xfrm>
              <a:off x="3549141" y="0"/>
              <a:ext cx="1446213" cy="4694758"/>
              <a:chOff x="3549141" y="0"/>
              <a:chExt cx="1446213" cy="4694758"/>
            </a:xfrm>
          </p:grpSpPr>
          <p:sp>
            <p:nvSpPr>
              <p:cNvPr id="5" name="Freeform 109"/>
              <p:cNvSpPr/>
              <p:nvPr/>
            </p:nvSpPr>
            <p:spPr bwMode="auto">
              <a:xfrm>
                <a:off x="3773086" y="3212230"/>
                <a:ext cx="1008234" cy="1246726"/>
              </a:xfrm>
              <a:custGeom>
                <a:gdLst>
                  <a:gd fmla="*/ 168 w 335" name="T0"/>
                  <a:gd fmla="*/ 415 h 415" name="T1"/>
                  <a:gd fmla="*/ 335 w 335" name="T2"/>
                  <a:gd fmla="*/ 247 h 415" name="T3"/>
                  <a:gd fmla="*/ 313 w 335" name="T4"/>
                  <a:gd fmla="*/ 164 h 415" name="T5"/>
                  <a:gd fmla="*/ 254 w 335" name="T6"/>
                  <a:gd fmla="*/ 41 h 415" name="T7"/>
                  <a:gd fmla="*/ 215 w 335" name="T8"/>
                  <a:gd fmla="*/ 0 h 415" name="T9"/>
                  <a:gd fmla="*/ 168 w 335" name="T10"/>
                  <a:gd fmla="*/ 0 h 415" name="T11"/>
                  <a:gd fmla="*/ 120 w 335" name="T12"/>
                  <a:gd fmla="*/ 0 h 415" name="T13"/>
                  <a:gd fmla="*/ 81 w 335" name="T14"/>
                  <a:gd fmla="*/ 41 h 415" name="T15"/>
                  <a:gd fmla="*/ 23 w 335" name="T16"/>
                  <a:gd fmla="*/ 164 h 415" name="T17"/>
                  <a:gd fmla="*/ 0 w 335" name="T18"/>
                  <a:gd fmla="*/ 247 h 415" name="T19"/>
                  <a:gd fmla="*/ 168 w 335" name="T20"/>
                  <a:gd fmla="*/ 415 h 41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15" w="335">
                    <a:moveTo>
                      <a:pt x="168" y="415"/>
                    </a:moveTo>
                    <a:cubicBezTo>
                      <a:pt x="260" y="415"/>
                      <a:pt x="335" y="340"/>
                      <a:pt x="335" y="247"/>
                    </a:cubicBezTo>
                    <a:cubicBezTo>
                      <a:pt x="335" y="217"/>
                      <a:pt x="326" y="189"/>
                      <a:pt x="313" y="164"/>
                    </a:cubicBezTo>
                    <a:cubicBezTo>
                      <a:pt x="272" y="90"/>
                      <a:pt x="261" y="82"/>
                      <a:pt x="254" y="41"/>
                    </a:cubicBezTo>
                    <a:cubicBezTo>
                      <a:pt x="248" y="8"/>
                      <a:pt x="241" y="0"/>
                      <a:pt x="215" y="0"/>
                    </a:cubicBezTo>
                    <a:cubicBezTo>
                      <a:pt x="204" y="0"/>
                      <a:pt x="186" y="0"/>
                      <a:pt x="168" y="0"/>
                    </a:cubicBezTo>
                    <a:cubicBezTo>
                      <a:pt x="149" y="0"/>
                      <a:pt x="131" y="0"/>
                      <a:pt x="120" y="0"/>
                    </a:cubicBezTo>
                    <a:cubicBezTo>
                      <a:pt x="95" y="0"/>
                      <a:pt x="87" y="8"/>
                      <a:pt x="81" y="41"/>
                    </a:cubicBezTo>
                    <a:cubicBezTo>
                      <a:pt x="75" y="82"/>
                      <a:pt x="64" y="90"/>
                      <a:pt x="23" y="164"/>
                    </a:cubicBezTo>
                    <a:cubicBezTo>
                      <a:pt x="9" y="188"/>
                      <a:pt x="0" y="217"/>
                      <a:pt x="0" y="247"/>
                    </a:cubicBezTo>
                    <a:cubicBezTo>
                      <a:pt x="0" y="340"/>
                      <a:pt x="75" y="415"/>
                      <a:pt x="168" y="415"/>
                    </a:cubicBezTo>
                    <a:close/>
                  </a:path>
                </a:pathLst>
              </a:custGeom>
              <a:solidFill>
                <a:srgbClr val="F3F3F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cxnSp>
            <p:nvCxnSpPr>
              <p:cNvPr id="6" name="直接连接符 5"/>
              <p:cNvCxnSpPr/>
              <p:nvPr/>
            </p:nvCxnSpPr>
            <p:spPr>
              <a:xfrm flipV="1">
                <a:off x="4312763" y="11905"/>
                <a:ext cx="170497" cy="2829446"/>
              </a:xfrm>
              <a:prstGeom prst="line">
                <a:avLst/>
              </a:prstGeom>
              <a:ln w="44450">
                <a:solidFill>
                  <a:schemeClr val="bg1">
                    <a:alpha val="32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组合 6"/>
              <p:cNvGrpSpPr/>
              <p:nvPr/>
            </p:nvGrpSpPr>
            <p:grpSpPr>
              <a:xfrm>
                <a:off x="3549141" y="3612083"/>
                <a:ext cx="1446213" cy="1082675"/>
                <a:chOff x="1651000" y="3035300"/>
                <a:chExt cx="1446213" cy="1082675"/>
              </a:xfrm>
            </p:grpSpPr>
            <p:sp>
              <p:nvSpPr>
                <p:cNvPr id="17" name="Freeform 51"/>
                <p:cNvSpPr/>
                <p:nvPr/>
              </p:nvSpPr>
              <p:spPr bwMode="auto">
                <a:xfrm>
                  <a:off x="1651000" y="3370263"/>
                  <a:ext cx="188913" cy="33338"/>
                </a:xfrm>
                <a:custGeom>
                  <a:gdLst>
                    <a:gd fmla="*/ 46 w 50" name="T0"/>
                    <a:gd fmla="*/ 0 h 9" name="T1"/>
                    <a:gd fmla="*/ 5 w 50" name="T2"/>
                    <a:gd fmla="*/ 0 h 9" name="T3"/>
                    <a:gd fmla="*/ 5 w 50" name="T4"/>
                    <a:gd fmla="*/ 0 h 9" name="T5"/>
                    <a:gd fmla="*/ 0 w 50" name="T6"/>
                    <a:gd fmla="*/ 4 h 9" name="T7"/>
                    <a:gd fmla="*/ 5 w 50" name="T8"/>
                    <a:gd fmla="*/ 9 h 9" name="T9"/>
                    <a:gd fmla="*/ 46 w 50" name="T10"/>
                    <a:gd fmla="*/ 9 h 9" name="T11"/>
                    <a:gd fmla="*/ 50 w 50" name="T12"/>
                    <a:gd fmla="*/ 4 h 9" name="T13"/>
                    <a:gd fmla="*/ 46 w 50" name="T14"/>
                    <a:gd fmla="*/ 0 h 9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9" w="50">
                      <a:moveTo>
                        <a:pt x="46" y="0"/>
                      </a:move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7"/>
                        <a:pt x="2" y="9"/>
                        <a:pt x="5" y="9"/>
                      </a:cubicBezTo>
                      <a:cubicBezTo>
                        <a:pt x="46" y="9"/>
                        <a:pt x="46" y="9"/>
                        <a:pt x="46" y="9"/>
                      </a:cubicBezTo>
                      <a:cubicBezTo>
                        <a:pt x="48" y="9"/>
                        <a:pt x="50" y="7"/>
                        <a:pt x="50" y="4"/>
                      </a:cubicBezTo>
                      <a:cubicBezTo>
                        <a:pt x="50" y="2"/>
                        <a:pt x="48" y="0"/>
                        <a:pt x="4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8" name="Freeform 52"/>
                <p:cNvSpPr/>
                <p:nvPr/>
              </p:nvSpPr>
              <p:spPr bwMode="auto">
                <a:xfrm>
                  <a:off x="1722438" y="3625850"/>
                  <a:ext cx="169863" cy="112713"/>
                </a:xfrm>
                <a:custGeom>
                  <a:gdLst>
                    <a:gd fmla="*/ 40 w 45" name="T0"/>
                    <a:gd fmla="*/ 0 h 30" name="T1"/>
                    <a:gd fmla="*/ 38 w 45" name="T2"/>
                    <a:gd fmla="*/ 1 h 30" name="T3"/>
                    <a:gd fmla="*/ 2 w 45" name="T4"/>
                    <a:gd fmla="*/ 21 h 30" name="T5"/>
                    <a:gd fmla="*/ 1 w 45" name="T6"/>
                    <a:gd fmla="*/ 28 h 30" name="T7"/>
                    <a:gd fmla="*/ 5 w 45" name="T8"/>
                    <a:gd fmla="*/ 30 h 30" name="T9"/>
                    <a:gd fmla="*/ 7 w 45" name="T10"/>
                    <a:gd fmla="*/ 29 h 30" name="T11"/>
                    <a:gd fmla="*/ 42 w 45" name="T12"/>
                    <a:gd fmla="*/ 9 h 30" name="T13"/>
                    <a:gd fmla="*/ 44 w 45" name="T14"/>
                    <a:gd fmla="*/ 2 h 30" name="T15"/>
                    <a:gd fmla="*/ 40 w 45" name="T16"/>
                    <a:gd fmla="*/ 0 h 3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0" w="45">
                      <a:moveTo>
                        <a:pt x="40" y="0"/>
                      </a:moveTo>
                      <a:cubicBezTo>
                        <a:pt x="39" y="0"/>
                        <a:pt x="38" y="0"/>
                        <a:pt x="38" y="1"/>
                      </a:cubicBezTo>
                      <a:cubicBezTo>
                        <a:pt x="2" y="21"/>
                        <a:pt x="2" y="21"/>
                        <a:pt x="2" y="21"/>
                      </a:cubicBezTo>
                      <a:cubicBezTo>
                        <a:pt x="0" y="23"/>
                        <a:pt x="0" y="25"/>
                        <a:pt x="1" y="28"/>
                      </a:cubicBezTo>
                      <a:cubicBezTo>
                        <a:pt x="2" y="29"/>
                        <a:pt x="3" y="30"/>
                        <a:pt x="5" y="30"/>
                      </a:cubicBezTo>
                      <a:cubicBezTo>
                        <a:pt x="5" y="30"/>
                        <a:pt x="6" y="30"/>
                        <a:pt x="7" y="29"/>
                      </a:cubicBezTo>
                      <a:cubicBezTo>
                        <a:pt x="42" y="9"/>
                        <a:pt x="42" y="9"/>
                        <a:pt x="42" y="9"/>
                      </a:cubicBezTo>
                      <a:cubicBezTo>
                        <a:pt x="44" y="7"/>
                        <a:pt x="45" y="5"/>
                        <a:pt x="44" y="2"/>
                      </a:cubicBezTo>
                      <a:cubicBezTo>
                        <a:pt x="43" y="1"/>
                        <a:pt x="42" y="0"/>
                        <a:pt x="40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9" name="Freeform 53"/>
                <p:cNvSpPr/>
                <p:nvPr/>
              </p:nvSpPr>
              <p:spPr bwMode="auto">
                <a:xfrm>
                  <a:off x="1979613" y="3851275"/>
                  <a:ext cx="117475" cy="168275"/>
                </a:xfrm>
                <a:custGeom>
                  <a:gdLst>
                    <a:gd fmla="*/ 26 w 31" name="T0"/>
                    <a:gd fmla="*/ 0 h 45" name="T1"/>
                    <a:gd fmla="*/ 22 w 31" name="T2"/>
                    <a:gd fmla="*/ 3 h 45" name="T3"/>
                    <a:gd fmla="*/ 2 w 31" name="T4"/>
                    <a:gd fmla="*/ 38 h 45" name="T5"/>
                    <a:gd fmla="*/ 3 w 31" name="T6"/>
                    <a:gd fmla="*/ 44 h 45" name="T7"/>
                    <a:gd fmla="*/ 5 w 31" name="T8"/>
                    <a:gd fmla="*/ 45 h 45" name="T9"/>
                    <a:gd fmla="*/ 9 w 31" name="T10"/>
                    <a:gd fmla="*/ 43 h 45" name="T11"/>
                    <a:gd fmla="*/ 30 w 31" name="T12"/>
                    <a:gd fmla="*/ 7 h 45" name="T13"/>
                    <a:gd fmla="*/ 28 w 31" name="T14"/>
                    <a:gd fmla="*/ 1 h 45" name="T15"/>
                    <a:gd fmla="*/ 26 w 31" name="T16"/>
                    <a:gd fmla="*/ 0 h 4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5" w="31">
                      <a:moveTo>
                        <a:pt x="26" y="0"/>
                      </a:moveTo>
                      <a:cubicBezTo>
                        <a:pt x="24" y="0"/>
                        <a:pt x="23" y="1"/>
                        <a:pt x="22" y="3"/>
                      </a:cubicBezTo>
                      <a:cubicBezTo>
                        <a:pt x="2" y="38"/>
                        <a:pt x="2" y="38"/>
                        <a:pt x="2" y="38"/>
                      </a:cubicBezTo>
                      <a:cubicBezTo>
                        <a:pt x="0" y="40"/>
                        <a:pt x="1" y="43"/>
                        <a:pt x="3" y="44"/>
                      </a:cubicBezTo>
                      <a:cubicBezTo>
                        <a:pt x="4" y="45"/>
                        <a:pt x="5" y="45"/>
                        <a:pt x="5" y="45"/>
                      </a:cubicBezTo>
                      <a:cubicBezTo>
                        <a:pt x="7" y="45"/>
                        <a:pt x="8" y="44"/>
                        <a:pt x="9" y="43"/>
                      </a:cubicBezTo>
                      <a:cubicBezTo>
                        <a:pt x="30" y="7"/>
                        <a:pt x="30" y="7"/>
                        <a:pt x="30" y="7"/>
                      </a:cubicBezTo>
                      <a:cubicBezTo>
                        <a:pt x="31" y="5"/>
                        <a:pt x="30" y="2"/>
                        <a:pt x="28" y="1"/>
                      </a:cubicBezTo>
                      <a:cubicBezTo>
                        <a:pt x="27" y="1"/>
                        <a:pt x="26" y="0"/>
                        <a:pt x="2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0" name="Freeform 54"/>
                <p:cNvSpPr/>
                <p:nvPr/>
              </p:nvSpPr>
              <p:spPr bwMode="auto">
                <a:xfrm>
                  <a:off x="2886075" y="3640138"/>
                  <a:ext cx="174625" cy="112713"/>
                </a:xfrm>
                <a:custGeom>
                  <a:gdLst>
                    <a:gd fmla="*/ 5 w 46" name="T0"/>
                    <a:gd fmla="*/ 0 h 30" name="T1"/>
                    <a:gd fmla="*/ 1 w 46" name="T2"/>
                    <a:gd fmla="*/ 2 h 30" name="T3"/>
                    <a:gd fmla="*/ 3 w 46" name="T4"/>
                    <a:gd fmla="*/ 9 h 30" name="T5"/>
                    <a:gd fmla="*/ 38 w 46" name="T6"/>
                    <a:gd fmla="*/ 29 h 30" name="T7"/>
                    <a:gd fmla="*/ 41 w 46" name="T8"/>
                    <a:gd fmla="*/ 30 h 30" name="T9"/>
                    <a:gd fmla="*/ 44 w 46" name="T10"/>
                    <a:gd fmla="*/ 28 h 30" name="T11"/>
                    <a:gd fmla="*/ 43 w 46" name="T12"/>
                    <a:gd fmla="*/ 21 h 30" name="T13"/>
                    <a:gd fmla="*/ 7 w 46" name="T14"/>
                    <a:gd fmla="*/ 1 h 30" name="T15"/>
                    <a:gd fmla="*/ 5 w 46" name="T16"/>
                    <a:gd fmla="*/ 0 h 3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0" w="46">
                      <a:moveTo>
                        <a:pt x="5" y="0"/>
                      </a:moveTo>
                      <a:cubicBezTo>
                        <a:pt x="4" y="0"/>
                        <a:pt x="2" y="1"/>
                        <a:pt x="1" y="2"/>
                      </a:cubicBezTo>
                      <a:cubicBezTo>
                        <a:pt x="0" y="5"/>
                        <a:pt x="1" y="7"/>
                        <a:pt x="3" y="9"/>
                      </a:cubicBezTo>
                      <a:cubicBezTo>
                        <a:pt x="38" y="29"/>
                        <a:pt x="38" y="29"/>
                        <a:pt x="38" y="29"/>
                      </a:cubicBezTo>
                      <a:cubicBezTo>
                        <a:pt x="39" y="30"/>
                        <a:pt x="40" y="30"/>
                        <a:pt x="41" y="30"/>
                      </a:cubicBezTo>
                      <a:cubicBezTo>
                        <a:pt x="42" y="30"/>
                        <a:pt x="44" y="29"/>
                        <a:pt x="44" y="28"/>
                      </a:cubicBezTo>
                      <a:cubicBezTo>
                        <a:pt x="46" y="25"/>
                        <a:pt x="45" y="23"/>
                        <a:pt x="43" y="2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7" y="0"/>
                        <a:pt x="6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1" name="Freeform 55"/>
                <p:cNvSpPr/>
                <p:nvPr/>
              </p:nvSpPr>
              <p:spPr bwMode="auto">
                <a:xfrm>
                  <a:off x="1722438" y="3049588"/>
                  <a:ext cx="169863" cy="109538"/>
                </a:xfrm>
                <a:custGeom>
                  <a:gdLst>
                    <a:gd fmla="*/ 5 w 45" name="T0"/>
                    <a:gd fmla="*/ 0 h 29" name="T1"/>
                    <a:gd fmla="*/ 1 w 45" name="T2"/>
                    <a:gd fmla="*/ 2 h 29" name="T3"/>
                    <a:gd fmla="*/ 2 w 45" name="T4"/>
                    <a:gd fmla="*/ 8 h 29" name="T5"/>
                    <a:gd fmla="*/ 38 w 45" name="T6"/>
                    <a:gd fmla="*/ 29 h 29" name="T7"/>
                    <a:gd fmla="*/ 40 w 45" name="T8"/>
                    <a:gd fmla="*/ 29 h 29" name="T9"/>
                    <a:gd fmla="*/ 44 w 45" name="T10"/>
                    <a:gd fmla="*/ 27 h 29" name="T11"/>
                    <a:gd fmla="*/ 42 w 45" name="T12"/>
                    <a:gd fmla="*/ 21 h 29" name="T13"/>
                    <a:gd fmla="*/ 7 w 45" name="T14"/>
                    <a:gd fmla="*/ 0 h 29" name="T15"/>
                    <a:gd fmla="*/ 5 w 45" name="T16"/>
                    <a:gd fmla="*/ 0 h 2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8" w="45">
                      <a:moveTo>
                        <a:pt x="5" y="0"/>
                      </a:moveTo>
                      <a:cubicBezTo>
                        <a:pt x="3" y="0"/>
                        <a:pt x="2" y="1"/>
                        <a:pt x="1" y="2"/>
                      </a:cubicBezTo>
                      <a:cubicBezTo>
                        <a:pt x="0" y="4"/>
                        <a:pt x="0" y="7"/>
                        <a:pt x="2" y="8"/>
                      </a:cubicBezTo>
                      <a:cubicBezTo>
                        <a:pt x="38" y="29"/>
                        <a:pt x="38" y="29"/>
                        <a:pt x="38" y="29"/>
                      </a:cubicBezTo>
                      <a:cubicBezTo>
                        <a:pt x="38" y="29"/>
                        <a:pt x="39" y="29"/>
                        <a:pt x="40" y="29"/>
                      </a:cubicBezTo>
                      <a:cubicBezTo>
                        <a:pt x="42" y="29"/>
                        <a:pt x="43" y="29"/>
                        <a:pt x="44" y="27"/>
                      </a:cubicBezTo>
                      <a:cubicBezTo>
                        <a:pt x="45" y="25"/>
                        <a:pt x="44" y="22"/>
                        <a:pt x="42" y="21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6" y="0"/>
                        <a:pt x="5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2" name="Freeform 56"/>
                <p:cNvSpPr/>
                <p:nvPr/>
              </p:nvSpPr>
              <p:spPr bwMode="auto">
                <a:xfrm>
                  <a:off x="2886075" y="3035300"/>
                  <a:ext cx="174625" cy="107950"/>
                </a:xfrm>
                <a:custGeom>
                  <a:gdLst>
                    <a:gd fmla="*/ 41 w 46" name="T0"/>
                    <a:gd fmla="*/ 0 h 29" name="T1"/>
                    <a:gd fmla="*/ 38 w 46" name="T2"/>
                    <a:gd fmla="*/ 0 h 29" name="T3"/>
                    <a:gd fmla="*/ 3 w 46" name="T4"/>
                    <a:gd fmla="*/ 21 h 29" name="T5"/>
                    <a:gd fmla="*/ 1 w 46" name="T6"/>
                    <a:gd fmla="*/ 27 h 29" name="T7"/>
                    <a:gd fmla="*/ 5 w 46" name="T8"/>
                    <a:gd fmla="*/ 29 h 29" name="T9"/>
                    <a:gd fmla="*/ 7 w 46" name="T10"/>
                    <a:gd fmla="*/ 29 h 29" name="T11"/>
                    <a:gd fmla="*/ 43 w 46" name="T12"/>
                    <a:gd fmla="*/ 8 h 29" name="T13"/>
                    <a:gd fmla="*/ 44 w 46" name="T14"/>
                    <a:gd fmla="*/ 2 h 29" name="T15"/>
                    <a:gd fmla="*/ 41 w 46" name="T16"/>
                    <a:gd fmla="*/ 0 h 2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8" w="46">
                      <a:moveTo>
                        <a:pt x="41" y="0"/>
                      </a:moveTo>
                      <a:cubicBezTo>
                        <a:pt x="40" y="0"/>
                        <a:pt x="39" y="0"/>
                        <a:pt x="38" y="0"/>
                      </a:cubicBezTo>
                      <a:cubicBezTo>
                        <a:pt x="3" y="21"/>
                        <a:pt x="3" y="21"/>
                        <a:pt x="3" y="21"/>
                      </a:cubicBezTo>
                      <a:cubicBezTo>
                        <a:pt x="1" y="22"/>
                        <a:pt x="0" y="25"/>
                        <a:pt x="1" y="27"/>
                      </a:cubicBezTo>
                      <a:cubicBezTo>
                        <a:pt x="2" y="29"/>
                        <a:pt x="4" y="29"/>
                        <a:pt x="5" y="29"/>
                      </a:cubicBezTo>
                      <a:cubicBezTo>
                        <a:pt x="6" y="29"/>
                        <a:pt x="7" y="29"/>
                        <a:pt x="7" y="29"/>
                      </a:cubicBezTo>
                      <a:cubicBezTo>
                        <a:pt x="43" y="8"/>
                        <a:pt x="43" y="8"/>
                        <a:pt x="43" y="8"/>
                      </a:cubicBezTo>
                      <a:cubicBezTo>
                        <a:pt x="45" y="7"/>
                        <a:pt x="46" y="4"/>
                        <a:pt x="44" y="2"/>
                      </a:cubicBezTo>
                      <a:cubicBezTo>
                        <a:pt x="44" y="1"/>
                        <a:pt x="42" y="0"/>
                        <a:pt x="41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3" name="Freeform 57"/>
                <p:cNvSpPr/>
                <p:nvPr/>
              </p:nvSpPr>
              <p:spPr bwMode="auto">
                <a:xfrm>
                  <a:off x="2682875" y="3865563"/>
                  <a:ext cx="115888" cy="169863"/>
                </a:xfrm>
                <a:custGeom>
                  <a:gdLst>
                    <a:gd fmla="*/ 6 w 31" name="T0"/>
                    <a:gd fmla="*/ 0 h 45" name="T1"/>
                    <a:gd fmla="*/ 3 w 31" name="T2"/>
                    <a:gd fmla="*/ 1 h 45" name="T3"/>
                    <a:gd fmla="*/ 2 w 31" name="T4"/>
                    <a:gd fmla="*/ 7 h 45" name="T5"/>
                    <a:gd fmla="*/ 22 w 31" name="T6"/>
                    <a:gd fmla="*/ 43 h 45" name="T7"/>
                    <a:gd fmla="*/ 26 w 31" name="T8"/>
                    <a:gd fmla="*/ 45 h 45" name="T9"/>
                    <a:gd fmla="*/ 28 w 31" name="T10"/>
                    <a:gd fmla="*/ 44 h 45" name="T11"/>
                    <a:gd fmla="*/ 30 w 31" name="T12"/>
                    <a:gd fmla="*/ 38 h 45" name="T13"/>
                    <a:gd fmla="*/ 9 w 31" name="T14"/>
                    <a:gd fmla="*/ 3 h 45" name="T15"/>
                    <a:gd fmla="*/ 6 w 31" name="T16"/>
                    <a:gd fmla="*/ 0 h 4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5" w="31">
                      <a:moveTo>
                        <a:pt x="6" y="0"/>
                      </a:moveTo>
                      <a:cubicBezTo>
                        <a:pt x="5" y="0"/>
                        <a:pt x="4" y="1"/>
                        <a:pt x="3" y="1"/>
                      </a:cubicBezTo>
                      <a:cubicBezTo>
                        <a:pt x="1" y="2"/>
                        <a:pt x="0" y="5"/>
                        <a:pt x="2" y="7"/>
                      </a:cubicBezTo>
                      <a:cubicBezTo>
                        <a:pt x="22" y="43"/>
                        <a:pt x="22" y="43"/>
                        <a:pt x="22" y="43"/>
                      </a:cubicBezTo>
                      <a:cubicBezTo>
                        <a:pt x="23" y="44"/>
                        <a:pt x="24" y="45"/>
                        <a:pt x="26" y="45"/>
                      </a:cubicBezTo>
                      <a:cubicBezTo>
                        <a:pt x="27" y="45"/>
                        <a:pt x="27" y="45"/>
                        <a:pt x="28" y="44"/>
                      </a:cubicBezTo>
                      <a:cubicBezTo>
                        <a:pt x="30" y="43"/>
                        <a:pt x="31" y="40"/>
                        <a:pt x="30" y="38"/>
                      </a:cubicBezTo>
                      <a:cubicBezTo>
                        <a:pt x="9" y="3"/>
                        <a:pt x="9" y="3"/>
                        <a:pt x="9" y="3"/>
                      </a:cubicBezTo>
                      <a:cubicBezTo>
                        <a:pt x="9" y="1"/>
                        <a:pt x="7" y="0"/>
                        <a:pt x="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4" name="Freeform 58"/>
                <p:cNvSpPr/>
                <p:nvPr/>
              </p:nvSpPr>
              <p:spPr bwMode="auto">
                <a:xfrm>
                  <a:off x="2365375" y="3930650"/>
                  <a:ext cx="33338" cy="187325"/>
                </a:xfrm>
                <a:custGeom>
                  <a:gdLst>
                    <a:gd fmla="*/ 5 w 9" name="T0"/>
                    <a:gd fmla="*/ 0 h 50" name="T1"/>
                    <a:gd fmla="*/ 0 w 9" name="T2"/>
                    <a:gd fmla="*/ 5 h 50" name="T3"/>
                    <a:gd fmla="*/ 0 w 9" name="T4"/>
                    <a:gd fmla="*/ 46 h 50" name="T5"/>
                    <a:gd fmla="*/ 5 w 9" name="T6"/>
                    <a:gd fmla="*/ 50 h 50" name="T7"/>
                    <a:gd fmla="*/ 9 w 9" name="T8"/>
                    <a:gd fmla="*/ 46 h 50" name="T9"/>
                    <a:gd fmla="*/ 9 w 9" name="T10"/>
                    <a:gd fmla="*/ 5 h 50" name="T11"/>
                    <a:gd fmla="*/ 5 w 9" name="T12"/>
                    <a:gd fmla="*/ 0 h 5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0" w="9">
                      <a:moveTo>
                        <a:pt x="5" y="0"/>
                      </a:move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48"/>
                        <a:pt x="2" y="50"/>
                        <a:pt x="5" y="50"/>
                      </a:cubicBezTo>
                      <a:cubicBezTo>
                        <a:pt x="7" y="50"/>
                        <a:pt x="9" y="48"/>
                        <a:pt x="9" y="46"/>
                      </a:cubicBezTo>
                      <a:cubicBezTo>
                        <a:pt x="9" y="5"/>
                        <a:pt x="9" y="5"/>
                        <a:pt x="9" y="5"/>
                      </a:cubicBezTo>
                      <a:cubicBezTo>
                        <a:pt x="9" y="2"/>
                        <a:pt x="7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5" name="Freeform 59"/>
                <p:cNvSpPr/>
                <p:nvPr/>
              </p:nvSpPr>
              <p:spPr bwMode="auto">
                <a:xfrm>
                  <a:off x="2908300" y="3370263"/>
                  <a:ext cx="188913" cy="33338"/>
                </a:xfrm>
                <a:custGeom>
                  <a:gdLst>
                    <a:gd fmla="*/ 45 w 50" name="T0"/>
                    <a:gd fmla="*/ 0 h 9" name="T1"/>
                    <a:gd fmla="*/ 45 w 50" name="T2"/>
                    <a:gd fmla="*/ 0 h 9" name="T3"/>
                    <a:gd fmla="*/ 4 w 50" name="T4"/>
                    <a:gd fmla="*/ 0 h 9" name="T5"/>
                    <a:gd fmla="*/ 4 w 50" name="T6"/>
                    <a:gd fmla="*/ 0 h 9" name="T7"/>
                    <a:gd fmla="*/ 0 w 50" name="T8"/>
                    <a:gd fmla="*/ 4 h 9" name="T9"/>
                    <a:gd fmla="*/ 4 w 50" name="T10"/>
                    <a:gd fmla="*/ 9 h 9" name="T11"/>
                    <a:gd fmla="*/ 45 w 50" name="T12"/>
                    <a:gd fmla="*/ 9 h 9" name="T13"/>
                    <a:gd fmla="*/ 50 w 50" name="T14"/>
                    <a:gd fmla="*/ 4 h 9" name="T15"/>
                    <a:gd fmla="*/ 45 w 50" name="T16"/>
                    <a:gd fmla="*/ 0 h 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9" w="50">
                      <a:moveTo>
                        <a:pt x="45" y="0"/>
                      </a:move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7"/>
                        <a:pt x="2" y="9"/>
                        <a:pt x="4" y="9"/>
                      </a:cubicBezTo>
                      <a:cubicBezTo>
                        <a:pt x="45" y="9"/>
                        <a:pt x="45" y="9"/>
                        <a:pt x="45" y="9"/>
                      </a:cubicBezTo>
                      <a:cubicBezTo>
                        <a:pt x="48" y="9"/>
                        <a:pt x="50" y="7"/>
                        <a:pt x="50" y="4"/>
                      </a:cubicBezTo>
                      <a:cubicBezTo>
                        <a:pt x="50" y="2"/>
                        <a:pt x="48" y="0"/>
                        <a:pt x="4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8" name="Freeform 71"/>
              <p:cNvSpPr/>
              <p:nvPr/>
            </p:nvSpPr>
            <p:spPr bwMode="auto">
              <a:xfrm>
                <a:off x="4018441" y="3123133"/>
                <a:ext cx="517525" cy="101600"/>
              </a:xfrm>
              <a:custGeom>
                <a:gdLst>
                  <a:gd fmla="*/ 0 w 137" name="T0"/>
                  <a:gd fmla="*/ 14 h 27" name="T1"/>
                  <a:gd fmla="*/ 14 w 137" name="T2"/>
                  <a:gd fmla="*/ 0 h 27" name="T3"/>
                  <a:gd fmla="*/ 123 w 137" name="T4"/>
                  <a:gd fmla="*/ 0 h 27" name="T5"/>
                  <a:gd fmla="*/ 137 w 137" name="T6"/>
                  <a:gd fmla="*/ 14 h 27" name="T7"/>
                  <a:gd fmla="*/ 123 w 137" name="T8"/>
                  <a:gd fmla="*/ 27 h 27" name="T9"/>
                  <a:gd fmla="*/ 14 w 137" name="T10"/>
                  <a:gd fmla="*/ 27 h 27" name="T11"/>
                  <a:gd fmla="*/ 0 w 137" name="T12"/>
                  <a:gd fmla="*/ 14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137">
                    <a:moveTo>
                      <a:pt x="0" y="14"/>
                    </a:moveTo>
                    <a:cubicBezTo>
                      <a:pt x="0" y="6"/>
                      <a:pt x="7" y="0"/>
                      <a:pt x="14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31" y="0"/>
                      <a:pt x="137" y="6"/>
                      <a:pt x="137" y="14"/>
                    </a:cubicBezTo>
                    <a:cubicBezTo>
                      <a:pt x="137" y="21"/>
                      <a:pt x="131" y="27"/>
                      <a:pt x="123" y="27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7" y="27"/>
                      <a:pt x="0" y="21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9" name="Freeform 72"/>
              <p:cNvSpPr/>
              <p:nvPr/>
            </p:nvSpPr>
            <p:spPr bwMode="auto">
              <a:xfrm>
                <a:off x="4147028" y="3123133"/>
                <a:ext cx="260350" cy="101600"/>
              </a:xfrm>
              <a:custGeom>
                <a:gdLst>
                  <a:gd fmla="*/ 14 w 69" name="T0"/>
                  <a:gd fmla="*/ 27 h 27" name="T1"/>
                  <a:gd fmla="*/ 69 w 69" name="T2"/>
                  <a:gd fmla="*/ 27 h 27" name="T3"/>
                  <a:gd fmla="*/ 69 w 69" name="T4"/>
                  <a:gd fmla="*/ 0 h 27" name="T5"/>
                  <a:gd fmla="*/ 14 w 69" name="T6"/>
                  <a:gd fmla="*/ 0 h 27" name="T7"/>
                  <a:gd fmla="*/ 0 w 69" name="T8"/>
                  <a:gd fmla="*/ 14 h 27" name="T9"/>
                  <a:gd fmla="*/ 14 w 69" name="T10"/>
                  <a:gd fmla="*/ 27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69">
                    <a:moveTo>
                      <a:pt x="14" y="27"/>
                    </a:moveTo>
                    <a:cubicBezTo>
                      <a:pt x="69" y="27"/>
                      <a:pt x="69" y="27"/>
                      <a:pt x="69" y="27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7" y="0"/>
                      <a:pt x="0" y="6"/>
                      <a:pt x="0" y="14"/>
                    </a:cubicBezTo>
                    <a:cubicBezTo>
                      <a:pt x="0" y="21"/>
                      <a:pt x="7" y="27"/>
                      <a:pt x="14" y="27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" name="Freeform 73"/>
              <p:cNvSpPr/>
              <p:nvPr/>
            </p:nvSpPr>
            <p:spPr bwMode="auto">
              <a:xfrm>
                <a:off x="4029553" y="3018358"/>
                <a:ext cx="495300" cy="104775"/>
              </a:xfrm>
              <a:custGeom>
                <a:gdLst>
                  <a:gd fmla="*/ 0 w 131" name="T0"/>
                  <a:gd fmla="*/ 14 h 28" name="T1"/>
                  <a:gd fmla="*/ 14 w 131" name="T2"/>
                  <a:gd fmla="*/ 0 h 28" name="T3"/>
                  <a:gd fmla="*/ 118 w 131" name="T4"/>
                  <a:gd fmla="*/ 0 h 28" name="T5"/>
                  <a:gd fmla="*/ 131 w 131" name="T6"/>
                  <a:gd fmla="*/ 14 h 28" name="T7"/>
                  <a:gd fmla="*/ 118 w 131" name="T8"/>
                  <a:gd fmla="*/ 28 h 28" name="T9"/>
                  <a:gd fmla="*/ 14 w 131" name="T10"/>
                  <a:gd fmla="*/ 28 h 28" name="T11"/>
                  <a:gd fmla="*/ 0 w 131" name="T12"/>
                  <a:gd fmla="*/ 14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131">
                    <a:moveTo>
                      <a:pt x="0" y="14"/>
                    </a:moveTo>
                    <a:cubicBezTo>
                      <a:pt x="0" y="6"/>
                      <a:pt x="6" y="0"/>
                      <a:pt x="14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25" y="0"/>
                      <a:pt x="131" y="6"/>
                      <a:pt x="131" y="14"/>
                    </a:cubicBezTo>
                    <a:cubicBezTo>
                      <a:pt x="131" y="21"/>
                      <a:pt x="125" y="28"/>
                      <a:pt x="118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6" y="28"/>
                      <a:pt x="0" y="21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" name="Freeform 74"/>
              <p:cNvSpPr/>
              <p:nvPr/>
            </p:nvSpPr>
            <p:spPr bwMode="auto">
              <a:xfrm>
                <a:off x="4152584" y="3018358"/>
                <a:ext cx="249238" cy="104775"/>
              </a:xfrm>
              <a:custGeom>
                <a:gdLst>
                  <a:gd fmla="*/ 14 w 66" name="T0"/>
                  <a:gd fmla="*/ 28 h 28" name="T1"/>
                  <a:gd fmla="*/ 66 w 66" name="T2"/>
                  <a:gd fmla="*/ 28 h 28" name="T3"/>
                  <a:gd fmla="*/ 66 w 66" name="T4"/>
                  <a:gd fmla="*/ 0 h 28" name="T5"/>
                  <a:gd fmla="*/ 14 w 66" name="T6"/>
                  <a:gd fmla="*/ 0 h 28" name="T7"/>
                  <a:gd fmla="*/ 0 w 66" name="T8"/>
                  <a:gd fmla="*/ 14 h 28" name="T9"/>
                  <a:gd fmla="*/ 14 w 66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66">
                    <a:moveTo>
                      <a:pt x="14" y="28"/>
                    </a:moveTo>
                    <a:cubicBezTo>
                      <a:pt x="66" y="28"/>
                      <a:pt x="66" y="28"/>
                      <a:pt x="66" y="28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1"/>
                      <a:pt x="6" y="28"/>
                      <a:pt x="14" y="28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2" name="Freeform 75"/>
              <p:cNvSpPr/>
              <p:nvPr/>
            </p:nvSpPr>
            <p:spPr bwMode="auto">
              <a:xfrm>
                <a:off x="4041459" y="2911996"/>
                <a:ext cx="471488" cy="106363"/>
              </a:xfrm>
              <a:custGeom>
                <a:gdLst>
                  <a:gd fmla="*/ 0 w 125" name="T0"/>
                  <a:gd fmla="*/ 14 h 28" name="T1"/>
                  <a:gd fmla="*/ 13 w 125" name="T2"/>
                  <a:gd fmla="*/ 0 h 28" name="T3"/>
                  <a:gd fmla="*/ 112 w 125" name="T4"/>
                  <a:gd fmla="*/ 0 h 28" name="T5"/>
                  <a:gd fmla="*/ 125 w 125" name="T6"/>
                  <a:gd fmla="*/ 14 h 28" name="T7"/>
                  <a:gd fmla="*/ 112 w 125" name="T8"/>
                  <a:gd fmla="*/ 28 h 28" name="T9"/>
                  <a:gd fmla="*/ 13 w 125" name="T10"/>
                  <a:gd fmla="*/ 28 h 28" name="T11"/>
                  <a:gd fmla="*/ 0 w 125" name="T12"/>
                  <a:gd fmla="*/ 14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125">
                    <a:moveTo>
                      <a:pt x="0" y="14"/>
                    </a:moveTo>
                    <a:cubicBezTo>
                      <a:pt x="0" y="6"/>
                      <a:pt x="6" y="0"/>
                      <a:pt x="13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19" y="0"/>
                      <a:pt x="125" y="6"/>
                      <a:pt x="125" y="14"/>
                    </a:cubicBezTo>
                    <a:cubicBezTo>
                      <a:pt x="125" y="22"/>
                      <a:pt x="119" y="28"/>
                      <a:pt x="112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6" y="28"/>
                      <a:pt x="0" y="22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3" name="Freeform 76"/>
              <p:cNvSpPr/>
              <p:nvPr/>
            </p:nvSpPr>
            <p:spPr bwMode="auto">
              <a:xfrm>
                <a:off x="4158934" y="2911996"/>
                <a:ext cx="236538" cy="106363"/>
              </a:xfrm>
              <a:custGeom>
                <a:gdLst>
                  <a:gd fmla="*/ 13 w 63" name="T0"/>
                  <a:gd fmla="*/ 28 h 28" name="T1"/>
                  <a:gd fmla="*/ 63 w 63" name="T2"/>
                  <a:gd fmla="*/ 28 h 28" name="T3"/>
                  <a:gd fmla="*/ 63 w 63" name="T4"/>
                  <a:gd fmla="*/ 0 h 28" name="T5"/>
                  <a:gd fmla="*/ 13 w 63" name="T6"/>
                  <a:gd fmla="*/ 0 h 28" name="T7"/>
                  <a:gd fmla="*/ 0 w 63" name="T8"/>
                  <a:gd fmla="*/ 14 h 28" name="T9"/>
                  <a:gd fmla="*/ 13 w 63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62">
                    <a:moveTo>
                      <a:pt x="13" y="28"/>
                    </a:moveTo>
                    <a:cubicBezTo>
                      <a:pt x="63" y="28"/>
                      <a:pt x="63" y="28"/>
                      <a:pt x="63" y="28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8"/>
                      <a:pt x="13" y="28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4" name="Freeform 77"/>
              <p:cNvSpPr/>
              <p:nvPr/>
            </p:nvSpPr>
            <p:spPr bwMode="auto">
              <a:xfrm>
                <a:off x="4104959" y="2818333"/>
                <a:ext cx="344488" cy="93663"/>
              </a:xfrm>
              <a:custGeom>
                <a:gdLst>
                  <a:gd fmla="*/ 91 w 91" name="T0"/>
                  <a:gd fmla="*/ 25 h 25" name="T1"/>
                  <a:gd fmla="*/ 0 w 91" name="T2"/>
                  <a:gd fmla="*/ 25 h 25" name="T3"/>
                  <a:gd fmla="*/ 46 w 91" name="T4"/>
                  <a:gd fmla="*/ 0 h 25" name="T5"/>
                  <a:gd fmla="*/ 91 w 91" name="T6"/>
                  <a:gd fmla="*/ 25 h 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5" w="91">
                    <a:moveTo>
                      <a:pt x="91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10"/>
                      <a:pt x="24" y="0"/>
                      <a:pt x="46" y="0"/>
                    </a:cubicBezTo>
                    <a:cubicBezTo>
                      <a:pt x="67" y="0"/>
                      <a:pt x="91" y="10"/>
                      <a:pt x="91" y="25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5" name="Freeform 78"/>
              <p:cNvSpPr/>
              <p:nvPr/>
            </p:nvSpPr>
            <p:spPr bwMode="auto">
              <a:xfrm>
                <a:off x="4190684" y="2818333"/>
                <a:ext cx="173038" cy="93663"/>
              </a:xfrm>
              <a:custGeom>
                <a:gdLst>
                  <a:gd fmla="*/ 46 w 46" name="T0"/>
                  <a:gd fmla="*/ 0 h 25" name="T1"/>
                  <a:gd fmla="*/ 46 w 46" name="T2"/>
                  <a:gd fmla="*/ 0 h 25" name="T3"/>
                  <a:gd fmla="*/ 0 w 46" name="T4"/>
                  <a:gd fmla="*/ 25 h 25" name="T5"/>
                  <a:gd fmla="*/ 46 w 46" name="T6"/>
                  <a:gd fmla="*/ 25 h 25" name="T7"/>
                  <a:gd fmla="*/ 46 w 46" name="T8"/>
                  <a:gd fmla="*/ 0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46">
                    <a:moveTo>
                      <a:pt x="46" y="0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24" y="0"/>
                      <a:pt x="0" y="10"/>
                      <a:pt x="0" y="25"/>
                    </a:cubicBezTo>
                    <a:cubicBezTo>
                      <a:pt x="46" y="25"/>
                      <a:pt x="46" y="25"/>
                      <a:pt x="46" y="25"/>
                    </a:cubicBez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6" name="Rectangle 79"/>
              <p:cNvSpPr>
                <a:spLocks noChangeArrowheads="1"/>
              </p:cNvSpPr>
              <p:nvPr/>
            </p:nvSpPr>
            <p:spPr bwMode="auto">
              <a:xfrm>
                <a:off x="4254344" y="0"/>
                <a:ext cx="45719" cy="2829446"/>
              </a:xfrm>
              <a:prstGeom prst="rect">
                <a:avLst/>
              </a:pr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4" name="文本框 66"/>
            <p:cNvSpPr txBox="1">
              <a:spLocks noChangeArrowheads="1"/>
            </p:cNvSpPr>
            <p:nvPr/>
          </p:nvSpPr>
          <p:spPr bwMode="auto">
            <a:xfrm>
              <a:off x="3731424" y="3578238"/>
              <a:ext cx="1111248" cy="701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685800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685800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685800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685800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en-US" sz="40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01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169444" y="-1611730"/>
            <a:ext cx="1446213" cy="4694758"/>
            <a:chOff x="3549141" y="0"/>
            <a:chExt cx="1446213" cy="4694758"/>
          </a:xfrm>
        </p:grpSpPr>
        <p:grpSp>
          <p:nvGrpSpPr>
            <p:cNvPr id="27" name="组合 26"/>
            <p:cNvGrpSpPr/>
            <p:nvPr/>
          </p:nvGrpSpPr>
          <p:grpSpPr>
            <a:xfrm>
              <a:off x="3549141" y="0"/>
              <a:ext cx="1446213" cy="4694758"/>
              <a:chOff x="3549141" y="0"/>
              <a:chExt cx="1446213" cy="4694758"/>
            </a:xfrm>
          </p:grpSpPr>
          <p:sp>
            <p:nvSpPr>
              <p:cNvPr id="29" name="Freeform 109"/>
              <p:cNvSpPr/>
              <p:nvPr/>
            </p:nvSpPr>
            <p:spPr bwMode="auto">
              <a:xfrm>
                <a:off x="3773086" y="3212230"/>
                <a:ext cx="1008234" cy="1246726"/>
              </a:xfrm>
              <a:custGeom>
                <a:gdLst>
                  <a:gd fmla="*/ 168 w 335" name="T0"/>
                  <a:gd fmla="*/ 415 h 415" name="T1"/>
                  <a:gd fmla="*/ 335 w 335" name="T2"/>
                  <a:gd fmla="*/ 247 h 415" name="T3"/>
                  <a:gd fmla="*/ 313 w 335" name="T4"/>
                  <a:gd fmla="*/ 164 h 415" name="T5"/>
                  <a:gd fmla="*/ 254 w 335" name="T6"/>
                  <a:gd fmla="*/ 41 h 415" name="T7"/>
                  <a:gd fmla="*/ 215 w 335" name="T8"/>
                  <a:gd fmla="*/ 0 h 415" name="T9"/>
                  <a:gd fmla="*/ 168 w 335" name="T10"/>
                  <a:gd fmla="*/ 0 h 415" name="T11"/>
                  <a:gd fmla="*/ 120 w 335" name="T12"/>
                  <a:gd fmla="*/ 0 h 415" name="T13"/>
                  <a:gd fmla="*/ 81 w 335" name="T14"/>
                  <a:gd fmla="*/ 41 h 415" name="T15"/>
                  <a:gd fmla="*/ 23 w 335" name="T16"/>
                  <a:gd fmla="*/ 164 h 415" name="T17"/>
                  <a:gd fmla="*/ 0 w 335" name="T18"/>
                  <a:gd fmla="*/ 247 h 415" name="T19"/>
                  <a:gd fmla="*/ 168 w 335" name="T20"/>
                  <a:gd fmla="*/ 415 h 41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15" w="335">
                    <a:moveTo>
                      <a:pt x="168" y="415"/>
                    </a:moveTo>
                    <a:cubicBezTo>
                      <a:pt x="260" y="415"/>
                      <a:pt x="335" y="340"/>
                      <a:pt x="335" y="247"/>
                    </a:cubicBezTo>
                    <a:cubicBezTo>
                      <a:pt x="335" y="217"/>
                      <a:pt x="326" y="189"/>
                      <a:pt x="313" y="164"/>
                    </a:cubicBezTo>
                    <a:cubicBezTo>
                      <a:pt x="272" y="90"/>
                      <a:pt x="261" y="82"/>
                      <a:pt x="254" y="41"/>
                    </a:cubicBezTo>
                    <a:cubicBezTo>
                      <a:pt x="248" y="8"/>
                      <a:pt x="241" y="0"/>
                      <a:pt x="215" y="0"/>
                    </a:cubicBezTo>
                    <a:cubicBezTo>
                      <a:pt x="204" y="0"/>
                      <a:pt x="186" y="0"/>
                      <a:pt x="168" y="0"/>
                    </a:cubicBezTo>
                    <a:cubicBezTo>
                      <a:pt x="149" y="0"/>
                      <a:pt x="131" y="0"/>
                      <a:pt x="120" y="0"/>
                    </a:cubicBezTo>
                    <a:cubicBezTo>
                      <a:pt x="95" y="0"/>
                      <a:pt x="87" y="8"/>
                      <a:pt x="81" y="41"/>
                    </a:cubicBezTo>
                    <a:cubicBezTo>
                      <a:pt x="75" y="82"/>
                      <a:pt x="64" y="90"/>
                      <a:pt x="23" y="164"/>
                    </a:cubicBezTo>
                    <a:cubicBezTo>
                      <a:pt x="9" y="188"/>
                      <a:pt x="0" y="217"/>
                      <a:pt x="0" y="247"/>
                    </a:cubicBezTo>
                    <a:cubicBezTo>
                      <a:pt x="0" y="340"/>
                      <a:pt x="75" y="415"/>
                      <a:pt x="168" y="415"/>
                    </a:cubicBezTo>
                    <a:close/>
                  </a:path>
                </a:pathLst>
              </a:custGeom>
              <a:solidFill>
                <a:srgbClr val="F3F3F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cxnSp>
            <p:nvCxnSpPr>
              <p:cNvPr id="30" name="直接连接符 29"/>
              <p:cNvCxnSpPr/>
              <p:nvPr/>
            </p:nvCxnSpPr>
            <p:spPr>
              <a:xfrm flipV="1">
                <a:off x="4312763" y="11905"/>
                <a:ext cx="170497" cy="2829446"/>
              </a:xfrm>
              <a:prstGeom prst="line">
                <a:avLst/>
              </a:prstGeom>
              <a:ln w="44450">
                <a:solidFill>
                  <a:schemeClr val="bg1">
                    <a:alpha val="32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组合 30"/>
              <p:cNvGrpSpPr/>
              <p:nvPr/>
            </p:nvGrpSpPr>
            <p:grpSpPr>
              <a:xfrm>
                <a:off x="3549141" y="3612083"/>
                <a:ext cx="1446213" cy="1082675"/>
                <a:chOff x="1651000" y="3035300"/>
                <a:chExt cx="1446213" cy="1082675"/>
              </a:xfrm>
            </p:grpSpPr>
            <p:sp>
              <p:nvSpPr>
                <p:cNvPr id="41" name="Freeform 51"/>
                <p:cNvSpPr/>
                <p:nvPr/>
              </p:nvSpPr>
              <p:spPr bwMode="auto">
                <a:xfrm>
                  <a:off x="1651000" y="3370263"/>
                  <a:ext cx="188913" cy="33338"/>
                </a:xfrm>
                <a:custGeom>
                  <a:gdLst>
                    <a:gd fmla="*/ 46 w 50" name="T0"/>
                    <a:gd fmla="*/ 0 h 9" name="T1"/>
                    <a:gd fmla="*/ 5 w 50" name="T2"/>
                    <a:gd fmla="*/ 0 h 9" name="T3"/>
                    <a:gd fmla="*/ 5 w 50" name="T4"/>
                    <a:gd fmla="*/ 0 h 9" name="T5"/>
                    <a:gd fmla="*/ 0 w 50" name="T6"/>
                    <a:gd fmla="*/ 4 h 9" name="T7"/>
                    <a:gd fmla="*/ 5 w 50" name="T8"/>
                    <a:gd fmla="*/ 9 h 9" name="T9"/>
                    <a:gd fmla="*/ 46 w 50" name="T10"/>
                    <a:gd fmla="*/ 9 h 9" name="T11"/>
                    <a:gd fmla="*/ 50 w 50" name="T12"/>
                    <a:gd fmla="*/ 4 h 9" name="T13"/>
                    <a:gd fmla="*/ 46 w 50" name="T14"/>
                    <a:gd fmla="*/ 0 h 9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9" w="50">
                      <a:moveTo>
                        <a:pt x="46" y="0"/>
                      </a:move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7"/>
                        <a:pt x="2" y="9"/>
                        <a:pt x="5" y="9"/>
                      </a:cubicBezTo>
                      <a:cubicBezTo>
                        <a:pt x="46" y="9"/>
                        <a:pt x="46" y="9"/>
                        <a:pt x="46" y="9"/>
                      </a:cubicBezTo>
                      <a:cubicBezTo>
                        <a:pt x="48" y="9"/>
                        <a:pt x="50" y="7"/>
                        <a:pt x="50" y="4"/>
                      </a:cubicBezTo>
                      <a:cubicBezTo>
                        <a:pt x="50" y="2"/>
                        <a:pt x="48" y="0"/>
                        <a:pt x="4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2" name="Freeform 52"/>
                <p:cNvSpPr/>
                <p:nvPr/>
              </p:nvSpPr>
              <p:spPr bwMode="auto">
                <a:xfrm>
                  <a:off x="1722438" y="3625850"/>
                  <a:ext cx="169863" cy="112713"/>
                </a:xfrm>
                <a:custGeom>
                  <a:gdLst>
                    <a:gd fmla="*/ 40 w 45" name="T0"/>
                    <a:gd fmla="*/ 0 h 30" name="T1"/>
                    <a:gd fmla="*/ 38 w 45" name="T2"/>
                    <a:gd fmla="*/ 1 h 30" name="T3"/>
                    <a:gd fmla="*/ 2 w 45" name="T4"/>
                    <a:gd fmla="*/ 21 h 30" name="T5"/>
                    <a:gd fmla="*/ 1 w 45" name="T6"/>
                    <a:gd fmla="*/ 28 h 30" name="T7"/>
                    <a:gd fmla="*/ 5 w 45" name="T8"/>
                    <a:gd fmla="*/ 30 h 30" name="T9"/>
                    <a:gd fmla="*/ 7 w 45" name="T10"/>
                    <a:gd fmla="*/ 29 h 30" name="T11"/>
                    <a:gd fmla="*/ 42 w 45" name="T12"/>
                    <a:gd fmla="*/ 9 h 30" name="T13"/>
                    <a:gd fmla="*/ 44 w 45" name="T14"/>
                    <a:gd fmla="*/ 2 h 30" name="T15"/>
                    <a:gd fmla="*/ 40 w 45" name="T16"/>
                    <a:gd fmla="*/ 0 h 3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0" w="45">
                      <a:moveTo>
                        <a:pt x="40" y="0"/>
                      </a:moveTo>
                      <a:cubicBezTo>
                        <a:pt x="39" y="0"/>
                        <a:pt x="38" y="0"/>
                        <a:pt x="38" y="1"/>
                      </a:cubicBezTo>
                      <a:cubicBezTo>
                        <a:pt x="2" y="21"/>
                        <a:pt x="2" y="21"/>
                        <a:pt x="2" y="21"/>
                      </a:cubicBezTo>
                      <a:cubicBezTo>
                        <a:pt x="0" y="23"/>
                        <a:pt x="0" y="25"/>
                        <a:pt x="1" y="28"/>
                      </a:cubicBezTo>
                      <a:cubicBezTo>
                        <a:pt x="2" y="29"/>
                        <a:pt x="3" y="30"/>
                        <a:pt x="5" y="30"/>
                      </a:cubicBezTo>
                      <a:cubicBezTo>
                        <a:pt x="5" y="30"/>
                        <a:pt x="6" y="30"/>
                        <a:pt x="7" y="29"/>
                      </a:cubicBezTo>
                      <a:cubicBezTo>
                        <a:pt x="42" y="9"/>
                        <a:pt x="42" y="9"/>
                        <a:pt x="42" y="9"/>
                      </a:cubicBezTo>
                      <a:cubicBezTo>
                        <a:pt x="44" y="7"/>
                        <a:pt x="45" y="5"/>
                        <a:pt x="44" y="2"/>
                      </a:cubicBezTo>
                      <a:cubicBezTo>
                        <a:pt x="43" y="1"/>
                        <a:pt x="42" y="0"/>
                        <a:pt x="40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3" name="Freeform 53"/>
                <p:cNvSpPr/>
                <p:nvPr/>
              </p:nvSpPr>
              <p:spPr bwMode="auto">
                <a:xfrm>
                  <a:off x="1979613" y="3851275"/>
                  <a:ext cx="117475" cy="168275"/>
                </a:xfrm>
                <a:custGeom>
                  <a:gdLst>
                    <a:gd fmla="*/ 26 w 31" name="T0"/>
                    <a:gd fmla="*/ 0 h 45" name="T1"/>
                    <a:gd fmla="*/ 22 w 31" name="T2"/>
                    <a:gd fmla="*/ 3 h 45" name="T3"/>
                    <a:gd fmla="*/ 2 w 31" name="T4"/>
                    <a:gd fmla="*/ 38 h 45" name="T5"/>
                    <a:gd fmla="*/ 3 w 31" name="T6"/>
                    <a:gd fmla="*/ 44 h 45" name="T7"/>
                    <a:gd fmla="*/ 5 w 31" name="T8"/>
                    <a:gd fmla="*/ 45 h 45" name="T9"/>
                    <a:gd fmla="*/ 9 w 31" name="T10"/>
                    <a:gd fmla="*/ 43 h 45" name="T11"/>
                    <a:gd fmla="*/ 30 w 31" name="T12"/>
                    <a:gd fmla="*/ 7 h 45" name="T13"/>
                    <a:gd fmla="*/ 28 w 31" name="T14"/>
                    <a:gd fmla="*/ 1 h 45" name="T15"/>
                    <a:gd fmla="*/ 26 w 31" name="T16"/>
                    <a:gd fmla="*/ 0 h 4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5" w="31">
                      <a:moveTo>
                        <a:pt x="26" y="0"/>
                      </a:moveTo>
                      <a:cubicBezTo>
                        <a:pt x="24" y="0"/>
                        <a:pt x="23" y="1"/>
                        <a:pt x="22" y="3"/>
                      </a:cubicBezTo>
                      <a:cubicBezTo>
                        <a:pt x="2" y="38"/>
                        <a:pt x="2" y="38"/>
                        <a:pt x="2" y="38"/>
                      </a:cubicBezTo>
                      <a:cubicBezTo>
                        <a:pt x="0" y="40"/>
                        <a:pt x="1" y="43"/>
                        <a:pt x="3" y="44"/>
                      </a:cubicBezTo>
                      <a:cubicBezTo>
                        <a:pt x="4" y="45"/>
                        <a:pt x="5" y="45"/>
                        <a:pt x="5" y="45"/>
                      </a:cubicBezTo>
                      <a:cubicBezTo>
                        <a:pt x="7" y="45"/>
                        <a:pt x="8" y="44"/>
                        <a:pt x="9" y="43"/>
                      </a:cubicBezTo>
                      <a:cubicBezTo>
                        <a:pt x="30" y="7"/>
                        <a:pt x="30" y="7"/>
                        <a:pt x="30" y="7"/>
                      </a:cubicBezTo>
                      <a:cubicBezTo>
                        <a:pt x="31" y="5"/>
                        <a:pt x="30" y="2"/>
                        <a:pt x="28" y="1"/>
                      </a:cubicBezTo>
                      <a:cubicBezTo>
                        <a:pt x="27" y="1"/>
                        <a:pt x="26" y="0"/>
                        <a:pt x="2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4" name="Freeform 54"/>
                <p:cNvSpPr/>
                <p:nvPr/>
              </p:nvSpPr>
              <p:spPr bwMode="auto">
                <a:xfrm>
                  <a:off x="2886075" y="3640138"/>
                  <a:ext cx="174625" cy="112713"/>
                </a:xfrm>
                <a:custGeom>
                  <a:gdLst>
                    <a:gd fmla="*/ 5 w 46" name="T0"/>
                    <a:gd fmla="*/ 0 h 30" name="T1"/>
                    <a:gd fmla="*/ 1 w 46" name="T2"/>
                    <a:gd fmla="*/ 2 h 30" name="T3"/>
                    <a:gd fmla="*/ 3 w 46" name="T4"/>
                    <a:gd fmla="*/ 9 h 30" name="T5"/>
                    <a:gd fmla="*/ 38 w 46" name="T6"/>
                    <a:gd fmla="*/ 29 h 30" name="T7"/>
                    <a:gd fmla="*/ 41 w 46" name="T8"/>
                    <a:gd fmla="*/ 30 h 30" name="T9"/>
                    <a:gd fmla="*/ 44 w 46" name="T10"/>
                    <a:gd fmla="*/ 28 h 30" name="T11"/>
                    <a:gd fmla="*/ 43 w 46" name="T12"/>
                    <a:gd fmla="*/ 21 h 30" name="T13"/>
                    <a:gd fmla="*/ 7 w 46" name="T14"/>
                    <a:gd fmla="*/ 1 h 30" name="T15"/>
                    <a:gd fmla="*/ 5 w 46" name="T16"/>
                    <a:gd fmla="*/ 0 h 3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0" w="46">
                      <a:moveTo>
                        <a:pt x="5" y="0"/>
                      </a:moveTo>
                      <a:cubicBezTo>
                        <a:pt x="4" y="0"/>
                        <a:pt x="2" y="1"/>
                        <a:pt x="1" y="2"/>
                      </a:cubicBezTo>
                      <a:cubicBezTo>
                        <a:pt x="0" y="5"/>
                        <a:pt x="1" y="7"/>
                        <a:pt x="3" y="9"/>
                      </a:cubicBezTo>
                      <a:cubicBezTo>
                        <a:pt x="38" y="29"/>
                        <a:pt x="38" y="29"/>
                        <a:pt x="38" y="29"/>
                      </a:cubicBezTo>
                      <a:cubicBezTo>
                        <a:pt x="39" y="30"/>
                        <a:pt x="40" y="30"/>
                        <a:pt x="41" y="30"/>
                      </a:cubicBezTo>
                      <a:cubicBezTo>
                        <a:pt x="42" y="30"/>
                        <a:pt x="44" y="29"/>
                        <a:pt x="44" y="28"/>
                      </a:cubicBezTo>
                      <a:cubicBezTo>
                        <a:pt x="46" y="25"/>
                        <a:pt x="45" y="23"/>
                        <a:pt x="43" y="2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7" y="0"/>
                        <a:pt x="6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5" name="Freeform 55"/>
                <p:cNvSpPr/>
                <p:nvPr/>
              </p:nvSpPr>
              <p:spPr bwMode="auto">
                <a:xfrm>
                  <a:off x="1722438" y="3049588"/>
                  <a:ext cx="169863" cy="109538"/>
                </a:xfrm>
                <a:custGeom>
                  <a:gdLst>
                    <a:gd fmla="*/ 5 w 45" name="T0"/>
                    <a:gd fmla="*/ 0 h 29" name="T1"/>
                    <a:gd fmla="*/ 1 w 45" name="T2"/>
                    <a:gd fmla="*/ 2 h 29" name="T3"/>
                    <a:gd fmla="*/ 2 w 45" name="T4"/>
                    <a:gd fmla="*/ 8 h 29" name="T5"/>
                    <a:gd fmla="*/ 38 w 45" name="T6"/>
                    <a:gd fmla="*/ 29 h 29" name="T7"/>
                    <a:gd fmla="*/ 40 w 45" name="T8"/>
                    <a:gd fmla="*/ 29 h 29" name="T9"/>
                    <a:gd fmla="*/ 44 w 45" name="T10"/>
                    <a:gd fmla="*/ 27 h 29" name="T11"/>
                    <a:gd fmla="*/ 42 w 45" name="T12"/>
                    <a:gd fmla="*/ 21 h 29" name="T13"/>
                    <a:gd fmla="*/ 7 w 45" name="T14"/>
                    <a:gd fmla="*/ 0 h 29" name="T15"/>
                    <a:gd fmla="*/ 5 w 45" name="T16"/>
                    <a:gd fmla="*/ 0 h 2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8" w="45">
                      <a:moveTo>
                        <a:pt x="5" y="0"/>
                      </a:moveTo>
                      <a:cubicBezTo>
                        <a:pt x="3" y="0"/>
                        <a:pt x="2" y="1"/>
                        <a:pt x="1" y="2"/>
                      </a:cubicBezTo>
                      <a:cubicBezTo>
                        <a:pt x="0" y="4"/>
                        <a:pt x="0" y="7"/>
                        <a:pt x="2" y="8"/>
                      </a:cubicBezTo>
                      <a:cubicBezTo>
                        <a:pt x="38" y="29"/>
                        <a:pt x="38" y="29"/>
                        <a:pt x="38" y="29"/>
                      </a:cubicBezTo>
                      <a:cubicBezTo>
                        <a:pt x="38" y="29"/>
                        <a:pt x="39" y="29"/>
                        <a:pt x="40" y="29"/>
                      </a:cubicBezTo>
                      <a:cubicBezTo>
                        <a:pt x="42" y="29"/>
                        <a:pt x="43" y="29"/>
                        <a:pt x="44" y="27"/>
                      </a:cubicBezTo>
                      <a:cubicBezTo>
                        <a:pt x="45" y="25"/>
                        <a:pt x="44" y="22"/>
                        <a:pt x="42" y="21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6" y="0"/>
                        <a:pt x="5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6" name="Freeform 56"/>
                <p:cNvSpPr/>
                <p:nvPr/>
              </p:nvSpPr>
              <p:spPr bwMode="auto">
                <a:xfrm>
                  <a:off x="2886075" y="3035300"/>
                  <a:ext cx="174625" cy="107950"/>
                </a:xfrm>
                <a:custGeom>
                  <a:gdLst>
                    <a:gd fmla="*/ 41 w 46" name="T0"/>
                    <a:gd fmla="*/ 0 h 29" name="T1"/>
                    <a:gd fmla="*/ 38 w 46" name="T2"/>
                    <a:gd fmla="*/ 0 h 29" name="T3"/>
                    <a:gd fmla="*/ 3 w 46" name="T4"/>
                    <a:gd fmla="*/ 21 h 29" name="T5"/>
                    <a:gd fmla="*/ 1 w 46" name="T6"/>
                    <a:gd fmla="*/ 27 h 29" name="T7"/>
                    <a:gd fmla="*/ 5 w 46" name="T8"/>
                    <a:gd fmla="*/ 29 h 29" name="T9"/>
                    <a:gd fmla="*/ 7 w 46" name="T10"/>
                    <a:gd fmla="*/ 29 h 29" name="T11"/>
                    <a:gd fmla="*/ 43 w 46" name="T12"/>
                    <a:gd fmla="*/ 8 h 29" name="T13"/>
                    <a:gd fmla="*/ 44 w 46" name="T14"/>
                    <a:gd fmla="*/ 2 h 29" name="T15"/>
                    <a:gd fmla="*/ 41 w 46" name="T16"/>
                    <a:gd fmla="*/ 0 h 2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8" w="46">
                      <a:moveTo>
                        <a:pt x="41" y="0"/>
                      </a:moveTo>
                      <a:cubicBezTo>
                        <a:pt x="40" y="0"/>
                        <a:pt x="39" y="0"/>
                        <a:pt x="38" y="0"/>
                      </a:cubicBezTo>
                      <a:cubicBezTo>
                        <a:pt x="3" y="21"/>
                        <a:pt x="3" y="21"/>
                        <a:pt x="3" y="21"/>
                      </a:cubicBezTo>
                      <a:cubicBezTo>
                        <a:pt x="1" y="22"/>
                        <a:pt x="0" y="25"/>
                        <a:pt x="1" y="27"/>
                      </a:cubicBezTo>
                      <a:cubicBezTo>
                        <a:pt x="2" y="29"/>
                        <a:pt x="4" y="29"/>
                        <a:pt x="5" y="29"/>
                      </a:cubicBezTo>
                      <a:cubicBezTo>
                        <a:pt x="6" y="29"/>
                        <a:pt x="7" y="29"/>
                        <a:pt x="7" y="29"/>
                      </a:cubicBezTo>
                      <a:cubicBezTo>
                        <a:pt x="43" y="8"/>
                        <a:pt x="43" y="8"/>
                        <a:pt x="43" y="8"/>
                      </a:cubicBezTo>
                      <a:cubicBezTo>
                        <a:pt x="45" y="7"/>
                        <a:pt x="46" y="4"/>
                        <a:pt x="44" y="2"/>
                      </a:cubicBezTo>
                      <a:cubicBezTo>
                        <a:pt x="44" y="1"/>
                        <a:pt x="42" y="0"/>
                        <a:pt x="41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7" name="Freeform 57"/>
                <p:cNvSpPr/>
                <p:nvPr/>
              </p:nvSpPr>
              <p:spPr bwMode="auto">
                <a:xfrm>
                  <a:off x="2682875" y="3865563"/>
                  <a:ext cx="115888" cy="169863"/>
                </a:xfrm>
                <a:custGeom>
                  <a:gdLst>
                    <a:gd fmla="*/ 6 w 31" name="T0"/>
                    <a:gd fmla="*/ 0 h 45" name="T1"/>
                    <a:gd fmla="*/ 3 w 31" name="T2"/>
                    <a:gd fmla="*/ 1 h 45" name="T3"/>
                    <a:gd fmla="*/ 2 w 31" name="T4"/>
                    <a:gd fmla="*/ 7 h 45" name="T5"/>
                    <a:gd fmla="*/ 22 w 31" name="T6"/>
                    <a:gd fmla="*/ 43 h 45" name="T7"/>
                    <a:gd fmla="*/ 26 w 31" name="T8"/>
                    <a:gd fmla="*/ 45 h 45" name="T9"/>
                    <a:gd fmla="*/ 28 w 31" name="T10"/>
                    <a:gd fmla="*/ 44 h 45" name="T11"/>
                    <a:gd fmla="*/ 30 w 31" name="T12"/>
                    <a:gd fmla="*/ 38 h 45" name="T13"/>
                    <a:gd fmla="*/ 9 w 31" name="T14"/>
                    <a:gd fmla="*/ 3 h 45" name="T15"/>
                    <a:gd fmla="*/ 6 w 31" name="T16"/>
                    <a:gd fmla="*/ 0 h 4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5" w="31">
                      <a:moveTo>
                        <a:pt x="6" y="0"/>
                      </a:moveTo>
                      <a:cubicBezTo>
                        <a:pt x="5" y="0"/>
                        <a:pt x="4" y="1"/>
                        <a:pt x="3" y="1"/>
                      </a:cubicBezTo>
                      <a:cubicBezTo>
                        <a:pt x="1" y="2"/>
                        <a:pt x="0" y="5"/>
                        <a:pt x="2" y="7"/>
                      </a:cubicBezTo>
                      <a:cubicBezTo>
                        <a:pt x="22" y="43"/>
                        <a:pt x="22" y="43"/>
                        <a:pt x="22" y="43"/>
                      </a:cubicBezTo>
                      <a:cubicBezTo>
                        <a:pt x="23" y="44"/>
                        <a:pt x="24" y="45"/>
                        <a:pt x="26" y="45"/>
                      </a:cubicBezTo>
                      <a:cubicBezTo>
                        <a:pt x="27" y="45"/>
                        <a:pt x="27" y="45"/>
                        <a:pt x="28" y="44"/>
                      </a:cubicBezTo>
                      <a:cubicBezTo>
                        <a:pt x="30" y="43"/>
                        <a:pt x="31" y="40"/>
                        <a:pt x="30" y="38"/>
                      </a:cubicBezTo>
                      <a:cubicBezTo>
                        <a:pt x="9" y="3"/>
                        <a:pt x="9" y="3"/>
                        <a:pt x="9" y="3"/>
                      </a:cubicBezTo>
                      <a:cubicBezTo>
                        <a:pt x="9" y="1"/>
                        <a:pt x="7" y="0"/>
                        <a:pt x="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8" name="Freeform 58"/>
                <p:cNvSpPr/>
                <p:nvPr/>
              </p:nvSpPr>
              <p:spPr bwMode="auto">
                <a:xfrm>
                  <a:off x="2365375" y="3930650"/>
                  <a:ext cx="33338" cy="187325"/>
                </a:xfrm>
                <a:custGeom>
                  <a:gdLst>
                    <a:gd fmla="*/ 5 w 9" name="T0"/>
                    <a:gd fmla="*/ 0 h 50" name="T1"/>
                    <a:gd fmla="*/ 0 w 9" name="T2"/>
                    <a:gd fmla="*/ 5 h 50" name="T3"/>
                    <a:gd fmla="*/ 0 w 9" name="T4"/>
                    <a:gd fmla="*/ 46 h 50" name="T5"/>
                    <a:gd fmla="*/ 5 w 9" name="T6"/>
                    <a:gd fmla="*/ 50 h 50" name="T7"/>
                    <a:gd fmla="*/ 9 w 9" name="T8"/>
                    <a:gd fmla="*/ 46 h 50" name="T9"/>
                    <a:gd fmla="*/ 9 w 9" name="T10"/>
                    <a:gd fmla="*/ 5 h 50" name="T11"/>
                    <a:gd fmla="*/ 5 w 9" name="T12"/>
                    <a:gd fmla="*/ 0 h 5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0" w="9">
                      <a:moveTo>
                        <a:pt x="5" y="0"/>
                      </a:move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48"/>
                        <a:pt x="2" y="50"/>
                        <a:pt x="5" y="50"/>
                      </a:cubicBezTo>
                      <a:cubicBezTo>
                        <a:pt x="7" y="50"/>
                        <a:pt x="9" y="48"/>
                        <a:pt x="9" y="46"/>
                      </a:cubicBezTo>
                      <a:cubicBezTo>
                        <a:pt x="9" y="5"/>
                        <a:pt x="9" y="5"/>
                        <a:pt x="9" y="5"/>
                      </a:cubicBezTo>
                      <a:cubicBezTo>
                        <a:pt x="9" y="2"/>
                        <a:pt x="7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9" name="Freeform 59"/>
                <p:cNvSpPr/>
                <p:nvPr/>
              </p:nvSpPr>
              <p:spPr bwMode="auto">
                <a:xfrm>
                  <a:off x="2908300" y="3370263"/>
                  <a:ext cx="188913" cy="33338"/>
                </a:xfrm>
                <a:custGeom>
                  <a:gdLst>
                    <a:gd fmla="*/ 45 w 50" name="T0"/>
                    <a:gd fmla="*/ 0 h 9" name="T1"/>
                    <a:gd fmla="*/ 45 w 50" name="T2"/>
                    <a:gd fmla="*/ 0 h 9" name="T3"/>
                    <a:gd fmla="*/ 4 w 50" name="T4"/>
                    <a:gd fmla="*/ 0 h 9" name="T5"/>
                    <a:gd fmla="*/ 4 w 50" name="T6"/>
                    <a:gd fmla="*/ 0 h 9" name="T7"/>
                    <a:gd fmla="*/ 0 w 50" name="T8"/>
                    <a:gd fmla="*/ 4 h 9" name="T9"/>
                    <a:gd fmla="*/ 4 w 50" name="T10"/>
                    <a:gd fmla="*/ 9 h 9" name="T11"/>
                    <a:gd fmla="*/ 45 w 50" name="T12"/>
                    <a:gd fmla="*/ 9 h 9" name="T13"/>
                    <a:gd fmla="*/ 50 w 50" name="T14"/>
                    <a:gd fmla="*/ 4 h 9" name="T15"/>
                    <a:gd fmla="*/ 45 w 50" name="T16"/>
                    <a:gd fmla="*/ 0 h 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9" w="50">
                      <a:moveTo>
                        <a:pt x="45" y="0"/>
                      </a:move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7"/>
                        <a:pt x="2" y="9"/>
                        <a:pt x="4" y="9"/>
                      </a:cubicBezTo>
                      <a:cubicBezTo>
                        <a:pt x="45" y="9"/>
                        <a:pt x="45" y="9"/>
                        <a:pt x="45" y="9"/>
                      </a:cubicBezTo>
                      <a:cubicBezTo>
                        <a:pt x="48" y="9"/>
                        <a:pt x="50" y="7"/>
                        <a:pt x="50" y="4"/>
                      </a:cubicBezTo>
                      <a:cubicBezTo>
                        <a:pt x="50" y="2"/>
                        <a:pt x="48" y="0"/>
                        <a:pt x="4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32" name="Freeform 71"/>
              <p:cNvSpPr/>
              <p:nvPr/>
            </p:nvSpPr>
            <p:spPr bwMode="auto">
              <a:xfrm>
                <a:off x="4018441" y="3123133"/>
                <a:ext cx="517525" cy="101600"/>
              </a:xfrm>
              <a:custGeom>
                <a:gdLst>
                  <a:gd fmla="*/ 0 w 137" name="T0"/>
                  <a:gd fmla="*/ 14 h 27" name="T1"/>
                  <a:gd fmla="*/ 14 w 137" name="T2"/>
                  <a:gd fmla="*/ 0 h 27" name="T3"/>
                  <a:gd fmla="*/ 123 w 137" name="T4"/>
                  <a:gd fmla="*/ 0 h 27" name="T5"/>
                  <a:gd fmla="*/ 137 w 137" name="T6"/>
                  <a:gd fmla="*/ 14 h 27" name="T7"/>
                  <a:gd fmla="*/ 123 w 137" name="T8"/>
                  <a:gd fmla="*/ 27 h 27" name="T9"/>
                  <a:gd fmla="*/ 14 w 137" name="T10"/>
                  <a:gd fmla="*/ 27 h 27" name="T11"/>
                  <a:gd fmla="*/ 0 w 137" name="T12"/>
                  <a:gd fmla="*/ 14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137">
                    <a:moveTo>
                      <a:pt x="0" y="14"/>
                    </a:moveTo>
                    <a:cubicBezTo>
                      <a:pt x="0" y="6"/>
                      <a:pt x="7" y="0"/>
                      <a:pt x="14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31" y="0"/>
                      <a:pt x="137" y="6"/>
                      <a:pt x="137" y="14"/>
                    </a:cubicBezTo>
                    <a:cubicBezTo>
                      <a:pt x="137" y="21"/>
                      <a:pt x="131" y="27"/>
                      <a:pt x="123" y="27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7" y="27"/>
                      <a:pt x="0" y="21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3" name="Freeform 72"/>
              <p:cNvSpPr/>
              <p:nvPr/>
            </p:nvSpPr>
            <p:spPr bwMode="auto">
              <a:xfrm>
                <a:off x="4147028" y="3123133"/>
                <a:ext cx="260350" cy="101600"/>
              </a:xfrm>
              <a:custGeom>
                <a:gdLst>
                  <a:gd fmla="*/ 14 w 69" name="T0"/>
                  <a:gd fmla="*/ 27 h 27" name="T1"/>
                  <a:gd fmla="*/ 69 w 69" name="T2"/>
                  <a:gd fmla="*/ 27 h 27" name="T3"/>
                  <a:gd fmla="*/ 69 w 69" name="T4"/>
                  <a:gd fmla="*/ 0 h 27" name="T5"/>
                  <a:gd fmla="*/ 14 w 69" name="T6"/>
                  <a:gd fmla="*/ 0 h 27" name="T7"/>
                  <a:gd fmla="*/ 0 w 69" name="T8"/>
                  <a:gd fmla="*/ 14 h 27" name="T9"/>
                  <a:gd fmla="*/ 14 w 69" name="T10"/>
                  <a:gd fmla="*/ 27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69">
                    <a:moveTo>
                      <a:pt x="14" y="27"/>
                    </a:moveTo>
                    <a:cubicBezTo>
                      <a:pt x="69" y="27"/>
                      <a:pt x="69" y="27"/>
                      <a:pt x="69" y="27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7" y="0"/>
                      <a:pt x="0" y="6"/>
                      <a:pt x="0" y="14"/>
                    </a:cubicBezTo>
                    <a:cubicBezTo>
                      <a:pt x="0" y="21"/>
                      <a:pt x="7" y="27"/>
                      <a:pt x="14" y="27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4" name="Freeform 73"/>
              <p:cNvSpPr/>
              <p:nvPr/>
            </p:nvSpPr>
            <p:spPr bwMode="auto">
              <a:xfrm>
                <a:off x="4029553" y="3018358"/>
                <a:ext cx="495300" cy="104775"/>
              </a:xfrm>
              <a:custGeom>
                <a:gdLst>
                  <a:gd fmla="*/ 0 w 131" name="T0"/>
                  <a:gd fmla="*/ 14 h 28" name="T1"/>
                  <a:gd fmla="*/ 14 w 131" name="T2"/>
                  <a:gd fmla="*/ 0 h 28" name="T3"/>
                  <a:gd fmla="*/ 118 w 131" name="T4"/>
                  <a:gd fmla="*/ 0 h 28" name="T5"/>
                  <a:gd fmla="*/ 131 w 131" name="T6"/>
                  <a:gd fmla="*/ 14 h 28" name="T7"/>
                  <a:gd fmla="*/ 118 w 131" name="T8"/>
                  <a:gd fmla="*/ 28 h 28" name="T9"/>
                  <a:gd fmla="*/ 14 w 131" name="T10"/>
                  <a:gd fmla="*/ 28 h 28" name="T11"/>
                  <a:gd fmla="*/ 0 w 131" name="T12"/>
                  <a:gd fmla="*/ 14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131">
                    <a:moveTo>
                      <a:pt x="0" y="14"/>
                    </a:moveTo>
                    <a:cubicBezTo>
                      <a:pt x="0" y="6"/>
                      <a:pt x="6" y="0"/>
                      <a:pt x="14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25" y="0"/>
                      <a:pt x="131" y="6"/>
                      <a:pt x="131" y="14"/>
                    </a:cubicBezTo>
                    <a:cubicBezTo>
                      <a:pt x="131" y="21"/>
                      <a:pt x="125" y="28"/>
                      <a:pt x="118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6" y="28"/>
                      <a:pt x="0" y="21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5" name="Freeform 74"/>
              <p:cNvSpPr/>
              <p:nvPr/>
            </p:nvSpPr>
            <p:spPr bwMode="auto">
              <a:xfrm>
                <a:off x="4152584" y="3018358"/>
                <a:ext cx="249238" cy="104775"/>
              </a:xfrm>
              <a:custGeom>
                <a:gdLst>
                  <a:gd fmla="*/ 14 w 66" name="T0"/>
                  <a:gd fmla="*/ 28 h 28" name="T1"/>
                  <a:gd fmla="*/ 66 w 66" name="T2"/>
                  <a:gd fmla="*/ 28 h 28" name="T3"/>
                  <a:gd fmla="*/ 66 w 66" name="T4"/>
                  <a:gd fmla="*/ 0 h 28" name="T5"/>
                  <a:gd fmla="*/ 14 w 66" name="T6"/>
                  <a:gd fmla="*/ 0 h 28" name="T7"/>
                  <a:gd fmla="*/ 0 w 66" name="T8"/>
                  <a:gd fmla="*/ 14 h 28" name="T9"/>
                  <a:gd fmla="*/ 14 w 66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66">
                    <a:moveTo>
                      <a:pt x="14" y="28"/>
                    </a:moveTo>
                    <a:cubicBezTo>
                      <a:pt x="66" y="28"/>
                      <a:pt x="66" y="28"/>
                      <a:pt x="66" y="28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1"/>
                      <a:pt x="6" y="28"/>
                      <a:pt x="14" y="28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6" name="Freeform 75"/>
              <p:cNvSpPr/>
              <p:nvPr/>
            </p:nvSpPr>
            <p:spPr bwMode="auto">
              <a:xfrm>
                <a:off x="4041459" y="2911996"/>
                <a:ext cx="471488" cy="106363"/>
              </a:xfrm>
              <a:custGeom>
                <a:gdLst>
                  <a:gd fmla="*/ 0 w 125" name="T0"/>
                  <a:gd fmla="*/ 14 h 28" name="T1"/>
                  <a:gd fmla="*/ 13 w 125" name="T2"/>
                  <a:gd fmla="*/ 0 h 28" name="T3"/>
                  <a:gd fmla="*/ 112 w 125" name="T4"/>
                  <a:gd fmla="*/ 0 h 28" name="T5"/>
                  <a:gd fmla="*/ 125 w 125" name="T6"/>
                  <a:gd fmla="*/ 14 h 28" name="T7"/>
                  <a:gd fmla="*/ 112 w 125" name="T8"/>
                  <a:gd fmla="*/ 28 h 28" name="T9"/>
                  <a:gd fmla="*/ 13 w 125" name="T10"/>
                  <a:gd fmla="*/ 28 h 28" name="T11"/>
                  <a:gd fmla="*/ 0 w 125" name="T12"/>
                  <a:gd fmla="*/ 14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125">
                    <a:moveTo>
                      <a:pt x="0" y="14"/>
                    </a:moveTo>
                    <a:cubicBezTo>
                      <a:pt x="0" y="6"/>
                      <a:pt x="6" y="0"/>
                      <a:pt x="13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19" y="0"/>
                      <a:pt x="125" y="6"/>
                      <a:pt x="125" y="14"/>
                    </a:cubicBezTo>
                    <a:cubicBezTo>
                      <a:pt x="125" y="22"/>
                      <a:pt x="119" y="28"/>
                      <a:pt x="112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6" y="28"/>
                      <a:pt x="0" y="22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7" name="Freeform 76"/>
              <p:cNvSpPr/>
              <p:nvPr/>
            </p:nvSpPr>
            <p:spPr bwMode="auto">
              <a:xfrm>
                <a:off x="4158934" y="2911996"/>
                <a:ext cx="236538" cy="106363"/>
              </a:xfrm>
              <a:custGeom>
                <a:gdLst>
                  <a:gd fmla="*/ 13 w 63" name="T0"/>
                  <a:gd fmla="*/ 28 h 28" name="T1"/>
                  <a:gd fmla="*/ 63 w 63" name="T2"/>
                  <a:gd fmla="*/ 28 h 28" name="T3"/>
                  <a:gd fmla="*/ 63 w 63" name="T4"/>
                  <a:gd fmla="*/ 0 h 28" name="T5"/>
                  <a:gd fmla="*/ 13 w 63" name="T6"/>
                  <a:gd fmla="*/ 0 h 28" name="T7"/>
                  <a:gd fmla="*/ 0 w 63" name="T8"/>
                  <a:gd fmla="*/ 14 h 28" name="T9"/>
                  <a:gd fmla="*/ 13 w 63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62">
                    <a:moveTo>
                      <a:pt x="13" y="28"/>
                    </a:moveTo>
                    <a:cubicBezTo>
                      <a:pt x="63" y="28"/>
                      <a:pt x="63" y="28"/>
                      <a:pt x="63" y="28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8"/>
                      <a:pt x="13" y="28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8" name="Freeform 77"/>
              <p:cNvSpPr/>
              <p:nvPr/>
            </p:nvSpPr>
            <p:spPr bwMode="auto">
              <a:xfrm>
                <a:off x="4104959" y="2818333"/>
                <a:ext cx="344488" cy="93663"/>
              </a:xfrm>
              <a:custGeom>
                <a:gdLst>
                  <a:gd fmla="*/ 91 w 91" name="T0"/>
                  <a:gd fmla="*/ 25 h 25" name="T1"/>
                  <a:gd fmla="*/ 0 w 91" name="T2"/>
                  <a:gd fmla="*/ 25 h 25" name="T3"/>
                  <a:gd fmla="*/ 46 w 91" name="T4"/>
                  <a:gd fmla="*/ 0 h 25" name="T5"/>
                  <a:gd fmla="*/ 91 w 91" name="T6"/>
                  <a:gd fmla="*/ 25 h 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5" w="91">
                    <a:moveTo>
                      <a:pt x="91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10"/>
                      <a:pt x="24" y="0"/>
                      <a:pt x="46" y="0"/>
                    </a:cubicBezTo>
                    <a:cubicBezTo>
                      <a:pt x="67" y="0"/>
                      <a:pt x="91" y="10"/>
                      <a:pt x="91" y="25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9" name="Freeform 78"/>
              <p:cNvSpPr/>
              <p:nvPr/>
            </p:nvSpPr>
            <p:spPr bwMode="auto">
              <a:xfrm>
                <a:off x="4190684" y="2818333"/>
                <a:ext cx="173038" cy="93663"/>
              </a:xfrm>
              <a:custGeom>
                <a:gdLst>
                  <a:gd fmla="*/ 46 w 46" name="T0"/>
                  <a:gd fmla="*/ 0 h 25" name="T1"/>
                  <a:gd fmla="*/ 46 w 46" name="T2"/>
                  <a:gd fmla="*/ 0 h 25" name="T3"/>
                  <a:gd fmla="*/ 0 w 46" name="T4"/>
                  <a:gd fmla="*/ 25 h 25" name="T5"/>
                  <a:gd fmla="*/ 46 w 46" name="T6"/>
                  <a:gd fmla="*/ 25 h 25" name="T7"/>
                  <a:gd fmla="*/ 46 w 46" name="T8"/>
                  <a:gd fmla="*/ 0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46">
                    <a:moveTo>
                      <a:pt x="46" y="0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24" y="0"/>
                      <a:pt x="0" y="10"/>
                      <a:pt x="0" y="25"/>
                    </a:cubicBezTo>
                    <a:cubicBezTo>
                      <a:pt x="46" y="25"/>
                      <a:pt x="46" y="25"/>
                      <a:pt x="46" y="25"/>
                    </a:cubicBez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0" name="Rectangle 79"/>
              <p:cNvSpPr>
                <a:spLocks noChangeArrowheads="1"/>
              </p:cNvSpPr>
              <p:nvPr/>
            </p:nvSpPr>
            <p:spPr bwMode="auto">
              <a:xfrm>
                <a:off x="4254344" y="0"/>
                <a:ext cx="45719" cy="2829446"/>
              </a:xfrm>
              <a:prstGeom prst="rect">
                <a:avLst/>
              </a:pr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28" name="文本框 66"/>
            <p:cNvSpPr txBox="1">
              <a:spLocks noChangeArrowheads="1"/>
            </p:cNvSpPr>
            <p:nvPr/>
          </p:nvSpPr>
          <p:spPr bwMode="auto">
            <a:xfrm>
              <a:off x="3731423" y="3590957"/>
              <a:ext cx="1111248" cy="701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685800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685800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685800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685800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en-US" sz="40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02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6424708" y="-1957961"/>
            <a:ext cx="1446213" cy="4694758"/>
            <a:chOff x="3549141" y="0"/>
            <a:chExt cx="1446213" cy="4694758"/>
          </a:xfrm>
        </p:grpSpPr>
        <p:grpSp>
          <p:nvGrpSpPr>
            <p:cNvPr id="51" name="组合 50"/>
            <p:cNvGrpSpPr/>
            <p:nvPr/>
          </p:nvGrpSpPr>
          <p:grpSpPr>
            <a:xfrm>
              <a:off x="3549141" y="0"/>
              <a:ext cx="1446213" cy="4694758"/>
              <a:chOff x="3549141" y="0"/>
              <a:chExt cx="1446213" cy="4694758"/>
            </a:xfrm>
          </p:grpSpPr>
          <p:sp>
            <p:nvSpPr>
              <p:cNvPr id="53" name="Freeform 109"/>
              <p:cNvSpPr/>
              <p:nvPr/>
            </p:nvSpPr>
            <p:spPr bwMode="auto">
              <a:xfrm>
                <a:off x="3773086" y="3212230"/>
                <a:ext cx="1008234" cy="1246726"/>
              </a:xfrm>
              <a:custGeom>
                <a:gdLst>
                  <a:gd fmla="*/ 168 w 335" name="T0"/>
                  <a:gd fmla="*/ 415 h 415" name="T1"/>
                  <a:gd fmla="*/ 335 w 335" name="T2"/>
                  <a:gd fmla="*/ 247 h 415" name="T3"/>
                  <a:gd fmla="*/ 313 w 335" name="T4"/>
                  <a:gd fmla="*/ 164 h 415" name="T5"/>
                  <a:gd fmla="*/ 254 w 335" name="T6"/>
                  <a:gd fmla="*/ 41 h 415" name="T7"/>
                  <a:gd fmla="*/ 215 w 335" name="T8"/>
                  <a:gd fmla="*/ 0 h 415" name="T9"/>
                  <a:gd fmla="*/ 168 w 335" name="T10"/>
                  <a:gd fmla="*/ 0 h 415" name="T11"/>
                  <a:gd fmla="*/ 120 w 335" name="T12"/>
                  <a:gd fmla="*/ 0 h 415" name="T13"/>
                  <a:gd fmla="*/ 81 w 335" name="T14"/>
                  <a:gd fmla="*/ 41 h 415" name="T15"/>
                  <a:gd fmla="*/ 23 w 335" name="T16"/>
                  <a:gd fmla="*/ 164 h 415" name="T17"/>
                  <a:gd fmla="*/ 0 w 335" name="T18"/>
                  <a:gd fmla="*/ 247 h 415" name="T19"/>
                  <a:gd fmla="*/ 168 w 335" name="T20"/>
                  <a:gd fmla="*/ 415 h 41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15" w="335">
                    <a:moveTo>
                      <a:pt x="168" y="415"/>
                    </a:moveTo>
                    <a:cubicBezTo>
                      <a:pt x="260" y="415"/>
                      <a:pt x="335" y="340"/>
                      <a:pt x="335" y="247"/>
                    </a:cubicBezTo>
                    <a:cubicBezTo>
                      <a:pt x="335" y="217"/>
                      <a:pt x="326" y="189"/>
                      <a:pt x="313" y="164"/>
                    </a:cubicBezTo>
                    <a:cubicBezTo>
                      <a:pt x="272" y="90"/>
                      <a:pt x="261" y="82"/>
                      <a:pt x="254" y="41"/>
                    </a:cubicBezTo>
                    <a:cubicBezTo>
                      <a:pt x="248" y="8"/>
                      <a:pt x="241" y="0"/>
                      <a:pt x="215" y="0"/>
                    </a:cubicBezTo>
                    <a:cubicBezTo>
                      <a:pt x="204" y="0"/>
                      <a:pt x="186" y="0"/>
                      <a:pt x="168" y="0"/>
                    </a:cubicBezTo>
                    <a:cubicBezTo>
                      <a:pt x="149" y="0"/>
                      <a:pt x="131" y="0"/>
                      <a:pt x="120" y="0"/>
                    </a:cubicBezTo>
                    <a:cubicBezTo>
                      <a:pt x="95" y="0"/>
                      <a:pt x="87" y="8"/>
                      <a:pt x="81" y="41"/>
                    </a:cubicBezTo>
                    <a:cubicBezTo>
                      <a:pt x="75" y="82"/>
                      <a:pt x="64" y="90"/>
                      <a:pt x="23" y="164"/>
                    </a:cubicBezTo>
                    <a:cubicBezTo>
                      <a:pt x="9" y="188"/>
                      <a:pt x="0" y="217"/>
                      <a:pt x="0" y="247"/>
                    </a:cubicBezTo>
                    <a:cubicBezTo>
                      <a:pt x="0" y="340"/>
                      <a:pt x="75" y="415"/>
                      <a:pt x="168" y="415"/>
                    </a:cubicBezTo>
                    <a:close/>
                  </a:path>
                </a:pathLst>
              </a:custGeom>
              <a:solidFill>
                <a:srgbClr val="F3F3F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cxnSp>
            <p:nvCxnSpPr>
              <p:cNvPr id="54" name="直接连接符 53"/>
              <p:cNvCxnSpPr/>
              <p:nvPr/>
            </p:nvCxnSpPr>
            <p:spPr>
              <a:xfrm flipV="1">
                <a:off x="4312763" y="11905"/>
                <a:ext cx="170497" cy="2829446"/>
              </a:xfrm>
              <a:prstGeom prst="line">
                <a:avLst/>
              </a:prstGeom>
              <a:ln w="44450">
                <a:solidFill>
                  <a:schemeClr val="bg1">
                    <a:alpha val="32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组合 54"/>
              <p:cNvGrpSpPr/>
              <p:nvPr/>
            </p:nvGrpSpPr>
            <p:grpSpPr>
              <a:xfrm>
                <a:off x="3549141" y="3612083"/>
                <a:ext cx="1446213" cy="1082675"/>
                <a:chOff x="1651000" y="3035300"/>
                <a:chExt cx="1446213" cy="1082675"/>
              </a:xfrm>
            </p:grpSpPr>
            <p:sp>
              <p:nvSpPr>
                <p:cNvPr id="65" name="Freeform 51"/>
                <p:cNvSpPr/>
                <p:nvPr/>
              </p:nvSpPr>
              <p:spPr bwMode="auto">
                <a:xfrm>
                  <a:off x="1651000" y="3370263"/>
                  <a:ext cx="188913" cy="33338"/>
                </a:xfrm>
                <a:custGeom>
                  <a:gdLst>
                    <a:gd fmla="*/ 46 w 50" name="T0"/>
                    <a:gd fmla="*/ 0 h 9" name="T1"/>
                    <a:gd fmla="*/ 5 w 50" name="T2"/>
                    <a:gd fmla="*/ 0 h 9" name="T3"/>
                    <a:gd fmla="*/ 5 w 50" name="T4"/>
                    <a:gd fmla="*/ 0 h 9" name="T5"/>
                    <a:gd fmla="*/ 0 w 50" name="T6"/>
                    <a:gd fmla="*/ 4 h 9" name="T7"/>
                    <a:gd fmla="*/ 5 w 50" name="T8"/>
                    <a:gd fmla="*/ 9 h 9" name="T9"/>
                    <a:gd fmla="*/ 46 w 50" name="T10"/>
                    <a:gd fmla="*/ 9 h 9" name="T11"/>
                    <a:gd fmla="*/ 50 w 50" name="T12"/>
                    <a:gd fmla="*/ 4 h 9" name="T13"/>
                    <a:gd fmla="*/ 46 w 50" name="T14"/>
                    <a:gd fmla="*/ 0 h 9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9" w="50">
                      <a:moveTo>
                        <a:pt x="46" y="0"/>
                      </a:move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7"/>
                        <a:pt x="2" y="9"/>
                        <a:pt x="5" y="9"/>
                      </a:cubicBezTo>
                      <a:cubicBezTo>
                        <a:pt x="46" y="9"/>
                        <a:pt x="46" y="9"/>
                        <a:pt x="46" y="9"/>
                      </a:cubicBezTo>
                      <a:cubicBezTo>
                        <a:pt x="48" y="9"/>
                        <a:pt x="50" y="7"/>
                        <a:pt x="50" y="4"/>
                      </a:cubicBezTo>
                      <a:cubicBezTo>
                        <a:pt x="50" y="2"/>
                        <a:pt x="48" y="0"/>
                        <a:pt x="4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66" name="Freeform 52"/>
                <p:cNvSpPr/>
                <p:nvPr/>
              </p:nvSpPr>
              <p:spPr bwMode="auto">
                <a:xfrm>
                  <a:off x="1722438" y="3625850"/>
                  <a:ext cx="169863" cy="112713"/>
                </a:xfrm>
                <a:custGeom>
                  <a:gdLst>
                    <a:gd fmla="*/ 40 w 45" name="T0"/>
                    <a:gd fmla="*/ 0 h 30" name="T1"/>
                    <a:gd fmla="*/ 38 w 45" name="T2"/>
                    <a:gd fmla="*/ 1 h 30" name="T3"/>
                    <a:gd fmla="*/ 2 w 45" name="T4"/>
                    <a:gd fmla="*/ 21 h 30" name="T5"/>
                    <a:gd fmla="*/ 1 w 45" name="T6"/>
                    <a:gd fmla="*/ 28 h 30" name="T7"/>
                    <a:gd fmla="*/ 5 w 45" name="T8"/>
                    <a:gd fmla="*/ 30 h 30" name="T9"/>
                    <a:gd fmla="*/ 7 w 45" name="T10"/>
                    <a:gd fmla="*/ 29 h 30" name="T11"/>
                    <a:gd fmla="*/ 42 w 45" name="T12"/>
                    <a:gd fmla="*/ 9 h 30" name="T13"/>
                    <a:gd fmla="*/ 44 w 45" name="T14"/>
                    <a:gd fmla="*/ 2 h 30" name="T15"/>
                    <a:gd fmla="*/ 40 w 45" name="T16"/>
                    <a:gd fmla="*/ 0 h 3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0" w="45">
                      <a:moveTo>
                        <a:pt x="40" y="0"/>
                      </a:moveTo>
                      <a:cubicBezTo>
                        <a:pt x="39" y="0"/>
                        <a:pt x="38" y="0"/>
                        <a:pt x="38" y="1"/>
                      </a:cubicBezTo>
                      <a:cubicBezTo>
                        <a:pt x="2" y="21"/>
                        <a:pt x="2" y="21"/>
                        <a:pt x="2" y="21"/>
                      </a:cubicBezTo>
                      <a:cubicBezTo>
                        <a:pt x="0" y="23"/>
                        <a:pt x="0" y="25"/>
                        <a:pt x="1" y="28"/>
                      </a:cubicBezTo>
                      <a:cubicBezTo>
                        <a:pt x="2" y="29"/>
                        <a:pt x="3" y="30"/>
                        <a:pt x="5" y="30"/>
                      </a:cubicBezTo>
                      <a:cubicBezTo>
                        <a:pt x="5" y="30"/>
                        <a:pt x="6" y="30"/>
                        <a:pt x="7" y="29"/>
                      </a:cubicBezTo>
                      <a:cubicBezTo>
                        <a:pt x="42" y="9"/>
                        <a:pt x="42" y="9"/>
                        <a:pt x="42" y="9"/>
                      </a:cubicBezTo>
                      <a:cubicBezTo>
                        <a:pt x="44" y="7"/>
                        <a:pt x="45" y="5"/>
                        <a:pt x="44" y="2"/>
                      </a:cubicBezTo>
                      <a:cubicBezTo>
                        <a:pt x="43" y="1"/>
                        <a:pt x="42" y="0"/>
                        <a:pt x="40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67" name="Freeform 53"/>
                <p:cNvSpPr/>
                <p:nvPr/>
              </p:nvSpPr>
              <p:spPr bwMode="auto">
                <a:xfrm>
                  <a:off x="1979613" y="3851275"/>
                  <a:ext cx="117475" cy="168275"/>
                </a:xfrm>
                <a:custGeom>
                  <a:gdLst>
                    <a:gd fmla="*/ 26 w 31" name="T0"/>
                    <a:gd fmla="*/ 0 h 45" name="T1"/>
                    <a:gd fmla="*/ 22 w 31" name="T2"/>
                    <a:gd fmla="*/ 3 h 45" name="T3"/>
                    <a:gd fmla="*/ 2 w 31" name="T4"/>
                    <a:gd fmla="*/ 38 h 45" name="T5"/>
                    <a:gd fmla="*/ 3 w 31" name="T6"/>
                    <a:gd fmla="*/ 44 h 45" name="T7"/>
                    <a:gd fmla="*/ 5 w 31" name="T8"/>
                    <a:gd fmla="*/ 45 h 45" name="T9"/>
                    <a:gd fmla="*/ 9 w 31" name="T10"/>
                    <a:gd fmla="*/ 43 h 45" name="T11"/>
                    <a:gd fmla="*/ 30 w 31" name="T12"/>
                    <a:gd fmla="*/ 7 h 45" name="T13"/>
                    <a:gd fmla="*/ 28 w 31" name="T14"/>
                    <a:gd fmla="*/ 1 h 45" name="T15"/>
                    <a:gd fmla="*/ 26 w 31" name="T16"/>
                    <a:gd fmla="*/ 0 h 4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5" w="31">
                      <a:moveTo>
                        <a:pt x="26" y="0"/>
                      </a:moveTo>
                      <a:cubicBezTo>
                        <a:pt x="24" y="0"/>
                        <a:pt x="23" y="1"/>
                        <a:pt x="22" y="3"/>
                      </a:cubicBezTo>
                      <a:cubicBezTo>
                        <a:pt x="2" y="38"/>
                        <a:pt x="2" y="38"/>
                        <a:pt x="2" y="38"/>
                      </a:cubicBezTo>
                      <a:cubicBezTo>
                        <a:pt x="0" y="40"/>
                        <a:pt x="1" y="43"/>
                        <a:pt x="3" y="44"/>
                      </a:cubicBezTo>
                      <a:cubicBezTo>
                        <a:pt x="4" y="45"/>
                        <a:pt x="5" y="45"/>
                        <a:pt x="5" y="45"/>
                      </a:cubicBezTo>
                      <a:cubicBezTo>
                        <a:pt x="7" y="45"/>
                        <a:pt x="8" y="44"/>
                        <a:pt x="9" y="43"/>
                      </a:cubicBezTo>
                      <a:cubicBezTo>
                        <a:pt x="30" y="7"/>
                        <a:pt x="30" y="7"/>
                        <a:pt x="30" y="7"/>
                      </a:cubicBezTo>
                      <a:cubicBezTo>
                        <a:pt x="31" y="5"/>
                        <a:pt x="30" y="2"/>
                        <a:pt x="28" y="1"/>
                      </a:cubicBezTo>
                      <a:cubicBezTo>
                        <a:pt x="27" y="1"/>
                        <a:pt x="26" y="0"/>
                        <a:pt x="2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68" name="Freeform 54"/>
                <p:cNvSpPr/>
                <p:nvPr/>
              </p:nvSpPr>
              <p:spPr bwMode="auto">
                <a:xfrm>
                  <a:off x="2886075" y="3640138"/>
                  <a:ext cx="174625" cy="112713"/>
                </a:xfrm>
                <a:custGeom>
                  <a:gdLst>
                    <a:gd fmla="*/ 5 w 46" name="T0"/>
                    <a:gd fmla="*/ 0 h 30" name="T1"/>
                    <a:gd fmla="*/ 1 w 46" name="T2"/>
                    <a:gd fmla="*/ 2 h 30" name="T3"/>
                    <a:gd fmla="*/ 3 w 46" name="T4"/>
                    <a:gd fmla="*/ 9 h 30" name="T5"/>
                    <a:gd fmla="*/ 38 w 46" name="T6"/>
                    <a:gd fmla="*/ 29 h 30" name="T7"/>
                    <a:gd fmla="*/ 41 w 46" name="T8"/>
                    <a:gd fmla="*/ 30 h 30" name="T9"/>
                    <a:gd fmla="*/ 44 w 46" name="T10"/>
                    <a:gd fmla="*/ 28 h 30" name="T11"/>
                    <a:gd fmla="*/ 43 w 46" name="T12"/>
                    <a:gd fmla="*/ 21 h 30" name="T13"/>
                    <a:gd fmla="*/ 7 w 46" name="T14"/>
                    <a:gd fmla="*/ 1 h 30" name="T15"/>
                    <a:gd fmla="*/ 5 w 46" name="T16"/>
                    <a:gd fmla="*/ 0 h 3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0" w="46">
                      <a:moveTo>
                        <a:pt x="5" y="0"/>
                      </a:moveTo>
                      <a:cubicBezTo>
                        <a:pt x="4" y="0"/>
                        <a:pt x="2" y="1"/>
                        <a:pt x="1" y="2"/>
                      </a:cubicBezTo>
                      <a:cubicBezTo>
                        <a:pt x="0" y="5"/>
                        <a:pt x="1" y="7"/>
                        <a:pt x="3" y="9"/>
                      </a:cubicBezTo>
                      <a:cubicBezTo>
                        <a:pt x="38" y="29"/>
                        <a:pt x="38" y="29"/>
                        <a:pt x="38" y="29"/>
                      </a:cubicBezTo>
                      <a:cubicBezTo>
                        <a:pt x="39" y="30"/>
                        <a:pt x="40" y="30"/>
                        <a:pt x="41" y="30"/>
                      </a:cubicBezTo>
                      <a:cubicBezTo>
                        <a:pt x="42" y="30"/>
                        <a:pt x="44" y="29"/>
                        <a:pt x="44" y="28"/>
                      </a:cubicBezTo>
                      <a:cubicBezTo>
                        <a:pt x="46" y="25"/>
                        <a:pt x="45" y="23"/>
                        <a:pt x="43" y="2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7" y="0"/>
                        <a:pt x="6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69" name="Freeform 55"/>
                <p:cNvSpPr/>
                <p:nvPr/>
              </p:nvSpPr>
              <p:spPr bwMode="auto">
                <a:xfrm>
                  <a:off x="1722438" y="3049588"/>
                  <a:ext cx="169863" cy="109538"/>
                </a:xfrm>
                <a:custGeom>
                  <a:gdLst>
                    <a:gd fmla="*/ 5 w 45" name="T0"/>
                    <a:gd fmla="*/ 0 h 29" name="T1"/>
                    <a:gd fmla="*/ 1 w 45" name="T2"/>
                    <a:gd fmla="*/ 2 h 29" name="T3"/>
                    <a:gd fmla="*/ 2 w 45" name="T4"/>
                    <a:gd fmla="*/ 8 h 29" name="T5"/>
                    <a:gd fmla="*/ 38 w 45" name="T6"/>
                    <a:gd fmla="*/ 29 h 29" name="T7"/>
                    <a:gd fmla="*/ 40 w 45" name="T8"/>
                    <a:gd fmla="*/ 29 h 29" name="T9"/>
                    <a:gd fmla="*/ 44 w 45" name="T10"/>
                    <a:gd fmla="*/ 27 h 29" name="T11"/>
                    <a:gd fmla="*/ 42 w 45" name="T12"/>
                    <a:gd fmla="*/ 21 h 29" name="T13"/>
                    <a:gd fmla="*/ 7 w 45" name="T14"/>
                    <a:gd fmla="*/ 0 h 29" name="T15"/>
                    <a:gd fmla="*/ 5 w 45" name="T16"/>
                    <a:gd fmla="*/ 0 h 2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8" w="45">
                      <a:moveTo>
                        <a:pt x="5" y="0"/>
                      </a:moveTo>
                      <a:cubicBezTo>
                        <a:pt x="3" y="0"/>
                        <a:pt x="2" y="1"/>
                        <a:pt x="1" y="2"/>
                      </a:cubicBezTo>
                      <a:cubicBezTo>
                        <a:pt x="0" y="4"/>
                        <a:pt x="0" y="7"/>
                        <a:pt x="2" y="8"/>
                      </a:cubicBezTo>
                      <a:cubicBezTo>
                        <a:pt x="38" y="29"/>
                        <a:pt x="38" y="29"/>
                        <a:pt x="38" y="29"/>
                      </a:cubicBezTo>
                      <a:cubicBezTo>
                        <a:pt x="38" y="29"/>
                        <a:pt x="39" y="29"/>
                        <a:pt x="40" y="29"/>
                      </a:cubicBezTo>
                      <a:cubicBezTo>
                        <a:pt x="42" y="29"/>
                        <a:pt x="43" y="29"/>
                        <a:pt x="44" y="27"/>
                      </a:cubicBezTo>
                      <a:cubicBezTo>
                        <a:pt x="45" y="25"/>
                        <a:pt x="44" y="22"/>
                        <a:pt x="42" y="21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6" y="0"/>
                        <a:pt x="5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70" name="Freeform 56"/>
                <p:cNvSpPr/>
                <p:nvPr/>
              </p:nvSpPr>
              <p:spPr bwMode="auto">
                <a:xfrm>
                  <a:off x="2886075" y="3035300"/>
                  <a:ext cx="174625" cy="107950"/>
                </a:xfrm>
                <a:custGeom>
                  <a:gdLst>
                    <a:gd fmla="*/ 41 w 46" name="T0"/>
                    <a:gd fmla="*/ 0 h 29" name="T1"/>
                    <a:gd fmla="*/ 38 w 46" name="T2"/>
                    <a:gd fmla="*/ 0 h 29" name="T3"/>
                    <a:gd fmla="*/ 3 w 46" name="T4"/>
                    <a:gd fmla="*/ 21 h 29" name="T5"/>
                    <a:gd fmla="*/ 1 w 46" name="T6"/>
                    <a:gd fmla="*/ 27 h 29" name="T7"/>
                    <a:gd fmla="*/ 5 w 46" name="T8"/>
                    <a:gd fmla="*/ 29 h 29" name="T9"/>
                    <a:gd fmla="*/ 7 w 46" name="T10"/>
                    <a:gd fmla="*/ 29 h 29" name="T11"/>
                    <a:gd fmla="*/ 43 w 46" name="T12"/>
                    <a:gd fmla="*/ 8 h 29" name="T13"/>
                    <a:gd fmla="*/ 44 w 46" name="T14"/>
                    <a:gd fmla="*/ 2 h 29" name="T15"/>
                    <a:gd fmla="*/ 41 w 46" name="T16"/>
                    <a:gd fmla="*/ 0 h 2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8" w="46">
                      <a:moveTo>
                        <a:pt x="41" y="0"/>
                      </a:moveTo>
                      <a:cubicBezTo>
                        <a:pt x="40" y="0"/>
                        <a:pt x="39" y="0"/>
                        <a:pt x="38" y="0"/>
                      </a:cubicBezTo>
                      <a:cubicBezTo>
                        <a:pt x="3" y="21"/>
                        <a:pt x="3" y="21"/>
                        <a:pt x="3" y="21"/>
                      </a:cubicBezTo>
                      <a:cubicBezTo>
                        <a:pt x="1" y="22"/>
                        <a:pt x="0" y="25"/>
                        <a:pt x="1" y="27"/>
                      </a:cubicBezTo>
                      <a:cubicBezTo>
                        <a:pt x="2" y="29"/>
                        <a:pt x="4" y="29"/>
                        <a:pt x="5" y="29"/>
                      </a:cubicBezTo>
                      <a:cubicBezTo>
                        <a:pt x="6" y="29"/>
                        <a:pt x="7" y="29"/>
                        <a:pt x="7" y="29"/>
                      </a:cubicBezTo>
                      <a:cubicBezTo>
                        <a:pt x="43" y="8"/>
                        <a:pt x="43" y="8"/>
                        <a:pt x="43" y="8"/>
                      </a:cubicBezTo>
                      <a:cubicBezTo>
                        <a:pt x="45" y="7"/>
                        <a:pt x="46" y="4"/>
                        <a:pt x="44" y="2"/>
                      </a:cubicBezTo>
                      <a:cubicBezTo>
                        <a:pt x="44" y="1"/>
                        <a:pt x="42" y="0"/>
                        <a:pt x="41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71" name="Freeform 57"/>
                <p:cNvSpPr/>
                <p:nvPr/>
              </p:nvSpPr>
              <p:spPr bwMode="auto">
                <a:xfrm>
                  <a:off x="2682875" y="3865563"/>
                  <a:ext cx="115888" cy="169863"/>
                </a:xfrm>
                <a:custGeom>
                  <a:gdLst>
                    <a:gd fmla="*/ 6 w 31" name="T0"/>
                    <a:gd fmla="*/ 0 h 45" name="T1"/>
                    <a:gd fmla="*/ 3 w 31" name="T2"/>
                    <a:gd fmla="*/ 1 h 45" name="T3"/>
                    <a:gd fmla="*/ 2 w 31" name="T4"/>
                    <a:gd fmla="*/ 7 h 45" name="T5"/>
                    <a:gd fmla="*/ 22 w 31" name="T6"/>
                    <a:gd fmla="*/ 43 h 45" name="T7"/>
                    <a:gd fmla="*/ 26 w 31" name="T8"/>
                    <a:gd fmla="*/ 45 h 45" name="T9"/>
                    <a:gd fmla="*/ 28 w 31" name="T10"/>
                    <a:gd fmla="*/ 44 h 45" name="T11"/>
                    <a:gd fmla="*/ 30 w 31" name="T12"/>
                    <a:gd fmla="*/ 38 h 45" name="T13"/>
                    <a:gd fmla="*/ 9 w 31" name="T14"/>
                    <a:gd fmla="*/ 3 h 45" name="T15"/>
                    <a:gd fmla="*/ 6 w 31" name="T16"/>
                    <a:gd fmla="*/ 0 h 4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5" w="31">
                      <a:moveTo>
                        <a:pt x="6" y="0"/>
                      </a:moveTo>
                      <a:cubicBezTo>
                        <a:pt x="5" y="0"/>
                        <a:pt x="4" y="1"/>
                        <a:pt x="3" y="1"/>
                      </a:cubicBezTo>
                      <a:cubicBezTo>
                        <a:pt x="1" y="2"/>
                        <a:pt x="0" y="5"/>
                        <a:pt x="2" y="7"/>
                      </a:cubicBezTo>
                      <a:cubicBezTo>
                        <a:pt x="22" y="43"/>
                        <a:pt x="22" y="43"/>
                        <a:pt x="22" y="43"/>
                      </a:cubicBezTo>
                      <a:cubicBezTo>
                        <a:pt x="23" y="44"/>
                        <a:pt x="24" y="45"/>
                        <a:pt x="26" y="45"/>
                      </a:cubicBezTo>
                      <a:cubicBezTo>
                        <a:pt x="27" y="45"/>
                        <a:pt x="27" y="45"/>
                        <a:pt x="28" y="44"/>
                      </a:cubicBezTo>
                      <a:cubicBezTo>
                        <a:pt x="30" y="43"/>
                        <a:pt x="31" y="40"/>
                        <a:pt x="30" y="38"/>
                      </a:cubicBezTo>
                      <a:cubicBezTo>
                        <a:pt x="9" y="3"/>
                        <a:pt x="9" y="3"/>
                        <a:pt x="9" y="3"/>
                      </a:cubicBezTo>
                      <a:cubicBezTo>
                        <a:pt x="9" y="1"/>
                        <a:pt x="7" y="0"/>
                        <a:pt x="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72" name="Freeform 58"/>
                <p:cNvSpPr/>
                <p:nvPr/>
              </p:nvSpPr>
              <p:spPr bwMode="auto">
                <a:xfrm>
                  <a:off x="2365375" y="3930650"/>
                  <a:ext cx="33338" cy="187325"/>
                </a:xfrm>
                <a:custGeom>
                  <a:gdLst>
                    <a:gd fmla="*/ 5 w 9" name="T0"/>
                    <a:gd fmla="*/ 0 h 50" name="T1"/>
                    <a:gd fmla="*/ 0 w 9" name="T2"/>
                    <a:gd fmla="*/ 5 h 50" name="T3"/>
                    <a:gd fmla="*/ 0 w 9" name="T4"/>
                    <a:gd fmla="*/ 46 h 50" name="T5"/>
                    <a:gd fmla="*/ 5 w 9" name="T6"/>
                    <a:gd fmla="*/ 50 h 50" name="T7"/>
                    <a:gd fmla="*/ 9 w 9" name="T8"/>
                    <a:gd fmla="*/ 46 h 50" name="T9"/>
                    <a:gd fmla="*/ 9 w 9" name="T10"/>
                    <a:gd fmla="*/ 5 h 50" name="T11"/>
                    <a:gd fmla="*/ 5 w 9" name="T12"/>
                    <a:gd fmla="*/ 0 h 5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0" w="9">
                      <a:moveTo>
                        <a:pt x="5" y="0"/>
                      </a:move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48"/>
                        <a:pt x="2" y="50"/>
                        <a:pt x="5" y="50"/>
                      </a:cubicBezTo>
                      <a:cubicBezTo>
                        <a:pt x="7" y="50"/>
                        <a:pt x="9" y="48"/>
                        <a:pt x="9" y="46"/>
                      </a:cubicBezTo>
                      <a:cubicBezTo>
                        <a:pt x="9" y="5"/>
                        <a:pt x="9" y="5"/>
                        <a:pt x="9" y="5"/>
                      </a:cubicBezTo>
                      <a:cubicBezTo>
                        <a:pt x="9" y="2"/>
                        <a:pt x="7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73" name="Freeform 59"/>
                <p:cNvSpPr/>
                <p:nvPr/>
              </p:nvSpPr>
              <p:spPr bwMode="auto">
                <a:xfrm>
                  <a:off x="2908300" y="3370263"/>
                  <a:ext cx="188913" cy="33338"/>
                </a:xfrm>
                <a:custGeom>
                  <a:gdLst>
                    <a:gd fmla="*/ 45 w 50" name="T0"/>
                    <a:gd fmla="*/ 0 h 9" name="T1"/>
                    <a:gd fmla="*/ 45 w 50" name="T2"/>
                    <a:gd fmla="*/ 0 h 9" name="T3"/>
                    <a:gd fmla="*/ 4 w 50" name="T4"/>
                    <a:gd fmla="*/ 0 h 9" name="T5"/>
                    <a:gd fmla="*/ 4 w 50" name="T6"/>
                    <a:gd fmla="*/ 0 h 9" name="T7"/>
                    <a:gd fmla="*/ 0 w 50" name="T8"/>
                    <a:gd fmla="*/ 4 h 9" name="T9"/>
                    <a:gd fmla="*/ 4 w 50" name="T10"/>
                    <a:gd fmla="*/ 9 h 9" name="T11"/>
                    <a:gd fmla="*/ 45 w 50" name="T12"/>
                    <a:gd fmla="*/ 9 h 9" name="T13"/>
                    <a:gd fmla="*/ 50 w 50" name="T14"/>
                    <a:gd fmla="*/ 4 h 9" name="T15"/>
                    <a:gd fmla="*/ 45 w 50" name="T16"/>
                    <a:gd fmla="*/ 0 h 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9" w="50">
                      <a:moveTo>
                        <a:pt x="45" y="0"/>
                      </a:move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7"/>
                        <a:pt x="2" y="9"/>
                        <a:pt x="4" y="9"/>
                      </a:cubicBezTo>
                      <a:cubicBezTo>
                        <a:pt x="45" y="9"/>
                        <a:pt x="45" y="9"/>
                        <a:pt x="45" y="9"/>
                      </a:cubicBezTo>
                      <a:cubicBezTo>
                        <a:pt x="48" y="9"/>
                        <a:pt x="50" y="7"/>
                        <a:pt x="50" y="4"/>
                      </a:cubicBezTo>
                      <a:cubicBezTo>
                        <a:pt x="50" y="2"/>
                        <a:pt x="48" y="0"/>
                        <a:pt x="4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56" name="Freeform 71"/>
              <p:cNvSpPr/>
              <p:nvPr/>
            </p:nvSpPr>
            <p:spPr bwMode="auto">
              <a:xfrm>
                <a:off x="4018441" y="3123133"/>
                <a:ext cx="517525" cy="101600"/>
              </a:xfrm>
              <a:custGeom>
                <a:gdLst>
                  <a:gd fmla="*/ 0 w 137" name="T0"/>
                  <a:gd fmla="*/ 14 h 27" name="T1"/>
                  <a:gd fmla="*/ 14 w 137" name="T2"/>
                  <a:gd fmla="*/ 0 h 27" name="T3"/>
                  <a:gd fmla="*/ 123 w 137" name="T4"/>
                  <a:gd fmla="*/ 0 h 27" name="T5"/>
                  <a:gd fmla="*/ 137 w 137" name="T6"/>
                  <a:gd fmla="*/ 14 h 27" name="T7"/>
                  <a:gd fmla="*/ 123 w 137" name="T8"/>
                  <a:gd fmla="*/ 27 h 27" name="T9"/>
                  <a:gd fmla="*/ 14 w 137" name="T10"/>
                  <a:gd fmla="*/ 27 h 27" name="T11"/>
                  <a:gd fmla="*/ 0 w 137" name="T12"/>
                  <a:gd fmla="*/ 14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137">
                    <a:moveTo>
                      <a:pt x="0" y="14"/>
                    </a:moveTo>
                    <a:cubicBezTo>
                      <a:pt x="0" y="6"/>
                      <a:pt x="7" y="0"/>
                      <a:pt x="14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31" y="0"/>
                      <a:pt x="137" y="6"/>
                      <a:pt x="137" y="14"/>
                    </a:cubicBezTo>
                    <a:cubicBezTo>
                      <a:pt x="137" y="21"/>
                      <a:pt x="131" y="27"/>
                      <a:pt x="123" y="27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7" y="27"/>
                      <a:pt x="0" y="21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7" name="Freeform 72"/>
              <p:cNvSpPr/>
              <p:nvPr/>
            </p:nvSpPr>
            <p:spPr bwMode="auto">
              <a:xfrm>
                <a:off x="4147028" y="3123133"/>
                <a:ext cx="260350" cy="101600"/>
              </a:xfrm>
              <a:custGeom>
                <a:gdLst>
                  <a:gd fmla="*/ 14 w 69" name="T0"/>
                  <a:gd fmla="*/ 27 h 27" name="T1"/>
                  <a:gd fmla="*/ 69 w 69" name="T2"/>
                  <a:gd fmla="*/ 27 h 27" name="T3"/>
                  <a:gd fmla="*/ 69 w 69" name="T4"/>
                  <a:gd fmla="*/ 0 h 27" name="T5"/>
                  <a:gd fmla="*/ 14 w 69" name="T6"/>
                  <a:gd fmla="*/ 0 h 27" name="T7"/>
                  <a:gd fmla="*/ 0 w 69" name="T8"/>
                  <a:gd fmla="*/ 14 h 27" name="T9"/>
                  <a:gd fmla="*/ 14 w 69" name="T10"/>
                  <a:gd fmla="*/ 27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69">
                    <a:moveTo>
                      <a:pt x="14" y="27"/>
                    </a:moveTo>
                    <a:cubicBezTo>
                      <a:pt x="69" y="27"/>
                      <a:pt x="69" y="27"/>
                      <a:pt x="69" y="27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7" y="0"/>
                      <a:pt x="0" y="6"/>
                      <a:pt x="0" y="14"/>
                    </a:cubicBezTo>
                    <a:cubicBezTo>
                      <a:pt x="0" y="21"/>
                      <a:pt x="7" y="27"/>
                      <a:pt x="14" y="27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8" name="Freeform 73"/>
              <p:cNvSpPr/>
              <p:nvPr/>
            </p:nvSpPr>
            <p:spPr bwMode="auto">
              <a:xfrm>
                <a:off x="4029553" y="3018358"/>
                <a:ext cx="495300" cy="104775"/>
              </a:xfrm>
              <a:custGeom>
                <a:gdLst>
                  <a:gd fmla="*/ 0 w 131" name="T0"/>
                  <a:gd fmla="*/ 14 h 28" name="T1"/>
                  <a:gd fmla="*/ 14 w 131" name="T2"/>
                  <a:gd fmla="*/ 0 h 28" name="T3"/>
                  <a:gd fmla="*/ 118 w 131" name="T4"/>
                  <a:gd fmla="*/ 0 h 28" name="T5"/>
                  <a:gd fmla="*/ 131 w 131" name="T6"/>
                  <a:gd fmla="*/ 14 h 28" name="T7"/>
                  <a:gd fmla="*/ 118 w 131" name="T8"/>
                  <a:gd fmla="*/ 28 h 28" name="T9"/>
                  <a:gd fmla="*/ 14 w 131" name="T10"/>
                  <a:gd fmla="*/ 28 h 28" name="T11"/>
                  <a:gd fmla="*/ 0 w 131" name="T12"/>
                  <a:gd fmla="*/ 14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131">
                    <a:moveTo>
                      <a:pt x="0" y="14"/>
                    </a:moveTo>
                    <a:cubicBezTo>
                      <a:pt x="0" y="6"/>
                      <a:pt x="6" y="0"/>
                      <a:pt x="14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25" y="0"/>
                      <a:pt x="131" y="6"/>
                      <a:pt x="131" y="14"/>
                    </a:cubicBezTo>
                    <a:cubicBezTo>
                      <a:pt x="131" y="21"/>
                      <a:pt x="125" y="28"/>
                      <a:pt x="118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6" y="28"/>
                      <a:pt x="0" y="21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9" name="Freeform 74"/>
              <p:cNvSpPr/>
              <p:nvPr/>
            </p:nvSpPr>
            <p:spPr bwMode="auto">
              <a:xfrm>
                <a:off x="4152584" y="3018358"/>
                <a:ext cx="249238" cy="104775"/>
              </a:xfrm>
              <a:custGeom>
                <a:gdLst>
                  <a:gd fmla="*/ 14 w 66" name="T0"/>
                  <a:gd fmla="*/ 28 h 28" name="T1"/>
                  <a:gd fmla="*/ 66 w 66" name="T2"/>
                  <a:gd fmla="*/ 28 h 28" name="T3"/>
                  <a:gd fmla="*/ 66 w 66" name="T4"/>
                  <a:gd fmla="*/ 0 h 28" name="T5"/>
                  <a:gd fmla="*/ 14 w 66" name="T6"/>
                  <a:gd fmla="*/ 0 h 28" name="T7"/>
                  <a:gd fmla="*/ 0 w 66" name="T8"/>
                  <a:gd fmla="*/ 14 h 28" name="T9"/>
                  <a:gd fmla="*/ 14 w 66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66">
                    <a:moveTo>
                      <a:pt x="14" y="28"/>
                    </a:moveTo>
                    <a:cubicBezTo>
                      <a:pt x="66" y="28"/>
                      <a:pt x="66" y="28"/>
                      <a:pt x="66" y="28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1"/>
                      <a:pt x="6" y="28"/>
                      <a:pt x="14" y="28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0" name="Freeform 75"/>
              <p:cNvSpPr/>
              <p:nvPr/>
            </p:nvSpPr>
            <p:spPr bwMode="auto">
              <a:xfrm>
                <a:off x="4041459" y="2911996"/>
                <a:ext cx="471488" cy="106363"/>
              </a:xfrm>
              <a:custGeom>
                <a:gdLst>
                  <a:gd fmla="*/ 0 w 125" name="T0"/>
                  <a:gd fmla="*/ 14 h 28" name="T1"/>
                  <a:gd fmla="*/ 13 w 125" name="T2"/>
                  <a:gd fmla="*/ 0 h 28" name="T3"/>
                  <a:gd fmla="*/ 112 w 125" name="T4"/>
                  <a:gd fmla="*/ 0 h 28" name="T5"/>
                  <a:gd fmla="*/ 125 w 125" name="T6"/>
                  <a:gd fmla="*/ 14 h 28" name="T7"/>
                  <a:gd fmla="*/ 112 w 125" name="T8"/>
                  <a:gd fmla="*/ 28 h 28" name="T9"/>
                  <a:gd fmla="*/ 13 w 125" name="T10"/>
                  <a:gd fmla="*/ 28 h 28" name="T11"/>
                  <a:gd fmla="*/ 0 w 125" name="T12"/>
                  <a:gd fmla="*/ 14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125">
                    <a:moveTo>
                      <a:pt x="0" y="14"/>
                    </a:moveTo>
                    <a:cubicBezTo>
                      <a:pt x="0" y="6"/>
                      <a:pt x="6" y="0"/>
                      <a:pt x="13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19" y="0"/>
                      <a:pt x="125" y="6"/>
                      <a:pt x="125" y="14"/>
                    </a:cubicBezTo>
                    <a:cubicBezTo>
                      <a:pt x="125" y="22"/>
                      <a:pt x="119" y="28"/>
                      <a:pt x="112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6" y="28"/>
                      <a:pt x="0" y="22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1" name="Freeform 76"/>
              <p:cNvSpPr/>
              <p:nvPr/>
            </p:nvSpPr>
            <p:spPr bwMode="auto">
              <a:xfrm>
                <a:off x="4158934" y="2911996"/>
                <a:ext cx="236538" cy="106363"/>
              </a:xfrm>
              <a:custGeom>
                <a:gdLst>
                  <a:gd fmla="*/ 13 w 63" name="T0"/>
                  <a:gd fmla="*/ 28 h 28" name="T1"/>
                  <a:gd fmla="*/ 63 w 63" name="T2"/>
                  <a:gd fmla="*/ 28 h 28" name="T3"/>
                  <a:gd fmla="*/ 63 w 63" name="T4"/>
                  <a:gd fmla="*/ 0 h 28" name="T5"/>
                  <a:gd fmla="*/ 13 w 63" name="T6"/>
                  <a:gd fmla="*/ 0 h 28" name="T7"/>
                  <a:gd fmla="*/ 0 w 63" name="T8"/>
                  <a:gd fmla="*/ 14 h 28" name="T9"/>
                  <a:gd fmla="*/ 13 w 63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62">
                    <a:moveTo>
                      <a:pt x="13" y="28"/>
                    </a:moveTo>
                    <a:cubicBezTo>
                      <a:pt x="63" y="28"/>
                      <a:pt x="63" y="28"/>
                      <a:pt x="63" y="28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8"/>
                      <a:pt x="13" y="28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2" name="Freeform 77"/>
              <p:cNvSpPr/>
              <p:nvPr/>
            </p:nvSpPr>
            <p:spPr bwMode="auto">
              <a:xfrm>
                <a:off x="4104959" y="2818333"/>
                <a:ext cx="344488" cy="93663"/>
              </a:xfrm>
              <a:custGeom>
                <a:gdLst>
                  <a:gd fmla="*/ 91 w 91" name="T0"/>
                  <a:gd fmla="*/ 25 h 25" name="T1"/>
                  <a:gd fmla="*/ 0 w 91" name="T2"/>
                  <a:gd fmla="*/ 25 h 25" name="T3"/>
                  <a:gd fmla="*/ 46 w 91" name="T4"/>
                  <a:gd fmla="*/ 0 h 25" name="T5"/>
                  <a:gd fmla="*/ 91 w 91" name="T6"/>
                  <a:gd fmla="*/ 25 h 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5" w="91">
                    <a:moveTo>
                      <a:pt x="91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10"/>
                      <a:pt x="24" y="0"/>
                      <a:pt x="46" y="0"/>
                    </a:cubicBezTo>
                    <a:cubicBezTo>
                      <a:pt x="67" y="0"/>
                      <a:pt x="91" y="10"/>
                      <a:pt x="91" y="25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3" name="Freeform 78"/>
              <p:cNvSpPr/>
              <p:nvPr/>
            </p:nvSpPr>
            <p:spPr bwMode="auto">
              <a:xfrm>
                <a:off x="4190684" y="2818333"/>
                <a:ext cx="173038" cy="93663"/>
              </a:xfrm>
              <a:custGeom>
                <a:gdLst>
                  <a:gd fmla="*/ 46 w 46" name="T0"/>
                  <a:gd fmla="*/ 0 h 25" name="T1"/>
                  <a:gd fmla="*/ 46 w 46" name="T2"/>
                  <a:gd fmla="*/ 0 h 25" name="T3"/>
                  <a:gd fmla="*/ 0 w 46" name="T4"/>
                  <a:gd fmla="*/ 25 h 25" name="T5"/>
                  <a:gd fmla="*/ 46 w 46" name="T6"/>
                  <a:gd fmla="*/ 25 h 25" name="T7"/>
                  <a:gd fmla="*/ 46 w 46" name="T8"/>
                  <a:gd fmla="*/ 0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46">
                    <a:moveTo>
                      <a:pt x="46" y="0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24" y="0"/>
                      <a:pt x="0" y="10"/>
                      <a:pt x="0" y="25"/>
                    </a:cubicBezTo>
                    <a:cubicBezTo>
                      <a:pt x="46" y="25"/>
                      <a:pt x="46" y="25"/>
                      <a:pt x="46" y="25"/>
                    </a:cubicBez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4" name="Rectangle 79"/>
              <p:cNvSpPr>
                <a:spLocks noChangeArrowheads="1"/>
              </p:cNvSpPr>
              <p:nvPr/>
            </p:nvSpPr>
            <p:spPr bwMode="auto">
              <a:xfrm>
                <a:off x="4254344" y="0"/>
                <a:ext cx="45719" cy="2829446"/>
              </a:xfrm>
              <a:prstGeom prst="rect">
                <a:avLst/>
              </a:pr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52" name="文本框 66"/>
            <p:cNvSpPr txBox="1">
              <a:spLocks noChangeArrowheads="1"/>
            </p:cNvSpPr>
            <p:nvPr/>
          </p:nvSpPr>
          <p:spPr bwMode="auto">
            <a:xfrm>
              <a:off x="3731424" y="3578910"/>
              <a:ext cx="1111248" cy="701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685800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685800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685800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685800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en-US" sz="40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03</a:t>
              </a: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8834568" y="-1186122"/>
            <a:ext cx="1446213" cy="4694758"/>
            <a:chOff x="3549141" y="0"/>
            <a:chExt cx="1446213" cy="4694758"/>
          </a:xfrm>
        </p:grpSpPr>
        <p:grpSp>
          <p:nvGrpSpPr>
            <p:cNvPr id="75" name="组合 74"/>
            <p:cNvGrpSpPr/>
            <p:nvPr/>
          </p:nvGrpSpPr>
          <p:grpSpPr>
            <a:xfrm>
              <a:off x="3549141" y="0"/>
              <a:ext cx="1446213" cy="4694758"/>
              <a:chOff x="3549141" y="0"/>
              <a:chExt cx="1446213" cy="4694758"/>
            </a:xfrm>
          </p:grpSpPr>
          <p:sp>
            <p:nvSpPr>
              <p:cNvPr id="77" name="Freeform 109"/>
              <p:cNvSpPr/>
              <p:nvPr/>
            </p:nvSpPr>
            <p:spPr bwMode="auto">
              <a:xfrm>
                <a:off x="3773086" y="3212230"/>
                <a:ext cx="1008234" cy="1246726"/>
              </a:xfrm>
              <a:custGeom>
                <a:gdLst>
                  <a:gd fmla="*/ 168 w 335" name="T0"/>
                  <a:gd fmla="*/ 415 h 415" name="T1"/>
                  <a:gd fmla="*/ 335 w 335" name="T2"/>
                  <a:gd fmla="*/ 247 h 415" name="T3"/>
                  <a:gd fmla="*/ 313 w 335" name="T4"/>
                  <a:gd fmla="*/ 164 h 415" name="T5"/>
                  <a:gd fmla="*/ 254 w 335" name="T6"/>
                  <a:gd fmla="*/ 41 h 415" name="T7"/>
                  <a:gd fmla="*/ 215 w 335" name="T8"/>
                  <a:gd fmla="*/ 0 h 415" name="T9"/>
                  <a:gd fmla="*/ 168 w 335" name="T10"/>
                  <a:gd fmla="*/ 0 h 415" name="T11"/>
                  <a:gd fmla="*/ 120 w 335" name="T12"/>
                  <a:gd fmla="*/ 0 h 415" name="T13"/>
                  <a:gd fmla="*/ 81 w 335" name="T14"/>
                  <a:gd fmla="*/ 41 h 415" name="T15"/>
                  <a:gd fmla="*/ 23 w 335" name="T16"/>
                  <a:gd fmla="*/ 164 h 415" name="T17"/>
                  <a:gd fmla="*/ 0 w 335" name="T18"/>
                  <a:gd fmla="*/ 247 h 415" name="T19"/>
                  <a:gd fmla="*/ 168 w 335" name="T20"/>
                  <a:gd fmla="*/ 415 h 41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15" w="335">
                    <a:moveTo>
                      <a:pt x="168" y="415"/>
                    </a:moveTo>
                    <a:cubicBezTo>
                      <a:pt x="260" y="415"/>
                      <a:pt x="335" y="340"/>
                      <a:pt x="335" y="247"/>
                    </a:cubicBezTo>
                    <a:cubicBezTo>
                      <a:pt x="335" y="217"/>
                      <a:pt x="326" y="189"/>
                      <a:pt x="313" y="164"/>
                    </a:cubicBezTo>
                    <a:cubicBezTo>
                      <a:pt x="272" y="90"/>
                      <a:pt x="261" y="82"/>
                      <a:pt x="254" y="41"/>
                    </a:cubicBezTo>
                    <a:cubicBezTo>
                      <a:pt x="248" y="8"/>
                      <a:pt x="241" y="0"/>
                      <a:pt x="215" y="0"/>
                    </a:cubicBezTo>
                    <a:cubicBezTo>
                      <a:pt x="204" y="0"/>
                      <a:pt x="186" y="0"/>
                      <a:pt x="168" y="0"/>
                    </a:cubicBezTo>
                    <a:cubicBezTo>
                      <a:pt x="149" y="0"/>
                      <a:pt x="131" y="0"/>
                      <a:pt x="120" y="0"/>
                    </a:cubicBezTo>
                    <a:cubicBezTo>
                      <a:pt x="95" y="0"/>
                      <a:pt x="87" y="8"/>
                      <a:pt x="81" y="41"/>
                    </a:cubicBezTo>
                    <a:cubicBezTo>
                      <a:pt x="75" y="82"/>
                      <a:pt x="64" y="90"/>
                      <a:pt x="23" y="164"/>
                    </a:cubicBezTo>
                    <a:cubicBezTo>
                      <a:pt x="9" y="188"/>
                      <a:pt x="0" y="217"/>
                      <a:pt x="0" y="247"/>
                    </a:cubicBezTo>
                    <a:cubicBezTo>
                      <a:pt x="0" y="340"/>
                      <a:pt x="75" y="415"/>
                      <a:pt x="168" y="415"/>
                    </a:cubicBezTo>
                    <a:close/>
                  </a:path>
                </a:pathLst>
              </a:custGeom>
              <a:solidFill>
                <a:srgbClr val="F3F3F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cxnSp>
            <p:nvCxnSpPr>
              <p:cNvPr id="78" name="直接连接符 77"/>
              <p:cNvCxnSpPr/>
              <p:nvPr/>
            </p:nvCxnSpPr>
            <p:spPr>
              <a:xfrm flipV="1">
                <a:off x="4312763" y="11905"/>
                <a:ext cx="170497" cy="2829446"/>
              </a:xfrm>
              <a:prstGeom prst="line">
                <a:avLst/>
              </a:prstGeom>
              <a:ln w="44450">
                <a:solidFill>
                  <a:schemeClr val="bg1">
                    <a:alpha val="32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9" name="组合 78"/>
              <p:cNvGrpSpPr/>
              <p:nvPr/>
            </p:nvGrpSpPr>
            <p:grpSpPr>
              <a:xfrm>
                <a:off x="3549141" y="3612083"/>
                <a:ext cx="1446213" cy="1082675"/>
                <a:chOff x="1651000" y="3035300"/>
                <a:chExt cx="1446213" cy="1082675"/>
              </a:xfrm>
            </p:grpSpPr>
            <p:sp>
              <p:nvSpPr>
                <p:cNvPr id="89" name="Freeform 51"/>
                <p:cNvSpPr/>
                <p:nvPr/>
              </p:nvSpPr>
              <p:spPr bwMode="auto">
                <a:xfrm>
                  <a:off x="1651000" y="3370263"/>
                  <a:ext cx="188913" cy="33338"/>
                </a:xfrm>
                <a:custGeom>
                  <a:gdLst>
                    <a:gd fmla="*/ 46 w 50" name="T0"/>
                    <a:gd fmla="*/ 0 h 9" name="T1"/>
                    <a:gd fmla="*/ 5 w 50" name="T2"/>
                    <a:gd fmla="*/ 0 h 9" name="T3"/>
                    <a:gd fmla="*/ 5 w 50" name="T4"/>
                    <a:gd fmla="*/ 0 h 9" name="T5"/>
                    <a:gd fmla="*/ 0 w 50" name="T6"/>
                    <a:gd fmla="*/ 4 h 9" name="T7"/>
                    <a:gd fmla="*/ 5 w 50" name="T8"/>
                    <a:gd fmla="*/ 9 h 9" name="T9"/>
                    <a:gd fmla="*/ 46 w 50" name="T10"/>
                    <a:gd fmla="*/ 9 h 9" name="T11"/>
                    <a:gd fmla="*/ 50 w 50" name="T12"/>
                    <a:gd fmla="*/ 4 h 9" name="T13"/>
                    <a:gd fmla="*/ 46 w 50" name="T14"/>
                    <a:gd fmla="*/ 0 h 9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9" w="50">
                      <a:moveTo>
                        <a:pt x="46" y="0"/>
                      </a:move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7"/>
                        <a:pt x="2" y="9"/>
                        <a:pt x="5" y="9"/>
                      </a:cubicBezTo>
                      <a:cubicBezTo>
                        <a:pt x="46" y="9"/>
                        <a:pt x="46" y="9"/>
                        <a:pt x="46" y="9"/>
                      </a:cubicBezTo>
                      <a:cubicBezTo>
                        <a:pt x="48" y="9"/>
                        <a:pt x="50" y="7"/>
                        <a:pt x="50" y="4"/>
                      </a:cubicBezTo>
                      <a:cubicBezTo>
                        <a:pt x="50" y="2"/>
                        <a:pt x="48" y="0"/>
                        <a:pt x="4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0" name="Freeform 52"/>
                <p:cNvSpPr/>
                <p:nvPr/>
              </p:nvSpPr>
              <p:spPr bwMode="auto">
                <a:xfrm>
                  <a:off x="1722438" y="3625850"/>
                  <a:ext cx="169863" cy="112713"/>
                </a:xfrm>
                <a:custGeom>
                  <a:gdLst>
                    <a:gd fmla="*/ 40 w 45" name="T0"/>
                    <a:gd fmla="*/ 0 h 30" name="T1"/>
                    <a:gd fmla="*/ 38 w 45" name="T2"/>
                    <a:gd fmla="*/ 1 h 30" name="T3"/>
                    <a:gd fmla="*/ 2 w 45" name="T4"/>
                    <a:gd fmla="*/ 21 h 30" name="T5"/>
                    <a:gd fmla="*/ 1 w 45" name="T6"/>
                    <a:gd fmla="*/ 28 h 30" name="T7"/>
                    <a:gd fmla="*/ 5 w 45" name="T8"/>
                    <a:gd fmla="*/ 30 h 30" name="T9"/>
                    <a:gd fmla="*/ 7 w 45" name="T10"/>
                    <a:gd fmla="*/ 29 h 30" name="T11"/>
                    <a:gd fmla="*/ 42 w 45" name="T12"/>
                    <a:gd fmla="*/ 9 h 30" name="T13"/>
                    <a:gd fmla="*/ 44 w 45" name="T14"/>
                    <a:gd fmla="*/ 2 h 30" name="T15"/>
                    <a:gd fmla="*/ 40 w 45" name="T16"/>
                    <a:gd fmla="*/ 0 h 3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0" w="45">
                      <a:moveTo>
                        <a:pt x="40" y="0"/>
                      </a:moveTo>
                      <a:cubicBezTo>
                        <a:pt x="39" y="0"/>
                        <a:pt x="38" y="0"/>
                        <a:pt x="38" y="1"/>
                      </a:cubicBezTo>
                      <a:cubicBezTo>
                        <a:pt x="2" y="21"/>
                        <a:pt x="2" y="21"/>
                        <a:pt x="2" y="21"/>
                      </a:cubicBezTo>
                      <a:cubicBezTo>
                        <a:pt x="0" y="23"/>
                        <a:pt x="0" y="25"/>
                        <a:pt x="1" y="28"/>
                      </a:cubicBezTo>
                      <a:cubicBezTo>
                        <a:pt x="2" y="29"/>
                        <a:pt x="3" y="30"/>
                        <a:pt x="5" y="30"/>
                      </a:cubicBezTo>
                      <a:cubicBezTo>
                        <a:pt x="5" y="30"/>
                        <a:pt x="6" y="30"/>
                        <a:pt x="7" y="29"/>
                      </a:cubicBezTo>
                      <a:cubicBezTo>
                        <a:pt x="42" y="9"/>
                        <a:pt x="42" y="9"/>
                        <a:pt x="42" y="9"/>
                      </a:cubicBezTo>
                      <a:cubicBezTo>
                        <a:pt x="44" y="7"/>
                        <a:pt x="45" y="5"/>
                        <a:pt x="44" y="2"/>
                      </a:cubicBezTo>
                      <a:cubicBezTo>
                        <a:pt x="43" y="1"/>
                        <a:pt x="42" y="0"/>
                        <a:pt x="40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1" name="Freeform 53"/>
                <p:cNvSpPr/>
                <p:nvPr/>
              </p:nvSpPr>
              <p:spPr bwMode="auto">
                <a:xfrm>
                  <a:off x="1979613" y="3851275"/>
                  <a:ext cx="117475" cy="168275"/>
                </a:xfrm>
                <a:custGeom>
                  <a:gdLst>
                    <a:gd fmla="*/ 26 w 31" name="T0"/>
                    <a:gd fmla="*/ 0 h 45" name="T1"/>
                    <a:gd fmla="*/ 22 w 31" name="T2"/>
                    <a:gd fmla="*/ 3 h 45" name="T3"/>
                    <a:gd fmla="*/ 2 w 31" name="T4"/>
                    <a:gd fmla="*/ 38 h 45" name="T5"/>
                    <a:gd fmla="*/ 3 w 31" name="T6"/>
                    <a:gd fmla="*/ 44 h 45" name="T7"/>
                    <a:gd fmla="*/ 5 w 31" name="T8"/>
                    <a:gd fmla="*/ 45 h 45" name="T9"/>
                    <a:gd fmla="*/ 9 w 31" name="T10"/>
                    <a:gd fmla="*/ 43 h 45" name="T11"/>
                    <a:gd fmla="*/ 30 w 31" name="T12"/>
                    <a:gd fmla="*/ 7 h 45" name="T13"/>
                    <a:gd fmla="*/ 28 w 31" name="T14"/>
                    <a:gd fmla="*/ 1 h 45" name="T15"/>
                    <a:gd fmla="*/ 26 w 31" name="T16"/>
                    <a:gd fmla="*/ 0 h 4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5" w="31">
                      <a:moveTo>
                        <a:pt x="26" y="0"/>
                      </a:moveTo>
                      <a:cubicBezTo>
                        <a:pt x="24" y="0"/>
                        <a:pt x="23" y="1"/>
                        <a:pt x="22" y="3"/>
                      </a:cubicBezTo>
                      <a:cubicBezTo>
                        <a:pt x="2" y="38"/>
                        <a:pt x="2" y="38"/>
                        <a:pt x="2" y="38"/>
                      </a:cubicBezTo>
                      <a:cubicBezTo>
                        <a:pt x="0" y="40"/>
                        <a:pt x="1" y="43"/>
                        <a:pt x="3" y="44"/>
                      </a:cubicBezTo>
                      <a:cubicBezTo>
                        <a:pt x="4" y="45"/>
                        <a:pt x="5" y="45"/>
                        <a:pt x="5" y="45"/>
                      </a:cubicBezTo>
                      <a:cubicBezTo>
                        <a:pt x="7" y="45"/>
                        <a:pt x="8" y="44"/>
                        <a:pt x="9" y="43"/>
                      </a:cubicBezTo>
                      <a:cubicBezTo>
                        <a:pt x="30" y="7"/>
                        <a:pt x="30" y="7"/>
                        <a:pt x="30" y="7"/>
                      </a:cubicBezTo>
                      <a:cubicBezTo>
                        <a:pt x="31" y="5"/>
                        <a:pt x="30" y="2"/>
                        <a:pt x="28" y="1"/>
                      </a:cubicBezTo>
                      <a:cubicBezTo>
                        <a:pt x="27" y="1"/>
                        <a:pt x="26" y="0"/>
                        <a:pt x="2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2" name="Freeform 54"/>
                <p:cNvSpPr/>
                <p:nvPr/>
              </p:nvSpPr>
              <p:spPr bwMode="auto">
                <a:xfrm>
                  <a:off x="2886075" y="3640138"/>
                  <a:ext cx="174625" cy="112713"/>
                </a:xfrm>
                <a:custGeom>
                  <a:gdLst>
                    <a:gd fmla="*/ 5 w 46" name="T0"/>
                    <a:gd fmla="*/ 0 h 30" name="T1"/>
                    <a:gd fmla="*/ 1 w 46" name="T2"/>
                    <a:gd fmla="*/ 2 h 30" name="T3"/>
                    <a:gd fmla="*/ 3 w 46" name="T4"/>
                    <a:gd fmla="*/ 9 h 30" name="T5"/>
                    <a:gd fmla="*/ 38 w 46" name="T6"/>
                    <a:gd fmla="*/ 29 h 30" name="T7"/>
                    <a:gd fmla="*/ 41 w 46" name="T8"/>
                    <a:gd fmla="*/ 30 h 30" name="T9"/>
                    <a:gd fmla="*/ 44 w 46" name="T10"/>
                    <a:gd fmla="*/ 28 h 30" name="T11"/>
                    <a:gd fmla="*/ 43 w 46" name="T12"/>
                    <a:gd fmla="*/ 21 h 30" name="T13"/>
                    <a:gd fmla="*/ 7 w 46" name="T14"/>
                    <a:gd fmla="*/ 1 h 30" name="T15"/>
                    <a:gd fmla="*/ 5 w 46" name="T16"/>
                    <a:gd fmla="*/ 0 h 3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0" w="46">
                      <a:moveTo>
                        <a:pt x="5" y="0"/>
                      </a:moveTo>
                      <a:cubicBezTo>
                        <a:pt x="4" y="0"/>
                        <a:pt x="2" y="1"/>
                        <a:pt x="1" y="2"/>
                      </a:cubicBezTo>
                      <a:cubicBezTo>
                        <a:pt x="0" y="5"/>
                        <a:pt x="1" y="7"/>
                        <a:pt x="3" y="9"/>
                      </a:cubicBezTo>
                      <a:cubicBezTo>
                        <a:pt x="38" y="29"/>
                        <a:pt x="38" y="29"/>
                        <a:pt x="38" y="29"/>
                      </a:cubicBezTo>
                      <a:cubicBezTo>
                        <a:pt x="39" y="30"/>
                        <a:pt x="40" y="30"/>
                        <a:pt x="41" y="30"/>
                      </a:cubicBezTo>
                      <a:cubicBezTo>
                        <a:pt x="42" y="30"/>
                        <a:pt x="44" y="29"/>
                        <a:pt x="44" y="28"/>
                      </a:cubicBezTo>
                      <a:cubicBezTo>
                        <a:pt x="46" y="25"/>
                        <a:pt x="45" y="23"/>
                        <a:pt x="43" y="2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7" y="0"/>
                        <a:pt x="6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3" name="Freeform 55"/>
                <p:cNvSpPr/>
                <p:nvPr/>
              </p:nvSpPr>
              <p:spPr bwMode="auto">
                <a:xfrm>
                  <a:off x="1722438" y="3049588"/>
                  <a:ext cx="169863" cy="109538"/>
                </a:xfrm>
                <a:custGeom>
                  <a:gdLst>
                    <a:gd fmla="*/ 5 w 45" name="T0"/>
                    <a:gd fmla="*/ 0 h 29" name="T1"/>
                    <a:gd fmla="*/ 1 w 45" name="T2"/>
                    <a:gd fmla="*/ 2 h 29" name="T3"/>
                    <a:gd fmla="*/ 2 w 45" name="T4"/>
                    <a:gd fmla="*/ 8 h 29" name="T5"/>
                    <a:gd fmla="*/ 38 w 45" name="T6"/>
                    <a:gd fmla="*/ 29 h 29" name="T7"/>
                    <a:gd fmla="*/ 40 w 45" name="T8"/>
                    <a:gd fmla="*/ 29 h 29" name="T9"/>
                    <a:gd fmla="*/ 44 w 45" name="T10"/>
                    <a:gd fmla="*/ 27 h 29" name="T11"/>
                    <a:gd fmla="*/ 42 w 45" name="T12"/>
                    <a:gd fmla="*/ 21 h 29" name="T13"/>
                    <a:gd fmla="*/ 7 w 45" name="T14"/>
                    <a:gd fmla="*/ 0 h 29" name="T15"/>
                    <a:gd fmla="*/ 5 w 45" name="T16"/>
                    <a:gd fmla="*/ 0 h 2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8" w="45">
                      <a:moveTo>
                        <a:pt x="5" y="0"/>
                      </a:moveTo>
                      <a:cubicBezTo>
                        <a:pt x="3" y="0"/>
                        <a:pt x="2" y="1"/>
                        <a:pt x="1" y="2"/>
                      </a:cubicBezTo>
                      <a:cubicBezTo>
                        <a:pt x="0" y="4"/>
                        <a:pt x="0" y="7"/>
                        <a:pt x="2" y="8"/>
                      </a:cubicBezTo>
                      <a:cubicBezTo>
                        <a:pt x="38" y="29"/>
                        <a:pt x="38" y="29"/>
                        <a:pt x="38" y="29"/>
                      </a:cubicBezTo>
                      <a:cubicBezTo>
                        <a:pt x="38" y="29"/>
                        <a:pt x="39" y="29"/>
                        <a:pt x="40" y="29"/>
                      </a:cubicBezTo>
                      <a:cubicBezTo>
                        <a:pt x="42" y="29"/>
                        <a:pt x="43" y="29"/>
                        <a:pt x="44" y="27"/>
                      </a:cubicBezTo>
                      <a:cubicBezTo>
                        <a:pt x="45" y="25"/>
                        <a:pt x="44" y="22"/>
                        <a:pt x="42" y="21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6" y="0"/>
                        <a:pt x="5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4" name="Freeform 56"/>
                <p:cNvSpPr/>
                <p:nvPr/>
              </p:nvSpPr>
              <p:spPr bwMode="auto">
                <a:xfrm>
                  <a:off x="2886075" y="3035300"/>
                  <a:ext cx="174625" cy="107950"/>
                </a:xfrm>
                <a:custGeom>
                  <a:gdLst>
                    <a:gd fmla="*/ 41 w 46" name="T0"/>
                    <a:gd fmla="*/ 0 h 29" name="T1"/>
                    <a:gd fmla="*/ 38 w 46" name="T2"/>
                    <a:gd fmla="*/ 0 h 29" name="T3"/>
                    <a:gd fmla="*/ 3 w 46" name="T4"/>
                    <a:gd fmla="*/ 21 h 29" name="T5"/>
                    <a:gd fmla="*/ 1 w 46" name="T6"/>
                    <a:gd fmla="*/ 27 h 29" name="T7"/>
                    <a:gd fmla="*/ 5 w 46" name="T8"/>
                    <a:gd fmla="*/ 29 h 29" name="T9"/>
                    <a:gd fmla="*/ 7 w 46" name="T10"/>
                    <a:gd fmla="*/ 29 h 29" name="T11"/>
                    <a:gd fmla="*/ 43 w 46" name="T12"/>
                    <a:gd fmla="*/ 8 h 29" name="T13"/>
                    <a:gd fmla="*/ 44 w 46" name="T14"/>
                    <a:gd fmla="*/ 2 h 29" name="T15"/>
                    <a:gd fmla="*/ 41 w 46" name="T16"/>
                    <a:gd fmla="*/ 0 h 2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28" w="46">
                      <a:moveTo>
                        <a:pt x="41" y="0"/>
                      </a:moveTo>
                      <a:cubicBezTo>
                        <a:pt x="40" y="0"/>
                        <a:pt x="39" y="0"/>
                        <a:pt x="38" y="0"/>
                      </a:cubicBezTo>
                      <a:cubicBezTo>
                        <a:pt x="3" y="21"/>
                        <a:pt x="3" y="21"/>
                        <a:pt x="3" y="21"/>
                      </a:cubicBezTo>
                      <a:cubicBezTo>
                        <a:pt x="1" y="22"/>
                        <a:pt x="0" y="25"/>
                        <a:pt x="1" y="27"/>
                      </a:cubicBezTo>
                      <a:cubicBezTo>
                        <a:pt x="2" y="29"/>
                        <a:pt x="4" y="29"/>
                        <a:pt x="5" y="29"/>
                      </a:cubicBezTo>
                      <a:cubicBezTo>
                        <a:pt x="6" y="29"/>
                        <a:pt x="7" y="29"/>
                        <a:pt x="7" y="29"/>
                      </a:cubicBezTo>
                      <a:cubicBezTo>
                        <a:pt x="43" y="8"/>
                        <a:pt x="43" y="8"/>
                        <a:pt x="43" y="8"/>
                      </a:cubicBezTo>
                      <a:cubicBezTo>
                        <a:pt x="45" y="7"/>
                        <a:pt x="46" y="4"/>
                        <a:pt x="44" y="2"/>
                      </a:cubicBezTo>
                      <a:cubicBezTo>
                        <a:pt x="44" y="1"/>
                        <a:pt x="42" y="0"/>
                        <a:pt x="41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5" name="Freeform 57"/>
                <p:cNvSpPr/>
                <p:nvPr/>
              </p:nvSpPr>
              <p:spPr bwMode="auto">
                <a:xfrm>
                  <a:off x="2682875" y="3865563"/>
                  <a:ext cx="115888" cy="169863"/>
                </a:xfrm>
                <a:custGeom>
                  <a:gdLst>
                    <a:gd fmla="*/ 6 w 31" name="T0"/>
                    <a:gd fmla="*/ 0 h 45" name="T1"/>
                    <a:gd fmla="*/ 3 w 31" name="T2"/>
                    <a:gd fmla="*/ 1 h 45" name="T3"/>
                    <a:gd fmla="*/ 2 w 31" name="T4"/>
                    <a:gd fmla="*/ 7 h 45" name="T5"/>
                    <a:gd fmla="*/ 22 w 31" name="T6"/>
                    <a:gd fmla="*/ 43 h 45" name="T7"/>
                    <a:gd fmla="*/ 26 w 31" name="T8"/>
                    <a:gd fmla="*/ 45 h 45" name="T9"/>
                    <a:gd fmla="*/ 28 w 31" name="T10"/>
                    <a:gd fmla="*/ 44 h 45" name="T11"/>
                    <a:gd fmla="*/ 30 w 31" name="T12"/>
                    <a:gd fmla="*/ 38 h 45" name="T13"/>
                    <a:gd fmla="*/ 9 w 31" name="T14"/>
                    <a:gd fmla="*/ 3 h 45" name="T15"/>
                    <a:gd fmla="*/ 6 w 31" name="T16"/>
                    <a:gd fmla="*/ 0 h 4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5" w="31">
                      <a:moveTo>
                        <a:pt x="6" y="0"/>
                      </a:moveTo>
                      <a:cubicBezTo>
                        <a:pt x="5" y="0"/>
                        <a:pt x="4" y="1"/>
                        <a:pt x="3" y="1"/>
                      </a:cubicBezTo>
                      <a:cubicBezTo>
                        <a:pt x="1" y="2"/>
                        <a:pt x="0" y="5"/>
                        <a:pt x="2" y="7"/>
                      </a:cubicBezTo>
                      <a:cubicBezTo>
                        <a:pt x="22" y="43"/>
                        <a:pt x="22" y="43"/>
                        <a:pt x="22" y="43"/>
                      </a:cubicBezTo>
                      <a:cubicBezTo>
                        <a:pt x="23" y="44"/>
                        <a:pt x="24" y="45"/>
                        <a:pt x="26" y="45"/>
                      </a:cubicBezTo>
                      <a:cubicBezTo>
                        <a:pt x="27" y="45"/>
                        <a:pt x="27" y="45"/>
                        <a:pt x="28" y="44"/>
                      </a:cubicBezTo>
                      <a:cubicBezTo>
                        <a:pt x="30" y="43"/>
                        <a:pt x="31" y="40"/>
                        <a:pt x="30" y="38"/>
                      </a:cubicBezTo>
                      <a:cubicBezTo>
                        <a:pt x="9" y="3"/>
                        <a:pt x="9" y="3"/>
                        <a:pt x="9" y="3"/>
                      </a:cubicBezTo>
                      <a:cubicBezTo>
                        <a:pt x="9" y="1"/>
                        <a:pt x="7" y="0"/>
                        <a:pt x="6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6" name="Freeform 58"/>
                <p:cNvSpPr/>
                <p:nvPr/>
              </p:nvSpPr>
              <p:spPr bwMode="auto">
                <a:xfrm>
                  <a:off x="2365375" y="3930650"/>
                  <a:ext cx="33338" cy="187325"/>
                </a:xfrm>
                <a:custGeom>
                  <a:gdLst>
                    <a:gd fmla="*/ 5 w 9" name="T0"/>
                    <a:gd fmla="*/ 0 h 50" name="T1"/>
                    <a:gd fmla="*/ 0 w 9" name="T2"/>
                    <a:gd fmla="*/ 5 h 50" name="T3"/>
                    <a:gd fmla="*/ 0 w 9" name="T4"/>
                    <a:gd fmla="*/ 46 h 50" name="T5"/>
                    <a:gd fmla="*/ 5 w 9" name="T6"/>
                    <a:gd fmla="*/ 50 h 50" name="T7"/>
                    <a:gd fmla="*/ 9 w 9" name="T8"/>
                    <a:gd fmla="*/ 46 h 50" name="T9"/>
                    <a:gd fmla="*/ 9 w 9" name="T10"/>
                    <a:gd fmla="*/ 5 h 50" name="T11"/>
                    <a:gd fmla="*/ 5 w 9" name="T12"/>
                    <a:gd fmla="*/ 0 h 5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0" w="9">
                      <a:moveTo>
                        <a:pt x="5" y="0"/>
                      </a:move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46"/>
                        <a:pt x="0" y="46"/>
                        <a:pt x="0" y="46"/>
                      </a:cubicBezTo>
                      <a:cubicBezTo>
                        <a:pt x="0" y="48"/>
                        <a:pt x="2" y="50"/>
                        <a:pt x="5" y="50"/>
                      </a:cubicBezTo>
                      <a:cubicBezTo>
                        <a:pt x="7" y="50"/>
                        <a:pt x="9" y="48"/>
                        <a:pt x="9" y="46"/>
                      </a:cubicBezTo>
                      <a:cubicBezTo>
                        <a:pt x="9" y="5"/>
                        <a:pt x="9" y="5"/>
                        <a:pt x="9" y="5"/>
                      </a:cubicBezTo>
                      <a:cubicBezTo>
                        <a:pt x="9" y="2"/>
                        <a:pt x="7" y="0"/>
                        <a:pt x="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7" name="Freeform 59"/>
                <p:cNvSpPr/>
                <p:nvPr/>
              </p:nvSpPr>
              <p:spPr bwMode="auto">
                <a:xfrm>
                  <a:off x="2908300" y="3370263"/>
                  <a:ext cx="188913" cy="33338"/>
                </a:xfrm>
                <a:custGeom>
                  <a:gdLst>
                    <a:gd fmla="*/ 45 w 50" name="T0"/>
                    <a:gd fmla="*/ 0 h 9" name="T1"/>
                    <a:gd fmla="*/ 45 w 50" name="T2"/>
                    <a:gd fmla="*/ 0 h 9" name="T3"/>
                    <a:gd fmla="*/ 4 w 50" name="T4"/>
                    <a:gd fmla="*/ 0 h 9" name="T5"/>
                    <a:gd fmla="*/ 4 w 50" name="T6"/>
                    <a:gd fmla="*/ 0 h 9" name="T7"/>
                    <a:gd fmla="*/ 0 w 50" name="T8"/>
                    <a:gd fmla="*/ 4 h 9" name="T9"/>
                    <a:gd fmla="*/ 4 w 50" name="T10"/>
                    <a:gd fmla="*/ 9 h 9" name="T11"/>
                    <a:gd fmla="*/ 45 w 50" name="T12"/>
                    <a:gd fmla="*/ 9 h 9" name="T13"/>
                    <a:gd fmla="*/ 50 w 50" name="T14"/>
                    <a:gd fmla="*/ 4 h 9" name="T15"/>
                    <a:gd fmla="*/ 45 w 50" name="T16"/>
                    <a:gd fmla="*/ 0 h 9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9" w="50">
                      <a:moveTo>
                        <a:pt x="45" y="0"/>
                      </a:move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7"/>
                        <a:pt x="2" y="9"/>
                        <a:pt x="4" y="9"/>
                      </a:cubicBezTo>
                      <a:cubicBezTo>
                        <a:pt x="45" y="9"/>
                        <a:pt x="45" y="9"/>
                        <a:pt x="45" y="9"/>
                      </a:cubicBezTo>
                      <a:cubicBezTo>
                        <a:pt x="48" y="9"/>
                        <a:pt x="50" y="7"/>
                        <a:pt x="50" y="4"/>
                      </a:cubicBezTo>
                      <a:cubicBezTo>
                        <a:pt x="50" y="2"/>
                        <a:pt x="48" y="0"/>
                        <a:pt x="45" y="0"/>
                      </a:cubicBezTo>
                    </a:path>
                  </a:pathLst>
                </a:custGeom>
                <a:solidFill>
                  <a:srgbClr val="E5E5E5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 sz="540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80" name="Freeform 71"/>
              <p:cNvSpPr/>
              <p:nvPr/>
            </p:nvSpPr>
            <p:spPr bwMode="auto">
              <a:xfrm>
                <a:off x="4018441" y="3123133"/>
                <a:ext cx="517525" cy="101600"/>
              </a:xfrm>
              <a:custGeom>
                <a:gdLst>
                  <a:gd fmla="*/ 0 w 137" name="T0"/>
                  <a:gd fmla="*/ 14 h 27" name="T1"/>
                  <a:gd fmla="*/ 14 w 137" name="T2"/>
                  <a:gd fmla="*/ 0 h 27" name="T3"/>
                  <a:gd fmla="*/ 123 w 137" name="T4"/>
                  <a:gd fmla="*/ 0 h 27" name="T5"/>
                  <a:gd fmla="*/ 137 w 137" name="T6"/>
                  <a:gd fmla="*/ 14 h 27" name="T7"/>
                  <a:gd fmla="*/ 123 w 137" name="T8"/>
                  <a:gd fmla="*/ 27 h 27" name="T9"/>
                  <a:gd fmla="*/ 14 w 137" name="T10"/>
                  <a:gd fmla="*/ 27 h 27" name="T11"/>
                  <a:gd fmla="*/ 0 w 137" name="T12"/>
                  <a:gd fmla="*/ 14 h 2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7" w="137">
                    <a:moveTo>
                      <a:pt x="0" y="14"/>
                    </a:moveTo>
                    <a:cubicBezTo>
                      <a:pt x="0" y="6"/>
                      <a:pt x="7" y="0"/>
                      <a:pt x="14" y="0"/>
                    </a:cubicBezTo>
                    <a:cubicBezTo>
                      <a:pt x="123" y="0"/>
                      <a:pt x="123" y="0"/>
                      <a:pt x="123" y="0"/>
                    </a:cubicBezTo>
                    <a:cubicBezTo>
                      <a:pt x="131" y="0"/>
                      <a:pt x="137" y="6"/>
                      <a:pt x="137" y="14"/>
                    </a:cubicBezTo>
                    <a:cubicBezTo>
                      <a:pt x="137" y="21"/>
                      <a:pt x="131" y="27"/>
                      <a:pt x="123" y="27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7" y="27"/>
                      <a:pt x="0" y="21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1" name="Freeform 72"/>
              <p:cNvSpPr/>
              <p:nvPr/>
            </p:nvSpPr>
            <p:spPr bwMode="auto">
              <a:xfrm>
                <a:off x="4147028" y="3123133"/>
                <a:ext cx="260350" cy="101600"/>
              </a:xfrm>
              <a:custGeom>
                <a:gdLst>
                  <a:gd fmla="*/ 14 w 69" name="T0"/>
                  <a:gd fmla="*/ 27 h 27" name="T1"/>
                  <a:gd fmla="*/ 69 w 69" name="T2"/>
                  <a:gd fmla="*/ 27 h 27" name="T3"/>
                  <a:gd fmla="*/ 69 w 69" name="T4"/>
                  <a:gd fmla="*/ 0 h 27" name="T5"/>
                  <a:gd fmla="*/ 14 w 69" name="T6"/>
                  <a:gd fmla="*/ 0 h 27" name="T7"/>
                  <a:gd fmla="*/ 0 w 69" name="T8"/>
                  <a:gd fmla="*/ 14 h 27" name="T9"/>
                  <a:gd fmla="*/ 14 w 69" name="T10"/>
                  <a:gd fmla="*/ 27 h 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7" w="69">
                    <a:moveTo>
                      <a:pt x="14" y="27"/>
                    </a:moveTo>
                    <a:cubicBezTo>
                      <a:pt x="69" y="27"/>
                      <a:pt x="69" y="27"/>
                      <a:pt x="69" y="27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7" y="0"/>
                      <a:pt x="0" y="6"/>
                      <a:pt x="0" y="14"/>
                    </a:cubicBezTo>
                    <a:cubicBezTo>
                      <a:pt x="0" y="21"/>
                      <a:pt x="7" y="27"/>
                      <a:pt x="14" y="27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2" name="Freeform 73"/>
              <p:cNvSpPr/>
              <p:nvPr/>
            </p:nvSpPr>
            <p:spPr bwMode="auto">
              <a:xfrm>
                <a:off x="4029553" y="3018358"/>
                <a:ext cx="495300" cy="104775"/>
              </a:xfrm>
              <a:custGeom>
                <a:gdLst>
                  <a:gd fmla="*/ 0 w 131" name="T0"/>
                  <a:gd fmla="*/ 14 h 28" name="T1"/>
                  <a:gd fmla="*/ 14 w 131" name="T2"/>
                  <a:gd fmla="*/ 0 h 28" name="T3"/>
                  <a:gd fmla="*/ 118 w 131" name="T4"/>
                  <a:gd fmla="*/ 0 h 28" name="T5"/>
                  <a:gd fmla="*/ 131 w 131" name="T6"/>
                  <a:gd fmla="*/ 14 h 28" name="T7"/>
                  <a:gd fmla="*/ 118 w 131" name="T8"/>
                  <a:gd fmla="*/ 28 h 28" name="T9"/>
                  <a:gd fmla="*/ 14 w 131" name="T10"/>
                  <a:gd fmla="*/ 28 h 28" name="T11"/>
                  <a:gd fmla="*/ 0 w 131" name="T12"/>
                  <a:gd fmla="*/ 14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131">
                    <a:moveTo>
                      <a:pt x="0" y="14"/>
                    </a:moveTo>
                    <a:cubicBezTo>
                      <a:pt x="0" y="6"/>
                      <a:pt x="6" y="0"/>
                      <a:pt x="14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25" y="0"/>
                      <a:pt x="131" y="6"/>
                      <a:pt x="131" y="14"/>
                    </a:cubicBezTo>
                    <a:cubicBezTo>
                      <a:pt x="131" y="21"/>
                      <a:pt x="125" y="28"/>
                      <a:pt x="118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6" y="28"/>
                      <a:pt x="0" y="21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3" name="Freeform 74"/>
              <p:cNvSpPr/>
              <p:nvPr/>
            </p:nvSpPr>
            <p:spPr bwMode="auto">
              <a:xfrm>
                <a:off x="4152584" y="3018358"/>
                <a:ext cx="249238" cy="104775"/>
              </a:xfrm>
              <a:custGeom>
                <a:gdLst>
                  <a:gd fmla="*/ 14 w 66" name="T0"/>
                  <a:gd fmla="*/ 28 h 28" name="T1"/>
                  <a:gd fmla="*/ 66 w 66" name="T2"/>
                  <a:gd fmla="*/ 28 h 28" name="T3"/>
                  <a:gd fmla="*/ 66 w 66" name="T4"/>
                  <a:gd fmla="*/ 0 h 28" name="T5"/>
                  <a:gd fmla="*/ 14 w 66" name="T6"/>
                  <a:gd fmla="*/ 0 h 28" name="T7"/>
                  <a:gd fmla="*/ 0 w 66" name="T8"/>
                  <a:gd fmla="*/ 14 h 28" name="T9"/>
                  <a:gd fmla="*/ 14 w 66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66">
                    <a:moveTo>
                      <a:pt x="14" y="28"/>
                    </a:moveTo>
                    <a:cubicBezTo>
                      <a:pt x="66" y="28"/>
                      <a:pt x="66" y="28"/>
                      <a:pt x="66" y="28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1"/>
                      <a:pt x="6" y="28"/>
                      <a:pt x="14" y="28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4" name="Freeform 75"/>
              <p:cNvSpPr/>
              <p:nvPr/>
            </p:nvSpPr>
            <p:spPr bwMode="auto">
              <a:xfrm>
                <a:off x="4041459" y="2911996"/>
                <a:ext cx="471488" cy="106363"/>
              </a:xfrm>
              <a:custGeom>
                <a:gdLst>
                  <a:gd fmla="*/ 0 w 125" name="T0"/>
                  <a:gd fmla="*/ 14 h 28" name="T1"/>
                  <a:gd fmla="*/ 13 w 125" name="T2"/>
                  <a:gd fmla="*/ 0 h 28" name="T3"/>
                  <a:gd fmla="*/ 112 w 125" name="T4"/>
                  <a:gd fmla="*/ 0 h 28" name="T5"/>
                  <a:gd fmla="*/ 125 w 125" name="T6"/>
                  <a:gd fmla="*/ 14 h 28" name="T7"/>
                  <a:gd fmla="*/ 112 w 125" name="T8"/>
                  <a:gd fmla="*/ 28 h 28" name="T9"/>
                  <a:gd fmla="*/ 13 w 125" name="T10"/>
                  <a:gd fmla="*/ 28 h 28" name="T11"/>
                  <a:gd fmla="*/ 0 w 125" name="T12"/>
                  <a:gd fmla="*/ 14 h 2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125">
                    <a:moveTo>
                      <a:pt x="0" y="14"/>
                    </a:moveTo>
                    <a:cubicBezTo>
                      <a:pt x="0" y="6"/>
                      <a:pt x="6" y="0"/>
                      <a:pt x="13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19" y="0"/>
                      <a:pt x="125" y="6"/>
                      <a:pt x="125" y="14"/>
                    </a:cubicBezTo>
                    <a:cubicBezTo>
                      <a:pt x="125" y="22"/>
                      <a:pt x="119" y="28"/>
                      <a:pt x="112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6" y="28"/>
                      <a:pt x="0" y="22"/>
                      <a:pt x="0" y="14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5" name="Freeform 76"/>
              <p:cNvSpPr/>
              <p:nvPr/>
            </p:nvSpPr>
            <p:spPr bwMode="auto">
              <a:xfrm>
                <a:off x="4158934" y="2911996"/>
                <a:ext cx="236538" cy="106363"/>
              </a:xfrm>
              <a:custGeom>
                <a:gdLst>
                  <a:gd fmla="*/ 13 w 63" name="T0"/>
                  <a:gd fmla="*/ 28 h 28" name="T1"/>
                  <a:gd fmla="*/ 63 w 63" name="T2"/>
                  <a:gd fmla="*/ 28 h 28" name="T3"/>
                  <a:gd fmla="*/ 63 w 63" name="T4"/>
                  <a:gd fmla="*/ 0 h 28" name="T5"/>
                  <a:gd fmla="*/ 13 w 63" name="T6"/>
                  <a:gd fmla="*/ 0 h 28" name="T7"/>
                  <a:gd fmla="*/ 0 w 63" name="T8"/>
                  <a:gd fmla="*/ 14 h 28" name="T9"/>
                  <a:gd fmla="*/ 13 w 63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62">
                    <a:moveTo>
                      <a:pt x="13" y="28"/>
                    </a:moveTo>
                    <a:cubicBezTo>
                      <a:pt x="63" y="28"/>
                      <a:pt x="63" y="28"/>
                      <a:pt x="63" y="28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8"/>
                      <a:pt x="13" y="28"/>
                    </a:cubicBez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6" name="Freeform 77"/>
              <p:cNvSpPr/>
              <p:nvPr/>
            </p:nvSpPr>
            <p:spPr bwMode="auto">
              <a:xfrm>
                <a:off x="4104959" y="2818333"/>
                <a:ext cx="344488" cy="93663"/>
              </a:xfrm>
              <a:custGeom>
                <a:gdLst>
                  <a:gd fmla="*/ 91 w 91" name="T0"/>
                  <a:gd fmla="*/ 25 h 25" name="T1"/>
                  <a:gd fmla="*/ 0 w 91" name="T2"/>
                  <a:gd fmla="*/ 25 h 25" name="T3"/>
                  <a:gd fmla="*/ 46 w 91" name="T4"/>
                  <a:gd fmla="*/ 0 h 25" name="T5"/>
                  <a:gd fmla="*/ 91 w 91" name="T6"/>
                  <a:gd fmla="*/ 25 h 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5" w="91">
                    <a:moveTo>
                      <a:pt x="91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10"/>
                      <a:pt x="24" y="0"/>
                      <a:pt x="46" y="0"/>
                    </a:cubicBezTo>
                    <a:cubicBezTo>
                      <a:pt x="67" y="0"/>
                      <a:pt x="91" y="10"/>
                      <a:pt x="91" y="25"/>
                    </a:cubicBezTo>
                    <a:close/>
                  </a:path>
                </a:pathLst>
              </a:cu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7" name="Freeform 78"/>
              <p:cNvSpPr/>
              <p:nvPr/>
            </p:nvSpPr>
            <p:spPr bwMode="auto">
              <a:xfrm>
                <a:off x="4190684" y="2818333"/>
                <a:ext cx="173038" cy="93663"/>
              </a:xfrm>
              <a:custGeom>
                <a:gdLst>
                  <a:gd fmla="*/ 46 w 46" name="T0"/>
                  <a:gd fmla="*/ 0 h 25" name="T1"/>
                  <a:gd fmla="*/ 46 w 46" name="T2"/>
                  <a:gd fmla="*/ 0 h 25" name="T3"/>
                  <a:gd fmla="*/ 0 w 46" name="T4"/>
                  <a:gd fmla="*/ 25 h 25" name="T5"/>
                  <a:gd fmla="*/ 46 w 46" name="T6"/>
                  <a:gd fmla="*/ 25 h 25" name="T7"/>
                  <a:gd fmla="*/ 46 w 46" name="T8"/>
                  <a:gd fmla="*/ 0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46">
                    <a:moveTo>
                      <a:pt x="46" y="0"/>
                    </a:moveTo>
                    <a:cubicBezTo>
                      <a:pt x="46" y="0"/>
                      <a:pt x="46" y="0"/>
                      <a:pt x="46" y="0"/>
                    </a:cubicBezTo>
                    <a:cubicBezTo>
                      <a:pt x="24" y="0"/>
                      <a:pt x="0" y="10"/>
                      <a:pt x="0" y="25"/>
                    </a:cubicBezTo>
                    <a:cubicBezTo>
                      <a:pt x="46" y="25"/>
                      <a:pt x="46" y="25"/>
                      <a:pt x="46" y="25"/>
                    </a:cubicBez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531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8" name="Rectangle 79"/>
              <p:cNvSpPr>
                <a:spLocks noChangeArrowheads="1"/>
              </p:cNvSpPr>
              <p:nvPr/>
            </p:nvSpPr>
            <p:spPr bwMode="auto">
              <a:xfrm>
                <a:off x="4254344" y="0"/>
                <a:ext cx="45719" cy="2829446"/>
              </a:xfrm>
              <a:prstGeom prst="rect">
                <a:avLst/>
              </a:prstGeom>
              <a:solidFill>
                <a:srgbClr val="03375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5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76" name="文本框 66"/>
            <p:cNvSpPr txBox="1">
              <a:spLocks noChangeArrowheads="1"/>
            </p:cNvSpPr>
            <p:nvPr/>
          </p:nvSpPr>
          <p:spPr bwMode="auto">
            <a:xfrm>
              <a:off x="3731424" y="3565392"/>
              <a:ext cx="1111248" cy="701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685800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685800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685800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685800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en-US" sz="40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Helvetica"/>
                  <a:ea charset="-122" panose="02010609060101010101" pitchFamily="49" typeface="SimSun-ExtB"/>
                  <a:cs charset="0" panose="020b0604020202020204" pitchFamily="34" typeface="Arial"/>
                </a:rPr>
                <a:t>04</a:t>
              </a:r>
            </a:p>
          </p:txBody>
        </p:sp>
      </p:grpSp>
      <p:sp>
        <p:nvSpPr>
          <p:cNvPr id="98" name="Freeform 10"/>
          <p:cNvSpPr/>
          <p:nvPr/>
        </p:nvSpPr>
        <p:spPr bwMode="auto">
          <a:xfrm>
            <a:off x="629654" y="4197271"/>
            <a:ext cx="1675448" cy="947935"/>
          </a:xfrm>
          <a:custGeom>
            <a:gdLst>
              <a:gd fmla="*/ 45 w 588" name="T0"/>
              <a:gd fmla="*/ 143 h 331" name="T1"/>
              <a:gd fmla="*/ 45 w 588" name="T2"/>
              <a:gd fmla="*/ 141 h 331" name="T3"/>
              <a:gd fmla="*/ 124 w 588" name="T4"/>
              <a:gd fmla="*/ 63 h 331" name="T5"/>
              <a:gd fmla="*/ 152 w 588" name="T6"/>
              <a:gd fmla="*/ 68 h 331" name="T7"/>
              <a:gd fmla="*/ 259 w 588" name="T8"/>
              <a:gd fmla="*/ 0 h 331" name="T9"/>
              <a:gd fmla="*/ 374 w 588" name="T10"/>
              <a:gd fmla="*/ 86 h 331" name="T11"/>
              <a:gd fmla="*/ 417 w 588" name="T12"/>
              <a:gd fmla="*/ 75 h 331" name="T13"/>
              <a:gd fmla="*/ 502 w 588" name="T14"/>
              <a:gd fmla="*/ 160 h 331" name="T15"/>
              <a:gd fmla="*/ 588 w 588" name="T16"/>
              <a:gd fmla="*/ 246 h 331" name="T17"/>
              <a:gd fmla="*/ 502 w 588" name="T18"/>
              <a:gd fmla="*/ 331 h 331" name="T19"/>
              <a:gd fmla="*/ 103 w 588" name="T20"/>
              <a:gd fmla="*/ 331 h 331" name="T21"/>
              <a:gd fmla="*/ 0 w 588" name="T22"/>
              <a:gd fmla="*/ 228 h 331" name="T23"/>
              <a:gd fmla="*/ 45 w 588" name="T24"/>
              <a:gd fmla="*/ 143 h 331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331" w="588">
                <a:moveTo>
                  <a:pt x="45" y="143"/>
                </a:moveTo>
                <a:cubicBezTo>
                  <a:pt x="45" y="142"/>
                  <a:pt x="45" y="142"/>
                  <a:pt x="45" y="141"/>
                </a:cubicBezTo>
                <a:cubicBezTo>
                  <a:pt x="45" y="98"/>
                  <a:pt x="81" y="63"/>
                  <a:pt x="124" y="63"/>
                </a:cubicBezTo>
                <a:cubicBezTo>
                  <a:pt x="134" y="63"/>
                  <a:pt x="143" y="64"/>
                  <a:pt x="152" y="68"/>
                </a:cubicBezTo>
                <a:cubicBezTo>
                  <a:pt x="171" y="28"/>
                  <a:pt x="212" y="0"/>
                  <a:pt x="259" y="0"/>
                </a:cubicBezTo>
                <a:cubicBezTo>
                  <a:pt x="314" y="0"/>
                  <a:pt x="360" y="36"/>
                  <a:pt x="374" y="86"/>
                </a:cubicBezTo>
                <a:cubicBezTo>
                  <a:pt x="386" y="79"/>
                  <a:pt x="401" y="75"/>
                  <a:pt x="417" y="75"/>
                </a:cubicBezTo>
                <a:cubicBezTo>
                  <a:pt x="464" y="75"/>
                  <a:pt x="502" y="113"/>
                  <a:pt x="502" y="160"/>
                </a:cubicBezTo>
                <a:cubicBezTo>
                  <a:pt x="550" y="160"/>
                  <a:pt x="588" y="198"/>
                  <a:pt x="588" y="246"/>
                </a:cubicBezTo>
                <a:cubicBezTo>
                  <a:pt x="588" y="293"/>
                  <a:pt x="550" y="331"/>
                  <a:pt x="502" y="331"/>
                </a:cubicBezTo>
                <a:cubicBezTo>
                  <a:pt x="103" y="331"/>
                  <a:pt x="103" y="331"/>
                  <a:pt x="103" y="331"/>
                </a:cubicBezTo>
                <a:cubicBezTo>
                  <a:pt x="46" y="331"/>
                  <a:pt x="0" y="285"/>
                  <a:pt x="0" y="228"/>
                </a:cubicBezTo>
                <a:cubicBezTo>
                  <a:pt x="0" y="193"/>
                  <a:pt x="18" y="161"/>
                  <a:pt x="45" y="1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103" name="Rectangle 10"/>
          <p:cNvSpPr>
            <a:spLocks noChangeArrowheads="1"/>
          </p:cNvSpPr>
          <p:nvPr/>
        </p:nvSpPr>
        <p:spPr bwMode="auto">
          <a:xfrm>
            <a:off x="1830103" y="3884812"/>
            <a:ext cx="1768586" cy="42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i="0" kumimoji="0" lang="zh-CN" normalizeH="0" strike="noStrike" sz="2800" u="none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charset="0" pitchFamily="2" typeface="Bebas"/>
              </a:rPr>
              <a:t>集团简介</a:t>
            </a:r>
          </a:p>
        </p:txBody>
      </p:sp>
      <p:sp>
        <p:nvSpPr>
          <p:cNvPr id="104" name="Rectangle 10"/>
          <p:cNvSpPr>
            <a:spLocks noChangeArrowheads="1"/>
          </p:cNvSpPr>
          <p:nvPr/>
        </p:nvSpPr>
        <p:spPr bwMode="auto">
          <a:xfrm>
            <a:off x="4023058" y="3490905"/>
            <a:ext cx="1768586" cy="42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en-US" b="1" lang="zh-CN" sz="2800">
                <a:solidFill>
                  <a:schemeClr val="bg1">
                    <a:lumMod val="95000"/>
                  </a:schemeClr>
                </a:solidFill>
                <a:latin charset="0" pitchFamily="2" typeface="Bebas"/>
              </a:rPr>
              <a:t>招聘岗位</a:t>
            </a:r>
          </a:p>
        </p:txBody>
      </p:sp>
      <p:sp>
        <p:nvSpPr>
          <p:cNvPr id="105" name="Rectangle 10"/>
          <p:cNvSpPr>
            <a:spLocks noChangeArrowheads="1"/>
          </p:cNvSpPr>
          <p:nvPr/>
        </p:nvSpPr>
        <p:spPr bwMode="auto">
          <a:xfrm>
            <a:off x="6326315" y="3143512"/>
            <a:ext cx="1768586" cy="42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i="0" kumimoji="0" lang="zh-CN" normalizeH="0" strike="noStrike" sz="2800" u="none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charset="0" pitchFamily="2" typeface="Bebas"/>
              </a:rPr>
              <a:t>晋升发展</a:t>
            </a:r>
          </a:p>
        </p:txBody>
      </p:sp>
      <p:sp>
        <p:nvSpPr>
          <p:cNvPr id="106" name="Rectangle 10"/>
          <p:cNvSpPr>
            <a:spLocks noChangeArrowheads="1"/>
          </p:cNvSpPr>
          <p:nvPr/>
        </p:nvSpPr>
        <p:spPr bwMode="auto">
          <a:xfrm>
            <a:off x="8764856" y="3843640"/>
            <a:ext cx="1768586" cy="42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altLang="en-US" b="1" lang="zh-CN" sz="2800">
                <a:solidFill>
                  <a:schemeClr val="bg1">
                    <a:lumMod val="95000"/>
                  </a:schemeClr>
                </a:solidFill>
                <a:latin charset="0" pitchFamily="2" typeface="Bebas"/>
              </a:rPr>
              <a:t>薪酬福利</a:t>
            </a:r>
          </a:p>
        </p:txBody>
      </p:sp>
      <p:sp>
        <p:nvSpPr>
          <p:cNvPr id="107" name="Freeform 10"/>
          <p:cNvSpPr/>
          <p:nvPr/>
        </p:nvSpPr>
        <p:spPr bwMode="auto">
          <a:xfrm>
            <a:off x="5985507" y="4178602"/>
            <a:ext cx="3596774" cy="2034983"/>
          </a:xfrm>
          <a:custGeom>
            <a:gdLst>
              <a:gd fmla="*/ 45 w 588" name="T0"/>
              <a:gd fmla="*/ 143 h 331" name="T1"/>
              <a:gd fmla="*/ 45 w 588" name="T2"/>
              <a:gd fmla="*/ 141 h 331" name="T3"/>
              <a:gd fmla="*/ 124 w 588" name="T4"/>
              <a:gd fmla="*/ 63 h 331" name="T5"/>
              <a:gd fmla="*/ 152 w 588" name="T6"/>
              <a:gd fmla="*/ 68 h 331" name="T7"/>
              <a:gd fmla="*/ 259 w 588" name="T8"/>
              <a:gd fmla="*/ 0 h 331" name="T9"/>
              <a:gd fmla="*/ 374 w 588" name="T10"/>
              <a:gd fmla="*/ 86 h 331" name="T11"/>
              <a:gd fmla="*/ 417 w 588" name="T12"/>
              <a:gd fmla="*/ 75 h 331" name="T13"/>
              <a:gd fmla="*/ 502 w 588" name="T14"/>
              <a:gd fmla="*/ 160 h 331" name="T15"/>
              <a:gd fmla="*/ 588 w 588" name="T16"/>
              <a:gd fmla="*/ 246 h 331" name="T17"/>
              <a:gd fmla="*/ 502 w 588" name="T18"/>
              <a:gd fmla="*/ 331 h 331" name="T19"/>
              <a:gd fmla="*/ 103 w 588" name="T20"/>
              <a:gd fmla="*/ 331 h 331" name="T21"/>
              <a:gd fmla="*/ 0 w 588" name="T22"/>
              <a:gd fmla="*/ 228 h 331" name="T23"/>
              <a:gd fmla="*/ 45 w 588" name="T24"/>
              <a:gd fmla="*/ 143 h 331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331" w="588">
                <a:moveTo>
                  <a:pt x="45" y="143"/>
                </a:moveTo>
                <a:cubicBezTo>
                  <a:pt x="45" y="142"/>
                  <a:pt x="45" y="142"/>
                  <a:pt x="45" y="141"/>
                </a:cubicBezTo>
                <a:cubicBezTo>
                  <a:pt x="45" y="98"/>
                  <a:pt x="81" y="63"/>
                  <a:pt x="124" y="63"/>
                </a:cubicBezTo>
                <a:cubicBezTo>
                  <a:pt x="134" y="63"/>
                  <a:pt x="143" y="64"/>
                  <a:pt x="152" y="68"/>
                </a:cubicBezTo>
                <a:cubicBezTo>
                  <a:pt x="171" y="28"/>
                  <a:pt x="212" y="0"/>
                  <a:pt x="259" y="0"/>
                </a:cubicBezTo>
                <a:cubicBezTo>
                  <a:pt x="314" y="0"/>
                  <a:pt x="360" y="36"/>
                  <a:pt x="374" y="86"/>
                </a:cubicBezTo>
                <a:cubicBezTo>
                  <a:pt x="386" y="79"/>
                  <a:pt x="401" y="75"/>
                  <a:pt x="417" y="75"/>
                </a:cubicBezTo>
                <a:cubicBezTo>
                  <a:pt x="464" y="75"/>
                  <a:pt x="502" y="113"/>
                  <a:pt x="502" y="160"/>
                </a:cubicBezTo>
                <a:cubicBezTo>
                  <a:pt x="550" y="160"/>
                  <a:pt x="588" y="198"/>
                  <a:pt x="588" y="246"/>
                </a:cubicBezTo>
                <a:cubicBezTo>
                  <a:pt x="588" y="293"/>
                  <a:pt x="550" y="331"/>
                  <a:pt x="502" y="331"/>
                </a:cubicBezTo>
                <a:cubicBezTo>
                  <a:pt x="103" y="331"/>
                  <a:pt x="103" y="331"/>
                  <a:pt x="103" y="331"/>
                </a:cubicBezTo>
                <a:cubicBezTo>
                  <a:pt x="46" y="331"/>
                  <a:pt x="0" y="285"/>
                  <a:pt x="0" y="228"/>
                </a:cubicBezTo>
                <a:cubicBezTo>
                  <a:pt x="0" y="193"/>
                  <a:pt x="18" y="161"/>
                  <a:pt x="45" y="1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108" name="Rectangle 10"/>
          <p:cNvSpPr>
            <a:spLocks noChangeArrowheads="1"/>
          </p:cNvSpPr>
          <p:nvPr/>
        </p:nvSpPr>
        <p:spPr bwMode="auto">
          <a:xfrm>
            <a:off x="6369390" y="5119594"/>
            <a:ext cx="2510202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i="0" kumimoji="0" lang="zh-CN" normalizeH="0" strike="noStrike" sz="4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校园招聘</a:t>
            </a:r>
          </a:p>
        </p:txBody>
      </p:sp>
      <p:sp>
        <p:nvSpPr>
          <p:cNvPr id="109" name="Rectangle 10"/>
          <p:cNvSpPr>
            <a:spLocks noChangeArrowheads="1"/>
          </p:cNvSpPr>
          <p:nvPr/>
        </p:nvSpPr>
        <p:spPr bwMode="auto">
          <a:xfrm>
            <a:off x="6369390" y="4773499"/>
            <a:ext cx="251020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i="0" kumimoji="0" lang="zh-CN" normalizeH="0" strike="noStrike" sz="20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春秋熊猫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7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750" id="8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11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750" id="12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1000" id="16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1000" id="19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1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1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550"/>
                            </p:stCondLst>
                            <p:childTnLst>
                              <p:par>
                                <p:cTn fill="hold" grpId="0" id="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8"/>
      <p:bldP grpId="0" spid="103"/>
      <p:bldP grpId="0" spid="104"/>
      <p:bldP grpId="0" spid="105"/>
      <p:bldP grpId="0" spid="106"/>
      <p:bldP grpId="0" spid="107"/>
      <p:bldP grpId="0" spid="108"/>
      <p:bldP grpId="0" spid="109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ounded Rectangle 4"/>
          <p:cNvSpPr/>
          <p:nvPr/>
        </p:nvSpPr>
        <p:spPr>
          <a:xfrm>
            <a:off x="3879698" y="1740412"/>
            <a:ext cx="1850959" cy="1850959"/>
          </a:xfrm>
          <a:prstGeom prst="roundRect">
            <a:avLst>
              <a:gd fmla="val 50000" name="adj"/>
            </a:avLst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latin panose="02000000000000000000" typeface="Roboto Condensed"/>
              <a:cs panose="02000000000000000000" typeface="Roboto Condensed"/>
            </a:endParaRPr>
          </a:p>
        </p:txBody>
      </p:sp>
      <p:sp>
        <p:nvSpPr>
          <p:cNvPr id="5" name="Rounded Rectangle 6"/>
          <p:cNvSpPr/>
          <p:nvPr/>
        </p:nvSpPr>
        <p:spPr>
          <a:xfrm>
            <a:off x="7946386" y="2850390"/>
            <a:ext cx="1850959" cy="1850959"/>
          </a:xfrm>
          <a:prstGeom prst="roundRect">
            <a:avLst>
              <a:gd fmla="val 50000" name="adj"/>
            </a:avLst>
          </a:prstGeom>
          <a:blipFill rotWithShape="1">
            <a:blip r:embed="rId4"/>
            <a:stretch>
              <a:fillRect b="-60" l="-23114" r="-23114" t="-60"/>
            </a:stretch>
          </a:blip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latin panose="02000000000000000000" typeface="Roboto Condensed"/>
              <a:cs panose="02000000000000000000" typeface="Roboto Condensed"/>
            </a:endParaRPr>
          </a:p>
        </p:txBody>
      </p:sp>
      <p:sp>
        <p:nvSpPr>
          <p:cNvPr id="6" name="Rounded Rectangle 7"/>
          <p:cNvSpPr/>
          <p:nvPr/>
        </p:nvSpPr>
        <p:spPr>
          <a:xfrm>
            <a:off x="2283389" y="3091862"/>
            <a:ext cx="1850959" cy="1850959"/>
          </a:xfrm>
          <a:prstGeom prst="roundRect">
            <a:avLst>
              <a:gd fmla="val 50000" name="adj"/>
            </a:avLst>
          </a:prstGeom>
          <a:blipFill rotWithShape="1">
            <a:blip r:embed="rId5"/>
            <a:stretch>
              <a:fillRect b="-60" l="-23114" r="-23114" t="-60"/>
            </a:stretch>
          </a:blip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latin panose="02000000000000000000" typeface="Roboto Condensed"/>
              <a:cs panose="02000000000000000000" typeface="Roboto Condensed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668" y="2154676"/>
            <a:ext cx="2277533" cy="2277533"/>
            <a:chOff x="719668" y="1820335"/>
            <a:chExt cx="2277533" cy="2277533"/>
          </a:xfrm>
        </p:grpSpPr>
        <p:sp>
          <p:nvSpPr>
            <p:cNvPr id="8" name="Rounded Rectangle 9"/>
            <p:cNvSpPr/>
            <p:nvPr/>
          </p:nvSpPr>
          <p:spPr>
            <a:xfrm>
              <a:off x="719668" y="1820335"/>
              <a:ext cx="2277533" cy="2277533"/>
            </a:xfrm>
            <a:prstGeom prst="roundRect">
              <a:avLst>
                <a:gd fmla="val 50000" name="adj"/>
              </a:avLst>
            </a:prstGeom>
            <a:solidFill>
              <a:srgbClr val="1FB4C2">
                <a:alpha val="91000"/>
              </a:srgb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latin panose="02000000000000000000" typeface="Roboto Condensed"/>
                <a:cs panose="02000000000000000000" typeface="Roboto Condensed"/>
              </a:endParaRPr>
            </a:p>
          </p:txBody>
        </p:sp>
        <p:sp>
          <p:nvSpPr>
            <p:cNvPr id="9" name="TextBox 10"/>
            <p:cNvSpPr txBox="1"/>
            <p:nvPr/>
          </p:nvSpPr>
          <p:spPr>
            <a:xfrm>
              <a:off x="1099852" y="2326147"/>
              <a:ext cx="1541467" cy="29489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lvl="0"/>
              <a:r>
                <a:rPr altLang="en-US" b="1" lang="zh-CN" sz="1335">
                  <a:solidFill>
                    <a:srgbClr val="FFFFFF"/>
                  </a:solidFill>
                  <a:latin panose="02000000000000000000" typeface="Roboto Condensed"/>
                  <a:cs panose="02000000000000000000" typeface="Roboto Condensed"/>
                </a:rPr>
                <a:t>李先生</a:t>
              </a:r>
            </a:p>
          </p:txBody>
        </p:sp>
        <p:sp>
          <p:nvSpPr>
            <p:cNvPr id="10" name="텍스트 개체 틀 2"/>
            <p:cNvSpPr txBox="1"/>
            <p:nvPr/>
          </p:nvSpPr>
          <p:spPr>
            <a:xfrm>
              <a:off x="938706" y="2637509"/>
              <a:ext cx="1863761" cy="1013529"/>
            </a:xfrm>
            <a:prstGeom prst="rect">
              <a:avLst/>
            </a:prstGeom>
          </p:spPr>
          <p:txBody>
            <a:bodyPr anchor="t" bIns="60960" lIns="121920" rIns="121920" rtlCol="0" tIns="60960" vert="horz">
              <a:normAutofit lnSpcReduction="20000"/>
            </a:bodyPr>
            <a:lstStyle>
              <a:lvl1pPr algn="ctr" defTabSz="457200" eaLnBrk="1" hangingPunct="1" indent="0" latinLnBrk="0" marL="0" rtl="0">
                <a:spcBef>
                  <a:spcPct val="20000"/>
                </a:spcBef>
                <a:buFont typeface="Arial"/>
                <a:buNone/>
                <a:defRPr baseline="0" kern="1200" sz="10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panose="02060603020205020403" typeface="Rockwell"/>
                </a:defRPr>
              </a:lvl1pPr>
              <a:lvl2pPr algn="l" defTabSz="457200" eaLnBrk="1" hangingPunct="1" indent="-285750" latinLnBrk="0" marL="742950" rtl="0">
                <a:spcBef>
                  <a:spcPct val="20000"/>
                </a:spcBef>
                <a:buFont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indent="-228600" latinLnBrk="0" marL="1143000" rtl="0">
                <a:spcBef>
                  <a:spcPct val="20000"/>
                </a:spcBef>
                <a:buFont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indent="-228600" latinLnBrk="0" marL="1600200" rtl="0">
                <a:spcBef>
                  <a:spcPct val="20000"/>
                </a:spcBef>
                <a:buFont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indent="-228600" latinLnBrk="0" marL="2057400" rtl="0">
                <a:spcBef>
                  <a:spcPct val="20000"/>
                </a:spcBef>
                <a:buFont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indent="-228600" latinLnBrk="0" marL="25146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indent="-228600" latinLnBrk="0" marL="29718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indent="-228600" latinLnBrk="0" marL="34290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indent="-228600" latinLnBrk="0" marL="38862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ko-KR" lang="en-US" sz="1065">
                  <a:solidFill>
                    <a:srgbClr val="FFFFFF">
                      <a:alpha val="70000"/>
                    </a:srgbClr>
                  </a:solidFill>
                  <a:latin panose="02000000000000000000" typeface="Roboto Condensed"/>
                  <a:cs panose="02000000000000000000" typeface="Roboto Condensed"/>
                </a:rPr>
                <a:t>Lorem ipsum dolor sit amet, consectetur adipiscing elit. Curabitur elementum posuere pretium. 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936068" y="2400209"/>
            <a:ext cx="2277533" cy="2277533"/>
            <a:chOff x="4936068" y="2065868"/>
            <a:chExt cx="2277533" cy="2277533"/>
          </a:xfrm>
        </p:grpSpPr>
        <p:sp>
          <p:nvSpPr>
            <p:cNvPr id="12" name="Rounded Rectangle 13"/>
            <p:cNvSpPr/>
            <p:nvPr/>
          </p:nvSpPr>
          <p:spPr>
            <a:xfrm>
              <a:off x="4936068" y="2065868"/>
              <a:ext cx="2277533" cy="2277533"/>
            </a:xfrm>
            <a:prstGeom prst="roundRect">
              <a:avLst>
                <a:gd fmla="val 50000" name="adj"/>
              </a:avLst>
            </a:prstGeom>
            <a:solidFill>
              <a:srgbClr val="EF5350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latin panose="02000000000000000000" typeface="Roboto Condensed"/>
                <a:cs panose="02000000000000000000" typeface="Roboto Condensed"/>
              </a:endParaRPr>
            </a:p>
          </p:txBody>
        </p:sp>
        <p:sp>
          <p:nvSpPr>
            <p:cNvPr id="13" name="TextBox 15"/>
            <p:cNvSpPr txBox="1"/>
            <p:nvPr/>
          </p:nvSpPr>
          <p:spPr>
            <a:xfrm>
              <a:off x="5272402" y="2593372"/>
              <a:ext cx="1541467" cy="29489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lvl="0"/>
              <a:r>
                <a:rPr altLang="en-US" b="1" lang="zh-CN" sz="1335">
                  <a:solidFill>
                    <a:srgbClr val="FFFFFF"/>
                  </a:solidFill>
                  <a:latin panose="02000000000000000000" typeface="Roboto Condensed"/>
                  <a:cs panose="02000000000000000000" typeface="Roboto Condensed"/>
                </a:rPr>
                <a:t>李女士</a:t>
              </a:r>
            </a:p>
          </p:txBody>
        </p:sp>
        <p:sp>
          <p:nvSpPr>
            <p:cNvPr id="14" name="텍스트 개체 틀 2"/>
            <p:cNvSpPr txBox="1"/>
            <p:nvPr/>
          </p:nvSpPr>
          <p:spPr>
            <a:xfrm>
              <a:off x="5111256" y="2904734"/>
              <a:ext cx="1863761" cy="1013529"/>
            </a:xfrm>
            <a:prstGeom prst="rect">
              <a:avLst/>
            </a:prstGeom>
          </p:spPr>
          <p:txBody>
            <a:bodyPr anchor="t" bIns="60960" lIns="121920" rIns="121920" rtlCol="0" tIns="60960" vert="horz">
              <a:normAutofit lnSpcReduction="20000"/>
            </a:bodyPr>
            <a:lstStyle>
              <a:lvl1pPr algn="ctr" defTabSz="457200" eaLnBrk="1" hangingPunct="1" indent="0" latinLnBrk="0" marL="0" rtl="0">
                <a:spcBef>
                  <a:spcPct val="20000"/>
                </a:spcBef>
                <a:buFont typeface="Arial"/>
                <a:buNone/>
                <a:defRPr baseline="0" kern="1200" sz="10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panose="02060603020205020403" typeface="Rockwell"/>
                </a:defRPr>
              </a:lvl1pPr>
              <a:lvl2pPr algn="l" defTabSz="457200" eaLnBrk="1" hangingPunct="1" indent="-285750" latinLnBrk="0" marL="742950" rtl="0">
                <a:spcBef>
                  <a:spcPct val="20000"/>
                </a:spcBef>
                <a:buFont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indent="-228600" latinLnBrk="0" marL="1143000" rtl="0">
                <a:spcBef>
                  <a:spcPct val="20000"/>
                </a:spcBef>
                <a:buFont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indent="-228600" latinLnBrk="0" marL="1600200" rtl="0">
                <a:spcBef>
                  <a:spcPct val="20000"/>
                </a:spcBef>
                <a:buFont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indent="-228600" latinLnBrk="0" marL="2057400" rtl="0">
                <a:spcBef>
                  <a:spcPct val="20000"/>
                </a:spcBef>
                <a:buFont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indent="-228600" latinLnBrk="0" marL="25146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indent="-228600" latinLnBrk="0" marL="29718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indent="-228600" latinLnBrk="0" marL="34290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indent="-228600" latinLnBrk="0" marL="38862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ko-KR" lang="en-US" sz="1065">
                  <a:solidFill>
                    <a:srgbClr val="FFFFFF">
                      <a:alpha val="70000"/>
                    </a:srgbClr>
                  </a:solidFill>
                  <a:latin panose="02000000000000000000" typeface="Roboto Condensed"/>
                  <a:cs panose="02000000000000000000" typeface="Roboto Condensed"/>
                </a:rPr>
                <a:t>Lorem ipsum dolor sit amet, consectetur adipiscing elit. Curabitur elementum posuere pretium. </a:t>
              </a:r>
            </a:p>
          </p:txBody>
        </p:sp>
      </p:grpSp>
      <p:cxnSp>
        <p:nvCxnSpPr>
          <p:cNvPr id="41" name="Straight Connector 51"/>
          <p:cNvCxnSpPr/>
          <p:nvPr/>
        </p:nvCxnSpPr>
        <p:spPr>
          <a:xfrm flipH="1">
            <a:off x="512984" y="5882029"/>
            <a:ext cx="11196416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2" name="组合 41"/>
          <p:cNvGrpSpPr/>
          <p:nvPr/>
        </p:nvGrpSpPr>
        <p:grpSpPr>
          <a:xfrm>
            <a:off x="9248082" y="1754481"/>
            <a:ext cx="2137206" cy="2125133"/>
            <a:chOff x="9378456" y="1263426"/>
            <a:chExt cx="2137206" cy="2125133"/>
          </a:xfrm>
        </p:grpSpPr>
        <p:sp>
          <p:nvSpPr>
            <p:cNvPr id="43" name="TextBox 19"/>
            <p:cNvSpPr txBox="1"/>
            <p:nvPr/>
          </p:nvSpPr>
          <p:spPr>
            <a:xfrm>
              <a:off x="9539601" y="1927120"/>
              <a:ext cx="1541467" cy="29489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lvl="0"/>
              <a:r>
                <a:rPr altLang="ko-KR" b="1" lang="en-US" sz="1335">
                  <a:solidFill>
                    <a:srgbClr val="FFFFFF"/>
                  </a:solidFill>
                  <a:latin panose="02000000000000000000" typeface="Roboto Condensed"/>
                  <a:cs panose="02000000000000000000" typeface="Roboto Condensed"/>
                </a:rPr>
                <a:t>Lorem Ipsum</a:t>
              </a:r>
            </a:p>
          </p:txBody>
        </p:sp>
        <p:sp>
          <p:nvSpPr>
            <p:cNvPr id="44" name="텍스트 개체 틀 2"/>
            <p:cNvSpPr txBox="1"/>
            <p:nvPr/>
          </p:nvSpPr>
          <p:spPr>
            <a:xfrm>
              <a:off x="9378456" y="2238482"/>
              <a:ext cx="1863761" cy="1013529"/>
            </a:xfrm>
            <a:prstGeom prst="rect">
              <a:avLst/>
            </a:prstGeom>
          </p:spPr>
          <p:txBody>
            <a:bodyPr anchor="t" bIns="60960" lIns="121920" rIns="121920" rtlCol="0" tIns="60960" vert="horz">
              <a:normAutofit lnSpcReduction="20000"/>
            </a:bodyPr>
            <a:lstStyle>
              <a:lvl1pPr algn="ctr" defTabSz="457200" eaLnBrk="1" hangingPunct="1" indent="0" latinLnBrk="0" marL="0" rtl="0">
                <a:spcBef>
                  <a:spcPct val="20000"/>
                </a:spcBef>
                <a:buFont typeface="Arial"/>
                <a:buNone/>
                <a:defRPr baseline="0" kern="1200" sz="10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panose="02060603020205020403" typeface="Rockwell"/>
                </a:defRPr>
              </a:lvl1pPr>
              <a:lvl2pPr algn="l" defTabSz="457200" eaLnBrk="1" hangingPunct="1" indent="-285750" latinLnBrk="0" marL="742950" rtl="0">
                <a:spcBef>
                  <a:spcPct val="20000"/>
                </a:spcBef>
                <a:buFont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indent="-228600" latinLnBrk="0" marL="1143000" rtl="0">
                <a:spcBef>
                  <a:spcPct val="20000"/>
                </a:spcBef>
                <a:buFont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indent="-228600" latinLnBrk="0" marL="1600200" rtl="0">
                <a:spcBef>
                  <a:spcPct val="20000"/>
                </a:spcBef>
                <a:buFont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indent="-228600" latinLnBrk="0" marL="2057400" rtl="0">
                <a:spcBef>
                  <a:spcPct val="20000"/>
                </a:spcBef>
                <a:buFont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indent="-228600" latinLnBrk="0" marL="25146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indent="-228600" latinLnBrk="0" marL="29718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indent="-228600" latinLnBrk="0" marL="34290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indent="-228600" latinLnBrk="0" marL="38862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ko-KR" lang="en-US" sz="1065">
                  <a:solidFill>
                    <a:srgbClr val="FFFFFF">
                      <a:alpha val="70000"/>
                    </a:srgbClr>
                  </a:solidFill>
                  <a:latin panose="02000000000000000000" typeface="Roboto Condensed"/>
                  <a:cs panose="02000000000000000000" typeface="Roboto Condensed"/>
                </a:rPr>
                <a:t>Lorem ipsum dolor sit amet, consectetur adipiscing elit. Curabitur elementum posuere pretium. </a:t>
              </a:r>
            </a:p>
          </p:txBody>
        </p:sp>
        <p:sp>
          <p:nvSpPr>
            <p:cNvPr id="45" name="Rounded Rectangle 18"/>
            <p:cNvSpPr/>
            <p:nvPr/>
          </p:nvSpPr>
          <p:spPr>
            <a:xfrm>
              <a:off x="9390529" y="1263426"/>
              <a:ext cx="2125133" cy="2125133"/>
            </a:xfrm>
            <a:prstGeom prst="roundRect">
              <a:avLst>
                <a:gd fmla="val 50000" name="adj"/>
              </a:avLst>
            </a:prstGeom>
            <a:solidFill>
              <a:srgbClr val="6158A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latin panose="02000000000000000000" typeface="Roboto Condensed"/>
                <a:cs panose="02000000000000000000" typeface="Roboto Condensed"/>
              </a:endParaRPr>
            </a:p>
          </p:txBody>
        </p:sp>
        <p:sp>
          <p:nvSpPr>
            <p:cNvPr id="46" name="TextBox 19"/>
            <p:cNvSpPr txBox="1"/>
            <p:nvPr/>
          </p:nvSpPr>
          <p:spPr>
            <a:xfrm>
              <a:off x="9684530" y="1632679"/>
              <a:ext cx="1541467" cy="29489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lvl="0"/>
              <a:r>
                <a:rPr altLang="en-US" b="1" lang="zh-CN" sz="1335">
                  <a:solidFill>
                    <a:srgbClr val="FFFFFF"/>
                  </a:solidFill>
                  <a:latin panose="02000000000000000000" typeface="Roboto Condensed"/>
                  <a:cs panose="02000000000000000000" typeface="Roboto Condensed"/>
                </a:rPr>
                <a:t>王女士</a:t>
              </a:r>
            </a:p>
          </p:txBody>
        </p:sp>
        <p:sp>
          <p:nvSpPr>
            <p:cNvPr id="47" name="텍스트 개체 틀 2"/>
            <p:cNvSpPr txBox="1"/>
            <p:nvPr/>
          </p:nvSpPr>
          <p:spPr>
            <a:xfrm>
              <a:off x="9523385" y="1944041"/>
              <a:ext cx="1863761" cy="1013529"/>
            </a:xfrm>
            <a:prstGeom prst="rect">
              <a:avLst/>
            </a:prstGeom>
          </p:spPr>
          <p:txBody>
            <a:bodyPr anchor="t" bIns="60960" lIns="121920" rIns="121920" rtlCol="0" tIns="60960" vert="horz">
              <a:normAutofit lnSpcReduction="20000"/>
            </a:bodyPr>
            <a:lstStyle>
              <a:lvl1pPr algn="ctr" defTabSz="457200" eaLnBrk="1" hangingPunct="1" indent="0" latinLnBrk="0" marL="0" rtl="0">
                <a:spcBef>
                  <a:spcPct val="20000"/>
                </a:spcBef>
                <a:buFont typeface="Arial"/>
                <a:buNone/>
                <a:defRPr baseline="0" kern="1200" sz="10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panose="02060603020205020403" typeface="Rockwell"/>
                </a:defRPr>
              </a:lvl1pPr>
              <a:lvl2pPr algn="l" defTabSz="457200" eaLnBrk="1" hangingPunct="1" indent="-285750" latinLnBrk="0" marL="742950" rtl="0">
                <a:spcBef>
                  <a:spcPct val="20000"/>
                </a:spcBef>
                <a:buFont typeface="Arial"/>
                <a:buChar char="–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indent="-228600" latinLnBrk="0" marL="1143000" rtl="0">
                <a:spcBef>
                  <a:spcPct val="20000"/>
                </a:spcBef>
                <a:buFont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indent="-228600" latinLnBrk="0" marL="1600200" rtl="0">
                <a:spcBef>
                  <a:spcPct val="20000"/>
                </a:spcBef>
                <a:buFont typeface="Arial"/>
                <a:buChar char="–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indent="-228600" latinLnBrk="0" marL="2057400" rtl="0">
                <a:spcBef>
                  <a:spcPct val="20000"/>
                </a:spcBef>
                <a:buFont typeface="Arial"/>
                <a:buChar char="»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indent="-228600" latinLnBrk="0" marL="25146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indent="-228600" latinLnBrk="0" marL="29718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indent="-228600" latinLnBrk="0" marL="34290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indent="-228600" latinLnBrk="0" marL="3886200" rtl="0">
                <a:spcBef>
                  <a:spcPct val="20000"/>
                </a:spcBef>
                <a:buFont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ko-KR" lang="en-US" sz="1065">
                  <a:solidFill>
                    <a:srgbClr val="FFFFFF">
                      <a:alpha val="70000"/>
                    </a:srgbClr>
                  </a:solidFill>
                  <a:latin panose="02000000000000000000" typeface="Roboto Condensed"/>
                  <a:cs panose="02000000000000000000" typeface="Roboto Condensed"/>
                </a:rPr>
                <a:t>Lorem ipsum dolor sit amet, consectetur adipiscing elit. Curabitur elementum posuere pretium. </a:t>
              </a:r>
            </a:p>
          </p:txBody>
        </p:sp>
      </p:grp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1259503" y="5986659"/>
            <a:ext cx="8920457" cy="341656"/>
          </a:xfrm>
          <a:prstGeom prst="rect">
            <a:avLst/>
          </a:prstGeom>
        </p:spPr>
        <p:txBody>
          <a:bodyPr numCol="1" spcCol="274320" vert="horz"/>
          <a:lstStyle/>
          <a:p>
            <a:pPr algn="ctr" defTabSz="457200">
              <a:lnSpc>
                <a:spcPct val="140000"/>
              </a:lnSpc>
              <a:spcBef>
                <a:spcPct val="20000"/>
              </a:spcBef>
              <a:buFont typeface="Arial"/>
              <a:buNone/>
            </a:pPr>
            <a:r>
              <a:rPr altLang="zh-CN" lang="zh-CN" sz="1200">
                <a:solidFill>
                  <a:schemeClr val="tx1">
                    <a:lumMod val="75000"/>
                    <a:lumOff val="25000"/>
                  </a:schemeClr>
                </a:solidFill>
                <a:latin panose="02000000000000000000" typeface="Roboto Condensed"/>
                <a:cs panose="02000000000000000000" typeface="Roboto Condensed"/>
              </a:rPr>
              <a:t>得人者得天下所谓知易行难，虽然所有的企业都号称重视人才、珍惜人才，但能够真正做到的企业可谓凤毛麟角，所以也只有这寥寥可数的企业成为某一行业、某一商业领域的绝对的霸主和领袖。 </a:t>
            </a:r>
          </a:p>
        </p:txBody>
      </p:sp>
      <p:grpSp>
        <p:nvGrpSpPr>
          <p:cNvPr id="51" name="组合 50"/>
          <p:cNvGrpSpPr/>
          <p:nvPr/>
        </p:nvGrpSpPr>
        <p:grpSpPr>
          <a:xfrm>
            <a:off x="1331422" y="4257009"/>
            <a:ext cx="9452780" cy="1580192"/>
            <a:chOff x="1331422" y="4257009"/>
            <a:chExt cx="9452780" cy="1580192"/>
          </a:xfrm>
        </p:grpSpPr>
        <p:sp>
          <p:nvSpPr>
            <p:cNvPr id="21" name="Oval 26"/>
            <p:cNvSpPr/>
            <p:nvPr/>
          </p:nvSpPr>
          <p:spPr>
            <a:xfrm>
              <a:off x="1712304" y="4677743"/>
              <a:ext cx="172353" cy="17520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latin panose="02000000000000000000" typeface="Roboto Condensed"/>
                <a:cs panose="02000000000000000000" typeface="Roboto Condensed"/>
              </a:endParaRPr>
            </a:p>
          </p:txBody>
        </p:sp>
        <p:sp>
          <p:nvSpPr>
            <p:cNvPr id="22" name="Oval 27"/>
            <p:cNvSpPr/>
            <p:nvPr/>
          </p:nvSpPr>
          <p:spPr>
            <a:xfrm>
              <a:off x="3109304" y="5211143"/>
              <a:ext cx="172353" cy="17520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latin panose="02000000000000000000" typeface="Roboto Condensed"/>
                <a:cs panose="02000000000000000000" typeface="Roboto Condensed"/>
              </a:endParaRPr>
            </a:p>
          </p:txBody>
        </p:sp>
        <p:sp>
          <p:nvSpPr>
            <p:cNvPr id="23" name="Oval 28"/>
            <p:cNvSpPr/>
            <p:nvPr/>
          </p:nvSpPr>
          <p:spPr>
            <a:xfrm>
              <a:off x="4328504" y="4432210"/>
              <a:ext cx="172353" cy="17520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latin panose="02000000000000000000" typeface="Roboto Condensed"/>
                <a:cs panose="02000000000000000000" typeface="Roboto Condensed"/>
              </a:endParaRPr>
            </a:p>
          </p:txBody>
        </p:sp>
        <p:sp>
          <p:nvSpPr>
            <p:cNvPr id="24" name="Oval 29"/>
            <p:cNvSpPr/>
            <p:nvPr/>
          </p:nvSpPr>
          <p:spPr>
            <a:xfrm>
              <a:off x="5987970" y="5035942"/>
              <a:ext cx="172353" cy="17520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latin panose="02000000000000000000" typeface="Roboto Condensed"/>
                <a:cs panose="02000000000000000000" typeface="Roboto Condensed"/>
              </a:endParaRPr>
            </a:p>
          </p:txBody>
        </p:sp>
        <p:sp>
          <p:nvSpPr>
            <p:cNvPr id="25" name="Oval 30"/>
            <p:cNvSpPr/>
            <p:nvPr/>
          </p:nvSpPr>
          <p:spPr>
            <a:xfrm>
              <a:off x="7435770" y="4257009"/>
              <a:ext cx="172353" cy="17520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latin panose="02000000000000000000" typeface="Roboto Condensed"/>
                <a:cs panose="02000000000000000000" typeface="Roboto Condensed"/>
              </a:endParaRPr>
            </a:p>
          </p:txBody>
        </p:sp>
        <p:sp>
          <p:nvSpPr>
            <p:cNvPr id="26" name="Oval 31"/>
            <p:cNvSpPr/>
            <p:nvPr/>
          </p:nvSpPr>
          <p:spPr>
            <a:xfrm>
              <a:off x="8748104" y="5211143"/>
              <a:ext cx="172353" cy="17520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latin panose="02000000000000000000" typeface="Roboto Condensed"/>
                <a:cs panose="02000000000000000000" typeface="Roboto Condensed"/>
              </a:endParaRPr>
            </a:p>
          </p:txBody>
        </p:sp>
        <p:sp>
          <p:nvSpPr>
            <p:cNvPr id="27" name="Oval 32"/>
            <p:cNvSpPr/>
            <p:nvPr/>
          </p:nvSpPr>
          <p:spPr>
            <a:xfrm>
              <a:off x="10222984" y="4344609"/>
              <a:ext cx="172353" cy="17520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latin panose="02000000000000000000" typeface="Roboto Condensed"/>
                <a:cs panose="02000000000000000000" typeface="Roboto Condensed"/>
              </a:endParaRPr>
            </a:p>
          </p:txBody>
        </p:sp>
        <p:cxnSp>
          <p:nvCxnSpPr>
            <p:cNvPr id="28" name="Straight Connector 33"/>
            <p:cNvCxnSpPr>
              <a:stCxn id="21" idx="6"/>
              <a:endCxn id="22" idx="2"/>
            </p:cNvCxnSpPr>
            <p:nvPr/>
          </p:nvCxnSpPr>
          <p:spPr>
            <a:xfrm>
              <a:off x="1884657" y="4765342"/>
              <a:ext cx="1224647" cy="5334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  <a:headEnd len="sm" type="none" w="sm"/>
              <a:tailEnd len="sm" type="triangle" w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34"/>
            <p:cNvCxnSpPr>
              <a:stCxn id="22" idx="6"/>
              <a:endCxn id="23" idx="2"/>
            </p:cNvCxnSpPr>
            <p:nvPr/>
          </p:nvCxnSpPr>
          <p:spPr>
            <a:xfrm flipV="1">
              <a:off x="3281657" y="4519809"/>
              <a:ext cx="1046847" cy="778933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  <a:headEnd len="sm" type="none" w="sm"/>
              <a:tailEnd len="sm" type="triangle" w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35"/>
            <p:cNvCxnSpPr>
              <a:stCxn id="23" idx="6"/>
              <a:endCxn id="24" idx="2"/>
            </p:cNvCxnSpPr>
            <p:nvPr/>
          </p:nvCxnSpPr>
          <p:spPr>
            <a:xfrm>
              <a:off x="4500857" y="4519811"/>
              <a:ext cx="1487113" cy="60373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  <a:headEnd len="sm" type="none" w="sm"/>
              <a:tailEnd len="sm" type="triangle" w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6"/>
            <p:cNvCxnSpPr>
              <a:stCxn id="24" idx="6"/>
              <a:endCxn id="25" idx="2"/>
            </p:cNvCxnSpPr>
            <p:nvPr/>
          </p:nvCxnSpPr>
          <p:spPr>
            <a:xfrm flipV="1">
              <a:off x="6160323" y="4344609"/>
              <a:ext cx="1275447" cy="778933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  <a:headEnd len="sm" type="none" w="sm"/>
              <a:tailEnd len="sm" type="triangle" w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7"/>
            <p:cNvCxnSpPr>
              <a:stCxn id="25" idx="6"/>
              <a:endCxn id="26" idx="2"/>
            </p:cNvCxnSpPr>
            <p:nvPr/>
          </p:nvCxnSpPr>
          <p:spPr>
            <a:xfrm>
              <a:off x="7608123" y="4344610"/>
              <a:ext cx="1139980" cy="95413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  <a:headEnd len="sm" type="none" w="sm"/>
              <a:tailEnd len="sm" type="triangle" w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8"/>
            <p:cNvCxnSpPr>
              <a:stCxn id="26" idx="6"/>
              <a:endCxn id="27" idx="2"/>
            </p:cNvCxnSpPr>
            <p:nvPr/>
          </p:nvCxnSpPr>
          <p:spPr>
            <a:xfrm flipV="1">
              <a:off x="8920457" y="4432210"/>
              <a:ext cx="1302527" cy="86653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  <a:headEnd len="sm" type="none" w="sm"/>
              <a:tailEnd len="sm" type="triangle" w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9"/>
            <p:cNvSpPr txBox="1"/>
            <p:nvPr/>
          </p:nvSpPr>
          <p:spPr>
            <a:xfrm>
              <a:off x="1331422" y="4859480"/>
              <a:ext cx="935033" cy="453260"/>
            </a:xfrm>
            <a:prstGeom prst="rect">
              <a:avLst/>
            </a:prstGeom>
            <a:noFill/>
          </p:spPr>
          <p:txBody>
            <a:bodyPr anchor="ctr" bIns="0" lIns="0" rIns="0" rtlCol="0" tIns="0" wrap="square">
              <a:noAutofit/>
            </a:bodyPr>
            <a:lstStyle/>
            <a:p>
              <a:pPr algn="ctr" lvl="0"/>
              <a:r>
                <a:rPr altLang="en-US" lang="zh-CN" sz="1865">
                  <a:solidFill>
                    <a:schemeClr val="tx1">
                      <a:lumMod val="75000"/>
                      <a:lumOff val="25000"/>
                    </a:schemeClr>
                  </a:solidFill>
                  <a:latin panose="02000000000000000000" typeface="Roboto Condensed"/>
                  <a:ea typeface="Roboto Condensed Regular"/>
                  <a:cs panose="02000000000000000000" typeface="Roboto Condensed"/>
                </a:rPr>
                <a:t>勤奋</a:t>
              </a:r>
            </a:p>
          </p:txBody>
        </p:sp>
        <p:sp>
          <p:nvSpPr>
            <p:cNvPr id="35" name="TextBox 40"/>
            <p:cNvSpPr txBox="1"/>
            <p:nvPr/>
          </p:nvSpPr>
          <p:spPr>
            <a:xfrm>
              <a:off x="7168749" y="4823926"/>
              <a:ext cx="935033" cy="453260"/>
            </a:xfrm>
            <a:prstGeom prst="rect">
              <a:avLst/>
            </a:prstGeom>
            <a:noFill/>
          </p:spPr>
          <p:txBody>
            <a:bodyPr anchor="ctr" bIns="0" lIns="0" rIns="0" rtlCol="0" tIns="0" wrap="square">
              <a:noAutofit/>
            </a:bodyPr>
            <a:lstStyle/>
            <a:p>
              <a:pPr algn="ctr" lvl="0"/>
              <a:r>
                <a:rPr altLang="en-US" lang="zh-CN" sz="1865">
                  <a:solidFill>
                    <a:schemeClr val="tx1">
                      <a:lumMod val="75000"/>
                      <a:lumOff val="25000"/>
                    </a:schemeClr>
                  </a:solidFill>
                  <a:latin panose="02000000000000000000" typeface="Roboto Condensed"/>
                  <a:ea typeface="Roboto Condensed Regular"/>
                  <a:cs panose="02000000000000000000" typeface="Roboto Condensed"/>
                </a:rPr>
                <a:t>努力</a:t>
              </a:r>
            </a:p>
          </p:txBody>
        </p:sp>
        <p:sp>
          <p:nvSpPr>
            <p:cNvPr id="36" name="TextBox 41"/>
            <p:cNvSpPr txBox="1"/>
            <p:nvPr/>
          </p:nvSpPr>
          <p:spPr>
            <a:xfrm>
              <a:off x="8366763" y="5383941"/>
              <a:ext cx="935033" cy="453260"/>
            </a:xfrm>
            <a:prstGeom prst="rect">
              <a:avLst/>
            </a:prstGeom>
            <a:noFill/>
          </p:spPr>
          <p:txBody>
            <a:bodyPr anchor="ctr" bIns="0" lIns="0" rIns="0" rtlCol="0" tIns="0" wrap="square">
              <a:noAutofit/>
            </a:bodyPr>
            <a:lstStyle/>
            <a:p>
              <a:pPr algn="ctr" lvl="0"/>
              <a:r>
                <a:rPr altLang="en-US" lang="zh-CN" sz="1865">
                  <a:solidFill>
                    <a:schemeClr val="tx1">
                      <a:lumMod val="75000"/>
                      <a:lumOff val="25000"/>
                    </a:schemeClr>
                  </a:solidFill>
                  <a:latin panose="02000000000000000000" typeface="Roboto Condensed"/>
                  <a:ea typeface="Roboto Condensed Regular"/>
                  <a:cs panose="02000000000000000000" typeface="Roboto Condensed"/>
                </a:rPr>
                <a:t>进取</a:t>
              </a:r>
            </a:p>
          </p:txBody>
        </p:sp>
        <p:sp>
          <p:nvSpPr>
            <p:cNvPr id="37" name="TextBox 42"/>
            <p:cNvSpPr txBox="1"/>
            <p:nvPr/>
          </p:nvSpPr>
          <p:spPr>
            <a:xfrm>
              <a:off x="5615836" y="5211143"/>
              <a:ext cx="935033" cy="453260"/>
            </a:xfrm>
            <a:prstGeom prst="rect">
              <a:avLst/>
            </a:prstGeom>
            <a:noFill/>
          </p:spPr>
          <p:txBody>
            <a:bodyPr anchor="ctr" bIns="0" lIns="0" rIns="0" rtlCol="0" tIns="0" wrap="square">
              <a:noAutofit/>
            </a:bodyPr>
            <a:lstStyle/>
            <a:p>
              <a:pPr algn="ctr" lvl="0"/>
              <a:r>
                <a:rPr altLang="en-US" lang="zh-CN" sz="1865">
                  <a:solidFill>
                    <a:schemeClr val="tx1">
                      <a:lumMod val="75000"/>
                      <a:lumOff val="25000"/>
                    </a:schemeClr>
                  </a:solidFill>
                  <a:latin panose="02000000000000000000" typeface="Roboto Condensed"/>
                  <a:ea typeface="Roboto Condensed Regular"/>
                  <a:cs panose="02000000000000000000" typeface="Roboto Condensed"/>
                </a:rPr>
                <a:t>担当</a:t>
              </a:r>
            </a:p>
          </p:txBody>
        </p:sp>
        <p:sp>
          <p:nvSpPr>
            <p:cNvPr id="38" name="TextBox 43"/>
            <p:cNvSpPr txBox="1"/>
            <p:nvPr/>
          </p:nvSpPr>
          <p:spPr>
            <a:xfrm>
              <a:off x="2727963" y="5369395"/>
              <a:ext cx="935033" cy="453260"/>
            </a:xfrm>
            <a:prstGeom prst="rect">
              <a:avLst/>
            </a:prstGeom>
            <a:noFill/>
          </p:spPr>
          <p:txBody>
            <a:bodyPr anchor="ctr" bIns="0" lIns="0" rIns="0" rtlCol="0" tIns="0" wrap="square">
              <a:noAutofit/>
            </a:bodyPr>
            <a:lstStyle/>
            <a:p>
              <a:pPr algn="ctr" lvl="0"/>
              <a:r>
                <a:rPr altLang="en-US" lang="zh-CN" sz="1865">
                  <a:solidFill>
                    <a:schemeClr val="tx1">
                      <a:lumMod val="75000"/>
                      <a:lumOff val="25000"/>
                    </a:schemeClr>
                  </a:solidFill>
                  <a:latin panose="02000000000000000000" typeface="Roboto Condensed"/>
                  <a:ea typeface="Roboto Condensed Regular"/>
                  <a:cs panose="02000000000000000000" typeface="Roboto Condensed"/>
                </a:rPr>
                <a:t>好学</a:t>
              </a:r>
            </a:p>
          </p:txBody>
        </p:sp>
        <p:sp>
          <p:nvSpPr>
            <p:cNvPr id="40" name="TextBox 45"/>
            <p:cNvSpPr txBox="1"/>
            <p:nvPr/>
          </p:nvSpPr>
          <p:spPr>
            <a:xfrm>
              <a:off x="9849169" y="4519808"/>
              <a:ext cx="935033" cy="453260"/>
            </a:xfrm>
            <a:prstGeom prst="rect">
              <a:avLst/>
            </a:prstGeom>
            <a:noFill/>
          </p:spPr>
          <p:txBody>
            <a:bodyPr anchor="ctr" bIns="0" lIns="0" rIns="0" rtlCol="0" tIns="0" wrap="square">
              <a:noAutofit/>
            </a:bodyPr>
            <a:lstStyle/>
            <a:p>
              <a:pPr algn="ctr" lvl="0"/>
              <a:r>
                <a:rPr altLang="en-US" lang="zh-CN" sz="1865">
                  <a:solidFill>
                    <a:schemeClr val="tx1">
                      <a:lumMod val="75000"/>
                      <a:lumOff val="25000"/>
                    </a:schemeClr>
                  </a:solidFill>
                  <a:latin panose="02000000000000000000" typeface="Roboto Condensed"/>
                  <a:ea typeface="Roboto Condensed Regular"/>
                  <a:cs panose="02000000000000000000" typeface="Roboto Condensed"/>
                </a:rPr>
                <a:t>荣耀</a:t>
              </a:r>
            </a:p>
          </p:txBody>
        </p:sp>
        <p:sp>
          <p:nvSpPr>
            <p:cNvPr id="49" name="TextBox 42"/>
            <p:cNvSpPr txBox="1"/>
            <p:nvPr/>
          </p:nvSpPr>
          <p:spPr>
            <a:xfrm>
              <a:off x="3937246" y="4759690"/>
              <a:ext cx="935033" cy="453260"/>
            </a:xfrm>
            <a:prstGeom prst="rect">
              <a:avLst/>
            </a:prstGeom>
            <a:noFill/>
          </p:spPr>
          <p:txBody>
            <a:bodyPr anchor="ctr" bIns="0" lIns="0" rIns="0" rtlCol="0" tIns="0" wrap="square">
              <a:noAutofit/>
            </a:bodyPr>
            <a:lstStyle/>
            <a:p>
              <a:pPr algn="ctr" lvl="0"/>
              <a:r>
                <a:rPr altLang="en-US" lang="zh-CN" sz="1865">
                  <a:solidFill>
                    <a:schemeClr val="tx1">
                      <a:lumMod val="75000"/>
                      <a:lumOff val="25000"/>
                    </a:schemeClr>
                  </a:solidFill>
                  <a:latin panose="02000000000000000000" typeface="Roboto Condensed"/>
                  <a:ea typeface="Roboto Condensed Regular"/>
                  <a:cs panose="02000000000000000000" typeface="Roboto Condensed"/>
                </a:rPr>
                <a:t>责任</a:t>
              </a:r>
            </a:p>
          </p:txBody>
        </p:sp>
      </p:grpSp>
      <p:sp>
        <p:nvSpPr>
          <p:cNvPr id="50" name="标题 4"/>
          <p:cNvSpPr txBox="1"/>
          <p:nvPr/>
        </p:nvSpPr>
        <p:spPr>
          <a:xfrm>
            <a:off x="3409781" y="620295"/>
            <a:ext cx="5510676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algn="ctr"/>
            <a:r>
              <a:rPr altLang="en-US" b="0" lang="zh-CN" sz="3600">
                <a:solidFill>
                  <a:schemeClr val="tx1">
                    <a:lumMod val="75000"/>
                    <a:lumOff val="25000"/>
                  </a:schemeClr>
                </a:solidFill>
              </a:rPr>
              <a:t>我们的榜样……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4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4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5"/>
      <p:bldP grpId="0" spid="6"/>
      <p:bldP grpId="0" spid="48"/>
      <p:bldP grpId="0" spid="50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4" name="任意多边形 93"/>
          <p:cNvSpPr/>
          <p:nvPr/>
        </p:nvSpPr>
        <p:spPr>
          <a:xfrm>
            <a:off x="1588168" y="1359568"/>
            <a:ext cx="10720137" cy="5775158"/>
          </a:xfrm>
          <a:custGeom>
            <a:gdLst>
              <a:gd fmla="*/ 0 w 10720137" name="connsiteX0"/>
              <a:gd fmla="*/ 5715000 h 5775158" name="connsiteY0"/>
              <a:gd fmla="*/ 0 w 10720137" name="connsiteX1"/>
              <a:gd fmla="*/ 4692316 h 5775158" name="connsiteY1"/>
              <a:gd fmla="*/ 2454443 w 10720137" name="connsiteX2"/>
              <a:gd fmla="*/ 4692316 h 5775158" name="connsiteY2"/>
              <a:gd fmla="*/ 2454443 w 10720137" name="connsiteX3"/>
              <a:gd fmla="*/ 3753853 h 5775158" name="connsiteY3"/>
              <a:gd fmla="*/ 4030579 w 10720137" name="connsiteX4"/>
              <a:gd fmla="*/ 3753853 h 5775158" name="connsiteY4"/>
              <a:gd fmla="*/ 4030579 w 10720137" name="connsiteX5"/>
              <a:gd fmla="*/ 2851485 h 5775158" name="connsiteY5"/>
              <a:gd fmla="*/ 5835316 w 10720137" name="connsiteX6"/>
              <a:gd fmla="*/ 2851485 h 5775158" name="connsiteY6"/>
              <a:gd fmla="*/ 5835316 w 10720137" name="connsiteX7"/>
              <a:gd fmla="*/ 1852864 h 5775158" name="connsiteY7"/>
              <a:gd fmla="*/ 7411453 w 10720137" name="connsiteX8"/>
              <a:gd fmla="*/ 1852864 h 5775158" name="connsiteY8"/>
              <a:gd fmla="*/ 7411453 w 10720137" name="connsiteX9"/>
              <a:gd fmla="*/ 950495 h 5775158" name="connsiteY9"/>
              <a:gd fmla="*/ 8951495 w 10720137" name="connsiteX10"/>
              <a:gd fmla="*/ 950495 h 5775158" name="connsiteY10"/>
              <a:gd fmla="*/ 8951495 w 10720137" name="connsiteX11"/>
              <a:gd fmla="*/ 0 h 5775158" name="connsiteY11"/>
              <a:gd fmla="*/ 10720137 w 10720137" name="connsiteX12"/>
              <a:gd fmla="*/ 0 h 5775158" name="connsiteY12"/>
              <a:gd fmla="*/ 10720137 w 10720137" name="connsiteX13"/>
              <a:gd fmla="*/ 5775158 h 5775158" name="connsiteY13"/>
              <a:gd fmla="*/ 0 w 10720137" name="connsiteX14"/>
              <a:gd fmla="*/ 5715000 h 5775158" name="connsiteY14"/>
              <a:gd fmla="*/ 0 w 10720137" name="connsiteX0-1"/>
              <a:gd fmla="*/ 5715000 h 5775158" name="connsiteY0-2"/>
              <a:gd fmla="*/ 0 w 10720137" name="connsiteX1-3"/>
              <a:gd fmla="*/ 4692316 h 5775158" name="connsiteY1-4"/>
              <a:gd fmla="*/ 2454443 w 10720137" name="connsiteX2-5"/>
              <a:gd fmla="*/ 4692316 h 5775158" name="connsiteY2-6"/>
              <a:gd fmla="*/ 2454443 w 10720137" name="connsiteX3-7"/>
              <a:gd fmla="*/ 3753853 h 5775158" name="connsiteY3-8"/>
              <a:gd fmla="*/ 4030579 w 10720137" name="connsiteX4-9"/>
              <a:gd fmla="*/ 3753853 h 5775158" name="connsiteY4-10"/>
              <a:gd fmla="*/ 4030579 w 10720137" name="connsiteX5-11"/>
              <a:gd fmla="*/ 2851485 h 5775158" name="connsiteY5-12"/>
              <a:gd fmla="*/ 5835316 w 10720137" name="connsiteX6-13"/>
              <a:gd fmla="*/ 2851485 h 5775158" name="connsiteY6-14"/>
              <a:gd fmla="*/ 5715000 w 10720137" name="connsiteX7-15"/>
              <a:gd fmla="*/ 1864896 h 5775158" name="connsiteY7-16"/>
              <a:gd fmla="*/ 7411453 w 10720137" name="connsiteX8-17"/>
              <a:gd fmla="*/ 1852864 h 5775158" name="connsiteY8-18"/>
              <a:gd fmla="*/ 7411453 w 10720137" name="connsiteX9-19"/>
              <a:gd fmla="*/ 950495 h 5775158" name="connsiteY9-20"/>
              <a:gd fmla="*/ 8951495 w 10720137" name="connsiteX10-21"/>
              <a:gd fmla="*/ 950495 h 5775158" name="connsiteY10-22"/>
              <a:gd fmla="*/ 8951495 w 10720137" name="connsiteX11-23"/>
              <a:gd fmla="*/ 0 h 5775158" name="connsiteY11-24"/>
              <a:gd fmla="*/ 10720137 w 10720137" name="connsiteX12-25"/>
              <a:gd fmla="*/ 0 h 5775158" name="connsiteY12-26"/>
              <a:gd fmla="*/ 10720137 w 10720137" name="connsiteX13-27"/>
              <a:gd fmla="*/ 5775158 h 5775158" name="connsiteY13-28"/>
              <a:gd fmla="*/ 0 w 10720137" name="connsiteX14-29"/>
              <a:gd fmla="*/ 5715000 h 5775158" name="connsiteY14-30"/>
              <a:gd fmla="*/ 0 w 10720137" name="connsiteX0-31"/>
              <a:gd fmla="*/ 5715000 h 5775158" name="connsiteY0-32"/>
              <a:gd fmla="*/ 0 w 10720137" name="connsiteX1-33"/>
              <a:gd fmla="*/ 4692316 h 5775158" name="connsiteY1-34"/>
              <a:gd fmla="*/ 2454443 w 10720137" name="connsiteX2-35"/>
              <a:gd fmla="*/ 4692316 h 5775158" name="connsiteY2-36"/>
              <a:gd fmla="*/ 2454443 w 10720137" name="connsiteX3-37"/>
              <a:gd fmla="*/ 3753853 h 5775158" name="connsiteY3-38"/>
              <a:gd fmla="*/ 4030579 w 10720137" name="connsiteX4-39"/>
              <a:gd fmla="*/ 3753853 h 5775158" name="connsiteY4-40"/>
              <a:gd fmla="*/ 4030579 w 10720137" name="connsiteX5-41"/>
              <a:gd fmla="*/ 2851485 h 5775158" name="connsiteY5-42"/>
              <a:gd fmla="*/ 5715000 w 10720137" name="connsiteX6-43"/>
              <a:gd fmla="*/ 2851485 h 5775158" name="connsiteY6-44"/>
              <a:gd fmla="*/ 5715000 w 10720137" name="connsiteX7-45"/>
              <a:gd fmla="*/ 1864896 h 5775158" name="connsiteY7-46"/>
              <a:gd fmla="*/ 7411453 w 10720137" name="connsiteX8-47"/>
              <a:gd fmla="*/ 1852864 h 5775158" name="connsiteY8-48"/>
              <a:gd fmla="*/ 7411453 w 10720137" name="connsiteX9-49"/>
              <a:gd fmla="*/ 950495 h 5775158" name="connsiteY9-50"/>
              <a:gd fmla="*/ 8951495 w 10720137" name="connsiteX10-51"/>
              <a:gd fmla="*/ 950495 h 5775158" name="connsiteY10-52"/>
              <a:gd fmla="*/ 8951495 w 10720137" name="connsiteX11-53"/>
              <a:gd fmla="*/ 0 h 5775158" name="connsiteY11-54"/>
              <a:gd fmla="*/ 10720137 w 10720137" name="connsiteX12-55"/>
              <a:gd fmla="*/ 0 h 5775158" name="connsiteY12-56"/>
              <a:gd fmla="*/ 10720137 w 10720137" name="connsiteX13-57"/>
              <a:gd fmla="*/ 5775158 h 5775158" name="connsiteY13-58"/>
              <a:gd fmla="*/ 0 w 10720137" name="connsiteX14-59"/>
              <a:gd fmla="*/ 5715000 h 5775158" name="connsiteY14-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</a:cxnLst>
            <a:rect b="b" l="l" r="r" t="t"/>
            <a:pathLst>
              <a:path h="5775158" w="10720137">
                <a:moveTo>
                  <a:pt x="0" y="5715000"/>
                </a:moveTo>
                <a:lnTo>
                  <a:pt x="0" y="4692316"/>
                </a:lnTo>
                <a:lnTo>
                  <a:pt x="2454443" y="4692316"/>
                </a:lnTo>
                <a:lnTo>
                  <a:pt x="2454443" y="3753853"/>
                </a:lnTo>
                <a:lnTo>
                  <a:pt x="4030579" y="3753853"/>
                </a:lnTo>
                <a:lnTo>
                  <a:pt x="4030579" y="2851485"/>
                </a:lnTo>
                <a:lnTo>
                  <a:pt x="5715000" y="2851485"/>
                </a:lnTo>
                <a:lnTo>
                  <a:pt x="5715000" y="1864896"/>
                </a:lnTo>
                <a:lnTo>
                  <a:pt x="7411453" y="1852864"/>
                </a:lnTo>
                <a:lnTo>
                  <a:pt x="7411453" y="950495"/>
                </a:lnTo>
                <a:lnTo>
                  <a:pt x="8951495" y="950495"/>
                </a:lnTo>
                <a:lnTo>
                  <a:pt x="8951495" y="0"/>
                </a:lnTo>
                <a:lnTo>
                  <a:pt x="10720137" y="0"/>
                </a:lnTo>
                <a:lnTo>
                  <a:pt x="10720137" y="5775158"/>
                </a:lnTo>
                <a:lnTo>
                  <a:pt x="0" y="5715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 sz="1400"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25" name="Group 104"/>
          <p:cNvGrpSpPr>
            <a:grpSpLocks noChangeAspect="1"/>
          </p:cNvGrpSpPr>
          <p:nvPr/>
        </p:nvGrpSpPr>
        <p:grpSpPr>
          <a:xfrm>
            <a:off x="784818" y="1859109"/>
            <a:ext cx="3451190" cy="4194212"/>
            <a:chOff x="5264" y="989"/>
            <a:chExt cx="2174" cy="2642"/>
          </a:xfrm>
        </p:grpSpPr>
        <p:sp>
          <p:nvSpPr>
            <p:cNvPr id="26" name="Rectangle 105"/>
            <p:cNvSpPr>
              <a:spLocks noChangeArrowheads="1"/>
            </p:cNvSpPr>
            <p:nvPr/>
          </p:nvSpPr>
          <p:spPr bwMode="auto">
            <a:xfrm>
              <a:off x="6438" y="2625"/>
              <a:ext cx="137" cy="940"/>
            </a:xfrm>
            <a:prstGeom prst="rect">
              <a:avLst/>
            </a:pr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7" name="Rectangle 106"/>
            <p:cNvSpPr>
              <a:spLocks noChangeArrowheads="1"/>
            </p:cNvSpPr>
            <p:nvPr/>
          </p:nvSpPr>
          <p:spPr bwMode="auto">
            <a:xfrm>
              <a:off x="6130" y="2625"/>
              <a:ext cx="135" cy="940"/>
            </a:xfrm>
            <a:prstGeom prst="rect">
              <a:avLst/>
            </a:pr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8" name="Rectangle 107"/>
            <p:cNvSpPr>
              <a:spLocks noChangeArrowheads="1"/>
            </p:cNvSpPr>
            <p:nvPr/>
          </p:nvSpPr>
          <p:spPr bwMode="auto">
            <a:xfrm>
              <a:off x="6120" y="1882"/>
              <a:ext cx="465" cy="452"/>
            </a:xfrm>
            <a:prstGeom prst="rect">
              <a:avLst/>
            </a:prstGeom>
            <a:solidFill>
              <a:srgbClr val="E8E1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9" name="Rectangle 108"/>
            <p:cNvSpPr>
              <a:spLocks noChangeArrowheads="1"/>
            </p:cNvSpPr>
            <p:nvPr/>
          </p:nvSpPr>
          <p:spPr bwMode="auto">
            <a:xfrm>
              <a:off x="6293" y="1830"/>
              <a:ext cx="119" cy="66"/>
            </a:xfrm>
            <a:prstGeom prst="rect">
              <a:avLst/>
            </a:prstGeom>
            <a:solidFill>
              <a:srgbClr val="007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0" name="Freeform 109"/>
            <p:cNvSpPr/>
            <p:nvPr/>
          </p:nvSpPr>
          <p:spPr bwMode="auto">
            <a:xfrm>
              <a:off x="6281" y="1882"/>
              <a:ext cx="143" cy="743"/>
            </a:xfrm>
            <a:custGeom>
              <a:gdLst>
                <a:gd fmla="*/ 0 w 143" name="T0"/>
                <a:gd fmla="*/ 682 h 743" name="T1"/>
                <a:gd fmla="*/ 71 w 143" name="T2"/>
                <a:gd fmla="*/ 743 h 743" name="T3"/>
                <a:gd fmla="*/ 143 w 143" name="T4"/>
                <a:gd fmla="*/ 682 h 743" name="T5"/>
                <a:gd fmla="*/ 93 w 143" name="T6"/>
                <a:gd fmla="*/ 0 h 743" name="T7"/>
                <a:gd fmla="*/ 50 w 143" name="T8"/>
                <a:gd fmla="*/ 0 h 743" name="T9"/>
                <a:gd fmla="*/ 0 w 143" name="T10"/>
                <a:gd fmla="*/ 682 h 74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43" w="143">
                  <a:moveTo>
                    <a:pt x="0" y="682"/>
                  </a:moveTo>
                  <a:lnTo>
                    <a:pt x="71" y="743"/>
                  </a:lnTo>
                  <a:lnTo>
                    <a:pt x="143" y="682"/>
                  </a:lnTo>
                  <a:lnTo>
                    <a:pt x="93" y="0"/>
                  </a:lnTo>
                  <a:lnTo>
                    <a:pt x="50" y="0"/>
                  </a:lnTo>
                  <a:lnTo>
                    <a:pt x="0" y="682"/>
                  </a:lnTo>
                  <a:close/>
                </a:path>
              </a:pathLst>
            </a:custGeom>
            <a:solidFill>
              <a:srgbClr val="007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1" name="Freeform 110"/>
            <p:cNvSpPr/>
            <p:nvPr/>
          </p:nvSpPr>
          <p:spPr bwMode="auto">
            <a:xfrm>
              <a:off x="6390" y="1830"/>
              <a:ext cx="133" cy="90"/>
            </a:xfrm>
            <a:custGeom>
              <a:gdLst>
                <a:gd fmla="*/ 29 w 133" name="T0"/>
                <a:gd fmla="*/ 90 h 90" name="T1"/>
                <a:gd fmla="*/ 133 w 133" name="T2"/>
                <a:gd fmla="*/ 52 h 90" name="T3"/>
                <a:gd fmla="*/ 133 w 133" name="T4"/>
                <a:gd fmla="*/ 0 h 90" name="T5"/>
                <a:gd fmla="*/ 0 w 133" name="T6"/>
                <a:gd fmla="*/ 0 h 90" name="T7"/>
                <a:gd fmla="*/ 29 w 133" name="T8"/>
                <a:gd fmla="*/ 90 h 9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0" w="133">
                  <a:moveTo>
                    <a:pt x="29" y="90"/>
                  </a:moveTo>
                  <a:lnTo>
                    <a:pt x="133" y="52"/>
                  </a:lnTo>
                  <a:lnTo>
                    <a:pt x="133" y="0"/>
                  </a:lnTo>
                  <a:lnTo>
                    <a:pt x="0" y="0"/>
                  </a:lnTo>
                  <a:lnTo>
                    <a:pt x="29" y="90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2" name="Freeform 111"/>
            <p:cNvSpPr/>
            <p:nvPr/>
          </p:nvSpPr>
          <p:spPr bwMode="auto">
            <a:xfrm>
              <a:off x="6182" y="1830"/>
              <a:ext cx="133" cy="90"/>
            </a:xfrm>
            <a:custGeom>
              <a:gdLst>
                <a:gd fmla="*/ 104 w 133" name="T0"/>
                <a:gd fmla="*/ 90 h 90" name="T1"/>
                <a:gd fmla="*/ 0 w 133" name="T2"/>
                <a:gd fmla="*/ 52 h 90" name="T3"/>
                <a:gd fmla="*/ 0 w 133" name="T4"/>
                <a:gd fmla="*/ 0 h 90" name="T5"/>
                <a:gd fmla="*/ 133 w 133" name="T6"/>
                <a:gd fmla="*/ 0 h 90" name="T7"/>
                <a:gd fmla="*/ 104 w 133" name="T8"/>
                <a:gd fmla="*/ 90 h 9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0" w="133">
                  <a:moveTo>
                    <a:pt x="104" y="90"/>
                  </a:moveTo>
                  <a:lnTo>
                    <a:pt x="0" y="52"/>
                  </a:lnTo>
                  <a:lnTo>
                    <a:pt x="0" y="0"/>
                  </a:lnTo>
                  <a:lnTo>
                    <a:pt x="133" y="0"/>
                  </a:lnTo>
                  <a:lnTo>
                    <a:pt x="104" y="90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3" name="Freeform 112"/>
            <p:cNvSpPr/>
            <p:nvPr/>
          </p:nvSpPr>
          <p:spPr bwMode="auto">
            <a:xfrm>
              <a:off x="6331" y="1882"/>
              <a:ext cx="427" cy="873"/>
            </a:xfrm>
            <a:custGeom>
              <a:gdLst>
                <a:gd fmla="*/ 32 w 180" name="T0"/>
                <a:gd fmla="*/ 369 h 369" name="T1"/>
                <a:gd fmla="*/ 32 w 180" name="T2"/>
                <a:gd fmla="*/ 369 h 369" name="T3"/>
                <a:gd fmla="*/ 31 w 180" name="T4"/>
                <a:gd fmla="*/ 369 h 369" name="T5"/>
                <a:gd fmla="*/ 0 w 180" name="T6"/>
                <a:gd fmla="*/ 346 h 369" name="T7"/>
                <a:gd fmla="*/ 0 w 180" name="T8"/>
                <a:gd fmla="*/ 346 h 369" name="T9"/>
                <a:gd fmla="*/ 0 w 180" name="T10"/>
                <a:gd fmla="*/ 181 h 369" name="T11"/>
                <a:gd fmla="*/ 79 w 180" name="T12"/>
                <a:gd fmla="*/ 0 h 369" name="T13"/>
                <a:gd fmla="*/ 180 w 180" name="T14"/>
                <a:gd fmla="*/ 0 h 369" name="T15"/>
                <a:gd fmla="*/ 140 w 180" name="T16"/>
                <a:gd fmla="*/ 181 h 369" name="T17"/>
                <a:gd fmla="*/ 140 w 180" name="T18"/>
                <a:gd fmla="*/ 369 h 369" name="T19"/>
                <a:gd fmla="*/ 32 w 180" name="T20"/>
                <a:gd fmla="*/ 369 h 36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69" w="180">
                  <a:moveTo>
                    <a:pt x="32" y="369"/>
                  </a:moveTo>
                  <a:cubicBezTo>
                    <a:pt x="32" y="369"/>
                    <a:pt x="32" y="369"/>
                    <a:pt x="32" y="369"/>
                  </a:cubicBezTo>
                  <a:cubicBezTo>
                    <a:pt x="32" y="369"/>
                    <a:pt x="31" y="369"/>
                    <a:pt x="31" y="369"/>
                  </a:cubicBezTo>
                  <a:cubicBezTo>
                    <a:pt x="15" y="369"/>
                    <a:pt x="2" y="359"/>
                    <a:pt x="0" y="346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40" y="181"/>
                    <a:pt x="140" y="181"/>
                    <a:pt x="140" y="181"/>
                  </a:cubicBezTo>
                  <a:cubicBezTo>
                    <a:pt x="140" y="369"/>
                    <a:pt x="140" y="369"/>
                    <a:pt x="140" y="369"/>
                  </a:cubicBezTo>
                  <a:lnTo>
                    <a:pt x="32" y="369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4" name="Freeform 113"/>
            <p:cNvSpPr/>
            <p:nvPr/>
          </p:nvSpPr>
          <p:spPr bwMode="auto">
            <a:xfrm>
              <a:off x="6331" y="1853"/>
              <a:ext cx="294" cy="457"/>
            </a:xfrm>
            <a:custGeom>
              <a:gdLst>
                <a:gd fmla="*/ 157 w 294" name="T0"/>
                <a:gd fmla="*/ 230 h 457" name="T1"/>
                <a:gd fmla="*/ 0 w 294" name="T2"/>
                <a:gd fmla="*/ 457 h 457" name="T3"/>
                <a:gd fmla="*/ 199 w 294" name="T4"/>
                <a:gd fmla="*/ 0 h 457" name="T5"/>
                <a:gd fmla="*/ 294 w 294" name="T6"/>
                <a:gd fmla="*/ 29 h 457" name="T7"/>
                <a:gd fmla="*/ 230 w 294" name="T8"/>
                <a:gd fmla="*/ 124 h 457" name="T9"/>
                <a:gd fmla="*/ 230 w 294" name="T10"/>
                <a:gd fmla="*/ 124 h 457" name="T11"/>
                <a:gd fmla="*/ 161 w 294" name="T12"/>
                <a:gd fmla="*/ 223 h 457" name="T13"/>
                <a:gd fmla="*/ 157 w 294" name="T14"/>
                <a:gd fmla="*/ 230 h 457" name="T15"/>
                <a:gd fmla="*/ 157 w 294" name="T16"/>
                <a:gd fmla="*/ 230 h 45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57" w="294">
                  <a:moveTo>
                    <a:pt x="157" y="230"/>
                  </a:moveTo>
                  <a:lnTo>
                    <a:pt x="0" y="457"/>
                  </a:lnTo>
                  <a:lnTo>
                    <a:pt x="199" y="0"/>
                  </a:lnTo>
                  <a:lnTo>
                    <a:pt x="294" y="29"/>
                  </a:lnTo>
                  <a:lnTo>
                    <a:pt x="230" y="124"/>
                  </a:lnTo>
                  <a:lnTo>
                    <a:pt x="230" y="124"/>
                  </a:lnTo>
                  <a:lnTo>
                    <a:pt x="161" y="223"/>
                  </a:lnTo>
                  <a:lnTo>
                    <a:pt x="157" y="230"/>
                  </a:lnTo>
                  <a:lnTo>
                    <a:pt x="157" y="230"/>
                  </a:ln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5" name="Freeform 114"/>
            <p:cNvSpPr/>
            <p:nvPr/>
          </p:nvSpPr>
          <p:spPr bwMode="auto">
            <a:xfrm>
              <a:off x="5947" y="1882"/>
              <a:ext cx="427" cy="873"/>
            </a:xfrm>
            <a:custGeom>
              <a:gdLst>
                <a:gd fmla="*/ 148 w 180" name="T0"/>
                <a:gd fmla="*/ 369 h 369" name="T1"/>
                <a:gd fmla="*/ 148 w 180" name="T2"/>
                <a:gd fmla="*/ 369 h 369" name="T3"/>
                <a:gd fmla="*/ 149 w 180" name="T4"/>
                <a:gd fmla="*/ 369 h 369" name="T5"/>
                <a:gd fmla="*/ 180 w 180" name="T6"/>
                <a:gd fmla="*/ 346 h 369" name="T7"/>
                <a:gd fmla="*/ 180 w 180" name="T8"/>
                <a:gd fmla="*/ 346 h 369" name="T9"/>
                <a:gd fmla="*/ 180 w 180" name="T10"/>
                <a:gd fmla="*/ 181 h 369" name="T11"/>
                <a:gd fmla="*/ 100 w 180" name="T12"/>
                <a:gd fmla="*/ 0 h 369" name="T13"/>
                <a:gd fmla="*/ 0 w 180" name="T14"/>
                <a:gd fmla="*/ 0 h 369" name="T15"/>
                <a:gd fmla="*/ 39 w 180" name="T16"/>
                <a:gd fmla="*/ 181 h 369" name="T17"/>
                <a:gd fmla="*/ 39 w 180" name="T18"/>
                <a:gd fmla="*/ 369 h 369" name="T19"/>
                <a:gd fmla="*/ 148 w 180" name="T20"/>
                <a:gd fmla="*/ 369 h 36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69" w="180">
                  <a:moveTo>
                    <a:pt x="148" y="369"/>
                  </a:moveTo>
                  <a:cubicBezTo>
                    <a:pt x="148" y="369"/>
                    <a:pt x="148" y="369"/>
                    <a:pt x="148" y="369"/>
                  </a:cubicBezTo>
                  <a:cubicBezTo>
                    <a:pt x="148" y="369"/>
                    <a:pt x="149" y="369"/>
                    <a:pt x="149" y="369"/>
                  </a:cubicBezTo>
                  <a:cubicBezTo>
                    <a:pt x="165" y="369"/>
                    <a:pt x="178" y="359"/>
                    <a:pt x="180" y="346"/>
                  </a:cubicBezTo>
                  <a:cubicBezTo>
                    <a:pt x="180" y="346"/>
                    <a:pt x="180" y="346"/>
                    <a:pt x="180" y="346"/>
                  </a:cubicBezTo>
                  <a:cubicBezTo>
                    <a:pt x="180" y="181"/>
                    <a:pt x="180" y="181"/>
                    <a:pt x="180" y="181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9" y="181"/>
                    <a:pt x="39" y="181"/>
                    <a:pt x="39" y="181"/>
                  </a:cubicBezTo>
                  <a:cubicBezTo>
                    <a:pt x="39" y="369"/>
                    <a:pt x="39" y="369"/>
                    <a:pt x="39" y="369"/>
                  </a:cubicBezTo>
                  <a:lnTo>
                    <a:pt x="148" y="369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6" name="Freeform 115"/>
            <p:cNvSpPr/>
            <p:nvPr/>
          </p:nvSpPr>
          <p:spPr bwMode="auto">
            <a:xfrm>
              <a:off x="6080" y="1853"/>
              <a:ext cx="294" cy="457"/>
            </a:xfrm>
            <a:custGeom>
              <a:gdLst>
                <a:gd fmla="*/ 0 w 294" name="T0"/>
                <a:gd fmla="*/ 29 h 457" name="T1"/>
                <a:gd fmla="*/ 95 w 294" name="T2"/>
                <a:gd fmla="*/ 0 h 457" name="T3"/>
                <a:gd fmla="*/ 294 w 294" name="T4"/>
                <a:gd fmla="*/ 457 h 457" name="T5"/>
                <a:gd fmla="*/ 64 w 294" name="T6"/>
                <a:gd fmla="*/ 124 h 457" name="T7"/>
                <a:gd fmla="*/ 64 w 294" name="T8"/>
                <a:gd fmla="*/ 124 h 457" name="T9"/>
                <a:gd fmla="*/ 0 w 294" name="T10"/>
                <a:gd fmla="*/ 29 h 45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57" w="294">
                  <a:moveTo>
                    <a:pt x="0" y="29"/>
                  </a:moveTo>
                  <a:lnTo>
                    <a:pt x="95" y="0"/>
                  </a:lnTo>
                  <a:lnTo>
                    <a:pt x="294" y="457"/>
                  </a:lnTo>
                  <a:lnTo>
                    <a:pt x="64" y="124"/>
                  </a:lnTo>
                  <a:lnTo>
                    <a:pt x="64" y="12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7" name="Rectangle 116"/>
            <p:cNvSpPr>
              <a:spLocks noChangeArrowheads="1"/>
            </p:cNvSpPr>
            <p:nvPr/>
          </p:nvSpPr>
          <p:spPr bwMode="auto">
            <a:xfrm>
              <a:off x="6227" y="1761"/>
              <a:ext cx="256" cy="69"/>
            </a:xfrm>
            <a:prstGeom prst="rect">
              <a:avLst/>
            </a:prstGeom>
            <a:solidFill>
              <a:srgbClr val="F4C8A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8" name="Freeform 117"/>
            <p:cNvSpPr/>
            <p:nvPr/>
          </p:nvSpPr>
          <p:spPr bwMode="auto">
            <a:xfrm>
              <a:off x="5983" y="1183"/>
              <a:ext cx="737" cy="625"/>
            </a:xfrm>
            <a:custGeom>
              <a:gdLst>
                <a:gd fmla="*/ 278 w 311" name="T0"/>
                <a:gd fmla="*/ 100 h 264" name="T1"/>
                <a:gd fmla="*/ 277 w 311" name="T2"/>
                <a:gd fmla="*/ 100 h 264" name="T3"/>
                <a:gd fmla="*/ 273 w 311" name="T4"/>
                <a:gd fmla="*/ 0 h 264" name="T5"/>
                <a:gd fmla="*/ 155 w 311" name="T6"/>
                <a:gd fmla="*/ 0 h 264" name="T7"/>
                <a:gd fmla="*/ 38 w 311" name="T8"/>
                <a:gd fmla="*/ 0 h 264" name="T9"/>
                <a:gd fmla="*/ 34 w 311" name="T10"/>
                <a:gd fmla="*/ 100 h 264" name="T11"/>
                <a:gd fmla="*/ 33 w 311" name="T12"/>
                <a:gd fmla="*/ 100 h 264" name="T13"/>
                <a:gd fmla="*/ 0 w 311" name="T14"/>
                <a:gd fmla="*/ 131 h 264" name="T15"/>
                <a:gd fmla="*/ 33 w 311" name="T16"/>
                <a:gd fmla="*/ 161 h 264" name="T17"/>
                <a:gd fmla="*/ 35 w 311" name="T18"/>
                <a:gd fmla="*/ 161 h 264" name="T19"/>
                <a:gd fmla="*/ 35 w 311" name="T20"/>
                <a:gd fmla="*/ 161 h 264" name="T21"/>
                <a:gd fmla="*/ 35 w 311" name="T22"/>
                <a:gd fmla="*/ 161 h 264" name="T23"/>
                <a:gd fmla="*/ 126 w 311" name="T24"/>
                <a:gd fmla="*/ 263 h 264" name="T25"/>
                <a:gd fmla="*/ 126 w 311" name="T26"/>
                <a:gd fmla="*/ 263 h 264" name="T27"/>
                <a:gd fmla="*/ 155 w 311" name="T28"/>
                <a:gd fmla="*/ 263 h 264" name="T29"/>
                <a:gd fmla="*/ 185 w 311" name="T30"/>
                <a:gd fmla="*/ 263 h 264" name="T31"/>
                <a:gd fmla="*/ 276 w 311" name="T32"/>
                <a:gd fmla="*/ 161 h 264" name="T33"/>
                <a:gd fmla="*/ 278 w 311" name="T34"/>
                <a:gd fmla="*/ 161 h 264" name="T35"/>
                <a:gd fmla="*/ 311 w 311" name="T36"/>
                <a:gd fmla="*/ 131 h 264" name="T37"/>
                <a:gd fmla="*/ 278 w 311" name="T38"/>
                <a:gd fmla="*/ 100 h 264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264" w="311">
                  <a:moveTo>
                    <a:pt x="278" y="100"/>
                  </a:moveTo>
                  <a:cubicBezTo>
                    <a:pt x="278" y="100"/>
                    <a:pt x="277" y="100"/>
                    <a:pt x="277" y="100"/>
                  </a:cubicBezTo>
                  <a:cubicBezTo>
                    <a:pt x="276" y="51"/>
                    <a:pt x="273" y="0"/>
                    <a:pt x="273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8" y="0"/>
                    <a:pt x="35" y="51"/>
                    <a:pt x="34" y="100"/>
                  </a:cubicBezTo>
                  <a:cubicBezTo>
                    <a:pt x="33" y="100"/>
                    <a:pt x="33" y="100"/>
                    <a:pt x="33" y="100"/>
                  </a:cubicBezTo>
                  <a:cubicBezTo>
                    <a:pt x="14" y="100"/>
                    <a:pt x="0" y="114"/>
                    <a:pt x="0" y="131"/>
                  </a:cubicBezTo>
                  <a:cubicBezTo>
                    <a:pt x="0" y="148"/>
                    <a:pt x="14" y="161"/>
                    <a:pt x="33" y="161"/>
                  </a:cubicBezTo>
                  <a:cubicBezTo>
                    <a:pt x="33" y="161"/>
                    <a:pt x="34" y="161"/>
                    <a:pt x="35" y="161"/>
                  </a:cubicBezTo>
                  <a:cubicBezTo>
                    <a:pt x="35" y="161"/>
                    <a:pt x="35" y="161"/>
                    <a:pt x="35" y="161"/>
                  </a:cubicBezTo>
                  <a:cubicBezTo>
                    <a:pt x="35" y="161"/>
                    <a:pt x="35" y="161"/>
                    <a:pt x="35" y="161"/>
                  </a:cubicBezTo>
                  <a:cubicBezTo>
                    <a:pt x="35" y="161"/>
                    <a:pt x="67" y="242"/>
                    <a:pt x="126" y="263"/>
                  </a:cubicBezTo>
                  <a:cubicBezTo>
                    <a:pt x="126" y="263"/>
                    <a:pt x="126" y="263"/>
                    <a:pt x="126" y="263"/>
                  </a:cubicBezTo>
                  <a:cubicBezTo>
                    <a:pt x="133" y="264"/>
                    <a:pt x="155" y="263"/>
                    <a:pt x="155" y="263"/>
                  </a:cubicBezTo>
                  <a:cubicBezTo>
                    <a:pt x="155" y="263"/>
                    <a:pt x="178" y="264"/>
                    <a:pt x="185" y="263"/>
                  </a:cubicBezTo>
                  <a:cubicBezTo>
                    <a:pt x="244" y="242"/>
                    <a:pt x="276" y="161"/>
                    <a:pt x="276" y="161"/>
                  </a:cubicBezTo>
                  <a:cubicBezTo>
                    <a:pt x="277" y="161"/>
                    <a:pt x="277" y="161"/>
                    <a:pt x="278" y="161"/>
                  </a:cubicBezTo>
                  <a:cubicBezTo>
                    <a:pt x="296" y="161"/>
                    <a:pt x="311" y="148"/>
                    <a:pt x="311" y="131"/>
                  </a:cubicBezTo>
                  <a:cubicBezTo>
                    <a:pt x="311" y="114"/>
                    <a:pt x="296" y="100"/>
                    <a:pt x="278" y="100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9" name="Freeform 118"/>
            <p:cNvSpPr/>
            <p:nvPr/>
          </p:nvSpPr>
          <p:spPr bwMode="auto">
            <a:xfrm>
              <a:off x="6013" y="1475"/>
              <a:ext cx="43" cy="45"/>
            </a:xfrm>
            <a:custGeom>
              <a:gdLst>
                <a:gd fmla="*/ 4 w 18" name="T0"/>
                <a:gd fmla="*/ 14 h 19" name="T1"/>
                <a:gd fmla="*/ 14 w 18" name="T2"/>
                <a:gd fmla="*/ 5 h 19" name="T3"/>
                <a:gd fmla="*/ 18 w 18" name="T4"/>
                <a:gd fmla="*/ 6 h 19" name="T5"/>
                <a:gd fmla="*/ 10 w 18" name="T6"/>
                <a:gd fmla="*/ 0 h 19" name="T7"/>
                <a:gd fmla="*/ 0 w 18" name="T8"/>
                <a:gd fmla="*/ 10 h 19" name="T9"/>
                <a:gd fmla="*/ 5 w 18" name="T10"/>
                <a:gd fmla="*/ 19 h 19" name="T11"/>
                <a:gd fmla="*/ 4 w 18" name="T12"/>
                <a:gd fmla="*/ 14 h 1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9" w="18">
                  <a:moveTo>
                    <a:pt x="4" y="14"/>
                  </a:moveTo>
                  <a:cubicBezTo>
                    <a:pt x="4" y="9"/>
                    <a:pt x="9" y="5"/>
                    <a:pt x="14" y="5"/>
                  </a:cubicBezTo>
                  <a:cubicBezTo>
                    <a:pt x="16" y="5"/>
                    <a:pt x="17" y="5"/>
                    <a:pt x="18" y="6"/>
                  </a:cubicBezTo>
                  <a:cubicBezTo>
                    <a:pt x="17" y="2"/>
                    <a:pt x="14" y="0"/>
                    <a:pt x="10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14"/>
                    <a:pt x="2" y="17"/>
                    <a:pt x="5" y="19"/>
                  </a:cubicBezTo>
                  <a:cubicBezTo>
                    <a:pt x="5" y="18"/>
                    <a:pt x="4" y="16"/>
                    <a:pt x="4" y="14"/>
                  </a:cubicBezTo>
                  <a:close/>
                </a:path>
              </a:pathLst>
            </a:custGeom>
            <a:solidFill>
              <a:srgbClr val="D3AB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0" name="Freeform 119"/>
            <p:cNvSpPr/>
            <p:nvPr/>
          </p:nvSpPr>
          <p:spPr bwMode="auto">
            <a:xfrm>
              <a:off x="6644" y="1475"/>
              <a:ext cx="45" cy="45"/>
            </a:xfrm>
            <a:custGeom>
              <a:gdLst>
                <a:gd fmla="*/ 15 w 19" name="T0"/>
                <a:gd fmla="*/ 14 h 19" name="T1"/>
                <a:gd fmla="*/ 5 w 19" name="T2"/>
                <a:gd fmla="*/ 5 h 19" name="T3"/>
                <a:gd fmla="*/ 0 w 19" name="T4"/>
                <a:gd fmla="*/ 6 h 19" name="T5"/>
                <a:gd fmla="*/ 9 w 19" name="T6"/>
                <a:gd fmla="*/ 0 h 19" name="T7"/>
                <a:gd fmla="*/ 19 w 19" name="T8"/>
                <a:gd fmla="*/ 10 h 19" name="T9"/>
                <a:gd fmla="*/ 14 w 19" name="T10"/>
                <a:gd fmla="*/ 19 h 19" name="T11"/>
                <a:gd fmla="*/ 15 w 19" name="T12"/>
                <a:gd fmla="*/ 14 h 1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9" w="19">
                  <a:moveTo>
                    <a:pt x="15" y="14"/>
                  </a:moveTo>
                  <a:cubicBezTo>
                    <a:pt x="15" y="9"/>
                    <a:pt x="10" y="5"/>
                    <a:pt x="5" y="5"/>
                  </a:cubicBezTo>
                  <a:cubicBezTo>
                    <a:pt x="3" y="5"/>
                    <a:pt x="2" y="5"/>
                    <a:pt x="0" y="6"/>
                  </a:cubicBezTo>
                  <a:cubicBezTo>
                    <a:pt x="2" y="2"/>
                    <a:pt x="5" y="0"/>
                    <a:pt x="9" y="0"/>
                  </a:cubicBezTo>
                  <a:cubicBezTo>
                    <a:pt x="15" y="0"/>
                    <a:pt x="19" y="5"/>
                    <a:pt x="19" y="10"/>
                  </a:cubicBezTo>
                  <a:cubicBezTo>
                    <a:pt x="19" y="14"/>
                    <a:pt x="17" y="17"/>
                    <a:pt x="14" y="19"/>
                  </a:cubicBezTo>
                  <a:cubicBezTo>
                    <a:pt x="14" y="18"/>
                    <a:pt x="15" y="16"/>
                    <a:pt x="15" y="14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1" name="Freeform 120"/>
            <p:cNvSpPr/>
            <p:nvPr/>
          </p:nvSpPr>
          <p:spPr bwMode="auto">
            <a:xfrm>
              <a:off x="6009" y="1475"/>
              <a:ext cx="42" cy="45"/>
            </a:xfrm>
            <a:custGeom>
              <a:gdLst>
                <a:gd fmla="*/ 4 w 18" name="T0"/>
                <a:gd fmla="*/ 14 h 19" name="T1"/>
                <a:gd fmla="*/ 14 w 18" name="T2"/>
                <a:gd fmla="*/ 5 h 19" name="T3"/>
                <a:gd fmla="*/ 18 w 18" name="T4"/>
                <a:gd fmla="*/ 6 h 19" name="T5"/>
                <a:gd fmla="*/ 9 w 18" name="T6"/>
                <a:gd fmla="*/ 0 h 19" name="T7"/>
                <a:gd fmla="*/ 0 w 18" name="T8"/>
                <a:gd fmla="*/ 10 h 19" name="T9"/>
                <a:gd fmla="*/ 5 w 18" name="T10"/>
                <a:gd fmla="*/ 19 h 19" name="T11"/>
                <a:gd fmla="*/ 4 w 18" name="T12"/>
                <a:gd fmla="*/ 14 h 1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9" w="18">
                  <a:moveTo>
                    <a:pt x="4" y="14"/>
                  </a:moveTo>
                  <a:cubicBezTo>
                    <a:pt x="4" y="9"/>
                    <a:pt x="8" y="5"/>
                    <a:pt x="14" y="5"/>
                  </a:cubicBezTo>
                  <a:cubicBezTo>
                    <a:pt x="15" y="5"/>
                    <a:pt x="17" y="5"/>
                    <a:pt x="18" y="6"/>
                  </a:cubicBezTo>
                  <a:cubicBezTo>
                    <a:pt x="17" y="2"/>
                    <a:pt x="13" y="0"/>
                    <a:pt x="9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14"/>
                    <a:pt x="2" y="17"/>
                    <a:pt x="5" y="19"/>
                  </a:cubicBezTo>
                  <a:cubicBezTo>
                    <a:pt x="4" y="18"/>
                    <a:pt x="4" y="16"/>
                    <a:pt x="4" y="14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2" name="Freeform 121"/>
            <p:cNvSpPr/>
            <p:nvPr/>
          </p:nvSpPr>
          <p:spPr bwMode="auto">
            <a:xfrm>
              <a:off x="6298" y="1539"/>
              <a:ext cx="109" cy="59"/>
            </a:xfrm>
            <a:custGeom>
              <a:gdLst>
                <a:gd fmla="*/ 23 w 46" name="T0"/>
                <a:gd fmla="*/ 22 h 25" name="T1"/>
                <a:gd fmla="*/ 0 w 46" name="T2"/>
                <a:gd fmla="*/ 0 h 25" name="T3"/>
                <a:gd fmla="*/ 0 w 46" name="T4"/>
                <a:gd fmla="*/ 1 h 25" name="T5"/>
                <a:gd fmla="*/ 23 w 46" name="T6"/>
                <a:gd fmla="*/ 25 h 25" name="T7"/>
                <a:gd fmla="*/ 46 w 46" name="T8"/>
                <a:gd fmla="*/ 1 h 25" name="T9"/>
                <a:gd fmla="*/ 46 w 46" name="T10"/>
                <a:gd fmla="*/ 0 h 25" name="T11"/>
                <a:gd fmla="*/ 23 w 46" name="T12"/>
                <a:gd fmla="*/ 22 h 2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5" w="46">
                  <a:moveTo>
                    <a:pt x="23" y="22"/>
                  </a:moveTo>
                  <a:cubicBezTo>
                    <a:pt x="10" y="22"/>
                    <a:pt x="0" y="12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4"/>
                    <a:pt x="10" y="25"/>
                    <a:pt x="23" y="25"/>
                  </a:cubicBezTo>
                  <a:cubicBezTo>
                    <a:pt x="35" y="25"/>
                    <a:pt x="46" y="14"/>
                    <a:pt x="46" y="1"/>
                  </a:cubicBezTo>
                  <a:cubicBezTo>
                    <a:pt x="46" y="1"/>
                    <a:pt x="46" y="1"/>
                    <a:pt x="46" y="0"/>
                  </a:cubicBezTo>
                  <a:cubicBezTo>
                    <a:pt x="45" y="12"/>
                    <a:pt x="35" y="22"/>
                    <a:pt x="23" y="22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3" name="Freeform 122"/>
            <p:cNvSpPr/>
            <p:nvPr/>
          </p:nvSpPr>
          <p:spPr bwMode="auto">
            <a:xfrm>
              <a:off x="6125" y="1281"/>
              <a:ext cx="185" cy="66"/>
            </a:xfrm>
            <a:custGeom>
              <a:gdLst>
                <a:gd fmla="*/ 78 w 78" name="T0"/>
                <a:gd fmla="*/ 16 h 28" name="T1"/>
                <a:gd fmla="*/ 74 w 78" name="T2"/>
                <a:gd fmla="*/ 26 h 28" name="T3"/>
                <a:gd fmla="*/ 0 w 78" name="T4"/>
                <a:gd fmla="*/ 28 h 28" name="T5"/>
                <a:gd fmla="*/ 78 w 78" name="T6"/>
                <a:gd fmla="*/ 16 h 2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8" w="78">
                  <a:moveTo>
                    <a:pt x="78" y="16"/>
                  </a:moveTo>
                  <a:cubicBezTo>
                    <a:pt x="74" y="26"/>
                    <a:pt x="74" y="26"/>
                    <a:pt x="74" y="26"/>
                  </a:cubicBezTo>
                  <a:cubicBezTo>
                    <a:pt x="74" y="26"/>
                    <a:pt x="39" y="7"/>
                    <a:pt x="0" y="28"/>
                  </a:cubicBezTo>
                  <a:cubicBezTo>
                    <a:pt x="0" y="28"/>
                    <a:pt x="28" y="0"/>
                    <a:pt x="78" y="16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4" name="Freeform 123"/>
            <p:cNvSpPr/>
            <p:nvPr/>
          </p:nvSpPr>
          <p:spPr bwMode="auto">
            <a:xfrm>
              <a:off x="6390" y="1281"/>
              <a:ext cx="188" cy="66"/>
            </a:xfrm>
            <a:custGeom>
              <a:gdLst>
                <a:gd fmla="*/ 0 w 79" name="T0"/>
                <a:gd fmla="*/ 16 h 28" name="T1"/>
                <a:gd fmla="*/ 5 w 79" name="T2"/>
                <a:gd fmla="*/ 26 h 28" name="T3"/>
                <a:gd fmla="*/ 79 w 79" name="T4"/>
                <a:gd fmla="*/ 28 h 28" name="T5"/>
                <a:gd fmla="*/ 0 w 79" name="T6"/>
                <a:gd fmla="*/ 16 h 2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8" w="79">
                  <a:moveTo>
                    <a:pt x="0" y="16"/>
                  </a:moveTo>
                  <a:cubicBezTo>
                    <a:pt x="5" y="26"/>
                    <a:pt x="5" y="26"/>
                    <a:pt x="5" y="26"/>
                  </a:cubicBezTo>
                  <a:cubicBezTo>
                    <a:pt x="5" y="26"/>
                    <a:pt x="40" y="7"/>
                    <a:pt x="79" y="28"/>
                  </a:cubicBezTo>
                  <a:cubicBezTo>
                    <a:pt x="79" y="28"/>
                    <a:pt x="51" y="0"/>
                    <a:pt x="0" y="16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5" name="Freeform 124"/>
            <p:cNvSpPr/>
            <p:nvPr/>
          </p:nvSpPr>
          <p:spPr bwMode="auto">
            <a:xfrm>
              <a:off x="6023" y="989"/>
              <a:ext cx="652" cy="469"/>
            </a:xfrm>
            <a:custGeom>
              <a:gdLst>
                <a:gd fmla="*/ 272 w 275" name="T0"/>
                <a:gd fmla="*/ 83 h 198" name="T1"/>
                <a:gd fmla="*/ 70 w 275" name="T2"/>
                <a:gd fmla="*/ 14 h 198" name="T3"/>
                <a:gd fmla="*/ 78 w 275" name="T4"/>
                <a:gd fmla="*/ 1 h 198" name="T5"/>
                <a:gd fmla="*/ 38 w 275" name="T6"/>
                <a:gd fmla="*/ 27 h 198" name="T7"/>
                <a:gd fmla="*/ 32 w 275" name="T8"/>
                <a:gd fmla="*/ 32 h 198" name="T9"/>
                <a:gd fmla="*/ 31 w 275" name="T10"/>
                <a:gd fmla="*/ 33 h 198" name="T11"/>
                <a:gd fmla="*/ 31 w 275" name="T12"/>
                <a:gd fmla="*/ 33 h 198" name="T13"/>
                <a:gd fmla="*/ 21 w 275" name="T14"/>
                <a:gd fmla="*/ 68 h 198" name="T15"/>
                <a:gd fmla="*/ 18 w 275" name="T16"/>
                <a:gd fmla="*/ 187 h 198" name="T17"/>
                <a:gd fmla="*/ 18 w 275" name="T18"/>
                <a:gd fmla="*/ 188 h 198" name="T19"/>
                <a:gd fmla="*/ 19 w 275" name="T20"/>
                <a:gd fmla="*/ 193 h 198" name="T21"/>
                <a:gd fmla="*/ 24 w 275" name="T22"/>
                <a:gd fmla="*/ 186 h 198" name="T23"/>
                <a:gd fmla="*/ 28 w 275" name="T24"/>
                <a:gd fmla="*/ 157 h 198" name="T25"/>
                <a:gd fmla="*/ 41 w 275" name="T26"/>
                <a:gd fmla="*/ 102 h 198" name="T27"/>
                <a:gd fmla="*/ 45 w 275" name="T28"/>
                <a:gd fmla="*/ 103 h 198" name="T29"/>
                <a:gd fmla="*/ 202 w 275" name="T30"/>
                <a:gd fmla="*/ 130 h 198" name="T31"/>
                <a:gd fmla="*/ 195 w 275" name="T32"/>
                <a:gd fmla="*/ 125 h 198" name="T33"/>
                <a:gd fmla="*/ 227 w 275" name="T34"/>
                <a:gd fmla="*/ 115 h 198" name="T35"/>
                <a:gd fmla="*/ 238 w 275" name="T36"/>
                <a:gd fmla="*/ 114 h 198" name="T37"/>
                <a:gd fmla="*/ 244 w 275" name="T38"/>
                <a:gd fmla="*/ 122 h 198" name="T39"/>
                <a:gd fmla="*/ 249 w 275" name="T40"/>
                <a:gd fmla="*/ 146 h 198" name="T41"/>
                <a:gd fmla="*/ 257 w 275" name="T42"/>
                <a:gd fmla="*/ 198 h 198" name="T43"/>
                <a:gd fmla="*/ 262 w 275" name="T44"/>
                <a:gd fmla="*/ 193 h 198" name="T45"/>
                <a:gd fmla="*/ 270 w 275" name="T46"/>
                <a:gd fmla="*/ 127 h 198" name="T47"/>
                <a:gd fmla="*/ 272 w 275" name="T48"/>
                <a:gd fmla="*/ 83 h 198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98" w="275">
                  <a:moveTo>
                    <a:pt x="272" y="83"/>
                  </a:moveTo>
                  <a:cubicBezTo>
                    <a:pt x="250" y="0"/>
                    <a:pt x="121" y="6"/>
                    <a:pt x="70" y="14"/>
                  </a:cubicBezTo>
                  <a:cubicBezTo>
                    <a:pt x="69" y="9"/>
                    <a:pt x="78" y="1"/>
                    <a:pt x="78" y="1"/>
                  </a:cubicBezTo>
                  <a:cubicBezTo>
                    <a:pt x="59" y="10"/>
                    <a:pt x="45" y="20"/>
                    <a:pt x="38" y="27"/>
                  </a:cubicBezTo>
                  <a:cubicBezTo>
                    <a:pt x="35" y="29"/>
                    <a:pt x="33" y="30"/>
                    <a:pt x="32" y="32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21" y="44"/>
                    <a:pt x="19" y="57"/>
                    <a:pt x="21" y="68"/>
                  </a:cubicBezTo>
                  <a:cubicBezTo>
                    <a:pt x="8" y="94"/>
                    <a:pt x="0" y="133"/>
                    <a:pt x="18" y="187"/>
                  </a:cubicBezTo>
                  <a:cubicBezTo>
                    <a:pt x="18" y="187"/>
                    <a:pt x="18" y="188"/>
                    <a:pt x="18" y="188"/>
                  </a:cubicBezTo>
                  <a:cubicBezTo>
                    <a:pt x="18" y="190"/>
                    <a:pt x="19" y="191"/>
                    <a:pt x="19" y="193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6"/>
                    <a:pt x="25" y="173"/>
                    <a:pt x="28" y="157"/>
                  </a:cubicBezTo>
                  <a:cubicBezTo>
                    <a:pt x="41" y="102"/>
                    <a:pt x="41" y="102"/>
                    <a:pt x="41" y="102"/>
                  </a:cubicBezTo>
                  <a:cubicBezTo>
                    <a:pt x="41" y="102"/>
                    <a:pt x="42" y="103"/>
                    <a:pt x="45" y="103"/>
                  </a:cubicBezTo>
                  <a:cubicBezTo>
                    <a:pt x="76" y="115"/>
                    <a:pt x="133" y="131"/>
                    <a:pt x="202" y="130"/>
                  </a:cubicBezTo>
                  <a:cubicBezTo>
                    <a:pt x="195" y="125"/>
                    <a:pt x="195" y="125"/>
                    <a:pt x="195" y="125"/>
                  </a:cubicBezTo>
                  <a:cubicBezTo>
                    <a:pt x="195" y="125"/>
                    <a:pt x="210" y="121"/>
                    <a:pt x="227" y="115"/>
                  </a:cubicBezTo>
                  <a:cubicBezTo>
                    <a:pt x="231" y="115"/>
                    <a:pt x="235" y="114"/>
                    <a:pt x="238" y="114"/>
                  </a:cubicBezTo>
                  <a:cubicBezTo>
                    <a:pt x="244" y="122"/>
                    <a:pt x="244" y="122"/>
                    <a:pt x="244" y="122"/>
                  </a:cubicBezTo>
                  <a:cubicBezTo>
                    <a:pt x="244" y="122"/>
                    <a:pt x="248" y="139"/>
                    <a:pt x="249" y="146"/>
                  </a:cubicBezTo>
                  <a:cubicBezTo>
                    <a:pt x="251" y="154"/>
                    <a:pt x="257" y="198"/>
                    <a:pt x="257" y="198"/>
                  </a:cubicBezTo>
                  <a:cubicBezTo>
                    <a:pt x="262" y="193"/>
                    <a:pt x="262" y="193"/>
                    <a:pt x="262" y="193"/>
                  </a:cubicBezTo>
                  <a:cubicBezTo>
                    <a:pt x="262" y="193"/>
                    <a:pt x="270" y="140"/>
                    <a:pt x="270" y="127"/>
                  </a:cubicBezTo>
                  <a:cubicBezTo>
                    <a:pt x="270" y="116"/>
                    <a:pt x="275" y="92"/>
                    <a:pt x="272" y="83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6" name="Freeform 125"/>
            <p:cNvSpPr/>
            <p:nvPr/>
          </p:nvSpPr>
          <p:spPr bwMode="auto">
            <a:xfrm>
              <a:off x="6438" y="3541"/>
              <a:ext cx="258" cy="90"/>
            </a:xfrm>
            <a:custGeom>
              <a:gdLst>
                <a:gd fmla="*/ 52 w 109" name="T0"/>
                <a:gd fmla="*/ 0 h 38" name="T1"/>
                <a:gd fmla="*/ 55 w 109" name="T2"/>
                <a:gd fmla="*/ 0 h 38" name="T3"/>
                <a:gd fmla="*/ 57 w 109" name="T4"/>
                <a:gd fmla="*/ 0 h 38" name="T5"/>
                <a:gd fmla="*/ 58 w 109" name="T6"/>
                <a:gd fmla="*/ 0 h 38" name="T7"/>
                <a:gd fmla="*/ 58 w 109" name="T8"/>
                <a:gd fmla="*/ 0 h 38" name="T9"/>
                <a:gd fmla="*/ 109 w 109" name="T10"/>
                <a:gd fmla="*/ 38 h 38" name="T11"/>
                <a:gd fmla="*/ 0 w 109" name="T12"/>
                <a:gd fmla="*/ 38 h 38" name="T13"/>
                <a:gd fmla="*/ 0 w 109" name="T14"/>
                <a:gd fmla="*/ 0 h 38" name="T15"/>
                <a:gd fmla="*/ 52 w 109" name="T16"/>
                <a:gd fmla="*/ 0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109">
                  <a:moveTo>
                    <a:pt x="52" y="0"/>
                  </a:moveTo>
                  <a:cubicBezTo>
                    <a:pt x="53" y="0"/>
                    <a:pt x="54" y="0"/>
                    <a:pt x="55" y="0"/>
                  </a:cubicBezTo>
                  <a:cubicBezTo>
                    <a:pt x="55" y="0"/>
                    <a:pt x="56" y="0"/>
                    <a:pt x="57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86" y="1"/>
                    <a:pt x="109" y="18"/>
                    <a:pt x="109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5431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7" name="Freeform 126"/>
            <p:cNvSpPr/>
            <p:nvPr/>
          </p:nvSpPr>
          <p:spPr bwMode="auto">
            <a:xfrm>
              <a:off x="6009" y="3541"/>
              <a:ext cx="256" cy="90"/>
            </a:xfrm>
            <a:custGeom>
              <a:gdLst>
                <a:gd fmla="*/ 56 w 108" name="T0"/>
                <a:gd fmla="*/ 0 h 38" name="T1"/>
                <a:gd fmla="*/ 54 w 108" name="T2"/>
                <a:gd fmla="*/ 0 h 38" name="T3"/>
                <a:gd fmla="*/ 52 w 108" name="T4"/>
                <a:gd fmla="*/ 0 h 38" name="T5"/>
                <a:gd fmla="*/ 51 w 108" name="T6"/>
                <a:gd fmla="*/ 0 h 38" name="T7"/>
                <a:gd fmla="*/ 51 w 108" name="T8"/>
                <a:gd fmla="*/ 0 h 38" name="T9"/>
                <a:gd fmla="*/ 0 w 108" name="T10"/>
                <a:gd fmla="*/ 38 h 38" name="T11"/>
                <a:gd fmla="*/ 108 w 108" name="T12"/>
                <a:gd fmla="*/ 38 h 38" name="T13"/>
                <a:gd fmla="*/ 108 w 108" name="T14"/>
                <a:gd fmla="*/ 0 h 38" name="T15"/>
                <a:gd fmla="*/ 56 w 108" name="T16"/>
                <a:gd fmla="*/ 0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108">
                  <a:moveTo>
                    <a:pt x="56" y="0"/>
                  </a:moveTo>
                  <a:cubicBezTo>
                    <a:pt x="56" y="0"/>
                    <a:pt x="55" y="0"/>
                    <a:pt x="54" y="0"/>
                  </a:cubicBezTo>
                  <a:cubicBezTo>
                    <a:pt x="53" y="0"/>
                    <a:pt x="53" y="0"/>
                    <a:pt x="52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23" y="1"/>
                    <a:pt x="0" y="18"/>
                    <a:pt x="0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0"/>
                    <a:pt x="108" y="0"/>
                    <a:pt x="108" y="0"/>
                  </a:cubicBezTo>
                  <a:lnTo>
                    <a:pt x="56" y="0"/>
                  </a:lnTo>
                  <a:close/>
                </a:path>
              </a:pathLst>
            </a:custGeom>
            <a:solidFill>
              <a:srgbClr val="5431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8" name="Freeform 127"/>
            <p:cNvSpPr/>
            <p:nvPr/>
          </p:nvSpPr>
          <p:spPr bwMode="auto">
            <a:xfrm>
              <a:off x="6426" y="2493"/>
              <a:ext cx="232" cy="54"/>
            </a:xfrm>
            <a:custGeom>
              <a:gdLst>
                <a:gd fmla="*/ 6 w 98" name="T0"/>
                <a:gd fmla="*/ 23 h 23" name="T1"/>
                <a:gd fmla="*/ 92 w 98" name="T2"/>
                <a:gd fmla="*/ 23 h 23" name="T3"/>
                <a:gd fmla="*/ 98 w 98" name="T4"/>
                <a:gd fmla="*/ 17 h 23" name="T5"/>
                <a:gd fmla="*/ 98 w 98" name="T6"/>
                <a:gd fmla="*/ 5 h 23" name="T7"/>
                <a:gd fmla="*/ 92 w 98" name="T8"/>
                <a:gd fmla="*/ 0 h 23" name="T9"/>
                <a:gd fmla="*/ 6 w 98" name="T10"/>
                <a:gd fmla="*/ 0 h 23" name="T11"/>
                <a:gd fmla="*/ 0 w 98" name="T12"/>
                <a:gd fmla="*/ 5 h 23" name="T13"/>
                <a:gd fmla="*/ 0 w 98" name="T14"/>
                <a:gd fmla="*/ 17 h 23" name="T15"/>
                <a:gd fmla="*/ 6 w 98" name="T16"/>
                <a:gd fmla="*/ 23 h 2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3" w="98">
                  <a:moveTo>
                    <a:pt x="6" y="23"/>
                  </a:moveTo>
                  <a:cubicBezTo>
                    <a:pt x="92" y="23"/>
                    <a:pt x="92" y="23"/>
                    <a:pt x="92" y="23"/>
                  </a:cubicBezTo>
                  <a:cubicBezTo>
                    <a:pt x="96" y="23"/>
                    <a:pt x="98" y="20"/>
                    <a:pt x="98" y="17"/>
                  </a:cubicBezTo>
                  <a:cubicBezTo>
                    <a:pt x="98" y="5"/>
                    <a:pt x="98" y="5"/>
                    <a:pt x="98" y="5"/>
                  </a:cubicBezTo>
                  <a:cubicBezTo>
                    <a:pt x="98" y="2"/>
                    <a:pt x="96" y="0"/>
                    <a:pt x="9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3" y="23"/>
                    <a:pt x="6" y="23"/>
                  </a:cubicBez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9" name="Freeform 128"/>
            <p:cNvSpPr/>
            <p:nvPr/>
          </p:nvSpPr>
          <p:spPr bwMode="auto">
            <a:xfrm>
              <a:off x="6047" y="2493"/>
              <a:ext cx="230" cy="54"/>
            </a:xfrm>
            <a:custGeom>
              <a:gdLst>
                <a:gd fmla="*/ 5 w 97" name="T0"/>
                <a:gd fmla="*/ 23 h 23" name="T1"/>
                <a:gd fmla="*/ 92 w 97" name="T2"/>
                <a:gd fmla="*/ 23 h 23" name="T3"/>
                <a:gd fmla="*/ 97 w 97" name="T4"/>
                <a:gd fmla="*/ 17 h 23" name="T5"/>
                <a:gd fmla="*/ 97 w 97" name="T6"/>
                <a:gd fmla="*/ 5 h 23" name="T7"/>
                <a:gd fmla="*/ 92 w 97" name="T8"/>
                <a:gd fmla="*/ 0 h 23" name="T9"/>
                <a:gd fmla="*/ 5 w 97" name="T10"/>
                <a:gd fmla="*/ 0 h 23" name="T11"/>
                <a:gd fmla="*/ 0 w 97" name="T12"/>
                <a:gd fmla="*/ 5 h 23" name="T13"/>
                <a:gd fmla="*/ 0 w 97" name="T14"/>
                <a:gd fmla="*/ 17 h 23" name="T15"/>
                <a:gd fmla="*/ 5 w 97" name="T16"/>
                <a:gd fmla="*/ 23 h 2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3" w="97">
                  <a:moveTo>
                    <a:pt x="5" y="23"/>
                  </a:moveTo>
                  <a:cubicBezTo>
                    <a:pt x="92" y="23"/>
                    <a:pt x="92" y="23"/>
                    <a:pt x="92" y="23"/>
                  </a:cubicBezTo>
                  <a:cubicBezTo>
                    <a:pt x="95" y="23"/>
                    <a:pt x="97" y="20"/>
                    <a:pt x="97" y="17"/>
                  </a:cubicBezTo>
                  <a:cubicBezTo>
                    <a:pt x="97" y="5"/>
                    <a:pt x="97" y="5"/>
                    <a:pt x="97" y="5"/>
                  </a:cubicBezTo>
                  <a:cubicBezTo>
                    <a:pt x="97" y="2"/>
                    <a:pt x="95" y="0"/>
                    <a:pt x="9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2" y="23"/>
                    <a:pt x="5" y="23"/>
                  </a:cubicBez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0" name="Freeform 129"/>
            <p:cNvSpPr/>
            <p:nvPr/>
          </p:nvSpPr>
          <p:spPr bwMode="auto">
            <a:xfrm>
              <a:off x="7135" y="1946"/>
              <a:ext cx="303" cy="206"/>
            </a:xfrm>
            <a:custGeom>
              <a:gdLst>
                <a:gd fmla="*/ 0 w 128" name="T0"/>
                <a:gd fmla="*/ 20 h 87" name="T1"/>
                <a:gd fmla="*/ 50 w 128" name="T2"/>
                <a:gd fmla="*/ 11 h 87" name="T3"/>
                <a:gd fmla="*/ 105 w 128" name="T4"/>
                <a:gd fmla="*/ 85 h 87" name="T5"/>
                <a:gd fmla="*/ 21 w 128" name="T6"/>
                <a:gd fmla="*/ 50 h 87" name="T7"/>
                <a:gd fmla="*/ 0 w 128" name="T8"/>
                <a:gd fmla="*/ 20 h 8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7" w="128">
                  <a:moveTo>
                    <a:pt x="0" y="20"/>
                  </a:moveTo>
                  <a:cubicBezTo>
                    <a:pt x="0" y="20"/>
                    <a:pt x="27" y="0"/>
                    <a:pt x="50" y="11"/>
                  </a:cubicBezTo>
                  <a:cubicBezTo>
                    <a:pt x="72" y="22"/>
                    <a:pt x="128" y="87"/>
                    <a:pt x="105" y="85"/>
                  </a:cubicBezTo>
                  <a:cubicBezTo>
                    <a:pt x="82" y="83"/>
                    <a:pt x="30" y="52"/>
                    <a:pt x="21" y="50"/>
                  </a:cubicBezTo>
                  <a:cubicBezTo>
                    <a:pt x="12" y="49"/>
                    <a:pt x="0" y="20"/>
                    <a:pt x="0" y="20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1" name="Freeform 130"/>
            <p:cNvSpPr/>
            <p:nvPr/>
          </p:nvSpPr>
          <p:spPr bwMode="auto">
            <a:xfrm>
              <a:off x="5264" y="1946"/>
              <a:ext cx="301" cy="208"/>
            </a:xfrm>
            <a:custGeom>
              <a:gdLst>
                <a:gd fmla="*/ 127 w 127" name="T0"/>
                <a:gd fmla="*/ 21 h 88" name="T1"/>
                <a:gd fmla="*/ 78 w 127" name="T2"/>
                <a:gd fmla="*/ 11 h 88" name="T3"/>
                <a:gd fmla="*/ 23 w 127" name="T4"/>
                <a:gd fmla="*/ 86 h 88" name="T5"/>
                <a:gd fmla="*/ 107 w 127" name="T6"/>
                <a:gd fmla="*/ 51 h 88" name="T7"/>
                <a:gd fmla="*/ 127 w 127" name="T8"/>
                <a:gd fmla="*/ 21 h 8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8" w="127">
                  <a:moveTo>
                    <a:pt x="127" y="21"/>
                  </a:moveTo>
                  <a:cubicBezTo>
                    <a:pt x="127" y="21"/>
                    <a:pt x="100" y="0"/>
                    <a:pt x="78" y="11"/>
                  </a:cubicBezTo>
                  <a:cubicBezTo>
                    <a:pt x="56" y="22"/>
                    <a:pt x="0" y="88"/>
                    <a:pt x="23" y="86"/>
                  </a:cubicBezTo>
                  <a:cubicBezTo>
                    <a:pt x="46" y="84"/>
                    <a:pt x="98" y="52"/>
                    <a:pt x="107" y="51"/>
                  </a:cubicBezTo>
                  <a:cubicBezTo>
                    <a:pt x="116" y="50"/>
                    <a:pt x="127" y="21"/>
                    <a:pt x="127" y="21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2" name="Freeform 131"/>
            <p:cNvSpPr/>
            <p:nvPr/>
          </p:nvSpPr>
          <p:spPr bwMode="auto">
            <a:xfrm>
              <a:off x="6658" y="1882"/>
              <a:ext cx="527" cy="407"/>
            </a:xfrm>
            <a:custGeom>
              <a:gdLst>
                <a:gd fmla="*/ 42 w 222" name="T0"/>
                <a:gd fmla="*/ 0 h 172" name="T1"/>
                <a:gd fmla="*/ 86 w 222" name="T2"/>
                <a:gd fmla="*/ 115 h 172" name="T3"/>
                <a:gd fmla="*/ 197 w 222" name="T4"/>
                <a:gd fmla="*/ 40 h 172" name="T5"/>
                <a:gd fmla="*/ 222 w 222" name="T6"/>
                <a:gd fmla="*/ 77 h 172" name="T7"/>
                <a:gd fmla="*/ 87 w 222" name="T8"/>
                <a:gd fmla="*/ 168 h 172" name="T9"/>
                <a:gd fmla="*/ 68 w 222" name="T10"/>
                <a:gd fmla="*/ 170 h 172" name="T11"/>
                <a:gd fmla="*/ 64 w 222" name="T12"/>
                <a:gd fmla="*/ 169 h 172" name="T13"/>
                <a:gd fmla="*/ 54 w 222" name="T14"/>
                <a:gd fmla="*/ 157 h 172" name="T15"/>
                <a:gd fmla="*/ 0 w 222" name="T16"/>
                <a:gd fmla="*/ 16 h 172" name="T17"/>
                <a:gd fmla="*/ 42 w 222" name="T18"/>
                <a:gd fmla="*/ 0 h 17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72" w="221">
                  <a:moveTo>
                    <a:pt x="42" y="0"/>
                  </a:moveTo>
                  <a:cubicBezTo>
                    <a:pt x="86" y="115"/>
                    <a:pt x="86" y="115"/>
                    <a:pt x="86" y="115"/>
                  </a:cubicBezTo>
                  <a:cubicBezTo>
                    <a:pt x="197" y="40"/>
                    <a:pt x="197" y="40"/>
                    <a:pt x="197" y="40"/>
                  </a:cubicBezTo>
                  <a:cubicBezTo>
                    <a:pt x="222" y="77"/>
                    <a:pt x="222" y="77"/>
                    <a:pt x="222" y="77"/>
                  </a:cubicBezTo>
                  <a:cubicBezTo>
                    <a:pt x="87" y="168"/>
                    <a:pt x="87" y="168"/>
                    <a:pt x="87" y="168"/>
                  </a:cubicBezTo>
                  <a:cubicBezTo>
                    <a:pt x="82" y="171"/>
                    <a:pt x="75" y="172"/>
                    <a:pt x="68" y="170"/>
                  </a:cubicBezTo>
                  <a:cubicBezTo>
                    <a:pt x="67" y="170"/>
                    <a:pt x="65" y="169"/>
                    <a:pt x="64" y="169"/>
                  </a:cubicBezTo>
                  <a:cubicBezTo>
                    <a:pt x="60" y="166"/>
                    <a:pt x="56" y="162"/>
                    <a:pt x="54" y="157"/>
                  </a:cubicBezTo>
                  <a:cubicBezTo>
                    <a:pt x="0" y="16"/>
                    <a:pt x="0" y="16"/>
                    <a:pt x="0" y="16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3" name="Freeform 132"/>
            <p:cNvSpPr/>
            <p:nvPr/>
          </p:nvSpPr>
          <p:spPr bwMode="auto">
            <a:xfrm>
              <a:off x="5520" y="1882"/>
              <a:ext cx="524" cy="407"/>
            </a:xfrm>
            <a:custGeom>
              <a:gdLst>
                <a:gd fmla="*/ 180 w 221" name="T0"/>
                <a:gd fmla="*/ 0 h 172" name="T1"/>
                <a:gd fmla="*/ 136 w 221" name="T2"/>
                <a:gd fmla="*/ 115 h 172" name="T3"/>
                <a:gd fmla="*/ 24 w 221" name="T4"/>
                <a:gd fmla="*/ 40 h 172" name="T5"/>
                <a:gd fmla="*/ 0 w 221" name="T6"/>
                <a:gd fmla="*/ 77 h 172" name="T7"/>
                <a:gd fmla="*/ 134 w 221" name="T8"/>
                <a:gd fmla="*/ 168 h 172" name="T9"/>
                <a:gd fmla="*/ 153 w 221" name="T10"/>
                <a:gd fmla="*/ 170 h 172" name="T11"/>
                <a:gd fmla="*/ 157 w 221" name="T12"/>
                <a:gd fmla="*/ 169 h 172" name="T13"/>
                <a:gd fmla="*/ 167 w 221" name="T14"/>
                <a:gd fmla="*/ 157 h 172" name="T15"/>
                <a:gd fmla="*/ 221 w 221" name="T16"/>
                <a:gd fmla="*/ 16 h 172" name="T17"/>
                <a:gd fmla="*/ 180 w 221" name="T18"/>
                <a:gd fmla="*/ 0 h 17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72" w="221">
                  <a:moveTo>
                    <a:pt x="180" y="0"/>
                  </a:moveTo>
                  <a:cubicBezTo>
                    <a:pt x="136" y="115"/>
                    <a:pt x="136" y="115"/>
                    <a:pt x="136" y="115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134" y="168"/>
                    <a:pt x="134" y="168"/>
                    <a:pt x="134" y="168"/>
                  </a:cubicBezTo>
                  <a:cubicBezTo>
                    <a:pt x="139" y="171"/>
                    <a:pt x="146" y="172"/>
                    <a:pt x="153" y="170"/>
                  </a:cubicBezTo>
                  <a:cubicBezTo>
                    <a:pt x="154" y="170"/>
                    <a:pt x="156" y="169"/>
                    <a:pt x="157" y="169"/>
                  </a:cubicBezTo>
                  <a:cubicBezTo>
                    <a:pt x="162" y="166"/>
                    <a:pt x="165" y="162"/>
                    <a:pt x="167" y="157"/>
                  </a:cubicBezTo>
                  <a:cubicBezTo>
                    <a:pt x="221" y="16"/>
                    <a:pt x="221" y="16"/>
                    <a:pt x="221" y="16"/>
                  </a:cubicBezTo>
                  <a:lnTo>
                    <a:pt x="180" y="0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6" name="Freeform 135"/>
            <p:cNvSpPr/>
            <p:nvPr/>
          </p:nvSpPr>
          <p:spPr bwMode="auto">
            <a:xfrm>
              <a:off x="6120" y="1442"/>
              <a:ext cx="249" cy="87"/>
            </a:xfrm>
            <a:custGeom>
              <a:gdLst>
                <a:gd fmla="*/ 0 w 105" name="T0"/>
                <a:gd fmla="*/ 16 h 37" name="T1"/>
                <a:gd fmla="*/ 80 w 105" name="T2"/>
                <a:gd fmla="*/ 11 h 37" name="T3"/>
                <a:gd fmla="*/ 42 w 105" name="T4"/>
                <a:gd fmla="*/ 37 h 37" name="T5"/>
                <a:gd fmla="*/ 6 w 105" name="T6"/>
                <a:gd fmla="*/ 37 h 37" name="T7"/>
                <a:gd fmla="*/ 0 w 105" name="T8"/>
                <a:gd fmla="*/ 16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105">
                  <a:moveTo>
                    <a:pt x="0" y="16"/>
                  </a:moveTo>
                  <a:cubicBezTo>
                    <a:pt x="0" y="16"/>
                    <a:pt x="55" y="0"/>
                    <a:pt x="80" y="11"/>
                  </a:cubicBezTo>
                  <a:cubicBezTo>
                    <a:pt x="105" y="21"/>
                    <a:pt x="42" y="37"/>
                    <a:pt x="42" y="37"/>
                  </a:cubicBezTo>
                  <a:cubicBezTo>
                    <a:pt x="6" y="37"/>
                    <a:pt x="6" y="37"/>
                    <a:pt x="6" y="37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7" name="Freeform 136"/>
            <p:cNvSpPr/>
            <p:nvPr/>
          </p:nvSpPr>
          <p:spPr bwMode="auto">
            <a:xfrm>
              <a:off x="6336" y="1442"/>
              <a:ext cx="246" cy="87"/>
            </a:xfrm>
            <a:custGeom>
              <a:gdLst>
                <a:gd fmla="*/ 104 w 104" name="T0"/>
                <a:gd fmla="*/ 16 h 37" name="T1"/>
                <a:gd fmla="*/ 25 w 104" name="T2"/>
                <a:gd fmla="*/ 11 h 37" name="T3"/>
                <a:gd fmla="*/ 63 w 104" name="T4"/>
                <a:gd fmla="*/ 37 h 37" name="T5"/>
                <a:gd fmla="*/ 98 w 104" name="T6"/>
                <a:gd fmla="*/ 37 h 37" name="T7"/>
                <a:gd fmla="*/ 104 w 104" name="T8"/>
                <a:gd fmla="*/ 16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104">
                  <a:moveTo>
                    <a:pt x="104" y="16"/>
                  </a:moveTo>
                  <a:cubicBezTo>
                    <a:pt x="104" y="16"/>
                    <a:pt x="50" y="0"/>
                    <a:pt x="25" y="11"/>
                  </a:cubicBezTo>
                  <a:cubicBezTo>
                    <a:pt x="0" y="21"/>
                    <a:pt x="63" y="37"/>
                    <a:pt x="63" y="37"/>
                  </a:cubicBezTo>
                  <a:cubicBezTo>
                    <a:pt x="98" y="37"/>
                    <a:pt x="98" y="37"/>
                    <a:pt x="98" y="37"/>
                  </a:cubicBezTo>
                  <a:lnTo>
                    <a:pt x="104" y="16"/>
                  </a:ln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8" name="Freeform 137"/>
            <p:cNvSpPr/>
            <p:nvPr/>
          </p:nvSpPr>
          <p:spPr bwMode="auto">
            <a:xfrm>
              <a:off x="6229" y="1638"/>
              <a:ext cx="251" cy="102"/>
            </a:xfrm>
            <a:custGeom>
              <a:gdLst>
                <a:gd fmla="*/ 0 w 106" name="T0"/>
                <a:gd fmla="*/ 2 h 43" name="T1"/>
                <a:gd fmla="*/ 54 w 106" name="T2"/>
                <a:gd fmla="*/ 42 h 43" name="T3"/>
                <a:gd fmla="*/ 106 w 106" name="T4"/>
                <a:gd fmla="*/ 0 h 43" name="T5"/>
                <a:gd fmla="*/ 0 w 106" name="T6"/>
                <a:gd fmla="*/ 2 h 4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3" w="105">
                  <a:moveTo>
                    <a:pt x="0" y="2"/>
                  </a:moveTo>
                  <a:cubicBezTo>
                    <a:pt x="1" y="25"/>
                    <a:pt x="25" y="43"/>
                    <a:pt x="54" y="42"/>
                  </a:cubicBezTo>
                  <a:cubicBezTo>
                    <a:pt x="83" y="41"/>
                    <a:pt x="106" y="23"/>
                    <a:pt x="106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9" name="Freeform 138"/>
            <p:cNvSpPr/>
            <p:nvPr/>
          </p:nvSpPr>
          <p:spPr bwMode="auto">
            <a:xfrm>
              <a:off x="6293" y="1702"/>
              <a:ext cx="126" cy="35"/>
            </a:xfrm>
            <a:custGeom>
              <a:gdLst>
                <a:gd fmla="*/ 0 w 53" name="T0"/>
                <a:gd fmla="*/ 10 h 15" name="T1"/>
                <a:gd fmla="*/ 27 w 53" name="T2"/>
                <a:gd fmla="*/ 15 h 15" name="T3"/>
                <a:gd fmla="*/ 53 w 53" name="T4"/>
                <a:gd fmla="*/ 9 h 15" name="T5"/>
                <a:gd fmla="*/ 27 w 53" name="T6"/>
                <a:gd fmla="*/ 0 h 15" name="T7"/>
                <a:gd fmla="*/ 0 w 53" name="T8"/>
                <a:gd fmla="*/ 1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52">
                  <a:moveTo>
                    <a:pt x="0" y="10"/>
                  </a:moveTo>
                  <a:cubicBezTo>
                    <a:pt x="8" y="13"/>
                    <a:pt x="17" y="15"/>
                    <a:pt x="27" y="15"/>
                  </a:cubicBezTo>
                  <a:cubicBezTo>
                    <a:pt x="36" y="15"/>
                    <a:pt x="45" y="13"/>
                    <a:pt x="53" y="9"/>
                  </a:cubicBezTo>
                  <a:cubicBezTo>
                    <a:pt x="48" y="4"/>
                    <a:pt x="38" y="0"/>
                    <a:pt x="27" y="0"/>
                  </a:cubicBezTo>
                  <a:cubicBezTo>
                    <a:pt x="15" y="1"/>
                    <a:pt x="5" y="5"/>
                    <a:pt x="0" y="10"/>
                  </a:cubicBezTo>
                  <a:close/>
                </a:path>
              </a:pathLst>
            </a:custGeom>
            <a:solidFill>
              <a:srgbClr val="F2707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0" name="Freeform 139"/>
            <p:cNvSpPr/>
            <p:nvPr/>
          </p:nvSpPr>
          <p:spPr bwMode="auto">
            <a:xfrm>
              <a:off x="6236" y="1638"/>
              <a:ext cx="237" cy="40"/>
            </a:xfrm>
            <a:custGeom>
              <a:gdLst>
                <a:gd fmla="*/ 50 w 100" name="T0"/>
                <a:gd fmla="*/ 17 h 17" name="T1"/>
                <a:gd fmla="*/ 100 w 100" name="T2"/>
                <a:gd fmla="*/ 0 h 17" name="T3"/>
                <a:gd fmla="*/ 0 w 100" name="T4"/>
                <a:gd fmla="*/ 2 h 17" name="T5"/>
                <a:gd fmla="*/ 50 w 100" name="T6"/>
                <a:gd fmla="*/ 17 h 1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7" w="100">
                  <a:moveTo>
                    <a:pt x="50" y="17"/>
                  </a:moveTo>
                  <a:cubicBezTo>
                    <a:pt x="74" y="16"/>
                    <a:pt x="94" y="9"/>
                    <a:pt x="10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6" y="11"/>
                    <a:pt x="27" y="17"/>
                    <a:pt x="50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6" name="Freeform 145"/>
            <p:cNvSpPr/>
            <p:nvPr/>
          </p:nvSpPr>
          <p:spPr bwMode="auto">
            <a:xfrm>
              <a:off x="6405" y="1359"/>
              <a:ext cx="151" cy="146"/>
            </a:xfrm>
            <a:custGeom>
              <a:gdLst>
                <a:gd fmla="*/ 60 w 64" name="T0"/>
                <a:gd fmla="*/ 36 h 62" name="T1"/>
                <a:gd fmla="*/ 39 w 64" name="T2"/>
                <a:gd fmla="*/ 6 h 62" name="T3"/>
                <a:gd fmla="*/ 3 w 64" name="T4"/>
                <a:gd fmla="*/ 33 h 62" name="T5"/>
                <a:gd fmla="*/ 60 w 64" name="T6"/>
                <a:gd fmla="*/ 36 h 6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2" w="64">
                  <a:moveTo>
                    <a:pt x="60" y="36"/>
                  </a:moveTo>
                  <a:cubicBezTo>
                    <a:pt x="60" y="36"/>
                    <a:pt x="64" y="13"/>
                    <a:pt x="39" y="6"/>
                  </a:cubicBezTo>
                  <a:cubicBezTo>
                    <a:pt x="14" y="0"/>
                    <a:pt x="0" y="26"/>
                    <a:pt x="3" y="33"/>
                  </a:cubicBezTo>
                  <a:cubicBezTo>
                    <a:pt x="5" y="41"/>
                    <a:pt x="24" y="62"/>
                    <a:pt x="60" y="36"/>
                  </a:cubicBezTo>
                  <a:close/>
                </a:path>
              </a:pathLst>
            </a:cu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7" name="Oval 146"/>
            <p:cNvSpPr>
              <a:spLocks noChangeArrowheads="1"/>
            </p:cNvSpPr>
            <p:nvPr/>
          </p:nvSpPr>
          <p:spPr bwMode="auto">
            <a:xfrm>
              <a:off x="6435" y="1380"/>
              <a:ext cx="88" cy="88"/>
            </a:xfrm>
            <a:prstGeom prst="ellipse">
              <a:avLst/>
            </a:prstGeom>
            <a:solidFill>
              <a:srgbClr val="C1723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8" name="Freeform 147"/>
            <p:cNvSpPr/>
            <p:nvPr/>
          </p:nvSpPr>
          <p:spPr bwMode="auto">
            <a:xfrm>
              <a:off x="6457" y="1399"/>
              <a:ext cx="50" cy="50"/>
            </a:xfrm>
            <a:custGeom>
              <a:gdLst>
                <a:gd fmla="*/ 1 w 21" name="T0"/>
                <a:gd fmla="*/ 13 h 21" name="T1"/>
                <a:gd fmla="*/ 12 w 21" name="T2"/>
                <a:gd fmla="*/ 20 h 21" name="T3"/>
                <a:gd fmla="*/ 19 w 21" name="T4"/>
                <a:gd fmla="*/ 8 h 21" name="T5"/>
                <a:gd fmla="*/ 8 w 21" name="T6"/>
                <a:gd fmla="*/ 2 h 21" name="T7"/>
                <a:gd fmla="*/ 1 w 21" name="T8"/>
                <a:gd fmla="*/ 13 h 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" w="21">
                  <a:moveTo>
                    <a:pt x="1" y="13"/>
                  </a:moveTo>
                  <a:cubicBezTo>
                    <a:pt x="2" y="18"/>
                    <a:pt x="7" y="21"/>
                    <a:pt x="12" y="20"/>
                  </a:cubicBezTo>
                  <a:cubicBezTo>
                    <a:pt x="18" y="19"/>
                    <a:pt x="21" y="13"/>
                    <a:pt x="19" y="8"/>
                  </a:cubicBezTo>
                  <a:cubicBezTo>
                    <a:pt x="18" y="3"/>
                    <a:pt x="13" y="0"/>
                    <a:pt x="8" y="2"/>
                  </a:cubicBezTo>
                  <a:cubicBezTo>
                    <a:pt x="3" y="3"/>
                    <a:pt x="0" y="8"/>
                    <a:pt x="1" y="13"/>
                  </a:cubicBezTo>
                  <a:close/>
                </a:path>
              </a:pathLst>
            </a:custGeom>
            <a:solidFill>
              <a:srgbClr val="48201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9" name="Freeform 148"/>
            <p:cNvSpPr/>
            <p:nvPr/>
          </p:nvSpPr>
          <p:spPr bwMode="auto">
            <a:xfrm>
              <a:off x="6149" y="1359"/>
              <a:ext cx="151" cy="146"/>
            </a:xfrm>
            <a:custGeom>
              <a:gdLst>
                <a:gd fmla="*/ 4 w 64" name="T0"/>
                <a:gd fmla="*/ 36 h 62" name="T1"/>
                <a:gd fmla="*/ 25 w 64" name="T2"/>
                <a:gd fmla="*/ 6 h 62" name="T3"/>
                <a:gd fmla="*/ 61 w 64" name="T4"/>
                <a:gd fmla="*/ 33 h 62" name="T5"/>
                <a:gd fmla="*/ 4 w 64" name="T6"/>
                <a:gd fmla="*/ 36 h 6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2" w="64">
                  <a:moveTo>
                    <a:pt x="4" y="36"/>
                  </a:moveTo>
                  <a:cubicBezTo>
                    <a:pt x="4" y="36"/>
                    <a:pt x="0" y="13"/>
                    <a:pt x="25" y="6"/>
                  </a:cubicBezTo>
                  <a:cubicBezTo>
                    <a:pt x="49" y="0"/>
                    <a:pt x="64" y="26"/>
                    <a:pt x="61" y="33"/>
                  </a:cubicBezTo>
                  <a:cubicBezTo>
                    <a:pt x="58" y="41"/>
                    <a:pt x="39" y="62"/>
                    <a:pt x="4" y="36"/>
                  </a:cubicBezTo>
                  <a:close/>
                </a:path>
              </a:pathLst>
            </a:cu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0" name="Oval 149"/>
            <p:cNvSpPr>
              <a:spLocks noChangeArrowheads="1"/>
            </p:cNvSpPr>
            <p:nvPr/>
          </p:nvSpPr>
          <p:spPr bwMode="auto">
            <a:xfrm>
              <a:off x="6182" y="1380"/>
              <a:ext cx="87" cy="88"/>
            </a:xfrm>
            <a:prstGeom prst="ellipse">
              <a:avLst/>
            </a:prstGeom>
            <a:solidFill>
              <a:srgbClr val="C1723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1" name="Freeform 150"/>
            <p:cNvSpPr/>
            <p:nvPr/>
          </p:nvSpPr>
          <p:spPr bwMode="auto">
            <a:xfrm>
              <a:off x="6198" y="1399"/>
              <a:ext cx="50" cy="50"/>
            </a:xfrm>
            <a:custGeom>
              <a:gdLst>
                <a:gd fmla="*/ 20 w 21" name="T0"/>
                <a:gd fmla="*/ 13 h 21" name="T1"/>
                <a:gd fmla="*/ 8 w 21" name="T2"/>
                <a:gd fmla="*/ 20 h 21" name="T3"/>
                <a:gd fmla="*/ 1 w 21" name="T4"/>
                <a:gd fmla="*/ 8 h 21" name="T5"/>
                <a:gd fmla="*/ 13 w 21" name="T6"/>
                <a:gd fmla="*/ 2 h 21" name="T7"/>
                <a:gd fmla="*/ 20 w 21" name="T8"/>
                <a:gd fmla="*/ 13 h 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" w="21">
                  <a:moveTo>
                    <a:pt x="20" y="13"/>
                  </a:moveTo>
                  <a:cubicBezTo>
                    <a:pt x="18" y="18"/>
                    <a:pt x="13" y="21"/>
                    <a:pt x="8" y="20"/>
                  </a:cubicBezTo>
                  <a:cubicBezTo>
                    <a:pt x="3" y="19"/>
                    <a:pt x="0" y="13"/>
                    <a:pt x="1" y="8"/>
                  </a:cubicBezTo>
                  <a:cubicBezTo>
                    <a:pt x="3" y="3"/>
                    <a:pt x="8" y="0"/>
                    <a:pt x="13" y="2"/>
                  </a:cubicBezTo>
                  <a:cubicBezTo>
                    <a:pt x="18" y="3"/>
                    <a:pt x="21" y="8"/>
                    <a:pt x="20" y="13"/>
                  </a:cubicBezTo>
                  <a:close/>
                </a:path>
              </a:pathLst>
            </a:custGeom>
            <a:solidFill>
              <a:srgbClr val="48201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2" name="Oval 151"/>
            <p:cNvSpPr>
              <a:spLocks noChangeArrowheads="1"/>
            </p:cNvSpPr>
            <p:nvPr/>
          </p:nvSpPr>
          <p:spPr bwMode="auto">
            <a:xfrm>
              <a:off x="6229" y="1394"/>
              <a:ext cx="29" cy="29"/>
            </a:xfrm>
            <a:prstGeom prst="ellipse">
              <a:avLst/>
            </a:pr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3" name="Oval 152"/>
            <p:cNvSpPr>
              <a:spLocks noChangeArrowheads="1"/>
            </p:cNvSpPr>
            <p:nvPr/>
          </p:nvSpPr>
          <p:spPr bwMode="auto">
            <a:xfrm>
              <a:off x="6447" y="1394"/>
              <a:ext cx="29" cy="29"/>
            </a:xfrm>
            <a:prstGeom prst="ellipse">
              <a:avLst/>
            </a:pr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24" name="标题 4"/>
          <p:cNvSpPr txBox="1"/>
          <p:nvPr/>
        </p:nvSpPr>
        <p:spPr>
          <a:xfrm rot="19537428">
            <a:off x="3893312" y="1611675"/>
            <a:ext cx="3683012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algn="ctr"/>
            <a:r>
              <a:rPr altLang="en-US" b="0" lang="zh-CN" sz="3600">
                <a:solidFill>
                  <a:schemeClr val="tx1">
                    <a:lumMod val="75000"/>
                    <a:lumOff val="25000"/>
                  </a:schemeClr>
                </a:solidFill>
              </a:rPr>
              <a:t>我们的发展……</a:t>
            </a:r>
          </a:p>
        </p:txBody>
      </p:sp>
      <p:sp>
        <p:nvSpPr>
          <p:cNvPr id="75" name="标题 4"/>
          <p:cNvSpPr txBox="1"/>
          <p:nvPr/>
        </p:nvSpPr>
        <p:spPr>
          <a:xfrm>
            <a:off x="4275816" y="4656168"/>
            <a:ext cx="1145748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试用期</a:t>
            </a:r>
          </a:p>
        </p:txBody>
      </p:sp>
      <p:sp>
        <p:nvSpPr>
          <p:cNvPr id="76" name="标题 4"/>
          <p:cNvSpPr txBox="1"/>
          <p:nvPr/>
        </p:nvSpPr>
        <p:spPr>
          <a:xfrm>
            <a:off x="4275815" y="5163799"/>
            <a:ext cx="1255741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入职3个月</a:t>
            </a:r>
          </a:p>
        </p:txBody>
      </p:sp>
      <p:sp>
        <p:nvSpPr>
          <p:cNvPr id="77" name="标题 4"/>
          <p:cNvSpPr txBox="1"/>
          <p:nvPr/>
        </p:nvSpPr>
        <p:spPr>
          <a:xfrm>
            <a:off x="5929060" y="3753441"/>
            <a:ext cx="1127511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职能助理</a:t>
            </a:r>
          </a:p>
        </p:txBody>
      </p:sp>
      <p:sp>
        <p:nvSpPr>
          <p:cNvPr id="78" name="标题 4"/>
          <p:cNvSpPr txBox="1"/>
          <p:nvPr/>
        </p:nvSpPr>
        <p:spPr>
          <a:xfrm>
            <a:off x="5929060" y="4250024"/>
            <a:ext cx="1936933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助理工程师</a:t>
            </a:r>
          </a:p>
        </p:txBody>
      </p:sp>
      <p:sp>
        <p:nvSpPr>
          <p:cNvPr id="79" name="标题 4"/>
          <p:cNvSpPr txBox="1"/>
          <p:nvPr/>
        </p:nvSpPr>
        <p:spPr>
          <a:xfrm>
            <a:off x="7553796" y="3292451"/>
            <a:ext cx="1477315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初级工程师</a:t>
            </a:r>
          </a:p>
        </p:txBody>
      </p:sp>
      <p:grpSp>
        <p:nvGrpSpPr>
          <p:cNvPr id="97" name="组合 96"/>
          <p:cNvGrpSpPr/>
          <p:nvPr/>
        </p:nvGrpSpPr>
        <p:grpSpPr>
          <a:xfrm>
            <a:off x="6956492" y="2934843"/>
            <a:ext cx="677856" cy="560680"/>
            <a:chOff x="6956492" y="2934843"/>
            <a:chExt cx="677856" cy="560680"/>
          </a:xfrm>
        </p:grpSpPr>
        <p:sp>
          <p:nvSpPr>
            <p:cNvPr id="21" name="椭圆 20"/>
            <p:cNvSpPr/>
            <p:nvPr/>
          </p:nvSpPr>
          <p:spPr>
            <a:xfrm>
              <a:off x="7006635" y="2934843"/>
              <a:ext cx="560680" cy="56068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80" name="标题 4"/>
            <p:cNvSpPr txBox="1"/>
            <p:nvPr/>
          </p:nvSpPr>
          <p:spPr>
            <a:xfrm>
              <a:off x="6956492" y="3022112"/>
              <a:ext cx="67785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16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两年</a:t>
              </a:r>
            </a:p>
          </p:txBody>
        </p:sp>
      </p:grpSp>
      <p:sp>
        <p:nvSpPr>
          <p:cNvPr id="81" name="标题 4"/>
          <p:cNvSpPr txBox="1"/>
          <p:nvPr/>
        </p:nvSpPr>
        <p:spPr>
          <a:xfrm>
            <a:off x="7553796" y="2818535"/>
            <a:ext cx="1368185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职能专员</a:t>
            </a:r>
          </a:p>
        </p:txBody>
      </p:sp>
      <p:grpSp>
        <p:nvGrpSpPr>
          <p:cNvPr id="96" name="组合 95"/>
          <p:cNvGrpSpPr/>
          <p:nvPr/>
        </p:nvGrpSpPr>
        <p:grpSpPr>
          <a:xfrm>
            <a:off x="5313041" y="3869536"/>
            <a:ext cx="677856" cy="560680"/>
            <a:chOff x="5313041" y="3869536"/>
            <a:chExt cx="677856" cy="560680"/>
          </a:xfrm>
        </p:grpSpPr>
        <p:sp>
          <p:nvSpPr>
            <p:cNvPr id="20" name="椭圆 19"/>
            <p:cNvSpPr/>
            <p:nvPr/>
          </p:nvSpPr>
          <p:spPr>
            <a:xfrm>
              <a:off x="5371629" y="3869536"/>
              <a:ext cx="560680" cy="56068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82" name="标题 4"/>
            <p:cNvSpPr txBox="1"/>
            <p:nvPr/>
          </p:nvSpPr>
          <p:spPr>
            <a:xfrm>
              <a:off x="5313041" y="3970628"/>
              <a:ext cx="67785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16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一年</a:t>
              </a: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3652780" y="4804231"/>
            <a:ext cx="772464" cy="560680"/>
            <a:chOff x="3652780" y="4804231"/>
            <a:chExt cx="772464" cy="560680"/>
          </a:xfrm>
        </p:grpSpPr>
        <p:sp>
          <p:nvSpPr>
            <p:cNvPr id="19" name="椭圆 18"/>
            <p:cNvSpPr/>
            <p:nvPr/>
          </p:nvSpPr>
          <p:spPr>
            <a:xfrm>
              <a:off x="3736621" y="4804231"/>
              <a:ext cx="560680" cy="56068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83" name="标题 4"/>
            <p:cNvSpPr txBox="1"/>
            <p:nvPr/>
          </p:nvSpPr>
          <p:spPr>
            <a:xfrm>
              <a:off x="3652780" y="4896836"/>
              <a:ext cx="772464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zh-CN" b="0" lang="en-US" sz="16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3个月</a:t>
              </a:r>
            </a:p>
          </p:txBody>
        </p:sp>
      </p:grpSp>
      <p:sp>
        <p:nvSpPr>
          <p:cNvPr id="84" name="标题 4"/>
          <p:cNvSpPr txBox="1"/>
          <p:nvPr/>
        </p:nvSpPr>
        <p:spPr>
          <a:xfrm>
            <a:off x="9256495" y="2357755"/>
            <a:ext cx="1477315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中级工程师</a:t>
            </a:r>
          </a:p>
        </p:txBody>
      </p:sp>
      <p:grpSp>
        <p:nvGrpSpPr>
          <p:cNvPr id="98" name="组合 97"/>
          <p:cNvGrpSpPr/>
          <p:nvPr/>
        </p:nvGrpSpPr>
        <p:grpSpPr>
          <a:xfrm>
            <a:off x="8659191" y="2000152"/>
            <a:ext cx="677856" cy="560680"/>
            <a:chOff x="8659191" y="2000152"/>
            <a:chExt cx="677856" cy="560680"/>
          </a:xfrm>
        </p:grpSpPr>
        <p:sp>
          <p:nvSpPr>
            <p:cNvPr id="22" name="椭圆 21"/>
            <p:cNvSpPr/>
            <p:nvPr/>
          </p:nvSpPr>
          <p:spPr>
            <a:xfrm>
              <a:off x="8666101" y="2000152"/>
              <a:ext cx="560680" cy="56068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85" name="标题 4"/>
            <p:cNvSpPr txBox="1"/>
            <p:nvPr/>
          </p:nvSpPr>
          <p:spPr>
            <a:xfrm>
              <a:off x="8659191" y="2087416"/>
              <a:ext cx="67785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16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三年</a:t>
              </a:r>
            </a:p>
          </p:txBody>
        </p:sp>
      </p:grpSp>
      <p:sp>
        <p:nvSpPr>
          <p:cNvPr id="86" name="标题 4"/>
          <p:cNvSpPr txBox="1"/>
          <p:nvPr/>
        </p:nvSpPr>
        <p:spPr>
          <a:xfrm>
            <a:off x="9256495" y="1883839"/>
            <a:ext cx="1368185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职能主管</a:t>
            </a:r>
          </a:p>
        </p:txBody>
      </p:sp>
      <p:sp>
        <p:nvSpPr>
          <p:cNvPr id="87" name="标题 4"/>
          <p:cNvSpPr txBox="1"/>
          <p:nvPr/>
        </p:nvSpPr>
        <p:spPr>
          <a:xfrm>
            <a:off x="10837333" y="1409923"/>
            <a:ext cx="1477315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高级工程师</a:t>
            </a:r>
          </a:p>
        </p:txBody>
      </p:sp>
      <p:grpSp>
        <p:nvGrpSpPr>
          <p:cNvPr id="99" name="组合 98"/>
          <p:cNvGrpSpPr/>
          <p:nvPr/>
        </p:nvGrpSpPr>
        <p:grpSpPr>
          <a:xfrm>
            <a:off x="10240029" y="1065456"/>
            <a:ext cx="677856" cy="560680"/>
            <a:chOff x="10240029" y="1065456"/>
            <a:chExt cx="677856" cy="560680"/>
          </a:xfrm>
        </p:grpSpPr>
        <p:sp>
          <p:nvSpPr>
            <p:cNvPr id="23" name="椭圆 22"/>
            <p:cNvSpPr/>
            <p:nvPr/>
          </p:nvSpPr>
          <p:spPr>
            <a:xfrm>
              <a:off x="10276653" y="1065456"/>
              <a:ext cx="560680" cy="56068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88" name="标题 4"/>
            <p:cNvSpPr txBox="1"/>
            <p:nvPr/>
          </p:nvSpPr>
          <p:spPr>
            <a:xfrm>
              <a:off x="10240029" y="1139584"/>
              <a:ext cx="677856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pPr algn="ctr"/>
              <a:r>
                <a:rPr altLang="en-US" b="0" lang="zh-CN" sz="16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四年</a:t>
              </a:r>
            </a:p>
          </p:txBody>
        </p:sp>
      </p:grpSp>
      <p:sp>
        <p:nvSpPr>
          <p:cNvPr id="89" name="标题 4"/>
          <p:cNvSpPr txBox="1"/>
          <p:nvPr/>
        </p:nvSpPr>
        <p:spPr>
          <a:xfrm>
            <a:off x="10837333" y="936007"/>
            <a:ext cx="1368185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1800">
                <a:solidFill>
                  <a:schemeClr val="tx1">
                    <a:lumMod val="75000"/>
                    <a:lumOff val="25000"/>
                  </a:schemeClr>
                </a:solidFill>
              </a:rPr>
              <a:t>职能经理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53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grpId="0" id="4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5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4"/>
      <p:bldP grpId="0" spid="24"/>
      <p:bldP grpId="0" spid="75"/>
      <p:bldP grpId="0" spid="76"/>
      <p:bldP grpId="0" spid="77"/>
      <p:bldP grpId="0" spid="78"/>
      <p:bldP grpId="0" spid="79"/>
      <p:bldP grpId="0" spid="81"/>
      <p:bldP grpId="0" spid="84"/>
      <p:bldP grpId="0" spid="86"/>
      <p:bldP grpId="0" spid="87"/>
      <p:bldP grpId="0" spid="89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>
          <a:xfrm>
            <a:off x="1944600" y="1970000"/>
            <a:ext cx="2428875" cy="4265613"/>
            <a:chOff x="1449" y="454"/>
            <a:chExt cx="1530" cy="2687"/>
          </a:xfrm>
        </p:grpSpPr>
        <p:sp>
          <p:nvSpPr>
            <p:cNvPr id="4" name="Freeform 6"/>
            <p:cNvSpPr/>
            <p:nvPr/>
          </p:nvSpPr>
          <p:spPr bwMode="auto">
            <a:xfrm>
              <a:off x="2116" y="807"/>
              <a:ext cx="68" cy="161"/>
            </a:xfrm>
            <a:custGeom>
              <a:gdLst>
                <a:gd fmla="*/ 10 w 29" name="T0"/>
                <a:gd fmla="*/ 0 h 68" name="T1"/>
                <a:gd fmla="*/ 0 w 29" name="T2"/>
                <a:gd fmla="*/ 4 h 68" name="T3"/>
                <a:gd fmla="*/ 0 w 29" name="T4"/>
                <a:gd fmla="*/ 5 h 68" name="T5"/>
                <a:gd fmla="*/ 0 w 29" name="T6"/>
                <a:gd fmla="*/ 15 h 68" name="T7"/>
                <a:gd fmla="*/ 0 w 29" name="T8"/>
                <a:gd fmla="*/ 53 h 68" name="T9"/>
                <a:gd fmla="*/ 0 w 29" name="T10"/>
                <a:gd fmla="*/ 65 h 68" name="T11"/>
                <a:gd fmla="*/ 10 w 29" name="T12"/>
                <a:gd fmla="*/ 68 h 68" name="T13"/>
                <a:gd fmla="*/ 29 w 29" name="T14"/>
                <a:gd fmla="*/ 46 h 68" name="T15"/>
                <a:gd fmla="*/ 29 w 29" name="T16"/>
                <a:gd fmla="*/ 23 h 68" name="T17"/>
                <a:gd fmla="*/ 10 w 29" name="T18"/>
                <a:gd fmla="*/ 0 h 6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8" w="28">
                  <a:moveTo>
                    <a:pt x="10" y="0"/>
                  </a:moveTo>
                  <a:cubicBezTo>
                    <a:pt x="6" y="0"/>
                    <a:pt x="3" y="2"/>
                    <a:pt x="0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8"/>
                    <a:pt x="0" y="12"/>
                    <a:pt x="0" y="15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7"/>
                    <a:pt x="0" y="61"/>
                    <a:pt x="0" y="65"/>
                  </a:cubicBezTo>
                  <a:cubicBezTo>
                    <a:pt x="3" y="67"/>
                    <a:pt x="6" y="68"/>
                    <a:pt x="10" y="68"/>
                  </a:cubicBezTo>
                  <a:cubicBezTo>
                    <a:pt x="20" y="68"/>
                    <a:pt x="29" y="58"/>
                    <a:pt x="29" y="46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10"/>
                    <a:pt x="20" y="0"/>
                    <a:pt x="10" y="0"/>
                  </a:cubicBezTo>
                  <a:close/>
                </a:path>
              </a:pathLst>
            </a:custGeom>
            <a:solidFill>
              <a:srgbClr val="EDC8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7"/>
            <p:cNvSpPr/>
            <p:nvPr/>
          </p:nvSpPr>
          <p:spPr bwMode="auto">
            <a:xfrm>
              <a:off x="1546" y="807"/>
              <a:ext cx="57" cy="161"/>
            </a:xfrm>
            <a:custGeom>
              <a:gdLst>
                <a:gd fmla="*/ 23 w 24" name="T0"/>
                <a:gd fmla="*/ 15 h 68" name="T1"/>
                <a:gd fmla="*/ 24 w 24" name="T2"/>
                <a:gd fmla="*/ 1 h 68" name="T3"/>
                <a:gd fmla="*/ 19 w 24" name="T4"/>
                <a:gd fmla="*/ 0 h 68" name="T5"/>
                <a:gd fmla="*/ 0 w 24" name="T6"/>
                <a:gd fmla="*/ 20 h 68" name="T7"/>
                <a:gd fmla="*/ 0 w 24" name="T8"/>
                <a:gd fmla="*/ 23 h 68" name="T9"/>
                <a:gd fmla="*/ 0 w 24" name="T10"/>
                <a:gd fmla="*/ 46 h 68" name="T11"/>
                <a:gd fmla="*/ 19 w 24" name="T12"/>
                <a:gd fmla="*/ 68 h 68" name="T13"/>
                <a:gd fmla="*/ 22 w 24" name="T14"/>
                <a:gd fmla="*/ 68 h 68" name="T15"/>
                <a:gd fmla="*/ 24 w 24" name="T16"/>
                <a:gd fmla="*/ 67 h 68" name="T17"/>
                <a:gd fmla="*/ 23 w 24" name="T18"/>
                <a:gd fmla="*/ 53 h 68" name="T19"/>
                <a:gd fmla="*/ 23 w 24" name="T20"/>
                <a:gd fmla="*/ 15 h 6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68" w="24">
                  <a:moveTo>
                    <a:pt x="23" y="15"/>
                  </a:moveTo>
                  <a:cubicBezTo>
                    <a:pt x="23" y="11"/>
                    <a:pt x="23" y="6"/>
                    <a:pt x="24" y="1"/>
                  </a:cubicBezTo>
                  <a:cubicBezTo>
                    <a:pt x="22" y="1"/>
                    <a:pt x="20" y="0"/>
                    <a:pt x="19" y="0"/>
                  </a:cubicBezTo>
                  <a:cubicBezTo>
                    <a:pt x="9" y="0"/>
                    <a:pt x="1" y="9"/>
                    <a:pt x="0" y="20"/>
                  </a:cubicBezTo>
                  <a:cubicBezTo>
                    <a:pt x="0" y="21"/>
                    <a:pt x="0" y="22"/>
                    <a:pt x="0" y="23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58"/>
                    <a:pt x="8" y="68"/>
                    <a:pt x="19" y="68"/>
                  </a:cubicBezTo>
                  <a:cubicBezTo>
                    <a:pt x="20" y="68"/>
                    <a:pt x="21" y="68"/>
                    <a:pt x="22" y="68"/>
                  </a:cubicBezTo>
                  <a:cubicBezTo>
                    <a:pt x="23" y="68"/>
                    <a:pt x="23" y="67"/>
                    <a:pt x="24" y="67"/>
                  </a:cubicBezTo>
                  <a:cubicBezTo>
                    <a:pt x="23" y="63"/>
                    <a:pt x="23" y="58"/>
                    <a:pt x="23" y="53"/>
                  </a:cubicBezTo>
                  <a:lnTo>
                    <a:pt x="23" y="15"/>
                  </a:lnTo>
                  <a:close/>
                </a:path>
              </a:pathLst>
            </a:custGeom>
            <a:solidFill>
              <a:srgbClr val="EDC8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8"/>
            <p:cNvSpPr/>
            <p:nvPr/>
          </p:nvSpPr>
          <p:spPr bwMode="auto">
            <a:xfrm>
              <a:off x="1601" y="586"/>
              <a:ext cx="515" cy="604"/>
            </a:xfrm>
            <a:custGeom>
              <a:gdLst>
                <a:gd fmla="*/ 217 w 217" name="T0"/>
                <a:gd fmla="*/ 108 h 255" name="T1"/>
                <a:gd fmla="*/ 217 w 217" name="T2"/>
                <a:gd fmla="*/ 98 h 255" name="T3"/>
                <a:gd fmla="*/ 217 w 217" name="T4"/>
                <a:gd fmla="*/ 97 h 255" name="T5"/>
                <a:gd fmla="*/ 208 w 217" name="T6"/>
                <a:gd fmla="*/ 64 h 255" name="T7"/>
                <a:gd fmla="*/ 202 w 217" name="T8"/>
                <a:gd fmla="*/ 53 h 255" name="T9"/>
                <a:gd fmla="*/ 109 w 217" name="T10"/>
                <a:gd fmla="*/ 0 h 255" name="T11"/>
                <a:gd fmla="*/ 1 w 217" name="T12"/>
                <a:gd fmla="*/ 94 h 255" name="T13"/>
                <a:gd fmla="*/ 0 w 217" name="T14"/>
                <a:gd fmla="*/ 108 h 255" name="T15"/>
                <a:gd fmla="*/ 0 w 217" name="T16"/>
                <a:gd fmla="*/ 146 h 255" name="T17"/>
                <a:gd fmla="*/ 1 w 217" name="T18"/>
                <a:gd fmla="*/ 160 h 255" name="T19"/>
                <a:gd fmla="*/ 1 w 217" name="T20"/>
                <a:gd fmla="*/ 162 h 255" name="T21"/>
                <a:gd fmla="*/ 109 w 217" name="T22"/>
                <a:gd fmla="*/ 255 h 255" name="T23"/>
                <a:gd fmla="*/ 217 w 217" name="T24"/>
                <a:gd fmla="*/ 158 h 255" name="T25"/>
                <a:gd fmla="*/ 217 w 217" name="T26"/>
                <a:gd fmla="*/ 146 h 255" name="T27"/>
                <a:gd fmla="*/ 217 w 217" name="T28"/>
                <a:gd fmla="*/ 108 h 25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55" w="216">
                  <a:moveTo>
                    <a:pt x="217" y="108"/>
                  </a:moveTo>
                  <a:cubicBezTo>
                    <a:pt x="217" y="105"/>
                    <a:pt x="217" y="101"/>
                    <a:pt x="217" y="98"/>
                  </a:cubicBezTo>
                  <a:cubicBezTo>
                    <a:pt x="217" y="97"/>
                    <a:pt x="217" y="97"/>
                    <a:pt x="217" y="97"/>
                  </a:cubicBezTo>
                  <a:cubicBezTo>
                    <a:pt x="215" y="85"/>
                    <a:pt x="212" y="74"/>
                    <a:pt x="208" y="64"/>
                  </a:cubicBezTo>
                  <a:cubicBezTo>
                    <a:pt x="206" y="60"/>
                    <a:pt x="204" y="56"/>
                    <a:pt x="202" y="53"/>
                  </a:cubicBezTo>
                  <a:cubicBezTo>
                    <a:pt x="183" y="21"/>
                    <a:pt x="148" y="0"/>
                    <a:pt x="109" y="0"/>
                  </a:cubicBezTo>
                  <a:cubicBezTo>
                    <a:pt x="53" y="0"/>
                    <a:pt x="8" y="41"/>
                    <a:pt x="1" y="94"/>
                  </a:cubicBezTo>
                  <a:cubicBezTo>
                    <a:pt x="0" y="99"/>
                    <a:pt x="0" y="104"/>
                    <a:pt x="0" y="108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51"/>
                    <a:pt x="0" y="156"/>
                    <a:pt x="1" y="160"/>
                  </a:cubicBezTo>
                  <a:cubicBezTo>
                    <a:pt x="1" y="161"/>
                    <a:pt x="1" y="161"/>
                    <a:pt x="1" y="162"/>
                  </a:cubicBezTo>
                  <a:cubicBezTo>
                    <a:pt x="9" y="214"/>
                    <a:pt x="54" y="255"/>
                    <a:pt x="109" y="255"/>
                  </a:cubicBezTo>
                  <a:cubicBezTo>
                    <a:pt x="165" y="255"/>
                    <a:pt x="211" y="212"/>
                    <a:pt x="217" y="158"/>
                  </a:cubicBezTo>
                  <a:cubicBezTo>
                    <a:pt x="217" y="154"/>
                    <a:pt x="217" y="150"/>
                    <a:pt x="217" y="146"/>
                  </a:cubicBezTo>
                  <a:lnTo>
                    <a:pt x="217" y="108"/>
                  </a:ln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802" y="1145"/>
              <a:ext cx="129" cy="107"/>
            </a:xfrm>
            <a:prstGeom prst="rect">
              <a:avLst/>
            </a:pr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" name="Freeform 10"/>
            <p:cNvSpPr/>
            <p:nvPr/>
          </p:nvSpPr>
          <p:spPr bwMode="auto">
            <a:xfrm>
              <a:off x="2080" y="693"/>
              <a:ext cx="85" cy="125"/>
            </a:xfrm>
            <a:custGeom>
              <a:gdLst>
                <a:gd fmla="*/ 25 w 36" name="T0"/>
                <a:gd fmla="*/ 0 h 53" name="T1"/>
                <a:gd fmla="*/ 0 w 36" name="T2"/>
                <a:gd fmla="*/ 8 h 53" name="T3"/>
                <a:gd fmla="*/ 6 w 36" name="T4"/>
                <a:gd fmla="*/ 19 h 53" name="T5"/>
                <a:gd fmla="*/ 15 w 36" name="T6"/>
                <a:gd fmla="*/ 53 h 53" name="T7"/>
                <a:gd fmla="*/ 25 w 36" name="T8"/>
                <a:gd fmla="*/ 48 h 53" name="T9"/>
                <a:gd fmla="*/ 25 w 36" name="T10"/>
                <a:gd fmla="*/ 0 h 5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2" w="36">
                  <a:moveTo>
                    <a:pt x="25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2" y="11"/>
                    <a:pt x="4" y="15"/>
                    <a:pt x="6" y="19"/>
                  </a:cubicBezTo>
                  <a:cubicBezTo>
                    <a:pt x="11" y="29"/>
                    <a:pt x="14" y="41"/>
                    <a:pt x="15" y="53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5" y="48"/>
                    <a:pt x="36" y="34"/>
                    <a:pt x="25" y="0"/>
                  </a:cubicBezTo>
                  <a:close/>
                </a:path>
              </a:pathLst>
            </a:custGeom>
            <a:solidFill>
              <a:srgbClr val="82541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Freeform 11"/>
            <p:cNvSpPr/>
            <p:nvPr/>
          </p:nvSpPr>
          <p:spPr bwMode="auto">
            <a:xfrm>
              <a:off x="1546" y="454"/>
              <a:ext cx="764" cy="400"/>
            </a:xfrm>
            <a:custGeom>
              <a:gdLst>
                <a:gd fmla="*/ 179 w 322" name="T0"/>
                <a:gd fmla="*/ 20 h 169" name="T1"/>
                <a:gd fmla="*/ 139 w 322" name="T2"/>
                <a:gd fmla="*/ 3 h 169" name="T3"/>
                <a:gd fmla="*/ 139 w 322" name="T4"/>
                <a:gd fmla="*/ 3 h 169" name="T5"/>
                <a:gd fmla="*/ 139 w 322" name="T6"/>
                <a:gd fmla="*/ 3 h 169" name="T7"/>
                <a:gd fmla="*/ 115 w 322" name="T8"/>
                <a:gd fmla="*/ 0 h 169" name="T9"/>
                <a:gd fmla="*/ 0 w 322" name="T10"/>
                <a:gd fmla="*/ 116 h 169" name="T11"/>
                <a:gd fmla="*/ 0 w 322" name="T12"/>
                <a:gd fmla="*/ 164 h 169" name="T13"/>
                <a:gd fmla="*/ 0 w 322" name="T14"/>
                <a:gd fmla="*/ 169 h 169" name="T15"/>
                <a:gd fmla="*/ 19 w 322" name="T16"/>
                <a:gd fmla="*/ 149 h 169" name="T17"/>
                <a:gd fmla="*/ 23 w 322" name="T18"/>
                <a:gd fmla="*/ 150 h 169" name="T19"/>
                <a:gd fmla="*/ 23 w 322" name="T20"/>
                <a:gd fmla="*/ 164 h 169" name="T21"/>
                <a:gd fmla="*/ 80 w 322" name="T22"/>
                <a:gd fmla="*/ 90 h 169" name="T23"/>
                <a:gd fmla="*/ 218 w 322" name="T24"/>
                <a:gd fmla="*/ 122 h 169" name="T25"/>
                <a:gd fmla="*/ 322 w 322" name="T26"/>
                <a:gd fmla="*/ 74 h 169" name="T27"/>
                <a:gd fmla="*/ 179 w 322" name="T28"/>
                <a:gd fmla="*/ 20 h 169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69" w="322">
                  <a:moveTo>
                    <a:pt x="179" y="20"/>
                  </a:moveTo>
                  <a:cubicBezTo>
                    <a:pt x="167" y="12"/>
                    <a:pt x="153" y="6"/>
                    <a:pt x="139" y="3"/>
                  </a:cubicBezTo>
                  <a:cubicBezTo>
                    <a:pt x="139" y="3"/>
                    <a:pt x="139" y="3"/>
                    <a:pt x="139" y="3"/>
                  </a:cubicBezTo>
                  <a:cubicBezTo>
                    <a:pt x="139" y="3"/>
                    <a:pt x="139" y="3"/>
                    <a:pt x="139" y="3"/>
                  </a:cubicBezTo>
                  <a:cubicBezTo>
                    <a:pt x="131" y="1"/>
                    <a:pt x="123" y="0"/>
                    <a:pt x="115" y="0"/>
                  </a:cubicBezTo>
                  <a:cubicBezTo>
                    <a:pt x="51" y="0"/>
                    <a:pt x="0" y="52"/>
                    <a:pt x="0" y="116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66"/>
                    <a:pt x="0" y="168"/>
                    <a:pt x="0" y="169"/>
                  </a:cubicBezTo>
                  <a:cubicBezTo>
                    <a:pt x="1" y="158"/>
                    <a:pt x="9" y="149"/>
                    <a:pt x="19" y="149"/>
                  </a:cubicBezTo>
                  <a:cubicBezTo>
                    <a:pt x="20" y="149"/>
                    <a:pt x="22" y="150"/>
                    <a:pt x="23" y="150"/>
                  </a:cubicBezTo>
                  <a:cubicBezTo>
                    <a:pt x="23" y="155"/>
                    <a:pt x="22" y="160"/>
                    <a:pt x="23" y="164"/>
                  </a:cubicBezTo>
                  <a:cubicBezTo>
                    <a:pt x="23" y="164"/>
                    <a:pt x="54" y="135"/>
                    <a:pt x="80" y="90"/>
                  </a:cubicBezTo>
                  <a:cubicBezTo>
                    <a:pt x="80" y="90"/>
                    <a:pt x="143" y="130"/>
                    <a:pt x="218" y="122"/>
                  </a:cubicBezTo>
                  <a:cubicBezTo>
                    <a:pt x="288" y="118"/>
                    <a:pt x="322" y="74"/>
                    <a:pt x="322" y="74"/>
                  </a:cubicBezTo>
                  <a:cubicBezTo>
                    <a:pt x="245" y="61"/>
                    <a:pt x="179" y="20"/>
                    <a:pt x="179" y="20"/>
                  </a:cubicBezTo>
                  <a:close/>
                </a:path>
              </a:pathLst>
            </a:custGeom>
            <a:solidFill>
              <a:srgbClr val="90632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1942" y="807"/>
              <a:ext cx="72" cy="71"/>
            </a:xfrm>
            <a:prstGeom prst="ellipse">
              <a:avLst/>
            </a:prstGeom>
            <a:solidFill>
              <a:srgbClr val="3A38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1717" y="807"/>
              <a:ext cx="71" cy="71"/>
            </a:xfrm>
            <a:prstGeom prst="ellipse">
              <a:avLst/>
            </a:prstGeom>
            <a:solidFill>
              <a:srgbClr val="3A38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Freeform 14"/>
            <p:cNvSpPr/>
            <p:nvPr/>
          </p:nvSpPr>
          <p:spPr bwMode="auto">
            <a:xfrm>
              <a:off x="1821" y="825"/>
              <a:ext cx="124" cy="204"/>
            </a:xfrm>
            <a:custGeom>
              <a:gdLst>
                <a:gd fmla="*/ 19 w 52" name="T0"/>
                <a:gd fmla="*/ 0 h 86" name="T1"/>
                <a:gd fmla="*/ 43 w 52" name="T2"/>
                <a:gd fmla="*/ 58 h 86" name="T3"/>
                <a:gd fmla="*/ 18 w 52" name="T4"/>
                <a:gd fmla="*/ 72 h 86" name="T5"/>
                <a:gd fmla="*/ 19 w 52" name="T6"/>
                <a:gd fmla="*/ 0 h 8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6" w="52">
                  <a:moveTo>
                    <a:pt x="19" y="0"/>
                  </a:moveTo>
                  <a:cubicBezTo>
                    <a:pt x="19" y="0"/>
                    <a:pt x="27" y="40"/>
                    <a:pt x="43" y="58"/>
                  </a:cubicBezTo>
                  <a:cubicBezTo>
                    <a:pt x="52" y="69"/>
                    <a:pt x="39" y="86"/>
                    <a:pt x="18" y="72"/>
                  </a:cubicBezTo>
                  <a:cubicBezTo>
                    <a:pt x="8" y="65"/>
                    <a:pt x="0" y="39"/>
                    <a:pt x="19" y="0"/>
                  </a:cubicBezTo>
                  <a:close/>
                </a:path>
              </a:pathLst>
            </a:custGeom>
            <a:solidFill>
              <a:srgbClr val="EDC8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" name="Freeform 15"/>
            <p:cNvSpPr/>
            <p:nvPr/>
          </p:nvSpPr>
          <p:spPr bwMode="auto">
            <a:xfrm>
              <a:off x="1783" y="1036"/>
              <a:ext cx="164" cy="50"/>
            </a:xfrm>
            <a:custGeom>
              <a:gdLst>
                <a:gd fmla="*/ 40 w 69" name="T0"/>
                <a:gd fmla="*/ 16 h 21" name="T1"/>
                <a:gd fmla="*/ 1 w 69" name="T2"/>
                <a:gd fmla="*/ 4 h 21" name="T3"/>
                <a:gd fmla="*/ 1 w 69" name="T4"/>
                <a:gd fmla="*/ 1 h 21" name="T5"/>
                <a:gd fmla="*/ 4 w 69" name="T6"/>
                <a:gd fmla="*/ 1 h 21" name="T7"/>
                <a:gd fmla="*/ 66 w 69" name="T8"/>
                <a:gd fmla="*/ 8 h 21" name="T9"/>
                <a:gd fmla="*/ 69 w 69" name="T10"/>
                <a:gd fmla="*/ 9 h 21" name="T11"/>
                <a:gd fmla="*/ 68 w 69" name="T12"/>
                <a:gd fmla="*/ 12 h 21" name="T13"/>
                <a:gd fmla="*/ 40 w 69" name="T14"/>
                <a:gd fmla="*/ 16 h 2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1" w="69">
                  <a:moveTo>
                    <a:pt x="40" y="16"/>
                  </a:moveTo>
                  <a:cubicBezTo>
                    <a:pt x="28" y="16"/>
                    <a:pt x="13" y="1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29" y="21"/>
                    <a:pt x="66" y="8"/>
                    <a:pt x="66" y="8"/>
                  </a:cubicBezTo>
                  <a:cubicBezTo>
                    <a:pt x="67" y="8"/>
                    <a:pt x="69" y="8"/>
                    <a:pt x="69" y="9"/>
                  </a:cubicBezTo>
                  <a:cubicBezTo>
                    <a:pt x="69" y="10"/>
                    <a:pt x="69" y="12"/>
                    <a:pt x="68" y="12"/>
                  </a:cubicBezTo>
                  <a:cubicBezTo>
                    <a:pt x="67" y="12"/>
                    <a:pt x="55" y="16"/>
                    <a:pt x="40" y="16"/>
                  </a:cubicBezTo>
                  <a:close/>
                </a:path>
              </a:pathLst>
            </a:custGeom>
            <a:solidFill>
              <a:srgbClr val="C4959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pic>
          <p:nvPicPr>
            <p:cNvPr id="14" name="Picture 16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677" y="915"/>
              <a:ext cx="130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7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952" y="915"/>
              <a:ext cx="130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Freeform 18"/>
            <p:cNvSpPr/>
            <p:nvPr/>
          </p:nvSpPr>
          <p:spPr bwMode="auto">
            <a:xfrm>
              <a:off x="1978" y="1261"/>
              <a:ext cx="653" cy="325"/>
            </a:xfrm>
            <a:custGeom>
              <a:gdLst>
                <a:gd fmla="*/ 0 w 275" name="T0"/>
                <a:gd fmla="*/ 0 h 137" name="T1"/>
                <a:gd fmla="*/ 93 w 275" name="T2"/>
                <a:gd fmla="*/ 50 h 137" name="T3"/>
                <a:gd fmla="*/ 254 w 275" name="T4"/>
                <a:gd fmla="*/ 9 h 137" name="T5"/>
                <a:gd fmla="*/ 275 w 275" name="T6"/>
                <a:gd fmla="*/ 36 h 137" name="T7"/>
                <a:gd fmla="*/ 4 w 275" name="T8"/>
                <a:gd fmla="*/ 55 h 1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7" w="275">
                  <a:moveTo>
                    <a:pt x="0" y="0"/>
                  </a:moveTo>
                  <a:cubicBezTo>
                    <a:pt x="33" y="2"/>
                    <a:pt x="70" y="44"/>
                    <a:pt x="93" y="50"/>
                  </a:cubicBezTo>
                  <a:cubicBezTo>
                    <a:pt x="171" y="69"/>
                    <a:pt x="188" y="60"/>
                    <a:pt x="254" y="9"/>
                  </a:cubicBezTo>
                  <a:cubicBezTo>
                    <a:pt x="259" y="14"/>
                    <a:pt x="274" y="32"/>
                    <a:pt x="275" y="36"/>
                  </a:cubicBezTo>
                  <a:cubicBezTo>
                    <a:pt x="194" y="137"/>
                    <a:pt x="98" y="95"/>
                    <a:pt x="4" y="55"/>
                  </a:cubicBezTo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" name="Freeform 19"/>
            <p:cNvSpPr/>
            <p:nvPr/>
          </p:nvSpPr>
          <p:spPr bwMode="auto">
            <a:xfrm>
              <a:off x="2688" y="1143"/>
              <a:ext cx="121" cy="94"/>
            </a:xfrm>
            <a:custGeom>
              <a:gdLst>
                <a:gd fmla="*/ 48 w 51" name="T0"/>
                <a:gd fmla="*/ 2 h 40" name="T1"/>
                <a:gd fmla="*/ 48 w 51" name="T2"/>
                <a:gd fmla="*/ 2 h 40" name="T3"/>
                <a:gd fmla="*/ 48 w 51" name="T4"/>
                <a:gd fmla="*/ 10 h 40" name="T5"/>
                <a:gd fmla="*/ 11 w 51" name="T6"/>
                <a:gd fmla="*/ 38 h 40" name="T7"/>
                <a:gd fmla="*/ 2 w 51" name="T8"/>
                <a:gd fmla="*/ 37 h 40" name="T9"/>
                <a:gd fmla="*/ 2 w 51" name="T10"/>
                <a:gd fmla="*/ 30 h 40" name="T11"/>
                <a:gd fmla="*/ 40 w 51" name="T12"/>
                <a:gd fmla="*/ 1 h 40" name="T13"/>
                <a:gd fmla="*/ 48 w 51" name="T14"/>
                <a:gd fmla="*/ 2 h 4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" w="51">
                  <a:moveTo>
                    <a:pt x="48" y="2"/>
                  </a:moveTo>
                  <a:cubicBezTo>
                    <a:pt x="48" y="2"/>
                    <a:pt x="48" y="2"/>
                    <a:pt x="48" y="2"/>
                  </a:cubicBezTo>
                  <a:cubicBezTo>
                    <a:pt x="51" y="5"/>
                    <a:pt x="51" y="8"/>
                    <a:pt x="48" y="10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8" y="40"/>
                    <a:pt x="4" y="40"/>
                    <a:pt x="2" y="37"/>
                  </a:cubicBezTo>
                  <a:cubicBezTo>
                    <a:pt x="0" y="35"/>
                    <a:pt x="0" y="32"/>
                    <a:pt x="2" y="30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2" y="0"/>
                    <a:pt x="46" y="0"/>
                    <a:pt x="48" y="2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" name="Freeform 20"/>
            <p:cNvSpPr/>
            <p:nvPr/>
          </p:nvSpPr>
          <p:spPr bwMode="auto">
            <a:xfrm>
              <a:off x="2593" y="1192"/>
              <a:ext cx="178" cy="150"/>
            </a:xfrm>
            <a:custGeom>
              <a:gdLst>
                <a:gd fmla="*/ 0 w 75" name="T0"/>
                <a:gd fmla="*/ 42 h 63" name="T1"/>
                <a:gd fmla="*/ 16 w 75" name="T2"/>
                <a:gd fmla="*/ 63 h 63" name="T3"/>
                <a:gd fmla="*/ 39 w 75" name="T4"/>
                <a:gd fmla="*/ 54 h 63" name="T5"/>
                <a:gd fmla="*/ 75 w 75" name="T6"/>
                <a:gd fmla="*/ 11 h 63" name="T7"/>
                <a:gd fmla="*/ 59 w 75" name="T8"/>
                <a:gd fmla="*/ 0 h 63" name="T9"/>
                <a:gd fmla="*/ 17 w 75" name="T10"/>
                <a:gd fmla="*/ 15 h 63" name="T11"/>
                <a:gd fmla="*/ 0 w 75" name="T12"/>
                <a:gd fmla="*/ 42 h 6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2" w="75">
                  <a:moveTo>
                    <a:pt x="0" y="42"/>
                  </a:moveTo>
                  <a:cubicBezTo>
                    <a:pt x="16" y="63"/>
                    <a:pt x="16" y="63"/>
                    <a:pt x="16" y="63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51" y="49"/>
                    <a:pt x="68" y="22"/>
                    <a:pt x="75" y="1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17" y="15"/>
                    <a:pt x="17" y="15"/>
                    <a:pt x="17" y="15"/>
                  </a:cubicBezTo>
                  <a:lnTo>
                    <a:pt x="0" y="42"/>
                  </a:lnTo>
                  <a:close/>
                </a:path>
              </a:pathLst>
            </a:custGeom>
            <a:solidFill>
              <a:srgbClr val="EDC8B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" name="Freeform 21"/>
            <p:cNvSpPr/>
            <p:nvPr/>
          </p:nvSpPr>
          <p:spPr bwMode="auto">
            <a:xfrm>
              <a:off x="2586" y="840"/>
              <a:ext cx="393" cy="554"/>
            </a:xfrm>
            <a:custGeom>
              <a:gdLst>
                <a:gd fmla="*/ 386 w 393" name="T0"/>
                <a:gd fmla="*/ 0 h 554" name="T1"/>
                <a:gd fmla="*/ 393 w 393" name="T2"/>
                <a:gd fmla="*/ 4 h 554" name="T3"/>
                <a:gd fmla="*/ 21 w 393" name="T4"/>
                <a:gd fmla="*/ 554 h 554" name="T5"/>
                <a:gd fmla="*/ 0 w 393" name="T6"/>
                <a:gd fmla="*/ 537 h 554" name="T7"/>
                <a:gd fmla="*/ 386 w 393" name="T8"/>
                <a:gd fmla="*/ 0 h 55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4" w="393">
                  <a:moveTo>
                    <a:pt x="386" y="0"/>
                  </a:moveTo>
                  <a:lnTo>
                    <a:pt x="393" y="4"/>
                  </a:lnTo>
                  <a:lnTo>
                    <a:pt x="21" y="554"/>
                  </a:lnTo>
                  <a:lnTo>
                    <a:pt x="0" y="537"/>
                  </a:lnTo>
                  <a:lnTo>
                    <a:pt x="386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" name="Freeform 22"/>
            <p:cNvSpPr/>
            <p:nvPr/>
          </p:nvSpPr>
          <p:spPr bwMode="auto">
            <a:xfrm>
              <a:off x="2623" y="1159"/>
              <a:ext cx="107" cy="95"/>
            </a:xfrm>
            <a:custGeom>
              <a:gdLst>
                <a:gd fmla="*/ 2 w 45" name="T0"/>
                <a:gd fmla="*/ 36 h 40" name="T1"/>
                <a:gd fmla="*/ 5 w 45" name="T2"/>
                <a:gd fmla="*/ 40 h 40" name="T3"/>
                <a:gd fmla="*/ 9 w 45" name="T4"/>
                <a:gd fmla="*/ 38 h 40" name="T5"/>
                <a:gd fmla="*/ 40 w 45" name="T6"/>
                <a:gd fmla="*/ 16 h 40" name="T7"/>
                <a:gd fmla="*/ 45 w 45" name="T8"/>
                <a:gd fmla="*/ 8 h 40" name="T9"/>
                <a:gd fmla="*/ 41 w 45" name="T10"/>
                <a:gd fmla="*/ 1 h 40" name="T11"/>
                <a:gd fmla="*/ 5 w 45" name="T12"/>
                <a:gd fmla="*/ 26 h 40" name="T13"/>
                <a:gd fmla="*/ 2 w 45" name="T14"/>
                <a:gd fmla="*/ 36 h 4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" w="45">
                  <a:moveTo>
                    <a:pt x="2" y="36"/>
                  </a:moveTo>
                  <a:cubicBezTo>
                    <a:pt x="5" y="40"/>
                    <a:pt x="5" y="40"/>
                    <a:pt x="5" y="40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4" y="14"/>
                    <a:pt x="45" y="11"/>
                    <a:pt x="45" y="8"/>
                  </a:cubicBezTo>
                  <a:cubicBezTo>
                    <a:pt x="45" y="5"/>
                    <a:pt x="43" y="0"/>
                    <a:pt x="41" y="1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1" y="28"/>
                    <a:pt x="0" y="33"/>
                    <a:pt x="2" y="36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" name="Freeform 23"/>
            <p:cNvSpPr/>
            <p:nvPr/>
          </p:nvSpPr>
          <p:spPr bwMode="auto">
            <a:xfrm>
              <a:off x="2676" y="1268"/>
              <a:ext cx="50" cy="31"/>
            </a:xfrm>
            <a:custGeom>
              <a:gdLst>
                <a:gd fmla="*/ 20 w 21" name="T0"/>
                <a:gd fmla="*/ 4 h 13" name="T1"/>
                <a:gd fmla="*/ 20 w 21" name="T2"/>
                <a:gd fmla="*/ 4 h 13" name="T3"/>
                <a:gd fmla="*/ 17 w 21" name="T4"/>
                <a:gd fmla="*/ 10 h 13" name="T5"/>
                <a:gd fmla="*/ 8 w 21" name="T6"/>
                <a:gd fmla="*/ 13 h 13" name="T7"/>
                <a:gd fmla="*/ 1 w 21" name="T8"/>
                <a:gd fmla="*/ 9 h 13" name="T9"/>
                <a:gd fmla="*/ 4 w 21" name="T10"/>
                <a:gd fmla="*/ 3 h 13" name="T11"/>
                <a:gd fmla="*/ 13 w 21" name="T12"/>
                <a:gd fmla="*/ 1 h 13" name="T13"/>
                <a:gd fmla="*/ 20 w 21" name="T14"/>
                <a:gd fmla="*/ 4 h 1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3" w="21">
                  <a:moveTo>
                    <a:pt x="20" y="4"/>
                  </a:moveTo>
                  <a:cubicBezTo>
                    <a:pt x="20" y="4"/>
                    <a:pt x="20" y="4"/>
                    <a:pt x="20" y="4"/>
                  </a:cubicBezTo>
                  <a:cubicBezTo>
                    <a:pt x="21" y="7"/>
                    <a:pt x="20" y="10"/>
                    <a:pt x="17" y="10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6" y="13"/>
                    <a:pt x="2" y="12"/>
                    <a:pt x="1" y="9"/>
                  </a:cubicBezTo>
                  <a:cubicBezTo>
                    <a:pt x="0" y="6"/>
                    <a:pt x="1" y="4"/>
                    <a:pt x="4" y="3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6" y="0"/>
                    <a:pt x="19" y="1"/>
                    <a:pt x="20" y="4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" name="Freeform 24"/>
            <p:cNvSpPr/>
            <p:nvPr/>
          </p:nvSpPr>
          <p:spPr bwMode="auto">
            <a:xfrm>
              <a:off x="2697" y="1233"/>
              <a:ext cx="52" cy="35"/>
            </a:xfrm>
            <a:custGeom>
              <a:gdLst>
                <a:gd fmla="*/ 21 w 22" name="T0"/>
                <a:gd fmla="*/ 5 h 15" name="T1"/>
                <a:gd fmla="*/ 21 w 22" name="T2"/>
                <a:gd fmla="*/ 5 h 15" name="T3"/>
                <a:gd fmla="*/ 18 w 22" name="T4"/>
                <a:gd fmla="*/ 12 h 15" name="T5"/>
                <a:gd fmla="*/ 9 w 22" name="T6"/>
                <a:gd fmla="*/ 14 h 15" name="T7"/>
                <a:gd fmla="*/ 1 w 22" name="T8"/>
                <a:gd fmla="*/ 10 h 15" name="T9"/>
                <a:gd fmla="*/ 4 w 22" name="T10"/>
                <a:gd fmla="*/ 3 h 15" name="T11"/>
                <a:gd fmla="*/ 13 w 22" name="T12"/>
                <a:gd fmla="*/ 1 h 15" name="T13"/>
                <a:gd fmla="*/ 21 w 22" name="T14"/>
                <a:gd fmla="*/ 5 h 1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5" w="22">
                  <a:moveTo>
                    <a:pt x="21" y="5"/>
                  </a:moveTo>
                  <a:cubicBezTo>
                    <a:pt x="21" y="5"/>
                    <a:pt x="21" y="5"/>
                    <a:pt x="21" y="5"/>
                  </a:cubicBezTo>
                  <a:cubicBezTo>
                    <a:pt x="22" y="8"/>
                    <a:pt x="21" y="11"/>
                    <a:pt x="18" y="12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6" y="15"/>
                    <a:pt x="2" y="13"/>
                    <a:pt x="1" y="10"/>
                  </a:cubicBezTo>
                  <a:cubicBezTo>
                    <a:pt x="0" y="7"/>
                    <a:pt x="1" y="4"/>
                    <a:pt x="4" y="3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6" y="0"/>
                    <a:pt x="20" y="2"/>
                    <a:pt x="21" y="5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3" name="Freeform 25"/>
            <p:cNvSpPr/>
            <p:nvPr/>
          </p:nvSpPr>
          <p:spPr bwMode="auto">
            <a:xfrm>
              <a:off x="2721" y="1195"/>
              <a:ext cx="54" cy="35"/>
            </a:xfrm>
            <a:custGeom>
              <a:gdLst>
                <a:gd fmla="*/ 21 w 23" name="T0"/>
                <a:gd fmla="*/ 5 h 15" name="T1"/>
                <a:gd fmla="*/ 21 w 23" name="T2"/>
                <a:gd fmla="*/ 5 h 15" name="T3"/>
                <a:gd fmla="*/ 18 w 23" name="T4"/>
                <a:gd fmla="*/ 12 h 15" name="T5"/>
                <a:gd fmla="*/ 9 w 23" name="T6"/>
                <a:gd fmla="*/ 15 h 15" name="T7"/>
                <a:gd fmla="*/ 1 w 23" name="T8"/>
                <a:gd fmla="*/ 11 h 15" name="T9"/>
                <a:gd fmla="*/ 4 w 23" name="T10"/>
                <a:gd fmla="*/ 3 h 15" name="T11"/>
                <a:gd fmla="*/ 13 w 23" name="T12"/>
                <a:gd fmla="*/ 1 h 15" name="T13"/>
                <a:gd fmla="*/ 21 w 23" name="T14"/>
                <a:gd fmla="*/ 5 h 1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5" w="23">
                  <a:moveTo>
                    <a:pt x="21" y="5"/>
                  </a:moveTo>
                  <a:cubicBezTo>
                    <a:pt x="21" y="5"/>
                    <a:pt x="21" y="5"/>
                    <a:pt x="21" y="5"/>
                  </a:cubicBezTo>
                  <a:cubicBezTo>
                    <a:pt x="23" y="8"/>
                    <a:pt x="21" y="11"/>
                    <a:pt x="18" y="12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6" y="15"/>
                    <a:pt x="3" y="14"/>
                    <a:pt x="1" y="11"/>
                  </a:cubicBezTo>
                  <a:cubicBezTo>
                    <a:pt x="0" y="7"/>
                    <a:pt x="1" y="4"/>
                    <a:pt x="4" y="3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6" y="0"/>
                    <a:pt x="20" y="2"/>
                    <a:pt x="21" y="5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4" name="Freeform 26"/>
            <p:cNvSpPr/>
            <p:nvPr/>
          </p:nvSpPr>
          <p:spPr bwMode="auto">
            <a:xfrm>
              <a:off x="2593" y="1219"/>
              <a:ext cx="95" cy="108"/>
            </a:xfrm>
            <a:custGeom>
              <a:gdLst>
                <a:gd fmla="*/ 0 w 40" name="T0"/>
                <a:gd fmla="*/ 31 h 46" name="T1"/>
                <a:gd fmla="*/ 11 w 40" name="T2"/>
                <a:gd fmla="*/ 46 h 46" name="T3"/>
                <a:gd fmla="*/ 31 w 40" name="T4"/>
                <a:gd fmla="*/ 6 h 46" name="T5"/>
                <a:gd fmla="*/ 27 w 40" name="T6"/>
                <a:gd fmla="*/ 0 h 46" name="T7"/>
                <a:gd fmla="*/ 17 w 40" name="T8"/>
                <a:gd fmla="*/ 4 h 46" name="T9"/>
                <a:gd fmla="*/ 0 w 40" name="T10"/>
                <a:gd fmla="*/ 31 h 4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6" w="40">
                  <a:moveTo>
                    <a:pt x="0" y="31"/>
                  </a:moveTo>
                  <a:cubicBezTo>
                    <a:pt x="11" y="46"/>
                    <a:pt x="11" y="46"/>
                    <a:pt x="11" y="46"/>
                  </a:cubicBezTo>
                  <a:cubicBezTo>
                    <a:pt x="23" y="38"/>
                    <a:pt x="40" y="20"/>
                    <a:pt x="31" y="6"/>
                  </a:cubicBezTo>
                  <a:cubicBezTo>
                    <a:pt x="30" y="3"/>
                    <a:pt x="29" y="2"/>
                    <a:pt x="27" y="0"/>
                  </a:cubicBezTo>
                  <a:cubicBezTo>
                    <a:pt x="17" y="4"/>
                    <a:pt x="17" y="4"/>
                    <a:pt x="17" y="4"/>
                  </a:cubicBezTo>
                  <a:lnTo>
                    <a:pt x="0" y="31"/>
                  </a:ln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5" name="Freeform 27"/>
            <p:cNvSpPr/>
            <p:nvPr/>
          </p:nvSpPr>
          <p:spPr bwMode="auto">
            <a:xfrm>
              <a:off x="1465" y="2073"/>
              <a:ext cx="81" cy="100"/>
            </a:xfrm>
            <a:custGeom>
              <a:gdLst>
                <a:gd fmla="*/ 0 w 81" name="T0"/>
                <a:gd fmla="*/ 86 h 100" name="T1"/>
                <a:gd fmla="*/ 60 w 81" name="T2"/>
                <a:gd fmla="*/ 100 h 100" name="T3"/>
                <a:gd fmla="*/ 81 w 81" name="T4"/>
                <a:gd fmla="*/ 15 h 100" name="T5"/>
                <a:gd fmla="*/ 22 w 81" name="T6"/>
                <a:gd fmla="*/ 0 h 100" name="T7"/>
                <a:gd fmla="*/ 0 w 81" name="T8"/>
                <a:gd fmla="*/ 86 h 10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0" w="81">
                  <a:moveTo>
                    <a:pt x="0" y="86"/>
                  </a:moveTo>
                  <a:lnTo>
                    <a:pt x="60" y="100"/>
                  </a:lnTo>
                  <a:lnTo>
                    <a:pt x="81" y="15"/>
                  </a:lnTo>
                  <a:lnTo>
                    <a:pt x="22" y="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6" name="Freeform 28"/>
            <p:cNvSpPr/>
            <p:nvPr/>
          </p:nvSpPr>
          <p:spPr bwMode="auto">
            <a:xfrm>
              <a:off x="1449" y="2099"/>
              <a:ext cx="92" cy="178"/>
            </a:xfrm>
            <a:custGeom>
              <a:gdLst>
                <a:gd fmla="*/ 2 w 39" name="T0"/>
                <a:gd fmla="*/ 49 h 75" name="T1"/>
                <a:gd fmla="*/ 10 w 39" name="T2"/>
                <a:gd fmla="*/ 11 h 75" name="T3"/>
                <a:gd fmla="*/ 17 w 39" name="T4"/>
                <a:gd fmla="*/ 8 h 75" name="T5"/>
                <a:gd fmla="*/ 18 w 39" name="T6"/>
                <a:gd fmla="*/ 8 h 75" name="T7"/>
                <a:gd fmla="*/ 18 w 39" name="T8"/>
                <a:gd fmla="*/ 5 h 75" name="T9"/>
                <a:gd fmla="*/ 25 w 39" name="T10"/>
                <a:gd fmla="*/ 1 h 75" name="T11"/>
                <a:gd fmla="*/ 29 w 39" name="T12"/>
                <a:gd fmla="*/ 5 h 75" name="T13"/>
                <a:gd fmla="*/ 33 w 39" name="T14"/>
                <a:gd fmla="*/ 5 h 75" name="T15"/>
                <a:gd fmla="*/ 38 w 39" name="T16"/>
                <a:gd fmla="*/ 12 h 75" name="T17"/>
                <a:gd fmla="*/ 25 w 39" name="T18"/>
                <a:gd fmla="*/ 53 h 75" name="T19"/>
                <a:gd fmla="*/ 23 w 39" name="T20"/>
                <a:gd fmla="*/ 70 h 75" name="T21"/>
                <a:gd fmla="*/ 15 w 39" name="T22"/>
                <a:gd fmla="*/ 75 h 75" name="T23"/>
                <a:gd fmla="*/ 12 w 39" name="T24"/>
                <a:gd fmla="*/ 66 h 75" name="T25"/>
                <a:gd fmla="*/ 2 w 39" name="T26"/>
                <a:gd fmla="*/ 49 h 7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75" w="39">
                  <a:moveTo>
                    <a:pt x="2" y="49"/>
                  </a:moveTo>
                  <a:cubicBezTo>
                    <a:pt x="10" y="11"/>
                    <a:pt x="10" y="11"/>
                    <a:pt x="10" y="11"/>
                  </a:cubicBezTo>
                  <a:cubicBezTo>
                    <a:pt x="11" y="9"/>
                    <a:pt x="14" y="7"/>
                    <a:pt x="17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9" y="2"/>
                    <a:pt x="22" y="0"/>
                    <a:pt x="25" y="1"/>
                  </a:cubicBezTo>
                  <a:cubicBezTo>
                    <a:pt x="27" y="1"/>
                    <a:pt x="29" y="3"/>
                    <a:pt x="29" y="5"/>
                  </a:cubicBezTo>
                  <a:cubicBezTo>
                    <a:pt x="31" y="4"/>
                    <a:pt x="32" y="4"/>
                    <a:pt x="33" y="5"/>
                  </a:cubicBezTo>
                  <a:cubicBezTo>
                    <a:pt x="37" y="6"/>
                    <a:pt x="39" y="9"/>
                    <a:pt x="38" y="12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22" y="74"/>
                    <a:pt x="19" y="75"/>
                    <a:pt x="15" y="75"/>
                  </a:cubicBezTo>
                  <a:cubicBezTo>
                    <a:pt x="12" y="74"/>
                    <a:pt x="11" y="69"/>
                    <a:pt x="12" y="66"/>
                  </a:cubicBezTo>
                  <a:cubicBezTo>
                    <a:pt x="11" y="63"/>
                    <a:pt x="0" y="57"/>
                    <a:pt x="2" y="49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7" name="Freeform 29"/>
            <p:cNvSpPr/>
            <p:nvPr/>
          </p:nvSpPr>
          <p:spPr bwMode="auto">
            <a:xfrm>
              <a:off x="1484" y="2225"/>
              <a:ext cx="24" cy="97"/>
            </a:xfrm>
            <a:custGeom>
              <a:gdLst>
                <a:gd fmla="*/ 5 w 10" name="T0"/>
                <a:gd fmla="*/ 41 h 41" name="T1"/>
                <a:gd fmla="*/ 5 w 10" name="T2"/>
                <a:gd fmla="*/ 41 h 41" name="T3"/>
                <a:gd fmla="*/ 1 w 10" name="T4"/>
                <a:gd fmla="*/ 37 h 41" name="T5"/>
                <a:gd fmla="*/ 1 w 10" name="T6"/>
                <a:gd fmla="*/ 0 h 41" name="T7"/>
                <a:gd fmla="*/ 0 w 10" name="T8"/>
                <a:gd fmla="*/ 0 h 41" name="T9"/>
                <a:gd fmla="*/ 9 w 10" name="T10"/>
                <a:gd fmla="*/ 4 h 41" name="T11"/>
                <a:gd fmla="*/ 9 w 10" name="T12"/>
                <a:gd fmla="*/ 37 h 41" name="T13"/>
                <a:gd fmla="*/ 5 w 10" name="T14"/>
                <a:gd fmla="*/ 41 h 4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1" w="10">
                  <a:moveTo>
                    <a:pt x="5" y="41"/>
                  </a:moveTo>
                  <a:cubicBezTo>
                    <a:pt x="5" y="41"/>
                    <a:pt x="5" y="41"/>
                    <a:pt x="5" y="41"/>
                  </a:cubicBezTo>
                  <a:cubicBezTo>
                    <a:pt x="3" y="41"/>
                    <a:pt x="1" y="39"/>
                    <a:pt x="1" y="37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10" y="39"/>
                    <a:pt x="8" y="41"/>
                    <a:pt x="5" y="41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8" name="Freeform 30"/>
            <p:cNvSpPr/>
            <p:nvPr/>
          </p:nvSpPr>
          <p:spPr bwMode="auto">
            <a:xfrm>
              <a:off x="1480" y="2123"/>
              <a:ext cx="73" cy="133"/>
            </a:xfrm>
            <a:custGeom>
              <a:gdLst>
                <a:gd fmla="*/ 26 w 31" name="T0"/>
                <a:gd fmla="*/ 55 h 56" name="T1"/>
                <a:gd fmla="*/ 26 w 31" name="T2"/>
                <a:gd fmla="*/ 55 h 56" name="T3"/>
                <a:gd fmla="*/ 21 w 31" name="T4"/>
                <a:gd fmla="*/ 51 h 56" name="T5"/>
                <a:gd fmla="*/ 20 w 31" name="T6"/>
                <a:gd fmla="*/ 37 h 56" name="T7"/>
                <a:gd fmla="*/ 13 w 31" name="T8"/>
                <a:gd fmla="*/ 40 h 56" name="T9"/>
                <a:gd fmla="*/ 0 w 31" name="T10"/>
                <a:gd fmla="*/ 13 h 56" name="T11"/>
                <a:gd fmla="*/ 12 w 31" name="T12"/>
                <a:gd fmla="*/ 0 h 56" name="T13"/>
                <a:gd fmla="*/ 20 w 31" name="T14"/>
                <a:gd fmla="*/ 11 h 56" name="T15"/>
                <a:gd fmla="*/ 27 w 31" name="T16"/>
                <a:gd fmla="*/ 21 h 56" name="T17"/>
                <a:gd fmla="*/ 30 w 31" name="T18"/>
                <a:gd fmla="*/ 50 h 56" name="T19"/>
                <a:gd fmla="*/ 26 w 31" name="T20"/>
                <a:gd fmla="*/ 55 h 5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56" w="31">
                  <a:moveTo>
                    <a:pt x="26" y="55"/>
                  </a:moveTo>
                  <a:cubicBezTo>
                    <a:pt x="26" y="55"/>
                    <a:pt x="26" y="55"/>
                    <a:pt x="26" y="55"/>
                  </a:cubicBezTo>
                  <a:cubicBezTo>
                    <a:pt x="24" y="56"/>
                    <a:pt x="21" y="54"/>
                    <a:pt x="21" y="51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19" y="32"/>
                    <a:pt x="15" y="34"/>
                    <a:pt x="13" y="4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4" y="11"/>
                    <a:pt x="27" y="18"/>
                    <a:pt x="27" y="21"/>
                  </a:cubicBezTo>
                  <a:cubicBezTo>
                    <a:pt x="30" y="50"/>
                    <a:pt x="30" y="50"/>
                    <a:pt x="30" y="50"/>
                  </a:cubicBezTo>
                  <a:cubicBezTo>
                    <a:pt x="31" y="53"/>
                    <a:pt x="29" y="55"/>
                    <a:pt x="26" y="55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9" name="Freeform 31"/>
            <p:cNvSpPr/>
            <p:nvPr/>
          </p:nvSpPr>
          <p:spPr bwMode="auto">
            <a:xfrm>
              <a:off x="1456" y="2215"/>
              <a:ext cx="47" cy="93"/>
            </a:xfrm>
            <a:custGeom>
              <a:gdLst>
                <a:gd fmla="*/ 0 w 20" name="T0"/>
                <a:gd fmla="*/ 0 h 39" name="T1"/>
                <a:gd fmla="*/ 0 w 20" name="T2"/>
                <a:gd fmla="*/ 0 h 39" name="T3"/>
                <a:gd fmla="*/ 10 w 20" name="T4"/>
                <a:gd fmla="*/ 1 h 39" name="T5"/>
                <a:gd fmla="*/ 19 w 20" name="T6"/>
                <a:gd fmla="*/ 32 h 39" name="T7"/>
                <a:gd fmla="*/ 16 w 20" name="T8"/>
                <a:gd fmla="*/ 38 h 39" name="T9"/>
                <a:gd fmla="*/ 11 w 20" name="T10"/>
                <a:gd fmla="*/ 35 h 3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9" w="2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20" y="35"/>
                    <a:pt x="19" y="37"/>
                    <a:pt x="16" y="38"/>
                  </a:cubicBezTo>
                  <a:cubicBezTo>
                    <a:pt x="14" y="39"/>
                    <a:pt x="12" y="37"/>
                    <a:pt x="11" y="35"/>
                  </a:cubicBezTo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0" name="Freeform 32"/>
            <p:cNvSpPr/>
            <p:nvPr/>
          </p:nvSpPr>
          <p:spPr bwMode="auto">
            <a:xfrm>
              <a:off x="1454" y="2230"/>
              <a:ext cx="61" cy="75"/>
            </a:xfrm>
            <a:custGeom>
              <a:gdLst>
                <a:gd fmla="*/ 24 w 26" name="T0"/>
                <a:gd fmla="*/ 31 h 32" name="T1"/>
                <a:gd fmla="*/ 24 w 26" name="T2"/>
                <a:gd fmla="*/ 31 h 32" name="T3"/>
                <a:gd fmla="*/ 18 w 26" name="T4"/>
                <a:gd fmla="*/ 30 h 32" name="T5"/>
                <a:gd fmla="*/ 0 w 26" name="T6"/>
                <a:gd fmla="*/ 0 h 32" name="T7"/>
                <a:gd fmla="*/ 11 w 26" name="T8"/>
                <a:gd fmla="*/ 3 h 32" name="T9"/>
                <a:gd fmla="*/ 25 w 26" name="T10"/>
                <a:gd fmla="*/ 25 h 32" name="T11"/>
                <a:gd fmla="*/ 24 w 26" name="T12"/>
                <a:gd fmla="*/ 31 h 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2" w="26">
                  <a:moveTo>
                    <a:pt x="24" y="31"/>
                  </a:moveTo>
                  <a:cubicBezTo>
                    <a:pt x="24" y="31"/>
                    <a:pt x="24" y="31"/>
                    <a:pt x="24" y="31"/>
                  </a:cubicBezTo>
                  <a:cubicBezTo>
                    <a:pt x="22" y="32"/>
                    <a:pt x="19" y="32"/>
                    <a:pt x="18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6" y="27"/>
                    <a:pt x="26" y="30"/>
                    <a:pt x="24" y="31"/>
                  </a:cubicBezTo>
                  <a:close/>
                </a:path>
              </a:pathLst>
            </a:custGeom>
            <a:solidFill>
              <a:srgbClr val="F4DD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1" name="Freeform 33"/>
            <p:cNvSpPr/>
            <p:nvPr/>
          </p:nvSpPr>
          <p:spPr bwMode="auto">
            <a:xfrm>
              <a:off x="1456" y="1259"/>
              <a:ext cx="311" cy="883"/>
            </a:xfrm>
            <a:custGeom>
              <a:gdLst>
                <a:gd fmla="*/ 130 w 131" name="T0"/>
                <a:gd fmla="*/ 0 h 373" name="T1"/>
                <a:gd fmla="*/ 36 w 131" name="T2"/>
                <a:gd fmla="*/ 83 h 373" name="T3"/>
                <a:gd fmla="*/ 24 w 131" name="T4"/>
                <a:gd fmla="*/ 169 h 373" name="T5"/>
                <a:gd fmla="*/ 17 w 131" name="T6"/>
                <a:gd fmla="*/ 231 h 373" name="T7"/>
                <a:gd fmla="*/ 5 w 131" name="T8"/>
                <a:gd fmla="*/ 307 h 373" name="T9"/>
                <a:gd fmla="*/ 0 w 131" name="T10"/>
                <a:gd fmla="*/ 373 h 373" name="T11"/>
                <a:gd fmla="*/ 38 w 131" name="T12"/>
                <a:gd fmla="*/ 373 h 373" name="T13"/>
                <a:gd fmla="*/ 61 w 131" name="T14"/>
                <a:gd fmla="*/ 206 h 373" name="T15"/>
                <a:gd fmla="*/ 103 w 131" name="T16"/>
                <a:gd fmla="*/ 43 h 373" name="T17"/>
                <a:gd fmla="*/ 131 w 131" name="T18"/>
                <a:gd fmla="*/ 9 h 37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73" w="131">
                  <a:moveTo>
                    <a:pt x="130" y="0"/>
                  </a:moveTo>
                  <a:cubicBezTo>
                    <a:pt x="86" y="6"/>
                    <a:pt x="46" y="37"/>
                    <a:pt x="36" y="83"/>
                  </a:cubicBezTo>
                  <a:cubicBezTo>
                    <a:pt x="30" y="112"/>
                    <a:pt x="29" y="140"/>
                    <a:pt x="24" y="169"/>
                  </a:cubicBezTo>
                  <a:cubicBezTo>
                    <a:pt x="20" y="194"/>
                    <a:pt x="22" y="198"/>
                    <a:pt x="17" y="231"/>
                  </a:cubicBezTo>
                  <a:cubicBezTo>
                    <a:pt x="16" y="244"/>
                    <a:pt x="13" y="260"/>
                    <a:pt x="5" y="307"/>
                  </a:cubicBezTo>
                  <a:cubicBezTo>
                    <a:pt x="4" y="317"/>
                    <a:pt x="0" y="373"/>
                    <a:pt x="0" y="373"/>
                  </a:cubicBezTo>
                  <a:cubicBezTo>
                    <a:pt x="0" y="373"/>
                    <a:pt x="31" y="373"/>
                    <a:pt x="38" y="373"/>
                  </a:cubicBezTo>
                  <a:cubicBezTo>
                    <a:pt x="48" y="295"/>
                    <a:pt x="50" y="267"/>
                    <a:pt x="61" y="206"/>
                  </a:cubicBezTo>
                  <a:cubicBezTo>
                    <a:pt x="70" y="153"/>
                    <a:pt x="75" y="90"/>
                    <a:pt x="103" y="43"/>
                  </a:cubicBezTo>
                  <a:cubicBezTo>
                    <a:pt x="112" y="29"/>
                    <a:pt x="119" y="20"/>
                    <a:pt x="131" y="9"/>
                  </a:cubicBezTo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2" name="Freeform 34"/>
            <p:cNvSpPr/>
            <p:nvPr/>
          </p:nvSpPr>
          <p:spPr bwMode="auto">
            <a:xfrm>
              <a:off x="1624" y="1252"/>
              <a:ext cx="494" cy="779"/>
            </a:xfrm>
            <a:custGeom>
              <a:gdLst>
                <a:gd fmla="*/ 208 w 208" name="T0"/>
                <a:gd fmla="*/ 329 h 329" name="T1"/>
                <a:gd fmla="*/ 208 w 208" name="T2"/>
                <a:gd fmla="*/ 78 h 329" name="T3"/>
                <a:gd fmla="*/ 130 w 208" name="T4"/>
                <a:gd fmla="*/ 0 h 329" name="T5"/>
                <a:gd fmla="*/ 78 w 208" name="T6"/>
                <a:gd fmla="*/ 0 h 329" name="T7"/>
                <a:gd fmla="*/ 0 w 208" name="T8"/>
                <a:gd fmla="*/ 78 h 329" name="T9"/>
                <a:gd fmla="*/ 0 w 208" name="T10"/>
                <a:gd fmla="*/ 329 h 32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29" w="208">
                  <a:moveTo>
                    <a:pt x="208" y="329"/>
                  </a:moveTo>
                  <a:cubicBezTo>
                    <a:pt x="208" y="78"/>
                    <a:pt x="208" y="78"/>
                    <a:pt x="208" y="78"/>
                  </a:cubicBezTo>
                  <a:cubicBezTo>
                    <a:pt x="208" y="35"/>
                    <a:pt x="173" y="0"/>
                    <a:pt x="130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35" y="0"/>
                    <a:pt x="0" y="35"/>
                    <a:pt x="0" y="78"/>
                  </a:cubicBezTo>
                  <a:cubicBezTo>
                    <a:pt x="0" y="329"/>
                    <a:pt x="0" y="329"/>
                    <a:pt x="0" y="329"/>
                  </a:cubicBezTo>
                </a:path>
              </a:pathLst>
            </a:custGeom>
            <a:solidFill>
              <a:srgbClr val="FFFE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3" name="Freeform 35"/>
            <p:cNvSpPr/>
            <p:nvPr/>
          </p:nvSpPr>
          <p:spPr bwMode="auto">
            <a:xfrm>
              <a:off x="1871" y="1252"/>
              <a:ext cx="107" cy="97"/>
            </a:xfrm>
            <a:custGeom>
              <a:gdLst>
                <a:gd fmla="*/ 0 w 45" name="T0"/>
                <a:gd fmla="*/ 0 h 41" name="T1"/>
                <a:gd fmla="*/ 45 w 45" name="T2"/>
                <a:gd fmla="*/ 36 h 41" name="T3"/>
                <a:gd fmla="*/ 42 w 45" name="T4"/>
                <a:gd fmla="*/ 0 h 41" name="T5"/>
                <a:gd fmla="*/ 0 w 45" name="T6"/>
                <a:gd fmla="*/ 0 h 4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1" w="45">
                  <a:moveTo>
                    <a:pt x="0" y="0"/>
                  </a:moveTo>
                  <a:cubicBezTo>
                    <a:pt x="0" y="0"/>
                    <a:pt x="45" y="41"/>
                    <a:pt x="45" y="36"/>
                  </a:cubicBezTo>
                  <a:cubicBezTo>
                    <a:pt x="45" y="31"/>
                    <a:pt x="42" y="0"/>
                    <a:pt x="4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4" name="Freeform 36"/>
            <p:cNvSpPr/>
            <p:nvPr/>
          </p:nvSpPr>
          <p:spPr bwMode="auto">
            <a:xfrm>
              <a:off x="1767" y="1252"/>
              <a:ext cx="107" cy="97"/>
            </a:xfrm>
            <a:custGeom>
              <a:gdLst>
                <a:gd fmla="*/ 45 w 45" name="T0"/>
                <a:gd fmla="*/ 0 h 41" name="T1"/>
                <a:gd fmla="*/ 0 w 45" name="T2"/>
                <a:gd fmla="*/ 36 h 41" name="T3"/>
                <a:gd fmla="*/ 3 w 45" name="T4"/>
                <a:gd fmla="*/ 0 h 41" name="T5"/>
                <a:gd fmla="*/ 45 w 45" name="T6"/>
                <a:gd fmla="*/ 0 h 4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1" w="45">
                  <a:moveTo>
                    <a:pt x="45" y="0"/>
                  </a:moveTo>
                  <a:cubicBezTo>
                    <a:pt x="45" y="0"/>
                    <a:pt x="0" y="41"/>
                    <a:pt x="0" y="36"/>
                  </a:cubicBezTo>
                  <a:cubicBezTo>
                    <a:pt x="0" y="31"/>
                    <a:pt x="3" y="0"/>
                    <a:pt x="3" y="0"/>
                  </a:cubicBezTo>
                  <a:lnTo>
                    <a:pt x="45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5" name="Freeform 37"/>
            <p:cNvSpPr/>
            <p:nvPr/>
          </p:nvSpPr>
          <p:spPr bwMode="auto">
            <a:xfrm>
              <a:off x="1824" y="1252"/>
              <a:ext cx="97" cy="554"/>
            </a:xfrm>
            <a:custGeom>
              <a:gdLst>
                <a:gd fmla="*/ 0 w 41" name="T0"/>
                <a:gd fmla="*/ 18 h 234" name="T1"/>
                <a:gd fmla="*/ 21 w 41" name="T2"/>
                <a:gd fmla="*/ 0 h 234" name="T3"/>
                <a:gd fmla="*/ 41 w 41" name="T4"/>
                <a:gd fmla="*/ 18 h 234" name="T5"/>
                <a:gd fmla="*/ 26 w 41" name="T6"/>
                <a:gd fmla="*/ 36 h 234" name="T7"/>
                <a:gd fmla="*/ 34 w 41" name="T8"/>
                <a:gd fmla="*/ 234 h 234" name="T9"/>
                <a:gd fmla="*/ 7 w 41" name="T10"/>
                <a:gd fmla="*/ 234 h 234" name="T11"/>
                <a:gd fmla="*/ 15 w 41" name="T12"/>
                <a:gd fmla="*/ 36 h 234" name="T13"/>
                <a:gd fmla="*/ 0 w 41" name="T14"/>
                <a:gd fmla="*/ 18 h 23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34" w="41">
                  <a:moveTo>
                    <a:pt x="0" y="18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1" y="18"/>
                    <a:pt x="34" y="36"/>
                    <a:pt x="26" y="36"/>
                  </a:cubicBezTo>
                  <a:cubicBezTo>
                    <a:pt x="26" y="36"/>
                    <a:pt x="35" y="218"/>
                    <a:pt x="34" y="234"/>
                  </a:cubicBezTo>
                  <a:cubicBezTo>
                    <a:pt x="7" y="234"/>
                    <a:pt x="7" y="234"/>
                    <a:pt x="7" y="234"/>
                  </a:cubicBezTo>
                  <a:cubicBezTo>
                    <a:pt x="7" y="234"/>
                    <a:pt x="7" y="61"/>
                    <a:pt x="15" y="36"/>
                  </a:cubicBezTo>
                  <a:cubicBezTo>
                    <a:pt x="15" y="36"/>
                    <a:pt x="1" y="32"/>
                    <a:pt x="0" y="18"/>
                  </a:cubicBezTo>
                  <a:close/>
                </a:path>
              </a:pathLst>
            </a:custGeom>
            <a:solidFill>
              <a:srgbClr val="FD7A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6" name="Freeform 38"/>
            <p:cNvSpPr/>
            <p:nvPr/>
          </p:nvSpPr>
          <p:spPr bwMode="auto">
            <a:xfrm>
              <a:off x="1624" y="2031"/>
              <a:ext cx="494" cy="1011"/>
            </a:xfrm>
            <a:custGeom>
              <a:gdLst>
                <a:gd fmla="*/ 328 w 494" name="T0"/>
                <a:gd fmla="*/ 0 h 1011" name="T1"/>
                <a:gd fmla="*/ 167 w 494" name="T2"/>
                <a:gd fmla="*/ 0 h 1011" name="T3"/>
                <a:gd fmla="*/ 0 w 494" name="T4"/>
                <a:gd fmla="*/ 0 h 1011" name="T5"/>
                <a:gd fmla="*/ 0 w 494" name="T6"/>
                <a:gd fmla="*/ 149 h 1011" name="T7"/>
                <a:gd fmla="*/ 0 w 494" name="T8"/>
                <a:gd fmla="*/ 1011 h 1011" name="T9"/>
                <a:gd fmla="*/ 167 w 494" name="T10"/>
                <a:gd fmla="*/ 1011 h 1011" name="T11"/>
                <a:gd fmla="*/ 167 w 494" name="T12"/>
                <a:gd fmla="*/ 149 h 1011" name="T13"/>
                <a:gd fmla="*/ 328 w 494" name="T14"/>
                <a:gd fmla="*/ 149 h 1011" name="T15"/>
                <a:gd fmla="*/ 328 w 494" name="T16"/>
                <a:gd fmla="*/ 1011 h 1011" name="T17"/>
                <a:gd fmla="*/ 494 w 494" name="T18"/>
                <a:gd fmla="*/ 1011 h 1011" name="T19"/>
                <a:gd fmla="*/ 494 w 494" name="T20"/>
                <a:gd fmla="*/ 149 h 1011" name="T21"/>
                <a:gd fmla="*/ 494 w 494" name="T22"/>
                <a:gd fmla="*/ 0 h 1011" name="T23"/>
                <a:gd fmla="*/ 328 w 494" name="T24"/>
                <a:gd fmla="*/ 0 h 101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11" w="492">
                  <a:moveTo>
                    <a:pt x="328" y="0"/>
                  </a:moveTo>
                  <a:lnTo>
                    <a:pt x="167" y="0"/>
                  </a:lnTo>
                  <a:lnTo>
                    <a:pt x="0" y="0"/>
                  </a:lnTo>
                  <a:lnTo>
                    <a:pt x="0" y="149"/>
                  </a:lnTo>
                  <a:lnTo>
                    <a:pt x="0" y="1011"/>
                  </a:lnTo>
                  <a:lnTo>
                    <a:pt x="167" y="1011"/>
                  </a:lnTo>
                  <a:lnTo>
                    <a:pt x="167" y="149"/>
                  </a:lnTo>
                  <a:lnTo>
                    <a:pt x="328" y="149"/>
                  </a:lnTo>
                  <a:lnTo>
                    <a:pt x="328" y="1011"/>
                  </a:lnTo>
                  <a:lnTo>
                    <a:pt x="494" y="1011"/>
                  </a:lnTo>
                  <a:lnTo>
                    <a:pt x="494" y="149"/>
                  </a:lnTo>
                  <a:lnTo>
                    <a:pt x="494" y="0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rgbClr val="2282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7" name="Freeform 39"/>
            <p:cNvSpPr/>
            <p:nvPr/>
          </p:nvSpPr>
          <p:spPr bwMode="auto">
            <a:xfrm>
              <a:off x="1952" y="3028"/>
              <a:ext cx="301" cy="113"/>
            </a:xfrm>
            <a:custGeom>
              <a:gdLst>
                <a:gd fmla="*/ 0 w 127" name="T0"/>
                <a:gd fmla="*/ 0 h 48" name="T1"/>
                <a:gd fmla="*/ 70 w 127" name="T2"/>
                <a:gd fmla="*/ 0 h 48" name="T3"/>
                <a:gd fmla="*/ 111 w 127" name="T4"/>
                <a:gd fmla="*/ 48 h 48" name="T5"/>
                <a:gd fmla="*/ 0 w 127" name="T6"/>
                <a:gd fmla="*/ 48 h 4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8" w="127">
                  <a:moveTo>
                    <a:pt x="0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70" y="0"/>
                    <a:pt x="127" y="34"/>
                    <a:pt x="111" y="48"/>
                  </a:cubicBezTo>
                  <a:cubicBezTo>
                    <a:pt x="0" y="48"/>
                    <a:pt x="0" y="48"/>
                    <a:pt x="0" y="48"/>
                  </a:cubicBezTo>
                </a:path>
              </a:pathLst>
            </a:custGeom>
            <a:solidFill>
              <a:srgbClr val="17636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8" name="Freeform 40"/>
            <p:cNvSpPr/>
            <p:nvPr/>
          </p:nvSpPr>
          <p:spPr bwMode="auto">
            <a:xfrm>
              <a:off x="1489" y="3028"/>
              <a:ext cx="302" cy="113"/>
            </a:xfrm>
            <a:custGeom>
              <a:gdLst>
                <a:gd fmla="*/ 127 w 127" name="T0"/>
                <a:gd fmla="*/ 0 h 48" name="T1"/>
                <a:gd fmla="*/ 57 w 127" name="T2"/>
                <a:gd fmla="*/ 0 h 48" name="T3"/>
                <a:gd fmla="*/ 16 w 127" name="T4"/>
                <a:gd fmla="*/ 48 h 48" name="T5"/>
                <a:gd fmla="*/ 127 w 127" name="T6"/>
                <a:gd fmla="*/ 48 h 4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8" w="127">
                  <a:moveTo>
                    <a:pt x="127" y="0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57" y="0"/>
                    <a:pt x="0" y="34"/>
                    <a:pt x="16" y="48"/>
                  </a:cubicBezTo>
                  <a:cubicBezTo>
                    <a:pt x="127" y="48"/>
                    <a:pt x="127" y="48"/>
                    <a:pt x="127" y="48"/>
                  </a:cubicBezTo>
                </a:path>
              </a:pathLst>
            </a:custGeom>
            <a:solidFill>
              <a:srgbClr val="17636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82" name="Freeform 86"/>
          <p:cNvSpPr/>
          <p:nvPr/>
        </p:nvSpPr>
        <p:spPr bwMode="auto">
          <a:xfrm>
            <a:off x="4784726" y="2524038"/>
            <a:ext cx="4833938" cy="1739900"/>
          </a:xfrm>
          <a:custGeom>
            <a:gdLst>
              <a:gd fmla="*/ 1153 w 1286" name="T0"/>
              <a:gd fmla="*/ 3 h 463" name="T1"/>
              <a:gd fmla="*/ 1020 w 1286" name="T2"/>
              <a:gd fmla="*/ 0 h 463" name="T3"/>
              <a:gd fmla="*/ 1057 w 1286" name="T4"/>
              <a:gd fmla="*/ 81 h 463" name="T5"/>
              <a:gd fmla="*/ 508 w 1286" name="T6"/>
              <a:gd fmla="*/ 326 h 463" name="T7"/>
              <a:gd fmla="*/ 422 w 1286" name="T8"/>
              <a:gd fmla="*/ 188 h 463" name="T9"/>
              <a:gd fmla="*/ 13 w 1286" name="T10"/>
              <a:gd fmla="*/ 426 h 463" name="T11"/>
              <a:gd fmla="*/ 6 w 1286" name="T12"/>
              <a:gd fmla="*/ 453 h 463" name="T13"/>
              <a:gd fmla="*/ 23 w 1286" name="T14"/>
              <a:gd fmla="*/ 463 h 463" name="T15"/>
              <a:gd fmla="*/ 33 w 1286" name="T16"/>
              <a:gd fmla="*/ 461 h 463" name="T17"/>
              <a:gd fmla="*/ 409 w 1286" name="T18"/>
              <a:gd fmla="*/ 242 h 463" name="T19"/>
              <a:gd fmla="*/ 492 w 1286" name="T20"/>
              <a:gd fmla="*/ 377 h 463" name="T21"/>
              <a:gd fmla="*/ 1074 w 1286" name="T22"/>
              <a:gd fmla="*/ 117 h 463" name="T23"/>
              <a:gd fmla="*/ 1117 w 1286" name="T24"/>
              <a:gd fmla="*/ 212 h 463" name="T25"/>
              <a:gd fmla="*/ 1202 w 1286" name="T26"/>
              <a:gd fmla="*/ 109 h 463" name="T27"/>
              <a:gd fmla="*/ 1286 w 1286" name="T28"/>
              <a:gd fmla="*/ 6 h 463" name="T29"/>
              <a:gd fmla="*/ 1153 w 1286" name="T30"/>
              <a:gd fmla="*/ 3 h 463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462" w="1286">
                <a:moveTo>
                  <a:pt x="1153" y="3"/>
                </a:moveTo>
                <a:cubicBezTo>
                  <a:pt x="1020" y="0"/>
                  <a:pt x="1020" y="0"/>
                  <a:pt x="1020" y="0"/>
                </a:cubicBezTo>
                <a:cubicBezTo>
                  <a:pt x="1057" y="81"/>
                  <a:pt x="1057" y="81"/>
                  <a:pt x="1057" y="81"/>
                </a:cubicBezTo>
                <a:cubicBezTo>
                  <a:pt x="508" y="326"/>
                  <a:pt x="508" y="326"/>
                  <a:pt x="508" y="326"/>
                </a:cubicBezTo>
                <a:cubicBezTo>
                  <a:pt x="422" y="188"/>
                  <a:pt x="422" y="188"/>
                  <a:pt x="422" y="188"/>
                </a:cubicBezTo>
                <a:cubicBezTo>
                  <a:pt x="13" y="426"/>
                  <a:pt x="13" y="426"/>
                  <a:pt x="13" y="426"/>
                </a:cubicBezTo>
                <a:cubicBezTo>
                  <a:pt x="4" y="432"/>
                  <a:pt x="0" y="444"/>
                  <a:pt x="6" y="453"/>
                </a:cubicBezTo>
                <a:cubicBezTo>
                  <a:pt x="10" y="460"/>
                  <a:pt x="16" y="463"/>
                  <a:pt x="23" y="463"/>
                </a:cubicBezTo>
                <a:cubicBezTo>
                  <a:pt x="27" y="463"/>
                  <a:pt x="30" y="463"/>
                  <a:pt x="33" y="461"/>
                </a:cubicBezTo>
                <a:cubicBezTo>
                  <a:pt x="409" y="242"/>
                  <a:pt x="409" y="242"/>
                  <a:pt x="409" y="242"/>
                </a:cubicBezTo>
                <a:cubicBezTo>
                  <a:pt x="492" y="377"/>
                  <a:pt x="492" y="377"/>
                  <a:pt x="492" y="377"/>
                </a:cubicBezTo>
                <a:cubicBezTo>
                  <a:pt x="1074" y="117"/>
                  <a:pt x="1074" y="117"/>
                  <a:pt x="1074" y="117"/>
                </a:cubicBezTo>
                <a:cubicBezTo>
                  <a:pt x="1117" y="212"/>
                  <a:pt x="1117" y="212"/>
                  <a:pt x="1117" y="212"/>
                </a:cubicBezTo>
                <a:cubicBezTo>
                  <a:pt x="1202" y="109"/>
                  <a:pt x="1202" y="109"/>
                  <a:pt x="1202" y="109"/>
                </a:cubicBezTo>
                <a:cubicBezTo>
                  <a:pt x="1286" y="6"/>
                  <a:pt x="1286" y="6"/>
                  <a:pt x="1286" y="6"/>
                </a:cubicBezTo>
                <a:lnTo>
                  <a:pt x="1153" y="3"/>
                </a:lnTo>
                <a:close/>
              </a:path>
            </a:pathLst>
          </a:custGeom>
          <a:solidFill>
            <a:srgbClr val="FD7A7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86" name="标题 4"/>
          <p:cNvSpPr txBox="1"/>
          <p:nvPr/>
        </p:nvSpPr>
        <p:spPr>
          <a:xfrm>
            <a:off x="2455251" y="631916"/>
            <a:ext cx="5510676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pPr algn="ctr"/>
            <a:r>
              <a:rPr altLang="en-US" b="0" lang="zh-CN" sz="3600">
                <a:solidFill>
                  <a:schemeClr val="bg1">
                    <a:lumMod val="85000"/>
                  </a:schemeClr>
                </a:solidFill>
              </a:rPr>
              <a:t>我们的期待……</a:t>
            </a:r>
          </a:p>
        </p:txBody>
      </p:sp>
      <p:grpSp>
        <p:nvGrpSpPr>
          <p:cNvPr id="93" name="组合 92"/>
          <p:cNvGrpSpPr/>
          <p:nvPr/>
        </p:nvGrpSpPr>
        <p:grpSpPr>
          <a:xfrm>
            <a:off x="4444560" y="4649701"/>
            <a:ext cx="1022350" cy="1665375"/>
            <a:chOff x="4845669" y="4667163"/>
            <a:chExt cx="1022350" cy="1665375"/>
          </a:xfrm>
        </p:grpSpPr>
        <p:sp>
          <p:nvSpPr>
            <p:cNvPr id="85" name="任意多边形 84"/>
            <p:cNvSpPr/>
            <p:nvPr/>
          </p:nvSpPr>
          <p:spPr bwMode="auto">
            <a:xfrm>
              <a:off x="4845669" y="4667163"/>
              <a:ext cx="1022350" cy="1612901"/>
            </a:xfrm>
            <a:custGeom>
              <a:gdLst>
                <a:gd fmla="*/ 511175 w 1022350" name="connsiteX0"/>
                <a:gd fmla="*/ 0 h 1612901" name="connsiteY0"/>
                <a:gd fmla="*/ 1022350 w 1022350" name="connsiteX1"/>
                <a:gd fmla="*/ 118269 h 1612901" name="connsiteY1"/>
                <a:gd fmla="*/ 1022004 w 1022350" name="connsiteX2"/>
                <a:gd fmla="*/ 119063 h 1612901" name="connsiteY2"/>
                <a:gd fmla="*/ 1022350 w 1022350" name="connsiteX3"/>
                <a:gd fmla="*/ 119063 h 1612901" name="connsiteY3"/>
                <a:gd fmla="*/ 1022350 w 1022350" name="connsiteX4"/>
                <a:gd fmla="*/ 288925 h 1612901" name="connsiteY4"/>
                <a:gd fmla="*/ 1022350 w 1022350" name="connsiteX5"/>
                <a:gd fmla="*/ 439738 h 1612901" name="connsiteY5"/>
                <a:gd fmla="*/ 1022350 w 1022350" name="connsiteX6"/>
                <a:gd fmla="*/ 593725 h 1612901" name="connsiteY6"/>
                <a:gd fmla="*/ 1022350 w 1022350" name="connsiteX7"/>
                <a:gd fmla="*/ 744538 h 1612901" name="connsiteY7"/>
                <a:gd fmla="*/ 1022350 w 1022350" name="connsiteX8"/>
                <a:gd fmla="*/ 893763 h 1612901" name="connsiteY8"/>
                <a:gd fmla="*/ 1022350 w 1022350" name="connsiteX9"/>
                <a:gd fmla="*/ 1044575 h 1612901" name="connsiteY9"/>
                <a:gd fmla="*/ 1022350 w 1022350" name="connsiteX10"/>
                <a:gd fmla="*/ 1198563 h 1612901" name="connsiteY10"/>
                <a:gd fmla="*/ 1022350 w 1022350" name="connsiteX11"/>
                <a:gd fmla="*/ 1493838 h 1612901" name="connsiteY11"/>
                <a:gd fmla="*/ 1022350 w 1022350" name="connsiteX12"/>
                <a:gd fmla="*/ 1511301 h 1612901" name="connsiteY12"/>
                <a:gd fmla="*/ 1014792 w 1022350" name="connsiteX13"/>
                <a:gd fmla="*/ 1511301 h 1612901" name="connsiteY13"/>
                <a:gd fmla="*/ 1011965 w 1022350" name="connsiteX14"/>
                <a:gd fmla="*/ 1517834 h 1612901" name="connsiteY14"/>
                <a:gd fmla="*/ 511175 w 1022350" name="connsiteX15"/>
                <a:gd fmla="*/ 1612901 h 1612901" name="connsiteY15"/>
                <a:gd fmla="*/ 10386 w 1022350" name="connsiteX16"/>
                <a:gd fmla="*/ 1517834 h 1612901" name="connsiteY16"/>
                <a:gd fmla="*/ 7558 w 1022350" name="connsiteX17"/>
                <a:gd fmla="*/ 1511301 h 1612901" name="connsiteY17"/>
                <a:gd fmla="*/ 0 w 1022350" name="connsiteX18"/>
                <a:gd fmla="*/ 1511301 h 1612901" name="connsiteY18"/>
                <a:gd fmla="*/ 0 w 1022350" name="connsiteX19"/>
                <a:gd fmla="*/ 1493838 h 1612901" name="connsiteY19"/>
                <a:gd fmla="*/ 0 w 1022350" name="connsiteX20"/>
                <a:gd fmla="*/ 1198563 h 1612901" name="connsiteY20"/>
                <a:gd fmla="*/ 0 w 1022350" name="connsiteX21"/>
                <a:gd fmla="*/ 1044575 h 1612901" name="connsiteY21"/>
                <a:gd fmla="*/ 0 w 1022350" name="connsiteX22"/>
                <a:gd fmla="*/ 893763 h 1612901" name="connsiteY22"/>
                <a:gd fmla="*/ 0 w 1022350" name="connsiteX23"/>
                <a:gd fmla="*/ 744538 h 1612901" name="connsiteY23"/>
                <a:gd fmla="*/ 0 w 1022350" name="connsiteX24"/>
                <a:gd fmla="*/ 593725 h 1612901" name="connsiteY24"/>
                <a:gd fmla="*/ 0 w 1022350" name="connsiteX25"/>
                <a:gd fmla="*/ 439738 h 1612901" name="connsiteY25"/>
                <a:gd fmla="*/ 0 w 1022350" name="connsiteX26"/>
                <a:gd fmla="*/ 288925 h 1612901" name="connsiteY26"/>
                <a:gd fmla="*/ 0 w 1022350" name="connsiteX27"/>
                <a:gd fmla="*/ 119063 h 1612901" name="connsiteY27"/>
                <a:gd fmla="*/ 346 w 1022350" name="connsiteX28"/>
                <a:gd fmla="*/ 119063 h 1612901" name="connsiteY28"/>
                <a:gd fmla="*/ 0 w 1022350" name="connsiteX29"/>
                <a:gd fmla="*/ 118269 h 1612901" name="connsiteY29"/>
                <a:gd fmla="*/ 511175 w 1022350" name="connsiteX30"/>
                <a:gd fmla="*/ 0 h 1612901" name="connsiteY3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b="b" l="l" r="r" t="t"/>
              <a:pathLst>
                <a:path h="1612901" w="1022350">
                  <a:moveTo>
                    <a:pt x="511175" y="0"/>
                  </a:moveTo>
                  <a:cubicBezTo>
                    <a:pt x="793489" y="0"/>
                    <a:pt x="1022350" y="52951"/>
                    <a:pt x="1022350" y="118269"/>
                  </a:cubicBezTo>
                  <a:lnTo>
                    <a:pt x="1022004" y="119063"/>
                  </a:lnTo>
                  <a:lnTo>
                    <a:pt x="1022350" y="119063"/>
                  </a:lnTo>
                  <a:lnTo>
                    <a:pt x="1022350" y="288925"/>
                  </a:lnTo>
                  <a:lnTo>
                    <a:pt x="1022350" y="439738"/>
                  </a:lnTo>
                  <a:lnTo>
                    <a:pt x="1022350" y="593725"/>
                  </a:lnTo>
                  <a:lnTo>
                    <a:pt x="1022350" y="744538"/>
                  </a:lnTo>
                  <a:lnTo>
                    <a:pt x="1022350" y="893763"/>
                  </a:lnTo>
                  <a:lnTo>
                    <a:pt x="1022350" y="1044575"/>
                  </a:lnTo>
                  <a:lnTo>
                    <a:pt x="1022350" y="1198563"/>
                  </a:lnTo>
                  <a:lnTo>
                    <a:pt x="1022350" y="1493838"/>
                  </a:lnTo>
                  <a:lnTo>
                    <a:pt x="1022350" y="1511301"/>
                  </a:lnTo>
                  <a:lnTo>
                    <a:pt x="1014792" y="1511301"/>
                  </a:lnTo>
                  <a:lnTo>
                    <a:pt x="1011965" y="1517834"/>
                  </a:lnTo>
                  <a:cubicBezTo>
                    <a:pt x="964300" y="1572089"/>
                    <a:pt x="758200" y="1612901"/>
                    <a:pt x="511175" y="1612901"/>
                  </a:cubicBezTo>
                  <a:cubicBezTo>
                    <a:pt x="264151" y="1612901"/>
                    <a:pt x="58051" y="1572089"/>
                    <a:pt x="10386" y="1517834"/>
                  </a:cubicBezTo>
                  <a:lnTo>
                    <a:pt x="7558" y="1511301"/>
                  </a:lnTo>
                  <a:lnTo>
                    <a:pt x="0" y="1511301"/>
                  </a:lnTo>
                  <a:lnTo>
                    <a:pt x="0" y="1493838"/>
                  </a:lnTo>
                  <a:lnTo>
                    <a:pt x="0" y="1198563"/>
                  </a:lnTo>
                  <a:lnTo>
                    <a:pt x="0" y="1044575"/>
                  </a:lnTo>
                  <a:lnTo>
                    <a:pt x="0" y="893763"/>
                  </a:lnTo>
                  <a:lnTo>
                    <a:pt x="0" y="744538"/>
                  </a:lnTo>
                  <a:lnTo>
                    <a:pt x="0" y="593725"/>
                  </a:lnTo>
                  <a:lnTo>
                    <a:pt x="0" y="439738"/>
                  </a:lnTo>
                  <a:lnTo>
                    <a:pt x="0" y="288925"/>
                  </a:lnTo>
                  <a:lnTo>
                    <a:pt x="0" y="119063"/>
                  </a:lnTo>
                  <a:lnTo>
                    <a:pt x="346" y="119063"/>
                  </a:lnTo>
                  <a:lnTo>
                    <a:pt x="0" y="118269"/>
                  </a:lnTo>
                  <a:cubicBezTo>
                    <a:pt x="0" y="52951"/>
                    <a:pt x="228861" y="0"/>
                    <a:pt x="511175" y="0"/>
                  </a:cubicBezTo>
                  <a:close/>
                </a:path>
              </a:pathLst>
            </a:custGeom>
            <a:solidFill>
              <a:srgbClr val="1FB4C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noAutofit/>
            </a:bodyPr>
            <a:lstStyle/>
            <a:p>
              <a:endParaRPr altLang="en-US" lang="zh-CN"/>
            </a:p>
          </p:txBody>
        </p:sp>
        <p:sp>
          <p:nvSpPr>
            <p:cNvPr id="87" name="标题 4"/>
            <p:cNvSpPr txBox="1"/>
            <p:nvPr/>
          </p:nvSpPr>
          <p:spPr>
            <a:xfrm>
              <a:off x="4871778" y="4963407"/>
              <a:ext cx="970132" cy="1369131"/>
            </a:xfrm>
            <a:prstGeom prst="rect">
              <a:avLst/>
            </a:prstGeom>
          </p:spPr>
          <p:txBody>
            <a:bodyPr anchor="ctr" bIns="45720" lIns="91440" rIns="91440" rtlCol="0" tIns="45720" vert="eaVert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r>
                <a:rPr altLang="en-US" b="0" lang="zh-CN" spc="300" sz="1800">
                  <a:solidFill>
                    <a:schemeClr val="bg1"/>
                  </a:solidFill>
                </a:rPr>
                <a:t>以老带新</a:t>
              </a: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6690520" y="4214726"/>
            <a:ext cx="1022350" cy="2046289"/>
            <a:chOff x="6690520" y="4214726"/>
            <a:chExt cx="1022350" cy="2046289"/>
          </a:xfrm>
        </p:grpSpPr>
        <p:sp>
          <p:nvSpPr>
            <p:cNvPr id="84" name="任意多边形 83"/>
            <p:cNvSpPr/>
            <p:nvPr/>
          </p:nvSpPr>
          <p:spPr bwMode="auto">
            <a:xfrm>
              <a:off x="6690520" y="4214726"/>
              <a:ext cx="1022350" cy="2046289"/>
            </a:xfrm>
            <a:custGeom>
              <a:gdLst>
                <a:gd fmla="*/ 511175 w 1022350" name="connsiteX0"/>
                <a:gd fmla="*/ 0 h 2046289" name="connsiteY0"/>
                <a:gd fmla="*/ 1022350 w 1022350" name="connsiteX1"/>
                <a:gd fmla="*/ 124619 h 2046289" name="connsiteY1"/>
                <a:gd fmla="*/ 1022022 w 1022350" name="connsiteX2"/>
                <a:gd fmla="*/ 125412 h 2046289" name="connsiteY2"/>
                <a:gd fmla="*/ 1022350 w 1022350" name="connsiteX3"/>
                <a:gd fmla="*/ 125412 h 2046289" name="connsiteY3"/>
                <a:gd fmla="*/ 1022350 w 1022350" name="connsiteX4"/>
                <a:gd fmla="*/ 274637 h 2046289" name="connsiteY4"/>
                <a:gd fmla="*/ 1022350 w 1022350" name="connsiteX5"/>
                <a:gd fmla="*/ 428625 h 2046289" name="connsiteY5"/>
                <a:gd fmla="*/ 1022350 w 1022350" name="connsiteX6"/>
                <a:gd fmla="*/ 579437 h 2046289" name="connsiteY6"/>
                <a:gd fmla="*/ 1022350 w 1022350" name="connsiteX7"/>
                <a:gd fmla="*/ 730250 h 2046289" name="connsiteY7"/>
                <a:gd fmla="*/ 1022350 w 1022350" name="connsiteX8"/>
                <a:gd fmla="*/ 881062 h 2046289" name="connsiteY8"/>
                <a:gd fmla="*/ 1022350 w 1022350" name="connsiteX9"/>
                <a:gd fmla="*/ 1035050 h 2046289" name="connsiteY9"/>
                <a:gd fmla="*/ 1022350 w 1022350" name="connsiteX10"/>
                <a:gd fmla="*/ 1184275 h 2046289" name="connsiteY10"/>
                <a:gd fmla="*/ 1022350 w 1022350" name="connsiteX11"/>
                <a:gd fmla="*/ 1335087 h 2046289" name="connsiteY11"/>
                <a:gd fmla="*/ 1022350 w 1022350" name="connsiteX12"/>
                <a:gd fmla="*/ 1485900 h 2046289" name="connsiteY12"/>
                <a:gd fmla="*/ 1022350 w 1022350" name="connsiteX13"/>
                <a:gd fmla="*/ 1639887 h 2046289" name="connsiteY13"/>
                <a:gd fmla="*/ 1022350 w 1022350" name="connsiteX14"/>
                <a:gd fmla="*/ 1920082 h 2046289" name="connsiteY14"/>
                <a:gd fmla="*/ 1022350 w 1022350" name="connsiteX15"/>
                <a:gd fmla="*/ 1922462 h 2046289" name="connsiteY15"/>
                <a:gd fmla="*/ 1021378 w 1022350" name="connsiteX16"/>
                <a:gd fmla="*/ 1922462 h 2046289" name="connsiteY16"/>
                <a:gd fmla="*/ 1011965 w 1022350" name="connsiteX17"/>
                <a:gd fmla="*/ 1945517 h 2046289" name="connsiteY17"/>
                <a:gd fmla="*/ 511175 w 1022350" name="connsiteX18"/>
                <a:gd fmla="*/ 2046289 h 2046289" name="connsiteY18"/>
                <a:gd fmla="*/ 10386 w 1022350" name="connsiteX19"/>
                <a:gd fmla="*/ 1945517 h 2046289" name="connsiteY19"/>
                <a:gd fmla="*/ 972 w 1022350" name="connsiteX20"/>
                <a:gd fmla="*/ 1922462 h 2046289" name="connsiteY20"/>
                <a:gd fmla="*/ 0 w 1022350" name="connsiteX21"/>
                <a:gd fmla="*/ 1922462 h 2046289" name="connsiteY21"/>
                <a:gd fmla="*/ 0 w 1022350" name="connsiteX22"/>
                <a:gd fmla="*/ 1920082 h 2046289" name="connsiteY22"/>
                <a:gd fmla="*/ 0 w 1022350" name="connsiteX23"/>
                <a:gd fmla="*/ 1639887 h 2046289" name="connsiteY23"/>
                <a:gd fmla="*/ 0 w 1022350" name="connsiteX24"/>
                <a:gd fmla="*/ 1485900 h 2046289" name="connsiteY24"/>
                <a:gd fmla="*/ 0 w 1022350" name="connsiteX25"/>
                <a:gd fmla="*/ 1335087 h 2046289" name="connsiteY25"/>
                <a:gd fmla="*/ 0 w 1022350" name="connsiteX26"/>
                <a:gd fmla="*/ 1184275 h 2046289" name="connsiteY26"/>
                <a:gd fmla="*/ 0 w 1022350" name="connsiteX27"/>
                <a:gd fmla="*/ 1035050 h 2046289" name="connsiteY27"/>
                <a:gd fmla="*/ 0 w 1022350" name="connsiteX28"/>
                <a:gd fmla="*/ 881062 h 2046289" name="connsiteY28"/>
                <a:gd fmla="*/ 0 w 1022350" name="connsiteX29"/>
                <a:gd fmla="*/ 730250 h 2046289" name="connsiteY29"/>
                <a:gd fmla="*/ 0 w 1022350" name="connsiteX30"/>
                <a:gd fmla="*/ 579437 h 2046289" name="connsiteY30"/>
                <a:gd fmla="*/ 0 w 1022350" name="connsiteX31"/>
                <a:gd fmla="*/ 428625 h 2046289" name="connsiteY31"/>
                <a:gd fmla="*/ 0 w 1022350" name="connsiteX32"/>
                <a:gd fmla="*/ 274637 h 2046289" name="connsiteY32"/>
                <a:gd fmla="*/ 0 w 1022350" name="connsiteX33"/>
                <a:gd fmla="*/ 125412 h 2046289" name="connsiteY33"/>
                <a:gd fmla="*/ 328 w 1022350" name="connsiteX34"/>
                <a:gd fmla="*/ 125412 h 2046289" name="connsiteY34"/>
                <a:gd fmla="*/ 0 w 1022350" name="connsiteX35"/>
                <a:gd fmla="*/ 124619 h 2046289" name="connsiteY35"/>
                <a:gd fmla="*/ 511175 w 1022350" name="connsiteX36"/>
                <a:gd fmla="*/ 0 h 2046289" name="connsiteY3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b="b" l="l" r="r" t="t"/>
              <a:pathLst>
                <a:path h="2046289" w="1022350">
                  <a:moveTo>
                    <a:pt x="511175" y="0"/>
                  </a:moveTo>
                  <a:cubicBezTo>
                    <a:pt x="793489" y="0"/>
                    <a:pt x="1022350" y="55794"/>
                    <a:pt x="1022350" y="124619"/>
                  </a:cubicBezTo>
                  <a:lnTo>
                    <a:pt x="1022022" y="125412"/>
                  </a:lnTo>
                  <a:lnTo>
                    <a:pt x="1022350" y="125412"/>
                  </a:lnTo>
                  <a:lnTo>
                    <a:pt x="1022350" y="274637"/>
                  </a:lnTo>
                  <a:lnTo>
                    <a:pt x="1022350" y="428625"/>
                  </a:lnTo>
                  <a:lnTo>
                    <a:pt x="1022350" y="579437"/>
                  </a:lnTo>
                  <a:lnTo>
                    <a:pt x="1022350" y="730250"/>
                  </a:lnTo>
                  <a:lnTo>
                    <a:pt x="1022350" y="881062"/>
                  </a:lnTo>
                  <a:lnTo>
                    <a:pt x="1022350" y="1035050"/>
                  </a:lnTo>
                  <a:lnTo>
                    <a:pt x="1022350" y="1184275"/>
                  </a:lnTo>
                  <a:lnTo>
                    <a:pt x="1022350" y="1335087"/>
                  </a:lnTo>
                  <a:lnTo>
                    <a:pt x="1022350" y="1485900"/>
                  </a:lnTo>
                  <a:lnTo>
                    <a:pt x="1022350" y="1639887"/>
                  </a:lnTo>
                  <a:lnTo>
                    <a:pt x="1022350" y="1920082"/>
                  </a:lnTo>
                  <a:lnTo>
                    <a:pt x="1022350" y="1922462"/>
                  </a:lnTo>
                  <a:lnTo>
                    <a:pt x="1021378" y="1922462"/>
                  </a:lnTo>
                  <a:lnTo>
                    <a:pt x="1011965" y="1945517"/>
                  </a:lnTo>
                  <a:cubicBezTo>
                    <a:pt x="964300" y="2003028"/>
                    <a:pt x="758200" y="2046289"/>
                    <a:pt x="511175" y="2046289"/>
                  </a:cubicBezTo>
                  <a:cubicBezTo>
                    <a:pt x="264151" y="2046289"/>
                    <a:pt x="58051" y="2003028"/>
                    <a:pt x="10386" y="1945517"/>
                  </a:cubicBezTo>
                  <a:lnTo>
                    <a:pt x="972" y="1922462"/>
                  </a:lnTo>
                  <a:lnTo>
                    <a:pt x="0" y="1922462"/>
                  </a:lnTo>
                  <a:lnTo>
                    <a:pt x="0" y="1920082"/>
                  </a:lnTo>
                  <a:lnTo>
                    <a:pt x="0" y="1639887"/>
                  </a:lnTo>
                  <a:lnTo>
                    <a:pt x="0" y="1485900"/>
                  </a:lnTo>
                  <a:lnTo>
                    <a:pt x="0" y="1335087"/>
                  </a:lnTo>
                  <a:lnTo>
                    <a:pt x="0" y="1184275"/>
                  </a:lnTo>
                  <a:lnTo>
                    <a:pt x="0" y="1035050"/>
                  </a:lnTo>
                  <a:lnTo>
                    <a:pt x="0" y="881062"/>
                  </a:lnTo>
                  <a:lnTo>
                    <a:pt x="0" y="730250"/>
                  </a:lnTo>
                  <a:lnTo>
                    <a:pt x="0" y="579437"/>
                  </a:lnTo>
                  <a:lnTo>
                    <a:pt x="0" y="428625"/>
                  </a:lnTo>
                  <a:lnTo>
                    <a:pt x="0" y="274637"/>
                  </a:lnTo>
                  <a:lnTo>
                    <a:pt x="0" y="125412"/>
                  </a:lnTo>
                  <a:lnTo>
                    <a:pt x="328" y="125412"/>
                  </a:lnTo>
                  <a:lnTo>
                    <a:pt x="0" y="124619"/>
                  </a:lnTo>
                  <a:cubicBezTo>
                    <a:pt x="0" y="55794"/>
                    <a:pt x="228861" y="0"/>
                    <a:pt x="511175" y="0"/>
                  </a:cubicBezTo>
                  <a:close/>
                </a:path>
              </a:pathLst>
            </a:custGeom>
            <a:solidFill>
              <a:srgbClr val="1FB4C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noAutofit/>
            </a:bodyPr>
            <a:lstStyle/>
            <a:p>
              <a:endParaRPr altLang="en-US" lang="zh-CN"/>
            </a:p>
          </p:txBody>
        </p:sp>
        <p:sp>
          <p:nvSpPr>
            <p:cNvPr id="88" name="标题 4"/>
            <p:cNvSpPr txBox="1"/>
            <p:nvPr/>
          </p:nvSpPr>
          <p:spPr>
            <a:xfrm>
              <a:off x="6716629" y="4471988"/>
              <a:ext cx="970132" cy="1369131"/>
            </a:xfrm>
            <a:prstGeom prst="rect">
              <a:avLst/>
            </a:prstGeom>
          </p:spPr>
          <p:txBody>
            <a:bodyPr anchor="ctr" bIns="45720" lIns="91440" rIns="91440" rtlCol="0" tIns="45720" vert="eaVert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r>
                <a:rPr altLang="en-US" b="0" lang="zh-CN" spc="300" sz="2000">
                  <a:solidFill>
                    <a:schemeClr val="bg1"/>
                  </a:solidFill>
                </a:rPr>
                <a:t>因材施教</a:t>
              </a: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8701087" y="3571788"/>
            <a:ext cx="1019176" cy="2692400"/>
            <a:chOff x="8701087" y="3571788"/>
            <a:chExt cx="1019176" cy="2692400"/>
          </a:xfrm>
        </p:grpSpPr>
        <p:sp>
          <p:nvSpPr>
            <p:cNvPr id="83" name="任意多边形 82"/>
            <p:cNvSpPr/>
            <p:nvPr/>
          </p:nvSpPr>
          <p:spPr bwMode="auto">
            <a:xfrm>
              <a:off x="8701087" y="3571788"/>
              <a:ext cx="1019176" cy="2692400"/>
            </a:xfrm>
            <a:custGeom>
              <a:gdLst>
                <a:gd fmla="*/ 509588 w 1019176" name="connsiteX0"/>
                <a:gd fmla="*/ 0 h 2692400" name="connsiteY0"/>
                <a:gd fmla="*/ 1019176 w 1019176" name="connsiteX1"/>
                <a:gd fmla="*/ 124619 h 2692400" name="connsiteY1"/>
                <a:gd fmla="*/ 1018849 w 1019176" name="connsiteX2"/>
                <a:gd fmla="*/ 125413 h 2692400" name="connsiteY2"/>
                <a:gd fmla="*/ 1019175 w 1019176" name="connsiteX3"/>
                <a:gd fmla="*/ 125413 h 2692400" name="connsiteY3"/>
                <a:gd fmla="*/ 1019175 w 1019176" name="connsiteX4"/>
                <a:gd fmla="*/ 274638 h 2692400" name="connsiteY4"/>
                <a:gd fmla="*/ 1019175 w 1019176" name="connsiteX5"/>
                <a:gd fmla="*/ 285984 h 2692400" name="connsiteY5"/>
                <a:gd fmla="*/ 1019175 w 1019176" name="connsiteX6"/>
                <a:gd fmla="*/ 425450 h 2692400" name="connsiteY6"/>
                <a:gd fmla="*/ 1019175 w 1019176" name="connsiteX7"/>
                <a:gd fmla="*/ 440578 h 2692400" name="connsiteY7"/>
                <a:gd fmla="*/ 1019175 w 1019176" name="connsiteX8"/>
                <a:gd fmla="*/ 579438 h 2692400" name="connsiteY8"/>
                <a:gd fmla="*/ 1019175 w 1019176" name="connsiteX9"/>
                <a:gd fmla="*/ 590784 h 2692400" name="connsiteY9"/>
                <a:gd fmla="*/ 1019175 w 1019176" name="connsiteX10"/>
                <a:gd fmla="*/ 730250 h 2692400" name="connsiteY10"/>
                <a:gd fmla="*/ 1019175 w 1019176" name="connsiteX11"/>
                <a:gd fmla="*/ 741456 h 2692400" name="connsiteY11"/>
                <a:gd fmla="*/ 1019175 w 1019176" name="connsiteX12"/>
                <a:gd fmla="*/ 881063 h 2692400" name="connsiteY12"/>
                <a:gd fmla="*/ 1019175 w 1019176" name="connsiteX13"/>
                <a:gd fmla="*/ 892269 h 2692400" name="connsiteY13"/>
                <a:gd fmla="*/ 1019175 w 1019176" name="connsiteX14"/>
                <a:gd fmla="*/ 1030288 h 2692400" name="connsiteY14"/>
                <a:gd fmla="*/ 1019175 w 1019176" name="connsiteX15"/>
                <a:gd fmla="*/ 1045416 h 2692400" name="connsiteY15"/>
                <a:gd fmla="*/ 1019175 w 1019176" name="connsiteX16"/>
                <a:gd fmla="*/ 1184275 h 2692400" name="connsiteY16"/>
                <a:gd fmla="*/ 1019175 w 1019176" name="connsiteX17"/>
                <a:gd fmla="*/ 1195621 h 2692400" name="connsiteY17"/>
                <a:gd fmla="*/ 1019175 w 1019176" name="connsiteX18"/>
                <a:gd fmla="*/ 1335088 h 2692400" name="connsiteY18"/>
                <a:gd fmla="*/ 1019175 w 1019176" name="connsiteX19"/>
                <a:gd fmla="*/ 1346434 h 2692400" name="connsiteY19"/>
                <a:gd fmla="*/ 1019175 w 1019176" name="connsiteX20"/>
                <a:gd fmla="*/ 1485900 h 2692400" name="connsiteY20"/>
                <a:gd fmla="*/ 1019175 w 1019176" name="connsiteX21"/>
                <a:gd fmla="*/ 1497106 h 2692400" name="connsiteY21"/>
                <a:gd fmla="*/ 1019175 w 1019176" name="connsiteX22"/>
                <a:gd fmla="*/ 1636713 h 2692400" name="connsiteY22"/>
                <a:gd fmla="*/ 1019175 w 1019176" name="connsiteX23"/>
                <a:gd fmla="*/ 1651771 h 2692400" name="connsiteY23"/>
                <a:gd fmla="*/ 1019175 w 1019176" name="connsiteX24"/>
                <a:gd fmla="*/ 1790700 h 2692400" name="connsiteY24"/>
                <a:gd fmla="*/ 1019175 w 1019176" name="connsiteX25"/>
                <a:gd fmla="*/ 1801906 h 2692400" name="connsiteY25"/>
                <a:gd fmla="*/ 1019175 w 1019176" name="connsiteX26"/>
                <a:gd fmla="*/ 1982788 h 2692400" name="connsiteY26"/>
                <a:gd fmla="*/ 1019175 w 1019176" name="connsiteX27"/>
                <a:gd fmla="*/ 1993994 h 2692400" name="connsiteY27"/>
                <a:gd fmla="*/ 1019175 w 1019176" name="connsiteX28"/>
                <a:gd fmla="*/ 2173288 h 2692400" name="connsiteY28"/>
                <a:gd fmla="*/ 1019175 w 1019176" name="connsiteX29"/>
                <a:gd fmla="*/ 2184634 h 2692400" name="connsiteY29"/>
                <a:gd fmla="*/ 1019175 w 1019176" name="connsiteX30"/>
                <a:gd fmla="*/ 2365375 h 2692400" name="connsiteY30"/>
                <a:gd fmla="*/ 1019175 w 1019176" name="connsiteX31"/>
                <a:gd fmla="*/ 2376721 h 2692400" name="connsiteY31"/>
                <a:gd fmla="*/ 1019175 w 1019176" name="connsiteX32"/>
                <a:gd fmla="*/ 2568573 h 2692400" name="connsiteY32"/>
                <a:gd fmla="*/ 1019176 w 1019176" name="connsiteX33"/>
                <a:gd fmla="*/ 2568575 h 2692400" name="connsiteY33"/>
                <a:gd fmla="*/ 1019175 w 1019176" name="connsiteX34"/>
                <a:gd fmla="*/ 2568578 h 2692400" name="connsiteY34"/>
                <a:gd fmla="*/ 1019175 w 1019176" name="connsiteX35"/>
                <a:gd fmla="*/ 2595563 h 2692400" name="connsiteY35"/>
                <a:gd fmla="*/ 1006226 w 1019176" name="connsiteX36"/>
                <a:gd fmla="*/ 2595563 h 2692400" name="connsiteY36"/>
                <a:gd fmla="*/ 979130 w 1019176" name="connsiteX37"/>
                <a:gd fmla="*/ 2616774 h 2692400" name="connsiteY37"/>
                <a:gd fmla="*/ 509588 w 1019176" name="connsiteX38"/>
                <a:gd fmla="*/ 2692400 h 2692400" name="connsiteY38"/>
                <a:gd fmla="*/ 40046 w 1019176" name="connsiteX39"/>
                <a:gd fmla="*/ 2616774 h 2692400" name="connsiteY39"/>
                <a:gd fmla="*/ 12950 w 1019176" name="connsiteX40"/>
                <a:gd fmla="*/ 2595563 h 2692400" name="connsiteY40"/>
                <a:gd fmla="*/ 0 w 1019176" name="connsiteX41"/>
                <a:gd fmla="*/ 2595563 h 2692400" name="connsiteY41"/>
                <a:gd fmla="*/ 0 w 1019176" name="connsiteX42"/>
                <a:gd fmla="*/ 2568575 h 2692400" name="connsiteY42"/>
                <a:gd fmla="*/ 0 w 1019176" name="connsiteX43"/>
                <a:gd fmla="*/ 2376721 h 2692400" name="connsiteY43"/>
                <a:gd fmla="*/ 0 w 1019176" name="connsiteX44"/>
                <a:gd fmla="*/ 2365375 h 2692400" name="connsiteY44"/>
                <a:gd fmla="*/ 0 w 1019176" name="connsiteX45"/>
                <a:gd fmla="*/ 2184634 h 2692400" name="connsiteY45"/>
                <a:gd fmla="*/ 0 w 1019176" name="connsiteX46"/>
                <a:gd fmla="*/ 2173288 h 2692400" name="connsiteY46"/>
                <a:gd fmla="*/ 0 w 1019176" name="connsiteX47"/>
                <a:gd fmla="*/ 1993994 h 2692400" name="connsiteY47"/>
                <a:gd fmla="*/ 0 w 1019176" name="connsiteX48"/>
                <a:gd fmla="*/ 1982788 h 2692400" name="connsiteY48"/>
                <a:gd fmla="*/ 0 w 1019176" name="connsiteX49"/>
                <a:gd fmla="*/ 1801906 h 2692400" name="connsiteY49"/>
                <a:gd fmla="*/ 0 w 1019176" name="connsiteX50"/>
                <a:gd fmla="*/ 1790700 h 2692400" name="connsiteY50"/>
                <a:gd fmla="*/ 0 w 1019176" name="connsiteX51"/>
                <a:gd fmla="*/ 1651771 h 2692400" name="connsiteY51"/>
                <a:gd fmla="*/ 0 w 1019176" name="connsiteX52"/>
                <a:gd fmla="*/ 1636713 h 2692400" name="connsiteY52"/>
                <a:gd fmla="*/ 0 w 1019176" name="connsiteX53"/>
                <a:gd fmla="*/ 1497106 h 2692400" name="connsiteY53"/>
                <a:gd fmla="*/ 0 w 1019176" name="connsiteX54"/>
                <a:gd fmla="*/ 1485900 h 2692400" name="connsiteY54"/>
                <a:gd fmla="*/ 0 w 1019176" name="connsiteX55"/>
                <a:gd fmla="*/ 1346434 h 2692400" name="connsiteY55"/>
                <a:gd fmla="*/ 0 w 1019176" name="connsiteX56"/>
                <a:gd fmla="*/ 1335088 h 2692400" name="connsiteY56"/>
                <a:gd fmla="*/ 0 w 1019176" name="connsiteX57"/>
                <a:gd fmla="*/ 1195621 h 2692400" name="connsiteY57"/>
                <a:gd fmla="*/ 0 w 1019176" name="connsiteX58"/>
                <a:gd fmla="*/ 1184275 h 2692400" name="connsiteY58"/>
                <a:gd fmla="*/ 0 w 1019176" name="connsiteX59"/>
                <a:gd fmla="*/ 1045416 h 2692400" name="connsiteY59"/>
                <a:gd fmla="*/ 0 w 1019176" name="connsiteX60"/>
                <a:gd fmla="*/ 1030288 h 2692400" name="connsiteY60"/>
                <a:gd fmla="*/ 0 w 1019176" name="connsiteX61"/>
                <a:gd fmla="*/ 892269 h 2692400" name="connsiteY61"/>
                <a:gd fmla="*/ 0 w 1019176" name="connsiteX62"/>
                <a:gd fmla="*/ 881063 h 2692400" name="connsiteY62"/>
                <a:gd fmla="*/ 0 w 1019176" name="connsiteX63"/>
                <a:gd fmla="*/ 741456 h 2692400" name="connsiteY63"/>
                <a:gd fmla="*/ 0 w 1019176" name="connsiteX64"/>
                <a:gd fmla="*/ 730250 h 2692400" name="connsiteY64"/>
                <a:gd fmla="*/ 0 w 1019176" name="connsiteX65"/>
                <a:gd fmla="*/ 590784 h 2692400" name="connsiteY65"/>
                <a:gd fmla="*/ 0 w 1019176" name="connsiteX66"/>
                <a:gd fmla="*/ 579438 h 2692400" name="connsiteY66"/>
                <a:gd fmla="*/ 0 w 1019176" name="connsiteX67"/>
                <a:gd fmla="*/ 440578 h 2692400" name="connsiteY67"/>
                <a:gd fmla="*/ 0 w 1019176" name="connsiteX68"/>
                <a:gd fmla="*/ 425450 h 2692400" name="connsiteY68"/>
                <a:gd fmla="*/ 0 w 1019176" name="connsiteX69"/>
                <a:gd fmla="*/ 285984 h 2692400" name="connsiteY69"/>
                <a:gd fmla="*/ 0 w 1019176" name="connsiteX70"/>
                <a:gd fmla="*/ 274638 h 2692400" name="connsiteY70"/>
                <a:gd fmla="*/ 0 w 1019176" name="connsiteX71"/>
                <a:gd fmla="*/ 125413 h 2692400" name="connsiteY71"/>
                <a:gd fmla="*/ 328 w 1019176" name="connsiteX72"/>
                <a:gd fmla="*/ 125413 h 2692400" name="connsiteY72"/>
                <a:gd fmla="*/ 0 w 1019176" name="connsiteX73"/>
                <a:gd fmla="*/ 124619 h 2692400" name="connsiteY73"/>
                <a:gd fmla="*/ 509588 w 1019176" name="connsiteX74"/>
                <a:gd fmla="*/ 0 h 2692400" name="connsiteY7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b="b" l="l" r="r" t="t"/>
              <a:pathLst>
                <a:path h="2692400" w="1019176">
                  <a:moveTo>
                    <a:pt x="509588" y="0"/>
                  </a:moveTo>
                  <a:cubicBezTo>
                    <a:pt x="791026" y="0"/>
                    <a:pt x="1019176" y="55794"/>
                    <a:pt x="1019176" y="124619"/>
                  </a:cubicBezTo>
                  <a:lnTo>
                    <a:pt x="1018849" y="125413"/>
                  </a:lnTo>
                  <a:lnTo>
                    <a:pt x="1019175" y="125413"/>
                  </a:lnTo>
                  <a:lnTo>
                    <a:pt x="1019175" y="274638"/>
                  </a:lnTo>
                  <a:lnTo>
                    <a:pt x="1019175" y="285984"/>
                  </a:lnTo>
                  <a:lnTo>
                    <a:pt x="1019175" y="425450"/>
                  </a:lnTo>
                  <a:lnTo>
                    <a:pt x="1019175" y="440578"/>
                  </a:lnTo>
                  <a:lnTo>
                    <a:pt x="1019175" y="579438"/>
                  </a:lnTo>
                  <a:lnTo>
                    <a:pt x="1019175" y="590784"/>
                  </a:lnTo>
                  <a:lnTo>
                    <a:pt x="1019175" y="730250"/>
                  </a:lnTo>
                  <a:lnTo>
                    <a:pt x="1019175" y="741456"/>
                  </a:lnTo>
                  <a:lnTo>
                    <a:pt x="1019175" y="881063"/>
                  </a:lnTo>
                  <a:lnTo>
                    <a:pt x="1019175" y="892269"/>
                  </a:lnTo>
                  <a:lnTo>
                    <a:pt x="1019175" y="1030288"/>
                  </a:lnTo>
                  <a:lnTo>
                    <a:pt x="1019175" y="1045416"/>
                  </a:lnTo>
                  <a:lnTo>
                    <a:pt x="1019175" y="1184275"/>
                  </a:lnTo>
                  <a:lnTo>
                    <a:pt x="1019175" y="1195621"/>
                  </a:lnTo>
                  <a:lnTo>
                    <a:pt x="1019175" y="1335088"/>
                  </a:lnTo>
                  <a:lnTo>
                    <a:pt x="1019175" y="1346434"/>
                  </a:lnTo>
                  <a:lnTo>
                    <a:pt x="1019175" y="1485900"/>
                  </a:lnTo>
                  <a:lnTo>
                    <a:pt x="1019175" y="1497106"/>
                  </a:lnTo>
                  <a:lnTo>
                    <a:pt x="1019175" y="1636713"/>
                  </a:lnTo>
                  <a:lnTo>
                    <a:pt x="1019175" y="1651771"/>
                  </a:lnTo>
                  <a:lnTo>
                    <a:pt x="1019175" y="1790700"/>
                  </a:lnTo>
                  <a:lnTo>
                    <a:pt x="1019175" y="1801906"/>
                  </a:lnTo>
                  <a:lnTo>
                    <a:pt x="1019175" y="1982788"/>
                  </a:lnTo>
                  <a:lnTo>
                    <a:pt x="1019175" y="1993994"/>
                  </a:lnTo>
                  <a:lnTo>
                    <a:pt x="1019175" y="2173288"/>
                  </a:lnTo>
                  <a:lnTo>
                    <a:pt x="1019175" y="2184634"/>
                  </a:lnTo>
                  <a:lnTo>
                    <a:pt x="1019175" y="2365375"/>
                  </a:lnTo>
                  <a:cubicBezTo>
                    <a:pt x="1019175" y="2365375"/>
                    <a:pt x="1019175" y="2369157"/>
                    <a:pt x="1019175" y="2376721"/>
                  </a:cubicBezTo>
                  <a:lnTo>
                    <a:pt x="1019175" y="2568573"/>
                  </a:lnTo>
                  <a:lnTo>
                    <a:pt x="1019176" y="2568575"/>
                  </a:lnTo>
                  <a:lnTo>
                    <a:pt x="1019175" y="2568578"/>
                  </a:lnTo>
                  <a:lnTo>
                    <a:pt x="1019175" y="2595563"/>
                  </a:lnTo>
                  <a:lnTo>
                    <a:pt x="1006226" y="2595563"/>
                  </a:lnTo>
                  <a:lnTo>
                    <a:pt x="979130" y="2616774"/>
                  </a:lnTo>
                  <a:cubicBezTo>
                    <a:pt x="901770" y="2661216"/>
                    <a:pt x="720666" y="2692400"/>
                    <a:pt x="509588" y="2692400"/>
                  </a:cubicBezTo>
                  <a:cubicBezTo>
                    <a:pt x="298510" y="2692400"/>
                    <a:pt x="117406" y="2661216"/>
                    <a:pt x="40046" y="2616774"/>
                  </a:cubicBezTo>
                  <a:lnTo>
                    <a:pt x="12950" y="2595563"/>
                  </a:lnTo>
                  <a:lnTo>
                    <a:pt x="0" y="2595563"/>
                  </a:lnTo>
                  <a:lnTo>
                    <a:pt x="0" y="2568575"/>
                  </a:lnTo>
                  <a:lnTo>
                    <a:pt x="0" y="2376721"/>
                  </a:lnTo>
                  <a:lnTo>
                    <a:pt x="0" y="2365375"/>
                  </a:lnTo>
                  <a:lnTo>
                    <a:pt x="0" y="2184634"/>
                  </a:lnTo>
                  <a:lnTo>
                    <a:pt x="0" y="2173288"/>
                  </a:lnTo>
                  <a:lnTo>
                    <a:pt x="0" y="1993994"/>
                  </a:lnTo>
                  <a:lnTo>
                    <a:pt x="0" y="1982788"/>
                  </a:lnTo>
                  <a:lnTo>
                    <a:pt x="0" y="1801906"/>
                  </a:lnTo>
                  <a:lnTo>
                    <a:pt x="0" y="1790700"/>
                  </a:lnTo>
                  <a:lnTo>
                    <a:pt x="0" y="1651771"/>
                  </a:lnTo>
                  <a:lnTo>
                    <a:pt x="0" y="1636713"/>
                  </a:lnTo>
                  <a:lnTo>
                    <a:pt x="0" y="1497106"/>
                  </a:lnTo>
                  <a:lnTo>
                    <a:pt x="0" y="1485900"/>
                  </a:lnTo>
                  <a:lnTo>
                    <a:pt x="0" y="1346434"/>
                  </a:lnTo>
                  <a:lnTo>
                    <a:pt x="0" y="1335088"/>
                  </a:lnTo>
                  <a:lnTo>
                    <a:pt x="0" y="1195621"/>
                  </a:lnTo>
                  <a:lnTo>
                    <a:pt x="0" y="1184275"/>
                  </a:lnTo>
                  <a:lnTo>
                    <a:pt x="0" y="1045416"/>
                  </a:lnTo>
                  <a:lnTo>
                    <a:pt x="0" y="1030288"/>
                  </a:lnTo>
                  <a:lnTo>
                    <a:pt x="0" y="892269"/>
                  </a:lnTo>
                  <a:lnTo>
                    <a:pt x="0" y="881063"/>
                  </a:lnTo>
                  <a:lnTo>
                    <a:pt x="0" y="741456"/>
                  </a:lnTo>
                  <a:lnTo>
                    <a:pt x="0" y="730250"/>
                  </a:lnTo>
                  <a:lnTo>
                    <a:pt x="0" y="590784"/>
                  </a:lnTo>
                  <a:lnTo>
                    <a:pt x="0" y="579438"/>
                  </a:lnTo>
                  <a:lnTo>
                    <a:pt x="0" y="440578"/>
                  </a:lnTo>
                  <a:lnTo>
                    <a:pt x="0" y="425450"/>
                  </a:lnTo>
                  <a:lnTo>
                    <a:pt x="0" y="285984"/>
                  </a:lnTo>
                  <a:lnTo>
                    <a:pt x="0" y="274638"/>
                  </a:lnTo>
                  <a:lnTo>
                    <a:pt x="0" y="125413"/>
                  </a:lnTo>
                  <a:lnTo>
                    <a:pt x="328" y="125413"/>
                  </a:lnTo>
                  <a:lnTo>
                    <a:pt x="0" y="124619"/>
                  </a:lnTo>
                  <a:cubicBezTo>
                    <a:pt x="0" y="55794"/>
                    <a:pt x="228150" y="0"/>
                    <a:pt x="509588" y="0"/>
                  </a:cubicBezTo>
                  <a:close/>
                </a:path>
              </a:pathLst>
            </a:custGeom>
            <a:solidFill>
              <a:srgbClr val="1FB4C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noAutofit/>
            </a:bodyPr>
            <a:lstStyle/>
            <a:p>
              <a:endParaRPr altLang="en-US" lang="zh-CN"/>
            </a:p>
          </p:txBody>
        </p:sp>
        <p:sp>
          <p:nvSpPr>
            <p:cNvPr id="91" name="标题 4"/>
            <p:cNvSpPr txBox="1"/>
            <p:nvPr/>
          </p:nvSpPr>
          <p:spPr>
            <a:xfrm>
              <a:off x="8703474" y="3920186"/>
              <a:ext cx="970132" cy="2120282"/>
            </a:xfrm>
            <a:prstGeom prst="rect">
              <a:avLst/>
            </a:prstGeom>
          </p:spPr>
          <p:txBody>
            <a:bodyPr anchor="ctr" bIns="45720" lIns="91440" rIns="91440" rtlCol="0" tIns="45720" vert="eaVert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r>
                <a:rPr altLang="en-US" b="0" lang="zh-CN" spc="300">
                  <a:solidFill>
                    <a:schemeClr val="bg1"/>
                  </a:solidFill>
                </a:rPr>
                <a:t>合作共赢</a:t>
              </a:r>
            </a:p>
          </p:txBody>
        </p:sp>
      </p:grpSp>
      <p:sp>
        <p:nvSpPr>
          <p:cNvPr id="92" name="Rectangle 1"/>
          <p:cNvSpPr>
            <a:spLocks noChangeArrowheads="1"/>
          </p:cNvSpPr>
          <p:nvPr/>
        </p:nvSpPr>
        <p:spPr bwMode="auto">
          <a:xfrm>
            <a:off x="3230123" y="1162878"/>
            <a:ext cx="6099526" cy="780134"/>
          </a:xfrm>
          <a:prstGeom prst="rect">
            <a:avLst/>
          </a:prstGeom>
        </p:spPr>
        <p:txBody>
          <a:bodyPr numCol="1" spcCol="274320" vert="horz"/>
          <a:lstStyle/>
          <a:p>
            <a:pPr algn="ctr" defTabSz="457200">
              <a:lnSpc>
                <a:spcPct val="140000"/>
              </a:lnSpc>
              <a:spcBef>
                <a:spcPct val="20000"/>
              </a:spcBef>
              <a:buFont typeface="Arial"/>
              <a:buNone/>
            </a:pPr>
            <a:r>
              <a:rPr altLang="zh-CN" lang="zh-CN" sz="1050">
                <a:solidFill>
                  <a:schemeClr val="bg1">
                    <a:lumMod val="85000"/>
                  </a:schemeClr>
                </a:solidFill>
                <a:latin panose="02000000000000000000" typeface="Roboto Condensed"/>
                <a:cs panose="02000000000000000000" typeface="Roboto Condensed"/>
              </a:rPr>
              <a:t>得人者得天下所谓知易行难，虽然所有的企业都号称重视人才、珍惜人才，但能够真正做到的企业可谓凤毛麟角，所以也只有这寥寥可数的企业成为某一行业、某一商业领域的绝对的霸主和领袖。 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6" nodeType="afterEffect" presetClass="entr" presetID="10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66000" fill="hold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1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2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6000" fill="hold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26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6000" fill="hold" id="2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2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3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8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3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2"/>
      <p:bldP grpId="0" spid="86"/>
      <p:bldP grpId="0" spid="9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456" y="743229"/>
            <a:ext cx="5693616" cy="6133896"/>
          </a:xfrm>
          <a:prstGeom prst="rect">
            <a:avLst/>
          </a:prstGeom>
        </p:spPr>
      </p:pic>
      <p:grpSp>
        <p:nvGrpSpPr>
          <p:cNvPr id="4" name="Group 8"/>
          <p:cNvGrpSpPr>
            <a:grpSpLocks noChangeAspect="1"/>
          </p:cNvGrpSpPr>
          <p:nvPr/>
        </p:nvGrpSpPr>
        <p:grpSpPr>
          <a:xfrm>
            <a:off x="7788473" y="1049338"/>
            <a:ext cx="3817938" cy="5549900"/>
            <a:chOff x="4046" y="661"/>
            <a:chExt cx="2405" cy="3496"/>
          </a:xfrm>
        </p:grpSpPr>
        <p:sp>
          <p:nvSpPr>
            <p:cNvPr id="5" name="Freeform 9"/>
            <p:cNvSpPr/>
            <p:nvPr/>
          </p:nvSpPr>
          <p:spPr bwMode="auto">
            <a:xfrm>
              <a:off x="5721" y="3334"/>
              <a:ext cx="730" cy="554"/>
            </a:xfrm>
            <a:custGeom>
              <a:gdLst>
                <a:gd fmla="*/ 730 w 730" name="T0"/>
                <a:gd fmla="*/ 440 h 554" name="T1"/>
                <a:gd fmla="*/ 78 w 730" name="T2"/>
                <a:gd fmla="*/ 554 h 554" name="T3"/>
                <a:gd fmla="*/ 0 w 730" name="T4"/>
                <a:gd fmla="*/ 113 h 554" name="T5"/>
                <a:gd fmla="*/ 652 w 730" name="T6"/>
                <a:gd fmla="*/ 0 h 554" name="T7"/>
                <a:gd fmla="*/ 730 w 730" name="T8"/>
                <a:gd fmla="*/ 440 h 55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4" w="730">
                  <a:moveTo>
                    <a:pt x="730" y="440"/>
                  </a:moveTo>
                  <a:lnTo>
                    <a:pt x="78" y="554"/>
                  </a:lnTo>
                  <a:lnTo>
                    <a:pt x="0" y="113"/>
                  </a:lnTo>
                  <a:lnTo>
                    <a:pt x="652" y="0"/>
                  </a:lnTo>
                  <a:lnTo>
                    <a:pt x="730" y="440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10"/>
            <p:cNvSpPr/>
            <p:nvPr/>
          </p:nvSpPr>
          <p:spPr bwMode="auto">
            <a:xfrm>
              <a:off x="4812" y="3833"/>
              <a:ext cx="383" cy="324"/>
            </a:xfrm>
            <a:custGeom>
              <a:gdLst>
                <a:gd fmla="*/ 29 w 162" name="T0"/>
                <a:gd fmla="*/ 15 h 137" name="T1"/>
                <a:gd fmla="*/ 34 w 162" name="T2"/>
                <a:gd fmla="*/ 83 h 137" name="T3"/>
                <a:gd fmla="*/ 151 w 162" name="T4"/>
                <a:gd fmla="*/ 116 h 137" name="T5"/>
                <a:gd fmla="*/ 162 w 162" name="T6"/>
                <a:gd fmla="*/ 87 h 137" name="T7"/>
                <a:gd fmla="*/ 122 w 162" name="T8"/>
                <a:gd fmla="*/ 43 h 137" name="T9"/>
                <a:gd fmla="*/ 29 w 162" name="T10"/>
                <a:gd fmla="*/ 15 h 13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37" w="162">
                  <a:moveTo>
                    <a:pt x="29" y="15"/>
                  </a:moveTo>
                  <a:cubicBezTo>
                    <a:pt x="7" y="25"/>
                    <a:pt x="0" y="47"/>
                    <a:pt x="34" y="83"/>
                  </a:cubicBezTo>
                  <a:cubicBezTo>
                    <a:pt x="69" y="119"/>
                    <a:pt x="136" y="137"/>
                    <a:pt x="151" y="116"/>
                  </a:cubicBezTo>
                  <a:cubicBezTo>
                    <a:pt x="160" y="103"/>
                    <a:pt x="162" y="87"/>
                    <a:pt x="162" y="87"/>
                  </a:cubicBezTo>
                  <a:cubicBezTo>
                    <a:pt x="122" y="43"/>
                    <a:pt x="122" y="43"/>
                    <a:pt x="122" y="43"/>
                  </a:cubicBezTo>
                  <a:cubicBezTo>
                    <a:pt x="122" y="43"/>
                    <a:pt x="60" y="0"/>
                    <a:pt x="29" y="15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" name="Freeform 11"/>
            <p:cNvSpPr/>
            <p:nvPr/>
          </p:nvSpPr>
          <p:spPr bwMode="auto">
            <a:xfrm>
              <a:off x="5283" y="3779"/>
              <a:ext cx="386" cy="324"/>
            </a:xfrm>
            <a:custGeom>
              <a:gdLst>
                <a:gd fmla="*/ 30 w 163" name="T0"/>
                <a:gd fmla="*/ 15 h 137" name="T1"/>
                <a:gd fmla="*/ 35 w 163" name="T2"/>
                <a:gd fmla="*/ 83 h 137" name="T3"/>
                <a:gd fmla="*/ 152 w 163" name="T4"/>
                <a:gd fmla="*/ 116 h 137" name="T5"/>
                <a:gd fmla="*/ 163 w 163" name="T6"/>
                <a:gd fmla="*/ 88 h 137" name="T7"/>
                <a:gd fmla="*/ 123 w 163" name="T8"/>
                <a:gd fmla="*/ 43 h 137" name="T9"/>
                <a:gd fmla="*/ 30 w 163" name="T10"/>
                <a:gd fmla="*/ 15 h 13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37" w="163">
                  <a:moveTo>
                    <a:pt x="30" y="15"/>
                  </a:moveTo>
                  <a:cubicBezTo>
                    <a:pt x="8" y="25"/>
                    <a:pt x="0" y="47"/>
                    <a:pt x="35" y="83"/>
                  </a:cubicBezTo>
                  <a:cubicBezTo>
                    <a:pt x="70" y="119"/>
                    <a:pt x="137" y="137"/>
                    <a:pt x="152" y="116"/>
                  </a:cubicBezTo>
                  <a:cubicBezTo>
                    <a:pt x="161" y="103"/>
                    <a:pt x="163" y="88"/>
                    <a:pt x="163" y="88"/>
                  </a:cubicBezTo>
                  <a:cubicBezTo>
                    <a:pt x="123" y="43"/>
                    <a:pt x="123" y="43"/>
                    <a:pt x="123" y="43"/>
                  </a:cubicBezTo>
                  <a:cubicBezTo>
                    <a:pt x="123" y="43"/>
                    <a:pt x="60" y="0"/>
                    <a:pt x="30" y="15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" name="Freeform 12"/>
            <p:cNvSpPr/>
            <p:nvPr/>
          </p:nvSpPr>
          <p:spPr bwMode="auto">
            <a:xfrm>
              <a:off x="4911" y="3196"/>
              <a:ext cx="758" cy="846"/>
            </a:xfrm>
            <a:custGeom>
              <a:gdLst>
                <a:gd fmla="*/ 295 w 320" name="T0"/>
                <a:gd fmla="*/ 14 h 357" name="T1"/>
                <a:gd fmla="*/ 301 w 320" name="T2"/>
                <a:gd fmla="*/ 77 h 357" name="T3"/>
                <a:gd fmla="*/ 320 w 320" name="T4"/>
                <a:gd fmla="*/ 335 h 357" name="T5"/>
                <a:gd fmla="*/ 311 w 320" name="T6"/>
                <a:gd fmla="*/ 335 h 357" name="T7"/>
                <a:gd fmla="*/ 234 w 320" name="T8"/>
                <a:gd fmla="*/ 320 h 357" name="T9"/>
                <a:gd fmla="*/ 227 w 320" name="T10"/>
                <a:gd fmla="*/ 318 h 357" name="T11"/>
                <a:gd fmla="*/ 217 w 320" name="T12"/>
                <a:gd fmla="*/ 169 h 357" name="T13"/>
                <a:gd fmla="*/ 206 w 320" name="T14"/>
                <a:gd fmla="*/ 53 h 357" name="T15"/>
                <a:gd fmla="*/ 96 w 320" name="T16"/>
                <a:gd fmla="*/ 52 h 357" name="T17"/>
                <a:gd fmla="*/ 104 w 320" name="T18"/>
                <a:gd fmla="*/ 132 h 357" name="T19"/>
                <a:gd fmla="*/ 120 w 320" name="T20"/>
                <a:gd fmla="*/ 356 h 357" name="T21"/>
                <a:gd fmla="*/ 112 w 320" name="T22"/>
                <a:gd fmla="*/ 356 h 357" name="T23"/>
                <a:gd fmla="*/ 53 w 320" name="T24"/>
                <a:gd fmla="*/ 338 h 357" name="T25"/>
                <a:gd fmla="*/ 45 w 320" name="T26"/>
                <a:gd fmla="*/ 336 h 357" name="T27"/>
                <a:gd fmla="*/ 17 w 320" name="T28"/>
                <a:gd fmla="*/ 157 h 357" name="T29"/>
                <a:gd fmla="*/ 0 w 320" name="T30"/>
                <a:gd fmla="*/ 0 h 357" name="T31"/>
                <a:gd fmla="*/ 142 w 320" name="T32"/>
                <a:gd fmla="*/ 32 h 357" name="T33"/>
                <a:gd fmla="*/ 295 w 320" name="T34"/>
                <a:gd fmla="*/ 14 h 357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357" w="320">
                  <a:moveTo>
                    <a:pt x="295" y="14"/>
                  </a:moveTo>
                  <a:cubicBezTo>
                    <a:pt x="296" y="32"/>
                    <a:pt x="299" y="54"/>
                    <a:pt x="301" y="77"/>
                  </a:cubicBezTo>
                  <a:cubicBezTo>
                    <a:pt x="309" y="132"/>
                    <a:pt x="318" y="274"/>
                    <a:pt x="320" y="335"/>
                  </a:cubicBezTo>
                  <a:cubicBezTo>
                    <a:pt x="317" y="335"/>
                    <a:pt x="314" y="335"/>
                    <a:pt x="311" y="335"/>
                  </a:cubicBezTo>
                  <a:cubicBezTo>
                    <a:pt x="285" y="336"/>
                    <a:pt x="249" y="325"/>
                    <a:pt x="234" y="320"/>
                  </a:cubicBezTo>
                  <a:cubicBezTo>
                    <a:pt x="230" y="319"/>
                    <a:pt x="228" y="318"/>
                    <a:pt x="227" y="318"/>
                  </a:cubicBezTo>
                  <a:cubicBezTo>
                    <a:pt x="228" y="301"/>
                    <a:pt x="225" y="252"/>
                    <a:pt x="217" y="169"/>
                  </a:cubicBezTo>
                  <a:cubicBezTo>
                    <a:pt x="208" y="78"/>
                    <a:pt x="206" y="53"/>
                    <a:pt x="206" y="53"/>
                  </a:cubicBezTo>
                  <a:cubicBezTo>
                    <a:pt x="96" y="52"/>
                    <a:pt x="96" y="52"/>
                    <a:pt x="96" y="52"/>
                  </a:cubicBezTo>
                  <a:cubicBezTo>
                    <a:pt x="96" y="52"/>
                    <a:pt x="100" y="98"/>
                    <a:pt x="104" y="132"/>
                  </a:cubicBezTo>
                  <a:cubicBezTo>
                    <a:pt x="108" y="161"/>
                    <a:pt x="116" y="314"/>
                    <a:pt x="120" y="356"/>
                  </a:cubicBezTo>
                  <a:cubicBezTo>
                    <a:pt x="117" y="357"/>
                    <a:pt x="115" y="356"/>
                    <a:pt x="112" y="356"/>
                  </a:cubicBezTo>
                  <a:cubicBezTo>
                    <a:pt x="88" y="355"/>
                    <a:pt x="68" y="344"/>
                    <a:pt x="53" y="338"/>
                  </a:cubicBezTo>
                  <a:cubicBezTo>
                    <a:pt x="50" y="337"/>
                    <a:pt x="48" y="336"/>
                    <a:pt x="45" y="336"/>
                  </a:cubicBezTo>
                  <a:cubicBezTo>
                    <a:pt x="41" y="326"/>
                    <a:pt x="34" y="248"/>
                    <a:pt x="17" y="157"/>
                  </a:cubicBezTo>
                  <a:cubicBezTo>
                    <a:pt x="1" y="72"/>
                    <a:pt x="0" y="23"/>
                    <a:pt x="0" y="0"/>
                  </a:cubicBezTo>
                  <a:cubicBezTo>
                    <a:pt x="40" y="15"/>
                    <a:pt x="91" y="30"/>
                    <a:pt x="142" y="32"/>
                  </a:cubicBezTo>
                  <a:cubicBezTo>
                    <a:pt x="194" y="34"/>
                    <a:pt x="250" y="25"/>
                    <a:pt x="295" y="14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Freeform 13"/>
            <p:cNvSpPr/>
            <p:nvPr/>
          </p:nvSpPr>
          <p:spPr bwMode="auto">
            <a:xfrm>
              <a:off x="4046" y="2202"/>
              <a:ext cx="261" cy="249"/>
            </a:xfrm>
            <a:custGeom>
              <a:gdLst>
                <a:gd fmla="*/ 7 w 110" name="T0"/>
                <a:gd fmla="*/ 40 h 105" name="T1"/>
                <a:gd fmla="*/ 71 w 110" name="T2"/>
                <a:gd fmla="*/ 18 h 105" name="T3"/>
                <a:gd fmla="*/ 73 w 110" name="T4"/>
                <a:gd fmla="*/ 19 h 105" name="T5"/>
                <a:gd fmla="*/ 81 w 110" name="T6"/>
                <a:gd fmla="*/ 3 h 105" name="T7"/>
                <a:gd fmla="*/ 105 w 110" name="T8"/>
                <a:gd fmla="*/ 25 h 105" name="T9"/>
                <a:gd fmla="*/ 107 w 110" name="T10"/>
                <a:gd fmla="*/ 48 h 105" name="T11"/>
                <a:gd fmla="*/ 110 w 110" name="T12"/>
                <a:gd fmla="*/ 52 h 105" name="T13"/>
                <a:gd fmla="*/ 89 w 110" name="T14"/>
                <a:gd fmla="*/ 105 h 105" name="T15"/>
                <a:gd fmla="*/ 44 w 110" name="T16"/>
                <a:gd fmla="*/ 96 h 105" name="T17"/>
                <a:gd fmla="*/ 7 w 110" name="T18"/>
                <a:gd fmla="*/ 40 h 10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5" w="110">
                  <a:moveTo>
                    <a:pt x="7" y="40"/>
                  </a:moveTo>
                  <a:cubicBezTo>
                    <a:pt x="15" y="18"/>
                    <a:pt x="43" y="8"/>
                    <a:pt x="71" y="18"/>
                  </a:cubicBezTo>
                  <a:cubicBezTo>
                    <a:pt x="71" y="18"/>
                    <a:pt x="72" y="18"/>
                    <a:pt x="73" y="19"/>
                  </a:cubicBezTo>
                  <a:cubicBezTo>
                    <a:pt x="73" y="11"/>
                    <a:pt x="76" y="5"/>
                    <a:pt x="81" y="3"/>
                  </a:cubicBezTo>
                  <a:cubicBezTo>
                    <a:pt x="89" y="0"/>
                    <a:pt x="100" y="10"/>
                    <a:pt x="105" y="25"/>
                  </a:cubicBezTo>
                  <a:cubicBezTo>
                    <a:pt x="108" y="33"/>
                    <a:pt x="109" y="42"/>
                    <a:pt x="107" y="48"/>
                  </a:cubicBezTo>
                  <a:cubicBezTo>
                    <a:pt x="108" y="49"/>
                    <a:pt x="109" y="50"/>
                    <a:pt x="110" y="52"/>
                  </a:cubicBezTo>
                  <a:cubicBezTo>
                    <a:pt x="89" y="105"/>
                    <a:pt x="89" y="105"/>
                    <a:pt x="89" y="105"/>
                  </a:cubicBezTo>
                  <a:cubicBezTo>
                    <a:pt x="70" y="102"/>
                    <a:pt x="49" y="98"/>
                    <a:pt x="44" y="96"/>
                  </a:cubicBezTo>
                  <a:cubicBezTo>
                    <a:pt x="16" y="86"/>
                    <a:pt x="0" y="61"/>
                    <a:pt x="7" y="40"/>
                  </a:cubicBezTo>
                  <a:close/>
                </a:path>
              </a:pathLst>
            </a:custGeom>
            <a:solidFill>
              <a:srgbClr val="FFE1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" name="Freeform 14"/>
            <p:cNvSpPr/>
            <p:nvPr/>
          </p:nvSpPr>
          <p:spPr bwMode="auto">
            <a:xfrm>
              <a:off x="4257" y="2325"/>
              <a:ext cx="64" cy="131"/>
            </a:xfrm>
            <a:custGeom>
              <a:gdLst>
                <a:gd fmla="*/ 21 w 27" name="T0"/>
                <a:gd fmla="*/ 0 h 55" name="T1"/>
                <a:gd fmla="*/ 27 w 27" name="T2"/>
                <a:gd fmla="*/ 7 h 55" name="T3"/>
                <a:gd fmla="*/ 9 w 27" name="T4"/>
                <a:gd fmla="*/ 55 h 55" name="T5"/>
                <a:gd fmla="*/ 0 w 27" name="T6"/>
                <a:gd fmla="*/ 53 h 55" name="T7"/>
                <a:gd fmla="*/ 0 w 27" name="T8"/>
                <a:gd fmla="*/ 53 h 55" name="T9"/>
                <a:gd fmla="*/ 21 w 27" name="T10"/>
                <a:gd fmla="*/ 0 h 5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5" w="27">
                  <a:moveTo>
                    <a:pt x="21" y="0"/>
                  </a:moveTo>
                  <a:cubicBezTo>
                    <a:pt x="23" y="2"/>
                    <a:pt x="25" y="5"/>
                    <a:pt x="27" y="7"/>
                  </a:cubicBezTo>
                  <a:cubicBezTo>
                    <a:pt x="9" y="55"/>
                    <a:pt x="9" y="55"/>
                    <a:pt x="9" y="55"/>
                  </a:cubicBezTo>
                  <a:cubicBezTo>
                    <a:pt x="6" y="55"/>
                    <a:pt x="3" y="54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2C1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" name="Freeform 15"/>
            <p:cNvSpPr/>
            <p:nvPr/>
          </p:nvSpPr>
          <p:spPr bwMode="auto">
            <a:xfrm>
              <a:off x="4276" y="2340"/>
              <a:ext cx="76" cy="132"/>
            </a:xfrm>
            <a:custGeom>
              <a:gdLst>
                <a:gd fmla="*/ 45 w 76" name="T0"/>
                <a:gd fmla="*/ 2 h 132" name="T1"/>
                <a:gd fmla="*/ 48 w 76" name="T2"/>
                <a:gd fmla="*/ 0 h 132" name="T3"/>
                <a:gd fmla="*/ 76 w 76" name="T4"/>
                <a:gd fmla="*/ 11 h 132" name="T5"/>
                <a:gd fmla="*/ 38 w 76" name="T6"/>
                <a:gd fmla="*/ 132 h 132" name="T7"/>
                <a:gd fmla="*/ 0 w 76" name="T8"/>
                <a:gd fmla="*/ 118 h 132" name="T9"/>
                <a:gd fmla="*/ 3 w 76" name="T10"/>
                <a:gd fmla="*/ 116 h 132" name="T11"/>
                <a:gd fmla="*/ 45 w 76" name="T12"/>
                <a:gd fmla="*/ 2 h 13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2" w="76">
                  <a:moveTo>
                    <a:pt x="45" y="2"/>
                  </a:moveTo>
                  <a:lnTo>
                    <a:pt x="48" y="0"/>
                  </a:lnTo>
                  <a:lnTo>
                    <a:pt x="76" y="11"/>
                  </a:lnTo>
                  <a:lnTo>
                    <a:pt x="38" y="132"/>
                  </a:lnTo>
                  <a:lnTo>
                    <a:pt x="0" y="118"/>
                  </a:lnTo>
                  <a:lnTo>
                    <a:pt x="3" y="116"/>
                  </a:lnTo>
                  <a:lnTo>
                    <a:pt x="45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Freeform 16"/>
            <p:cNvSpPr/>
            <p:nvPr/>
          </p:nvSpPr>
          <p:spPr bwMode="auto">
            <a:xfrm>
              <a:off x="5854" y="3180"/>
              <a:ext cx="268" cy="267"/>
            </a:xfrm>
            <a:custGeom>
              <a:gdLst>
                <a:gd fmla="*/ 103 w 113" name="T0"/>
                <a:gd fmla="*/ 41 h 113" name="T1"/>
                <a:gd fmla="*/ 83 w 113" name="T2"/>
                <a:gd fmla="*/ 105 h 113" name="T3"/>
                <a:gd fmla="*/ 26 w 113" name="T4"/>
                <a:gd fmla="*/ 71 h 113" name="T5"/>
                <a:gd fmla="*/ 25 w 113" name="T6"/>
                <a:gd fmla="*/ 69 h 113" name="T7"/>
                <a:gd fmla="*/ 8 w 113" name="T8"/>
                <a:gd fmla="*/ 73 h 113" name="T9"/>
                <a:gd fmla="*/ 9 w 113" name="T10"/>
                <a:gd fmla="*/ 40 h 113" name="T11"/>
                <a:gd fmla="*/ 25 w 113" name="T12"/>
                <a:gd fmla="*/ 24 h 113" name="T13"/>
                <a:gd fmla="*/ 26 w 113" name="T14"/>
                <a:gd fmla="*/ 19 h 113" name="T15"/>
                <a:gd fmla="*/ 81 w 113" name="T16"/>
                <a:gd fmla="*/ 0 h 113" name="T17"/>
                <a:gd fmla="*/ 103 w 113" name="T18"/>
                <a:gd fmla="*/ 41 h 11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13" w="113">
                  <a:moveTo>
                    <a:pt x="103" y="41"/>
                  </a:moveTo>
                  <a:cubicBezTo>
                    <a:pt x="113" y="68"/>
                    <a:pt x="105" y="97"/>
                    <a:pt x="83" y="105"/>
                  </a:cubicBezTo>
                  <a:cubicBezTo>
                    <a:pt x="62" y="113"/>
                    <a:pt x="36" y="98"/>
                    <a:pt x="26" y="71"/>
                  </a:cubicBezTo>
                  <a:cubicBezTo>
                    <a:pt x="26" y="70"/>
                    <a:pt x="25" y="69"/>
                    <a:pt x="25" y="69"/>
                  </a:cubicBezTo>
                  <a:cubicBezTo>
                    <a:pt x="19" y="74"/>
                    <a:pt x="12" y="75"/>
                    <a:pt x="8" y="73"/>
                  </a:cubicBezTo>
                  <a:cubicBezTo>
                    <a:pt x="0" y="68"/>
                    <a:pt x="1" y="54"/>
                    <a:pt x="9" y="40"/>
                  </a:cubicBezTo>
                  <a:cubicBezTo>
                    <a:pt x="13" y="32"/>
                    <a:pt x="19" y="26"/>
                    <a:pt x="25" y="24"/>
                  </a:cubicBezTo>
                  <a:cubicBezTo>
                    <a:pt x="25" y="22"/>
                    <a:pt x="26" y="20"/>
                    <a:pt x="26" y="19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0" y="17"/>
                    <a:pt x="101" y="35"/>
                    <a:pt x="103" y="41"/>
                  </a:cubicBezTo>
                  <a:close/>
                </a:path>
              </a:pathLst>
            </a:custGeom>
            <a:solidFill>
              <a:srgbClr val="FFE1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" name="Freeform 17"/>
            <p:cNvSpPr/>
            <p:nvPr/>
          </p:nvSpPr>
          <p:spPr bwMode="auto">
            <a:xfrm>
              <a:off x="5916" y="3161"/>
              <a:ext cx="130" cy="64"/>
            </a:xfrm>
            <a:custGeom>
              <a:gdLst>
                <a:gd fmla="*/ 50 w 55" name="T0"/>
                <a:gd fmla="*/ 0 h 27" name="T1"/>
                <a:gd fmla="*/ 55 w 55" name="T2"/>
                <a:gd fmla="*/ 8 h 27" name="T3"/>
                <a:gd fmla="*/ 55 w 55" name="T4"/>
                <a:gd fmla="*/ 8 h 27" name="T5"/>
                <a:gd fmla="*/ 0 w 55" name="T6"/>
                <a:gd fmla="*/ 27 h 27" name="T7"/>
                <a:gd fmla="*/ 0 w 55" name="T8"/>
                <a:gd fmla="*/ 27 h 27" name="T9"/>
                <a:gd fmla="*/ 2 w 55" name="T10"/>
                <a:gd fmla="*/ 17 h 27" name="T11"/>
                <a:gd fmla="*/ 50 w 55" name="T12"/>
                <a:gd fmla="*/ 0 h 2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7" w="55">
                  <a:moveTo>
                    <a:pt x="50" y="0"/>
                  </a:moveTo>
                  <a:cubicBezTo>
                    <a:pt x="52" y="3"/>
                    <a:pt x="53" y="6"/>
                    <a:pt x="55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4"/>
                    <a:pt x="1" y="20"/>
                    <a:pt x="2" y="17"/>
                  </a:cubicBezTo>
                  <a:lnTo>
                    <a:pt x="50" y="0"/>
                  </a:lnTo>
                  <a:close/>
                </a:path>
              </a:pathLst>
            </a:custGeom>
            <a:solidFill>
              <a:srgbClr val="F2C1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" name="Freeform 18"/>
            <p:cNvSpPr/>
            <p:nvPr/>
          </p:nvSpPr>
          <p:spPr bwMode="auto">
            <a:xfrm>
              <a:off x="5904" y="3130"/>
              <a:ext cx="135" cy="74"/>
            </a:xfrm>
            <a:custGeom>
              <a:gdLst>
                <a:gd fmla="*/ 123 w 135" name="T0"/>
                <a:gd fmla="*/ 0 h 74" name="T1"/>
                <a:gd fmla="*/ 135 w 135" name="T2"/>
                <a:gd fmla="*/ 31 h 74" name="T3"/>
                <a:gd fmla="*/ 130 w 135" name="T4"/>
                <a:gd fmla="*/ 31 h 74" name="T5"/>
                <a:gd fmla="*/ 16 w 135" name="T6"/>
                <a:gd fmla="*/ 71 h 74" name="T7"/>
                <a:gd fmla="*/ 12 w 135" name="T8"/>
                <a:gd fmla="*/ 74 h 74" name="T9"/>
                <a:gd fmla="*/ 0 w 135" name="T10"/>
                <a:gd fmla="*/ 33 h 74" name="T11"/>
                <a:gd fmla="*/ 123 w 135" name="T12"/>
                <a:gd fmla="*/ 0 h 7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4" w="135">
                  <a:moveTo>
                    <a:pt x="123" y="0"/>
                  </a:moveTo>
                  <a:lnTo>
                    <a:pt x="135" y="31"/>
                  </a:lnTo>
                  <a:lnTo>
                    <a:pt x="130" y="31"/>
                  </a:lnTo>
                  <a:lnTo>
                    <a:pt x="16" y="71"/>
                  </a:lnTo>
                  <a:lnTo>
                    <a:pt x="12" y="74"/>
                  </a:lnTo>
                  <a:lnTo>
                    <a:pt x="0" y="33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" name="Freeform 19"/>
            <p:cNvSpPr/>
            <p:nvPr/>
          </p:nvSpPr>
          <p:spPr bwMode="auto">
            <a:xfrm>
              <a:off x="4911" y="3173"/>
              <a:ext cx="699" cy="104"/>
            </a:xfrm>
            <a:custGeom>
              <a:gdLst>
                <a:gd fmla="*/ 142 w 295" name="T0"/>
                <a:gd fmla="*/ 33 h 44" name="T1"/>
                <a:gd fmla="*/ 294 w 295" name="T2"/>
                <a:gd fmla="*/ 15 h 44" name="T3"/>
                <a:gd fmla="*/ 295 w 295" name="T4"/>
                <a:gd fmla="*/ 24 h 44" name="T5"/>
                <a:gd fmla="*/ 295 w 295" name="T6"/>
                <a:gd fmla="*/ 24 h 44" name="T7"/>
                <a:gd fmla="*/ 142 w 295" name="T8"/>
                <a:gd fmla="*/ 42 h 44" name="T9"/>
                <a:gd fmla="*/ 0 w 295" name="T10"/>
                <a:gd fmla="*/ 10 h 44" name="T11"/>
                <a:gd fmla="*/ 0 w 295" name="T12"/>
                <a:gd fmla="*/ 10 h 44" name="T13"/>
                <a:gd fmla="*/ 0 w 295" name="T14"/>
                <a:gd fmla="*/ 10 h 44" name="T15"/>
                <a:gd fmla="*/ 1 w 295" name="T16"/>
                <a:gd fmla="*/ 0 h 44" name="T17"/>
                <a:gd fmla="*/ 142 w 295" name="T18"/>
                <a:gd fmla="*/ 33 h 4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4" w="295">
                  <a:moveTo>
                    <a:pt x="142" y="33"/>
                  </a:moveTo>
                  <a:cubicBezTo>
                    <a:pt x="193" y="35"/>
                    <a:pt x="250" y="25"/>
                    <a:pt x="294" y="15"/>
                  </a:cubicBezTo>
                  <a:cubicBezTo>
                    <a:pt x="294" y="18"/>
                    <a:pt x="294" y="21"/>
                    <a:pt x="295" y="24"/>
                  </a:cubicBezTo>
                  <a:cubicBezTo>
                    <a:pt x="295" y="24"/>
                    <a:pt x="295" y="24"/>
                    <a:pt x="295" y="24"/>
                  </a:cubicBezTo>
                  <a:cubicBezTo>
                    <a:pt x="250" y="35"/>
                    <a:pt x="194" y="44"/>
                    <a:pt x="142" y="42"/>
                  </a:cubicBezTo>
                  <a:cubicBezTo>
                    <a:pt x="91" y="40"/>
                    <a:pt x="40" y="2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6"/>
                    <a:pt x="1" y="3"/>
                    <a:pt x="1" y="0"/>
                  </a:cubicBezTo>
                  <a:cubicBezTo>
                    <a:pt x="40" y="15"/>
                    <a:pt x="91" y="30"/>
                    <a:pt x="142" y="33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" name="Freeform 20"/>
            <p:cNvSpPr/>
            <p:nvPr/>
          </p:nvSpPr>
          <p:spPr bwMode="auto">
            <a:xfrm>
              <a:off x="4307" y="2155"/>
              <a:ext cx="1741" cy="1101"/>
            </a:xfrm>
            <a:custGeom>
              <a:gdLst>
                <a:gd fmla="*/ 19 w 735" name="T0"/>
                <a:gd fmla="*/ 83 h 465" name="T1"/>
                <a:gd fmla="*/ 22 w 735" name="T2"/>
                <a:gd fmla="*/ 72 h 465" name="T3"/>
                <a:gd fmla="*/ 176 w 735" name="T4"/>
                <a:gd fmla="*/ 81 h 465" name="T5"/>
                <a:gd fmla="*/ 313 w 735" name="T6"/>
                <a:gd fmla="*/ 2 h 465" name="T7"/>
                <a:gd fmla="*/ 520 w 735" name="T8"/>
                <a:gd fmla="*/ 62 h 465" name="T9"/>
                <a:gd fmla="*/ 649 w 735" name="T10"/>
                <a:gd fmla="*/ 164 h 465" name="T11"/>
                <a:gd fmla="*/ 735 w 735" name="T12"/>
                <a:gd fmla="*/ 410 h 465" name="T13"/>
                <a:gd fmla="*/ 726 w 735" name="T14"/>
                <a:gd fmla="*/ 412 h 465" name="T15"/>
                <a:gd fmla="*/ 674 w 735" name="T16"/>
                <a:gd fmla="*/ 426 h 465" name="T17"/>
                <a:gd fmla="*/ 666 w 735" name="T18"/>
                <a:gd fmla="*/ 428 h 465" name="T19"/>
                <a:gd fmla="*/ 560 w 735" name="T20"/>
                <a:gd fmla="*/ 177 h 465" name="T21"/>
                <a:gd fmla="*/ 628 w 735" name="T22"/>
                <a:gd fmla="*/ 422 h 465" name="T23"/>
                <a:gd fmla="*/ 549 w 735" name="T24"/>
                <a:gd fmla="*/ 445 h 465" name="T25"/>
                <a:gd fmla="*/ 397 w 735" name="T26"/>
                <a:gd fmla="*/ 463 h 465" name="T27"/>
                <a:gd fmla="*/ 256 w 735" name="T28"/>
                <a:gd fmla="*/ 430 h 465" name="T29"/>
                <a:gd fmla="*/ 255 w 735" name="T30"/>
                <a:gd fmla="*/ 440 h 465" name="T31"/>
                <a:gd fmla="*/ 256 w 735" name="T32"/>
                <a:gd fmla="*/ 430 h 465" name="T33"/>
                <a:gd fmla="*/ 185 w 735" name="T34"/>
                <a:gd fmla="*/ 398 h 465" name="T35"/>
                <a:gd fmla="*/ 276 w 735" name="T36"/>
                <a:gd fmla="*/ 142 h 465" name="T37"/>
                <a:gd fmla="*/ 115 w 735" name="T38"/>
                <a:gd fmla="*/ 176 h 465" name="T39"/>
                <a:gd fmla="*/ 0 w 735" name="T40"/>
                <a:gd fmla="*/ 143 h 465" name="T41"/>
                <a:gd fmla="*/ 3 w 735" name="T42"/>
                <a:gd fmla="*/ 134 h 465" name="T43"/>
                <a:gd fmla="*/ 19 w 735" name="T44"/>
                <a:gd fmla="*/ 83 h 465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465" w="735">
                  <a:moveTo>
                    <a:pt x="19" y="83"/>
                  </a:moveTo>
                  <a:cubicBezTo>
                    <a:pt x="22" y="72"/>
                    <a:pt x="22" y="72"/>
                    <a:pt x="22" y="72"/>
                  </a:cubicBezTo>
                  <a:cubicBezTo>
                    <a:pt x="22" y="72"/>
                    <a:pt x="109" y="112"/>
                    <a:pt x="176" y="81"/>
                  </a:cubicBezTo>
                  <a:cubicBezTo>
                    <a:pt x="242" y="49"/>
                    <a:pt x="271" y="5"/>
                    <a:pt x="313" y="2"/>
                  </a:cubicBezTo>
                  <a:cubicBezTo>
                    <a:pt x="356" y="0"/>
                    <a:pt x="520" y="62"/>
                    <a:pt x="520" y="62"/>
                  </a:cubicBezTo>
                  <a:cubicBezTo>
                    <a:pt x="520" y="62"/>
                    <a:pt x="591" y="53"/>
                    <a:pt x="649" y="164"/>
                  </a:cubicBezTo>
                  <a:cubicBezTo>
                    <a:pt x="708" y="276"/>
                    <a:pt x="735" y="410"/>
                    <a:pt x="735" y="410"/>
                  </a:cubicBezTo>
                  <a:cubicBezTo>
                    <a:pt x="726" y="412"/>
                    <a:pt x="726" y="412"/>
                    <a:pt x="726" y="412"/>
                  </a:cubicBezTo>
                  <a:cubicBezTo>
                    <a:pt x="674" y="426"/>
                    <a:pt x="674" y="426"/>
                    <a:pt x="674" y="426"/>
                  </a:cubicBezTo>
                  <a:cubicBezTo>
                    <a:pt x="666" y="428"/>
                    <a:pt x="666" y="428"/>
                    <a:pt x="666" y="428"/>
                  </a:cubicBezTo>
                  <a:cubicBezTo>
                    <a:pt x="560" y="177"/>
                    <a:pt x="560" y="177"/>
                    <a:pt x="560" y="177"/>
                  </a:cubicBezTo>
                  <a:cubicBezTo>
                    <a:pt x="628" y="422"/>
                    <a:pt x="628" y="422"/>
                    <a:pt x="628" y="422"/>
                  </a:cubicBezTo>
                  <a:cubicBezTo>
                    <a:pt x="628" y="422"/>
                    <a:pt x="595" y="434"/>
                    <a:pt x="549" y="445"/>
                  </a:cubicBezTo>
                  <a:cubicBezTo>
                    <a:pt x="505" y="455"/>
                    <a:pt x="448" y="465"/>
                    <a:pt x="397" y="463"/>
                  </a:cubicBezTo>
                  <a:cubicBezTo>
                    <a:pt x="346" y="460"/>
                    <a:pt x="295" y="445"/>
                    <a:pt x="256" y="430"/>
                  </a:cubicBezTo>
                  <a:cubicBezTo>
                    <a:pt x="256" y="433"/>
                    <a:pt x="256" y="436"/>
                    <a:pt x="255" y="440"/>
                  </a:cubicBezTo>
                  <a:cubicBezTo>
                    <a:pt x="256" y="436"/>
                    <a:pt x="256" y="433"/>
                    <a:pt x="256" y="430"/>
                  </a:cubicBezTo>
                  <a:cubicBezTo>
                    <a:pt x="214" y="414"/>
                    <a:pt x="185" y="398"/>
                    <a:pt x="185" y="398"/>
                  </a:cubicBezTo>
                  <a:cubicBezTo>
                    <a:pt x="276" y="142"/>
                    <a:pt x="276" y="142"/>
                    <a:pt x="276" y="142"/>
                  </a:cubicBezTo>
                  <a:cubicBezTo>
                    <a:pt x="276" y="142"/>
                    <a:pt x="195" y="181"/>
                    <a:pt x="115" y="176"/>
                  </a:cubicBezTo>
                  <a:cubicBezTo>
                    <a:pt x="36" y="172"/>
                    <a:pt x="0" y="143"/>
                    <a:pt x="0" y="143"/>
                  </a:cubicBezTo>
                  <a:cubicBezTo>
                    <a:pt x="3" y="134"/>
                    <a:pt x="3" y="134"/>
                    <a:pt x="3" y="134"/>
                  </a:cubicBezTo>
                  <a:lnTo>
                    <a:pt x="19" y="83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" name="Freeform 21"/>
            <p:cNvSpPr/>
            <p:nvPr/>
          </p:nvSpPr>
          <p:spPr bwMode="auto">
            <a:xfrm>
              <a:off x="5003" y="1670"/>
              <a:ext cx="3" cy="5"/>
            </a:xfrm>
            <a:custGeom>
              <a:gdLst>
                <a:gd fmla="*/ 0 w 1" name="T0"/>
                <a:gd fmla="*/ 2 h 2" name="T1"/>
                <a:gd fmla="*/ 1 w 1" name="T2"/>
                <a:gd fmla="*/ 0 h 2" name="T3"/>
                <a:gd fmla="*/ 1 w 1" name="T4"/>
                <a:gd fmla="*/ 0 h 2" name="T5"/>
                <a:gd fmla="*/ 0 w 1" name="T6"/>
                <a:gd fmla="*/ 2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1">
                  <a:moveTo>
                    <a:pt x="0" y="2"/>
                  </a:moveTo>
                  <a:cubicBezTo>
                    <a:pt x="0" y="2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FFE1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" name="Freeform 22"/>
            <p:cNvSpPr/>
            <p:nvPr/>
          </p:nvSpPr>
          <p:spPr bwMode="auto">
            <a:xfrm>
              <a:off x="4804" y="1289"/>
              <a:ext cx="1126" cy="1062"/>
            </a:xfrm>
            <a:custGeom>
              <a:gdLst>
                <a:gd fmla="*/ 446 w 475" name="T0"/>
                <a:gd fmla="*/ 199 h 449" name="T1"/>
                <a:gd fmla="*/ 389 w 475" name="T2"/>
                <a:gd fmla="*/ 155 h 449" name="T3"/>
                <a:gd fmla="*/ 286 w 475" name="T4"/>
                <a:gd fmla="*/ 37 h 449" name="T5"/>
                <a:gd fmla="*/ 98 w 475" name="T6"/>
                <a:gd fmla="*/ 62 h 449" name="T7"/>
                <a:gd fmla="*/ 17 w 475" name="T8"/>
                <a:gd fmla="*/ 41 h 449" name="T9"/>
                <a:gd fmla="*/ 46 w 475" name="T10"/>
                <a:gd fmla="*/ 92 h 449" name="T11"/>
                <a:gd fmla="*/ 0 w 475" name="T12"/>
                <a:gd fmla="*/ 79 h 449" name="T13"/>
                <a:gd fmla="*/ 85 w 475" name="T14"/>
                <a:gd fmla="*/ 161 h 449" name="T15"/>
                <a:gd fmla="*/ 85 w 475" name="T16"/>
                <a:gd fmla="*/ 161 h 449" name="T17"/>
                <a:gd fmla="*/ 84 w 475" name="T18"/>
                <a:gd fmla="*/ 163 h 449" name="T19"/>
                <a:gd fmla="*/ 81 w 475" name="T20"/>
                <a:gd fmla="*/ 170 h 449" name="T21"/>
                <a:gd fmla="*/ 81 w 475" name="T22"/>
                <a:gd fmla="*/ 170 h 449" name="T23"/>
                <a:gd fmla="*/ 81 w 475" name="T24"/>
                <a:gd fmla="*/ 170 h 449" name="T25"/>
                <a:gd fmla="*/ 97 w 475" name="T26"/>
                <a:gd fmla="*/ 377 h 449" name="T27"/>
                <a:gd fmla="*/ 316 w 475" name="T28"/>
                <a:gd fmla="*/ 439 h 449" name="T29"/>
                <a:gd fmla="*/ 316 w 475" name="T30"/>
                <a:gd fmla="*/ 439 h 449" name="T31"/>
                <a:gd fmla="*/ 316 w 475" name="T32"/>
                <a:gd fmla="*/ 439 h 449" name="T33"/>
                <a:gd fmla="*/ 316 w 475" name="T34"/>
                <a:gd fmla="*/ 439 h 449" name="T35"/>
                <a:gd fmla="*/ 316 w 475" name="T36"/>
                <a:gd fmla="*/ 439 h 449" name="T37"/>
                <a:gd fmla="*/ 409 w 475" name="T38"/>
                <a:gd fmla="*/ 388 h 449" name="T39"/>
                <a:gd fmla="*/ 446 w 475" name="T40"/>
                <a:gd fmla="*/ 199 h 449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449" w="475">
                  <a:moveTo>
                    <a:pt x="446" y="199"/>
                  </a:moveTo>
                  <a:cubicBezTo>
                    <a:pt x="418" y="148"/>
                    <a:pt x="389" y="155"/>
                    <a:pt x="389" y="155"/>
                  </a:cubicBezTo>
                  <a:cubicBezTo>
                    <a:pt x="389" y="155"/>
                    <a:pt x="371" y="74"/>
                    <a:pt x="286" y="37"/>
                  </a:cubicBezTo>
                  <a:cubicBezTo>
                    <a:pt x="202" y="0"/>
                    <a:pt x="145" y="52"/>
                    <a:pt x="98" y="62"/>
                  </a:cubicBezTo>
                  <a:cubicBezTo>
                    <a:pt x="52" y="73"/>
                    <a:pt x="17" y="41"/>
                    <a:pt x="17" y="41"/>
                  </a:cubicBezTo>
                  <a:cubicBezTo>
                    <a:pt x="17" y="41"/>
                    <a:pt x="24" y="87"/>
                    <a:pt x="46" y="92"/>
                  </a:cubicBezTo>
                  <a:cubicBezTo>
                    <a:pt x="29" y="106"/>
                    <a:pt x="0" y="79"/>
                    <a:pt x="0" y="79"/>
                  </a:cubicBezTo>
                  <a:cubicBezTo>
                    <a:pt x="0" y="79"/>
                    <a:pt x="23" y="126"/>
                    <a:pt x="85" y="161"/>
                  </a:cubicBezTo>
                  <a:cubicBezTo>
                    <a:pt x="85" y="161"/>
                    <a:pt x="85" y="161"/>
                    <a:pt x="85" y="161"/>
                  </a:cubicBezTo>
                  <a:cubicBezTo>
                    <a:pt x="84" y="162"/>
                    <a:pt x="84" y="163"/>
                    <a:pt x="84" y="163"/>
                  </a:cubicBezTo>
                  <a:cubicBezTo>
                    <a:pt x="83" y="166"/>
                    <a:pt x="82" y="168"/>
                    <a:pt x="81" y="170"/>
                  </a:cubicBezTo>
                  <a:cubicBezTo>
                    <a:pt x="81" y="170"/>
                    <a:pt x="81" y="170"/>
                    <a:pt x="81" y="170"/>
                  </a:cubicBezTo>
                  <a:cubicBezTo>
                    <a:pt x="81" y="170"/>
                    <a:pt x="81" y="170"/>
                    <a:pt x="81" y="170"/>
                  </a:cubicBezTo>
                  <a:cubicBezTo>
                    <a:pt x="50" y="248"/>
                    <a:pt x="71" y="346"/>
                    <a:pt x="97" y="377"/>
                  </a:cubicBezTo>
                  <a:cubicBezTo>
                    <a:pt x="123" y="408"/>
                    <a:pt x="266" y="449"/>
                    <a:pt x="316" y="439"/>
                  </a:cubicBezTo>
                  <a:cubicBezTo>
                    <a:pt x="316" y="439"/>
                    <a:pt x="316" y="439"/>
                    <a:pt x="316" y="439"/>
                  </a:cubicBezTo>
                  <a:cubicBezTo>
                    <a:pt x="316" y="439"/>
                    <a:pt x="316" y="439"/>
                    <a:pt x="316" y="439"/>
                  </a:cubicBezTo>
                  <a:cubicBezTo>
                    <a:pt x="316" y="439"/>
                    <a:pt x="316" y="439"/>
                    <a:pt x="316" y="439"/>
                  </a:cubicBezTo>
                  <a:cubicBezTo>
                    <a:pt x="316" y="439"/>
                    <a:pt x="316" y="439"/>
                    <a:pt x="316" y="439"/>
                  </a:cubicBezTo>
                  <a:cubicBezTo>
                    <a:pt x="316" y="439"/>
                    <a:pt x="361" y="438"/>
                    <a:pt x="409" y="388"/>
                  </a:cubicBezTo>
                  <a:cubicBezTo>
                    <a:pt x="457" y="337"/>
                    <a:pt x="475" y="250"/>
                    <a:pt x="446" y="199"/>
                  </a:cubicBezTo>
                  <a:close/>
                </a:path>
              </a:pathLst>
            </a:custGeom>
            <a:solidFill>
              <a:srgbClr val="634E4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" name="Freeform 23"/>
            <p:cNvSpPr/>
            <p:nvPr/>
          </p:nvSpPr>
          <p:spPr bwMode="auto">
            <a:xfrm>
              <a:off x="5103" y="2224"/>
              <a:ext cx="2" cy="0"/>
            </a:xfrm>
            <a:custGeom>
              <a:gdLst>
                <a:gd fmla="*/ 1 w 1" name="T0"/>
                <a:gd fmla="*/ 0 w 1" name="T1"/>
                <a:gd fmla="*/ 1 w 1" name="T2"/>
                <a:gd fmla="*/ 1 w 1" name="T3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b="b" l="0" r="r" t="0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E1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" name="Freeform 24"/>
            <p:cNvSpPr/>
            <p:nvPr/>
          </p:nvSpPr>
          <p:spPr bwMode="auto">
            <a:xfrm>
              <a:off x="4923" y="1663"/>
              <a:ext cx="386" cy="561"/>
            </a:xfrm>
            <a:custGeom>
              <a:gdLst>
                <a:gd fmla="*/ 76 w 163" name="T0"/>
                <a:gd fmla="*/ 237 h 237" name="T1"/>
                <a:gd fmla="*/ 106 w 163" name="T2"/>
                <a:gd fmla="*/ 196 h 237" name="T3"/>
                <a:gd fmla="*/ 110 w 163" name="T4"/>
                <a:gd fmla="*/ 147 h 237" name="T5"/>
                <a:gd fmla="*/ 148 w 163" name="T6"/>
                <a:gd fmla="*/ 130 h 237" name="T7"/>
                <a:gd fmla="*/ 154 w 163" name="T8"/>
                <a:gd fmla="*/ 119 h 237" name="T9"/>
                <a:gd fmla="*/ 127 w 163" name="T10"/>
                <a:gd fmla="*/ 56 h 237" name="T11"/>
                <a:gd fmla="*/ 74 w 163" name="T12"/>
                <a:gd fmla="*/ 71 h 237" name="T13"/>
                <a:gd fmla="*/ 43 w 163" name="T14"/>
                <a:gd fmla="*/ 3 h 237" name="T15"/>
                <a:gd fmla="*/ 35 w 163" name="T16"/>
                <a:gd fmla="*/ 3 h 237" name="T17"/>
                <a:gd fmla="*/ 35 w 163" name="T18"/>
                <a:gd fmla="*/ 3 h 237" name="T19"/>
                <a:gd fmla="*/ 34 w 163" name="T20"/>
                <a:gd fmla="*/ 5 h 237" name="T21"/>
                <a:gd fmla="*/ 31 w 163" name="T22"/>
                <a:gd fmla="*/ 12 h 237" name="T23"/>
                <a:gd fmla="*/ 31 w 163" name="T24"/>
                <a:gd fmla="*/ 12 h 237" name="T25"/>
                <a:gd fmla="*/ 47 w 163" name="T26"/>
                <a:gd fmla="*/ 219 h 237" name="T27"/>
                <a:gd fmla="*/ 74 w 163" name="T28"/>
                <a:gd fmla="*/ 237 h 237" name="T29"/>
                <a:gd fmla="*/ 76 w 163" name="T30"/>
                <a:gd fmla="*/ 237 h 237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36" w="163">
                  <a:moveTo>
                    <a:pt x="76" y="237"/>
                  </a:moveTo>
                  <a:cubicBezTo>
                    <a:pt x="85" y="228"/>
                    <a:pt x="98" y="212"/>
                    <a:pt x="106" y="196"/>
                  </a:cubicBezTo>
                  <a:cubicBezTo>
                    <a:pt x="119" y="172"/>
                    <a:pt x="110" y="147"/>
                    <a:pt x="110" y="147"/>
                  </a:cubicBezTo>
                  <a:cubicBezTo>
                    <a:pt x="110" y="147"/>
                    <a:pt x="130" y="153"/>
                    <a:pt x="148" y="130"/>
                  </a:cubicBezTo>
                  <a:cubicBezTo>
                    <a:pt x="151" y="127"/>
                    <a:pt x="153" y="123"/>
                    <a:pt x="154" y="119"/>
                  </a:cubicBezTo>
                  <a:cubicBezTo>
                    <a:pt x="163" y="89"/>
                    <a:pt x="153" y="68"/>
                    <a:pt x="127" y="56"/>
                  </a:cubicBezTo>
                  <a:cubicBezTo>
                    <a:pt x="101" y="44"/>
                    <a:pt x="74" y="71"/>
                    <a:pt x="74" y="71"/>
                  </a:cubicBezTo>
                  <a:cubicBezTo>
                    <a:pt x="74" y="71"/>
                    <a:pt x="82" y="24"/>
                    <a:pt x="43" y="3"/>
                  </a:cubicBezTo>
                  <a:cubicBezTo>
                    <a:pt x="37" y="0"/>
                    <a:pt x="35" y="3"/>
                    <a:pt x="35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4"/>
                    <a:pt x="34" y="5"/>
                    <a:pt x="34" y="5"/>
                  </a:cubicBezTo>
                  <a:cubicBezTo>
                    <a:pt x="33" y="8"/>
                    <a:pt x="32" y="10"/>
                    <a:pt x="31" y="12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0" y="90"/>
                    <a:pt x="21" y="188"/>
                    <a:pt x="47" y="219"/>
                  </a:cubicBezTo>
                  <a:cubicBezTo>
                    <a:pt x="52" y="225"/>
                    <a:pt x="62" y="231"/>
                    <a:pt x="74" y="237"/>
                  </a:cubicBezTo>
                  <a:cubicBezTo>
                    <a:pt x="75" y="237"/>
                    <a:pt x="76" y="237"/>
                    <a:pt x="76" y="237"/>
                  </a:cubicBezTo>
                  <a:close/>
                </a:path>
              </a:pathLst>
            </a:custGeom>
            <a:solidFill>
              <a:srgbClr val="FFE1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" name="Freeform 25"/>
            <p:cNvSpPr/>
            <p:nvPr/>
          </p:nvSpPr>
          <p:spPr bwMode="auto">
            <a:xfrm flipH="1">
              <a:off x="5103" y="2224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E1A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" name="Freeform 26"/>
            <p:cNvSpPr/>
            <p:nvPr/>
          </p:nvSpPr>
          <p:spPr bwMode="auto">
            <a:xfrm flipH="1">
              <a:off x="5103" y="2224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2C1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3" name="Freeform 27"/>
            <p:cNvSpPr/>
            <p:nvPr/>
          </p:nvSpPr>
          <p:spPr bwMode="auto">
            <a:xfrm>
              <a:off x="5103" y="2224"/>
              <a:ext cx="2" cy="0"/>
            </a:xfrm>
            <a:custGeom>
              <a:gdLst>
                <a:gd fmla="*/ 1 w 1" name="T0"/>
                <a:gd fmla="*/ 0 w 1" name="T1"/>
                <a:gd fmla="*/ 1 w 1" name="T2"/>
                <a:gd fmla="*/ 1 w 1" name="T3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b="b" l="0" r="r" t="0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2C1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4" name="Freeform 28"/>
            <p:cNvSpPr/>
            <p:nvPr/>
          </p:nvSpPr>
          <p:spPr bwMode="auto">
            <a:xfrm>
              <a:off x="5001" y="1663"/>
              <a:ext cx="107" cy="177"/>
            </a:xfrm>
            <a:custGeom>
              <a:gdLst>
                <a:gd fmla="*/ 0 w 45" name="T0"/>
                <a:gd fmla="*/ 7 h 75" name="T1"/>
                <a:gd fmla="*/ 2 w 45" name="T2"/>
                <a:gd fmla="*/ 8 h 75" name="T3"/>
                <a:gd fmla="*/ 34 w 45" name="T4"/>
                <a:gd fmla="*/ 75 h 75" name="T5"/>
                <a:gd fmla="*/ 41 w 45" name="T6"/>
                <a:gd fmla="*/ 69 h 75" name="T7"/>
                <a:gd fmla="*/ 10 w 45" name="T8"/>
                <a:gd fmla="*/ 3 h 75" name="T9"/>
                <a:gd fmla="*/ 2 w 45" name="T10"/>
                <a:gd fmla="*/ 3 h 75" name="T11"/>
                <a:gd fmla="*/ 2 w 45" name="T12"/>
                <a:gd fmla="*/ 3 h 75" name="T13"/>
                <a:gd fmla="*/ 1 w 45" name="T14"/>
                <a:gd fmla="*/ 5 h 75" name="T15"/>
                <a:gd fmla="*/ 0 w 45" name="T16"/>
                <a:gd fmla="*/ 7 h 7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5" w="45">
                  <a:moveTo>
                    <a:pt x="0" y="7"/>
                  </a:moveTo>
                  <a:cubicBezTo>
                    <a:pt x="1" y="7"/>
                    <a:pt x="2" y="7"/>
                    <a:pt x="2" y="8"/>
                  </a:cubicBezTo>
                  <a:cubicBezTo>
                    <a:pt x="42" y="28"/>
                    <a:pt x="34" y="75"/>
                    <a:pt x="34" y="75"/>
                  </a:cubicBezTo>
                  <a:cubicBezTo>
                    <a:pt x="34" y="75"/>
                    <a:pt x="37" y="73"/>
                    <a:pt x="41" y="69"/>
                  </a:cubicBezTo>
                  <a:cubicBezTo>
                    <a:pt x="42" y="62"/>
                    <a:pt x="45" y="22"/>
                    <a:pt x="10" y="3"/>
                  </a:cubicBezTo>
                  <a:cubicBezTo>
                    <a:pt x="4" y="0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0" y="6"/>
                    <a:pt x="0" y="6"/>
                    <a:pt x="0" y="7"/>
                  </a:cubicBezTo>
                  <a:close/>
                </a:path>
              </a:pathLst>
            </a:custGeom>
            <a:solidFill>
              <a:srgbClr val="F2C1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5" name="Freeform 29"/>
            <p:cNvSpPr/>
            <p:nvPr/>
          </p:nvSpPr>
          <p:spPr bwMode="auto">
            <a:xfrm>
              <a:off x="5096" y="2022"/>
              <a:ext cx="99" cy="202"/>
            </a:xfrm>
            <a:custGeom>
              <a:gdLst>
                <a:gd fmla="*/ 30 w 42" name="T0"/>
                <a:gd fmla="*/ 0 h 85" name="T1"/>
                <a:gd fmla="*/ 26 w 42" name="T2"/>
                <a:gd fmla="*/ 49 h 85" name="T3"/>
                <a:gd fmla="*/ 0 w 42" name="T4"/>
                <a:gd fmla="*/ 85 h 85" name="T5"/>
                <a:gd fmla="*/ 1 w 42" name="T6"/>
                <a:gd fmla="*/ 85 h 85" name="T7"/>
                <a:gd fmla="*/ 3 w 42" name="T8"/>
                <a:gd fmla="*/ 85 h 85" name="T9"/>
                <a:gd fmla="*/ 33 w 42" name="T10"/>
                <a:gd fmla="*/ 44 h 85" name="T11"/>
                <a:gd fmla="*/ 39 w 42" name="T12"/>
                <a:gd fmla="*/ 0 h 85" name="T13"/>
                <a:gd fmla="*/ 30 w 42" name="T14"/>
                <a:gd fmla="*/ 0 h 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5" w="42">
                  <a:moveTo>
                    <a:pt x="30" y="0"/>
                  </a:moveTo>
                  <a:cubicBezTo>
                    <a:pt x="30" y="0"/>
                    <a:pt x="39" y="25"/>
                    <a:pt x="26" y="49"/>
                  </a:cubicBezTo>
                  <a:cubicBezTo>
                    <a:pt x="19" y="63"/>
                    <a:pt x="8" y="76"/>
                    <a:pt x="0" y="85"/>
                  </a:cubicBezTo>
                  <a:cubicBezTo>
                    <a:pt x="0" y="85"/>
                    <a:pt x="1" y="85"/>
                    <a:pt x="1" y="85"/>
                  </a:cubicBezTo>
                  <a:cubicBezTo>
                    <a:pt x="2" y="85"/>
                    <a:pt x="3" y="85"/>
                    <a:pt x="3" y="85"/>
                  </a:cubicBezTo>
                  <a:cubicBezTo>
                    <a:pt x="12" y="76"/>
                    <a:pt x="25" y="60"/>
                    <a:pt x="33" y="44"/>
                  </a:cubicBezTo>
                  <a:cubicBezTo>
                    <a:pt x="42" y="27"/>
                    <a:pt x="41" y="9"/>
                    <a:pt x="39" y="0"/>
                  </a:cubicBezTo>
                  <a:cubicBezTo>
                    <a:pt x="33" y="1"/>
                    <a:pt x="30" y="0"/>
                    <a:pt x="30" y="0"/>
                  </a:cubicBezTo>
                  <a:close/>
                </a:path>
              </a:pathLst>
            </a:custGeom>
            <a:solidFill>
              <a:srgbClr val="F2C1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6" name="Freeform 30"/>
            <p:cNvSpPr/>
            <p:nvPr/>
          </p:nvSpPr>
          <p:spPr bwMode="auto">
            <a:xfrm>
              <a:off x="5112" y="1774"/>
              <a:ext cx="197" cy="227"/>
            </a:xfrm>
            <a:custGeom>
              <a:gdLst>
                <a:gd fmla="*/ 47 w 83" name="T0"/>
                <a:gd fmla="*/ 9 h 96" name="T1"/>
                <a:gd fmla="*/ 0 w 83" name="T2"/>
                <a:gd fmla="*/ 19 h 96" name="T3"/>
                <a:gd fmla="*/ 40 w 83" name="T4"/>
                <a:gd fmla="*/ 14 h 96" name="T5"/>
                <a:gd fmla="*/ 67 w 83" name="T6"/>
                <a:gd fmla="*/ 76 h 96" name="T7"/>
                <a:gd fmla="*/ 61 w 83" name="T8"/>
                <a:gd fmla="*/ 88 h 96" name="T9"/>
                <a:gd fmla="*/ 53 w 83" name="T10"/>
                <a:gd fmla="*/ 96 h 96" name="T11"/>
                <a:gd fmla="*/ 68 w 83" name="T12"/>
                <a:gd fmla="*/ 83 h 96" name="T13"/>
                <a:gd fmla="*/ 74 w 83" name="T14"/>
                <a:gd fmla="*/ 72 h 96" name="T15"/>
                <a:gd fmla="*/ 47 w 83" name="T16"/>
                <a:gd fmla="*/ 9 h 9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6" w="83">
                  <a:moveTo>
                    <a:pt x="47" y="9"/>
                  </a:moveTo>
                  <a:cubicBezTo>
                    <a:pt x="29" y="0"/>
                    <a:pt x="9" y="12"/>
                    <a:pt x="0" y="19"/>
                  </a:cubicBezTo>
                  <a:cubicBezTo>
                    <a:pt x="10" y="13"/>
                    <a:pt x="25" y="7"/>
                    <a:pt x="40" y="14"/>
                  </a:cubicBezTo>
                  <a:cubicBezTo>
                    <a:pt x="65" y="26"/>
                    <a:pt x="76" y="47"/>
                    <a:pt x="67" y="76"/>
                  </a:cubicBezTo>
                  <a:cubicBezTo>
                    <a:pt x="66" y="81"/>
                    <a:pt x="64" y="85"/>
                    <a:pt x="61" y="88"/>
                  </a:cubicBezTo>
                  <a:cubicBezTo>
                    <a:pt x="58" y="91"/>
                    <a:pt x="56" y="94"/>
                    <a:pt x="53" y="96"/>
                  </a:cubicBezTo>
                  <a:cubicBezTo>
                    <a:pt x="58" y="94"/>
                    <a:pt x="63" y="90"/>
                    <a:pt x="68" y="83"/>
                  </a:cubicBezTo>
                  <a:cubicBezTo>
                    <a:pt x="71" y="80"/>
                    <a:pt x="73" y="76"/>
                    <a:pt x="74" y="72"/>
                  </a:cubicBezTo>
                  <a:cubicBezTo>
                    <a:pt x="83" y="42"/>
                    <a:pt x="73" y="21"/>
                    <a:pt x="47" y="9"/>
                  </a:cubicBezTo>
                  <a:close/>
                </a:path>
              </a:pathLst>
            </a:custGeom>
            <a:solidFill>
              <a:srgbClr val="F2C18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5861" y="3284"/>
              <a:ext cx="370" cy="336"/>
            </a:xfrm>
            <a:custGeom>
              <a:gdLst>
                <a:gd fmla="*/ 117 w 156" name="T0"/>
                <a:gd fmla="*/ 127 h 142" name="T1"/>
                <a:gd fmla="*/ 62 w 156" name="T2"/>
                <a:gd fmla="*/ 137 h 142" name="T3"/>
                <a:gd fmla="*/ 11 w 156" name="T4"/>
                <a:gd fmla="*/ 103 h 142" name="T5"/>
                <a:gd fmla="*/ 4 w 156" name="T6"/>
                <a:gd fmla="*/ 65 h 142" name="T7"/>
                <a:gd fmla="*/ 39 w 156" name="T8"/>
                <a:gd fmla="*/ 15 h 142" name="T9"/>
                <a:gd fmla="*/ 94 w 156" name="T10"/>
                <a:gd fmla="*/ 4 h 142" name="T11"/>
                <a:gd fmla="*/ 145 w 156" name="T12"/>
                <a:gd fmla="*/ 39 h 142" name="T13"/>
                <a:gd fmla="*/ 152 w 156" name="T14"/>
                <a:gd fmla="*/ 76 h 142" name="T15"/>
                <a:gd fmla="*/ 117 w 156" name="T16"/>
                <a:gd fmla="*/ 127 h 142" name="T17"/>
                <a:gd fmla="*/ 42 w 156" name="T18"/>
                <a:gd fmla="*/ 34 h 142" name="T19"/>
                <a:gd fmla="*/ 23 w 156" name="T20"/>
                <a:gd fmla="*/ 62 h 142" name="T21"/>
                <a:gd fmla="*/ 30 w 156" name="T22"/>
                <a:gd fmla="*/ 99 h 142" name="T23"/>
                <a:gd fmla="*/ 58 w 156" name="T24"/>
                <a:gd fmla="*/ 118 h 142" name="T25"/>
                <a:gd fmla="*/ 114 w 156" name="T26"/>
                <a:gd fmla="*/ 108 h 142" name="T27"/>
                <a:gd fmla="*/ 133 w 156" name="T28"/>
                <a:gd fmla="*/ 80 h 142" name="T29"/>
                <a:gd fmla="*/ 126 w 156" name="T30"/>
                <a:gd fmla="*/ 43 h 142" name="T31"/>
                <a:gd fmla="*/ 98 w 156" name="T32"/>
                <a:gd fmla="*/ 23 h 142" name="T33"/>
                <a:gd fmla="*/ 42 w 156" name="T34"/>
                <a:gd fmla="*/ 34 h 142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42" w="156">
                  <a:moveTo>
                    <a:pt x="117" y="127"/>
                  </a:moveTo>
                  <a:cubicBezTo>
                    <a:pt x="62" y="137"/>
                    <a:pt x="62" y="137"/>
                    <a:pt x="62" y="137"/>
                  </a:cubicBezTo>
                  <a:cubicBezTo>
                    <a:pt x="38" y="142"/>
                    <a:pt x="16" y="126"/>
                    <a:pt x="11" y="103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0" y="42"/>
                    <a:pt x="15" y="19"/>
                    <a:pt x="39" y="15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118" y="0"/>
                    <a:pt x="141" y="16"/>
                    <a:pt x="145" y="39"/>
                  </a:cubicBezTo>
                  <a:cubicBezTo>
                    <a:pt x="152" y="76"/>
                    <a:pt x="152" y="76"/>
                    <a:pt x="152" y="76"/>
                  </a:cubicBezTo>
                  <a:cubicBezTo>
                    <a:pt x="156" y="100"/>
                    <a:pt x="141" y="123"/>
                    <a:pt x="117" y="127"/>
                  </a:cubicBezTo>
                  <a:close/>
                  <a:moveTo>
                    <a:pt x="42" y="34"/>
                  </a:moveTo>
                  <a:cubicBezTo>
                    <a:pt x="29" y="36"/>
                    <a:pt x="21" y="49"/>
                    <a:pt x="23" y="62"/>
                  </a:cubicBezTo>
                  <a:cubicBezTo>
                    <a:pt x="30" y="99"/>
                    <a:pt x="30" y="99"/>
                    <a:pt x="30" y="99"/>
                  </a:cubicBezTo>
                  <a:cubicBezTo>
                    <a:pt x="32" y="112"/>
                    <a:pt x="45" y="121"/>
                    <a:pt x="58" y="118"/>
                  </a:cubicBezTo>
                  <a:cubicBezTo>
                    <a:pt x="114" y="108"/>
                    <a:pt x="114" y="108"/>
                    <a:pt x="114" y="108"/>
                  </a:cubicBezTo>
                  <a:cubicBezTo>
                    <a:pt x="127" y="106"/>
                    <a:pt x="135" y="93"/>
                    <a:pt x="133" y="80"/>
                  </a:cubicBezTo>
                  <a:cubicBezTo>
                    <a:pt x="126" y="43"/>
                    <a:pt x="126" y="43"/>
                    <a:pt x="126" y="43"/>
                  </a:cubicBezTo>
                  <a:cubicBezTo>
                    <a:pt x="124" y="29"/>
                    <a:pt x="111" y="21"/>
                    <a:pt x="98" y="23"/>
                  </a:cubicBezTo>
                  <a:lnTo>
                    <a:pt x="42" y="34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8" name="Freeform 32"/>
            <p:cNvSpPr/>
            <p:nvPr/>
          </p:nvSpPr>
          <p:spPr bwMode="auto">
            <a:xfrm>
              <a:off x="5326" y="661"/>
              <a:ext cx="410" cy="507"/>
            </a:xfrm>
            <a:custGeom>
              <a:gdLst>
                <a:gd fmla="*/ 24 w 173" name="T0"/>
                <a:gd fmla="*/ 32 h 214" name="T1"/>
                <a:gd fmla="*/ 87 w 173" name="T2"/>
                <a:gd fmla="*/ 3 h 214" name="T3"/>
                <a:gd fmla="*/ 150 w 173" name="T4"/>
                <a:gd fmla="*/ 32 h 214" name="T5"/>
                <a:gd fmla="*/ 142 w 173" name="T6"/>
                <a:gd fmla="*/ 124 h 214" name="T7"/>
                <a:gd fmla="*/ 114 w 173" name="T8"/>
                <a:gd fmla="*/ 214 h 214" name="T9"/>
                <a:gd fmla="*/ 87 w 173" name="T10"/>
                <a:gd fmla="*/ 208 h 214" name="T11"/>
                <a:gd fmla="*/ 60 w 173" name="T12"/>
                <a:gd fmla="*/ 214 h 214" name="T13"/>
                <a:gd fmla="*/ 32 w 173" name="T14"/>
                <a:gd fmla="*/ 124 h 214" name="T15"/>
                <a:gd fmla="*/ 24 w 173" name="T16"/>
                <a:gd fmla="*/ 32 h 2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4" w="173">
                  <a:moveTo>
                    <a:pt x="24" y="32"/>
                  </a:moveTo>
                  <a:cubicBezTo>
                    <a:pt x="48" y="0"/>
                    <a:pt x="80" y="3"/>
                    <a:pt x="87" y="3"/>
                  </a:cubicBezTo>
                  <a:cubicBezTo>
                    <a:pt x="93" y="3"/>
                    <a:pt x="126" y="0"/>
                    <a:pt x="150" y="32"/>
                  </a:cubicBezTo>
                  <a:cubicBezTo>
                    <a:pt x="163" y="50"/>
                    <a:pt x="173" y="66"/>
                    <a:pt x="142" y="124"/>
                  </a:cubicBezTo>
                  <a:cubicBezTo>
                    <a:pt x="111" y="183"/>
                    <a:pt x="114" y="214"/>
                    <a:pt x="114" y="214"/>
                  </a:cubicBezTo>
                  <a:cubicBezTo>
                    <a:pt x="87" y="208"/>
                    <a:pt x="87" y="208"/>
                    <a:pt x="87" y="208"/>
                  </a:cubicBezTo>
                  <a:cubicBezTo>
                    <a:pt x="60" y="214"/>
                    <a:pt x="60" y="214"/>
                    <a:pt x="60" y="214"/>
                  </a:cubicBezTo>
                  <a:cubicBezTo>
                    <a:pt x="60" y="214"/>
                    <a:pt x="63" y="183"/>
                    <a:pt x="32" y="124"/>
                  </a:cubicBezTo>
                  <a:cubicBezTo>
                    <a:pt x="0" y="66"/>
                    <a:pt x="11" y="50"/>
                    <a:pt x="24" y="32"/>
                  </a:cubicBezTo>
                  <a:close/>
                </a:path>
              </a:pathLst>
            </a:custGeom>
            <a:solidFill>
              <a:srgbClr val="FFCE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9" name="Freeform 33"/>
            <p:cNvSpPr/>
            <p:nvPr/>
          </p:nvSpPr>
          <p:spPr bwMode="auto">
            <a:xfrm>
              <a:off x="5465" y="858"/>
              <a:ext cx="138" cy="301"/>
            </a:xfrm>
            <a:custGeom>
              <a:gdLst>
                <a:gd fmla="*/ 37 w 58" name="T0"/>
                <a:gd fmla="*/ 124 h 127" name="T1"/>
                <a:gd fmla="*/ 40 w 58" name="T2"/>
                <a:gd fmla="*/ 60 h 127" name="T3"/>
                <a:gd fmla="*/ 47 w 58" name="T4"/>
                <a:gd fmla="*/ 35 h 127" name="T5"/>
                <a:gd fmla="*/ 52 w 58" name="T6"/>
                <a:gd fmla="*/ 17 h 127" name="T7"/>
                <a:gd fmla="*/ 50 w 58" name="T8"/>
                <a:gd fmla="*/ 8 h 127" name="T9"/>
                <a:gd fmla="*/ 41 w 58" name="T10"/>
                <a:gd fmla="*/ 8 h 127" name="T11"/>
                <a:gd fmla="*/ 36 w 58" name="T12"/>
                <a:gd fmla="*/ 18 h 127" name="T13"/>
                <a:gd fmla="*/ 38 w 58" name="T14"/>
                <a:gd fmla="*/ 16 h 127" name="T15"/>
                <a:gd fmla="*/ 38 w 58" name="T16"/>
                <a:gd fmla="*/ 13 h 127" name="T17"/>
                <a:gd fmla="*/ 36 w 58" name="T18"/>
                <a:gd fmla="*/ 6 h 127" name="T19"/>
                <a:gd fmla="*/ 26 w 58" name="T20"/>
                <a:gd fmla="*/ 7 h 127" name="T21"/>
                <a:gd fmla="*/ 20 w 58" name="T22"/>
                <a:gd fmla="*/ 16 h 127" name="T23"/>
                <a:gd fmla="*/ 22 w 58" name="T24"/>
                <a:gd fmla="*/ 16 h 127" name="T25"/>
                <a:gd fmla="*/ 22 w 58" name="T26"/>
                <a:gd fmla="*/ 11 h 127" name="T27"/>
                <a:gd fmla="*/ 11 w 58" name="T28"/>
                <a:gd fmla="*/ 8 h 127" name="T29"/>
                <a:gd fmla="*/ 6 w 58" name="T30"/>
                <a:gd fmla="*/ 29 h 127" name="T31"/>
                <a:gd fmla="*/ 13 w 58" name="T32"/>
                <a:gd fmla="*/ 52 h 127" name="T33"/>
                <a:gd fmla="*/ 20 w 58" name="T34"/>
                <a:gd fmla="*/ 123 h 127" name="T35"/>
                <a:gd fmla="*/ 15 w 58" name="T36"/>
                <a:gd fmla="*/ 123 h 127" name="T37"/>
                <a:gd fmla="*/ 11 w 58" name="T38"/>
                <a:gd fmla="*/ 60 h 127" name="T39"/>
                <a:gd fmla="*/ 1 w 58" name="T40"/>
                <a:gd fmla="*/ 23 h 127" name="T41"/>
                <a:gd fmla="*/ 7 w 58" name="T42"/>
                <a:gd fmla="*/ 6 h 127" name="T43"/>
                <a:gd fmla="*/ 24 w 58" name="T44"/>
                <a:gd fmla="*/ 5 h 127" name="T45"/>
                <a:gd fmla="*/ 22 w 58" name="T46"/>
                <a:gd fmla="*/ 21 h 127" name="T47"/>
                <a:gd fmla="*/ 17 w 58" name="T48"/>
                <a:gd fmla="*/ 11 h 127" name="T49"/>
                <a:gd fmla="*/ 32 w 58" name="T50"/>
                <a:gd fmla="*/ 0 h 127" name="T51"/>
                <a:gd fmla="*/ 42 w 58" name="T52"/>
                <a:gd fmla="*/ 14 h 127" name="T53"/>
                <a:gd fmla="*/ 39 w 58" name="T54"/>
                <a:gd fmla="*/ 22 h 127" name="T55"/>
                <a:gd fmla="*/ 32 w 58" name="T56"/>
                <a:gd fmla="*/ 20 h 127" name="T57"/>
                <a:gd fmla="*/ 40 w 58" name="T58"/>
                <a:gd fmla="*/ 3 h 127" name="T59"/>
                <a:gd fmla="*/ 55 w 58" name="T60"/>
                <a:gd fmla="*/ 7 h 127" name="T61"/>
                <a:gd fmla="*/ 55 w 58" name="T62"/>
                <a:gd fmla="*/ 23 h 127" name="T63"/>
                <a:gd fmla="*/ 41 w 58" name="T64"/>
                <a:gd fmla="*/ 71 h 127" name="T65"/>
                <a:gd fmla="*/ 41 w 58" name="T66"/>
                <a:gd fmla="*/ 123 h 127" name="T67"/>
                <a:gd fmla="*/ 37 w 58" name="T68"/>
                <a:gd fmla="*/ 124 h 127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27" w="57">
                  <a:moveTo>
                    <a:pt x="37" y="124"/>
                  </a:moveTo>
                  <a:cubicBezTo>
                    <a:pt x="32" y="103"/>
                    <a:pt x="34" y="81"/>
                    <a:pt x="40" y="60"/>
                  </a:cubicBezTo>
                  <a:cubicBezTo>
                    <a:pt x="42" y="51"/>
                    <a:pt x="45" y="43"/>
                    <a:pt x="47" y="35"/>
                  </a:cubicBezTo>
                  <a:cubicBezTo>
                    <a:pt x="49" y="29"/>
                    <a:pt x="52" y="23"/>
                    <a:pt x="52" y="17"/>
                  </a:cubicBezTo>
                  <a:cubicBezTo>
                    <a:pt x="53" y="14"/>
                    <a:pt x="52" y="10"/>
                    <a:pt x="50" y="8"/>
                  </a:cubicBezTo>
                  <a:cubicBezTo>
                    <a:pt x="48" y="5"/>
                    <a:pt x="44" y="6"/>
                    <a:pt x="41" y="8"/>
                  </a:cubicBezTo>
                  <a:cubicBezTo>
                    <a:pt x="38" y="10"/>
                    <a:pt x="36" y="14"/>
                    <a:pt x="36" y="18"/>
                  </a:cubicBezTo>
                  <a:cubicBezTo>
                    <a:pt x="36" y="19"/>
                    <a:pt x="38" y="16"/>
                    <a:pt x="38" y="16"/>
                  </a:cubicBezTo>
                  <a:cubicBezTo>
                    <a:pt x="38" y="15"/>
                    <a:pt x="38" y="14"/>
                    <a:pt x="38" y="13"/>
                  </a:cubicBezTo>
                  <a:cubicBezTo>
                    <a:pt x="38" y="10"/>
                    <a:pt x="38" y="8"/>
                    <a:pt x="36" y="6"/>
                  </a:cubicBezTo>
                  <a:cubicBezTo>
                    <a:pt x="34" y="3"/>
                    <a:pt x="29" y="5"/>
                    <a:pt x="26" y="7"/>
                  </a:cubicBezTo>
                  <a:cubicBezTo>
                    <a:pt x="23" y="9"/>
                    <a:pt x="20" y="12"/>
                    <a:pt x="20" y="16"/>
                  </a:cubicBezTo>
                  <a:cubicBezTo>
                    <a:pt x="20" y="18"/>
                    <a:pt x="21" y="16"/>
                    <a:pt x="22" y="16"/>
                  </a:cubicBezTo>
                  <a:cubicBezTo>
                    <a:pt x="23" y="14"/>
                    <a:pt x="23" y="12"/>
                    <a:pt x="22" y="11"/>
                  </a:cubicBezTo>
                  <a:cubicBezTo>
                    <a:pt x="20" y="5"/>
                    <a:pt x="15" y="5"/>
                    <a:pt x="11" y="8"/>
                  </a:cubicBezTo>
                  <a:cubicBezTo>
                    <a:pt x="4" y="14"/>
                    <a:pt x="4" y="22"/>
                    <a:pt x="6" y="29"/>
                  </a:cubicBezTo>
                  <a:cubicBezTo>
                    <a:pt x="8" y="37"/>
                    <a:pt x="10" y="44"/>
                    <a:pt x="13" y="52"/>
                  </a:cubicBezTo>
                  <a:cubicBezTo>
                    <a:pt x="19" y="75"/>
                    <a:pt x="22" y="98"/>
                    <a:pt x="20" y="123"/>
                  </a:cubicBezTo>
                  <a:cubicBezTo>
                    <a:pt x="19" y="125"/>
                    <a:pt x="15" y="125"/>
                    <a:pt x="15" y="123"/>
                  </a:cubicBezTo>
                  <a:cubicBezTo>
                    <a:pt x="17" y="101"/>
                    <a:pt x="16" y="80"/>
                    <a:pt x="11" y="60"/>
                  </a:cubicBezTo>
                  <a:cubicBezTo>
                    <a:pt x="7" y="48"/>
                    <a:pt x="2" y="36"/>
                    <a:pt x="1" y="23"/>
                  </a:cubicBezTo>
                  <a:cubicBezTo>
                    <a:pt x="0" y="17"/>
                    <a:pt x="3" y="11"/>
                    <a:pt x="7" y="6"/>
                  </a:cubicBezTo>
                  <a:cubicBezTo>
                    <a:pt x="12" y="1"/>
                    <a:pt x="19" y="0"/>
                    <a:pt x="24" y="5"/>
                  </a:cubicBezTo>
                  <a:cubicBezTo>
                    <a:pt x="27" y="10"/>
                    <a:pt x="29" y="18"/>
                    <a:pt x="22" y="21"/>
                  </a:cubicBezTo>
                  <a:cubicBezTo>
                    <a:pt x="16" y="23"/>
                    <a:pt x="15" y="15"/>
                    <a:pt x="17" y="11"/>
                  </a:cubicBezTo>
                  <a:cubicBezTo>
                    <a:pt x="19" y="5"/>
                    <a:pt x="26" y="1"/>
                    <a:pt x="32" y="0"/>
                  </a:cubicBezTo>
                  <a:cubicBezTo>
                    <a:pt x="39" y="0"/>
                    <a:pt x="43" y="7"/>
                    <a:pt x="42" y="14"/>
                  </a:cubicBezTo>
                  <a:cubicBezTo>
                    <a:pt x="42" y="16"/>
                    <a:pt x="41" y="20"/>
                    <a:pt x="39" y="22"/>
                  </a:cubicBezTo>
                  <a:cubicBezTo>
                    <a:pt x="36" y="23"/>
                    <a:pt x="33" y="23"/>
                    <a:pt x="32" y="20"/>
                  </a:cubicBezTo>
                  <a:cubicBezTo>
                    <a:pt x="30" y="13"/>
                    <a:pt x="35" y="7"/>
                    <a:pt x="40" y="3"/>
                  </a:cubicBezTo>
                  <a:cubicBezTo>
                    <a:pt x="46" y="0"/>
                    <a:pt x="52" y="2"/>
                    <a:pt x="55" y="7"/>
                  </a:cubicBezTo>
                  <a:cubicBezTo>
                    <a:pt x="58" y="12"/>
                    <a:pt x="57" y="18"/>
                    <a:pt x="55" y="23"/>
                  </a:cubicBezTo>
                  <a:cubicBezTo>
                    <a:pt x="51" y="40"/>
                    <a:pt x="45" y="55"/>
                    <a:pt x="41" y="71"/>
                  </a:cubicBezTo>
                  <a:cubicBezTo>
                    <a:pt x="38" y="88"/>
                    <a:pt x="37" y="106"/>
                    <a:pt x="41" y="123"/>
                  </a:cubicBezTo>
                  <a:cubicBezTo>
                    <a:pt x="42" y="126"/>
                    <a:pt x="38" y="127"/>
                    <a:pt x="37" y="1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0" name="Freeform 34"/>
            <p:cNvSpPr/>
            <p:nvPr/>
          </p:nvSpPr>
          <p:spPr bwMode="auto">
            <a:xfrm>
              <a:off x="5364" y="702"/>
              <a:ext cx="125" cy="156"/>
            </a:xfrm>
            <a:custGeom>
              <a:gdLst>
                <a:gd fmla="*/ 15 w 53" name="T0"/>
                <a:gd fmla="*/ 22 h 66" name="T1"/>
                <a:gd fmla="*/ 11 w 53" name="T2"/>
                <a:gd fmla="*/ 65 h 66" name="T3"/>
                <a:gd fmla="*/ 23 w 53" name="T4"/>
                <a:gd fmla="*/ 28 h 66" name="T5"/>
                <a:gd fmla="*/ 52 w 53" name="T6"/>
                <a:gd fmla="*/ 3 h 66" name="T7"/>
                <a:gd fmla="*/ 15 w 53" name="T8"/>
                <a:gd fmla="*/ 22 h 6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6" w="52">
                  <a:moveTo>
                    <a:pt x="15" y="22"/>
                  </a:moveTo>
                  <a:cubicBezTo>
                    <a:pt x="0" y="44"/>
                    <a:pt x="8" y="66"/>
                    <a:pt x="11" y="65"/>
                  </a:cubicBezTo>
                  <a:cubicBezTo>
                    <a:pt x="14" y="64"/>
                    <a:pt x="12" y="45"/>
                    <a:pt x="23" y="28"/>
                  </a:cubicBezTo>
                  <a:cubicBezTo>
                    <a:pt x="34" y="11"/>
                    <a:pt x="53" y="6"/>
                    <a:pt x="52" y="3"/>
                  </a:cubicBezTo>
                  <a:cubicBezTo>
                    <a:pt x="53" y="0"/>
                    <a:pt x="29" y="1"/>
                    <a:pt x="15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1" name="Freeform 35"/>
            <p:cNvSpPr/>
            <p:nvPr/>
          </p:nvSpPr>
          <p:spPr bwMode="auto">
            <a:xfrm>
              <a:off x="5387" y="865"/>
              <a:ext cx="17" cy="33"/>
            </a:xfrm>
            <a:custGeom>
              <a:gdLst>
                <a:gd fmla="*/ 1 w 7" name="T0"/>
                <a:gd fmla="*/ 8 h 14" name="T1"/>
                <a:gd fmla="*/ 5 w 7" name="T2"/>
                <a:gd fmla="*/ 13 h 14" name="T3"/>
                <a:gd fmla="*/ 6 w 7" name="T4"/>
                <a:gd fmla="*/ 6 h 14" name="T5"/>
                <a:gd fmla="*/ 2 w 7" name="T6"/>
                <a:gd fmla="*/ 1 h 14" name="T7"/>
                <a:gd fmla="*/ 1 w 7" name="T8"/>
                <a:gd fmla="*/ 8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7">
                  <a:moveTo>
                    <a:pt x="1" y="8"/>
                  </a:moveTo>
                  <a:cubicBezTo>
                    <a:pt x="2" y="11"/>
                    <a:pt x="3" y="14"/>
                    <a:pt x="5" y="13"/>
                  </a:cubicBezTo>
                  <a:cubicBezTo>
                    <a:pt x="6" y="13"/>
                    <a:pt x="7" y="10"/>
                    <a:pt x="6" y="6"/>
                  </a:cubicBezTo>
                  <a:cubicBezTo>
                    <a:pt x="5" y="3"/>
                    <a:pt x="3" y="0"/>
                    <a:pt x="2" y="1"/>
                  </a:cubicBezTo>
                  <a:cubicBezTo>
                    <a:pt x="0" y="1"/>
                    <a:pt x="0" y="4"/>
                    <a:pt x="1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2" name="Freeform 36"/>
            <p:cNvSpPr/>
            <p:nvPr/>
          </p:nvSpPr>
          <p:spPr bwMode="auto">
            <a:xfrm>
              <a:off x="5423" y="1140"/>
              <a:ext cx="218" cy="54"/>
            </a:xfrm>
            <a:custGeom>
              <a:gdLst>
                <a:gd fmla="*/ 0 w 92" name="T0"/>
                <a:gd fmla="*/ 12 h 23" name="T1"/>
                <a:gd fmla="*/ 11 w 92" name="T2"/>
                <a:gd fmla="*/ 23 h 23" name="T3"/>
                <a:gd fmla="*/ 81 w 92" name="T4"/>
                <a:gd fmla="*/ 23 h 23" name="T5"/>
                <a:gd fmla="*/ 92 w 92" name="T6"/>
                <a:gd fmla="*/ 12 h 23" name="T7"/>
                <a:gd fmla="*/ 92 w 92" name="T8"/>
                <a:gd fmla="*/ 12 h 23" name="T9"/>
                <a:gd fmla="*/ 81 w 92" name="T10"/>
                <a:gd fmla="*/ 0 h 23" name="T11"/>
                <a:gd fmla="*/ 11 w 92" name="T12"/>
                <a:gd fmla="*/ 0 h 23" name="T13"/>
                <a:gd fmla="*/ 0 w 92" name="T14"/>
                <a:gd fmla="*/ 12 h 2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3" w="92">
                  <a:moveTo>
                    <a:pt x="0" y="12"/>
                  </a:moveTo>
                  <a:cubicBezTo>
                    <a:pt x="0" y="18"/>
                    <a:pt x="5" y="23"/>
                    <a:pt x="11" y="23"/>
                  </a:cubicBezTo>
                  <a:cubicBezTo>
                    <a:pt x="81" y="23"/>
                    <a:pt x="81" y="23"/>
                    <a:pt x="81" y="23"/>
                  </a:cubicBezTo>
                  <a:cubicBezTo>
                    <a:pt x="87" y="23"/>
                    <a:pt x="92" y="18"/>
                    <a:pt x="92" y="12"/>
                  </a:cubicBezTo>
                  <a:cubicBezTo>
                    <a:pt x="92" y="12"/>
                    <a:pt x="92" y="12"/>
                    <a:pt x="92" y="12"/>
                  </a:cubicBezTo>
                  <a:cubicBezTo>
                    <a:pt x="92" y="6"/>
                    <a:pt x="87" y="0"/>
                    <a:pt x="8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2"/>
                  </a:cubicBez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3" name="Freeform 37"/>
            <p:cNvSpPr/>
            <p:nvPr/>
          </p:nvSpPr>
          <p:spPr bwMode="auto">
            <a:xfrm>
              <a:off x="5437" y="1194"/>
              <a:ext cx="190" cy="54"/>
            </a:xfrm>
            <a:custGeom>
              <a:gdLst>
                <a:gd fmla="*/ 0 w 80" name="T0"/>
                <a:gd fmla="*/ 12 h 23" name="T1"/>
                <a:gd fmla="*/ 11 w 80" name="T2"/>
                <a:gd fmla="*/ 23 h 23" name="T3"/>
                <a:gd fmla="*/ 69 w 80" name="T4"/>
                <a:gd fmla="*/ 23 h 23" name="T5"/>
                <a:gd fmla="*/ 80 w 80" name="T6"/>
                <a:gd fmla="*/ 12 h 23" name="T7"/>
                <a:gd fmla="*/ 80 w 80" name="T8"/>
                <a:gd fmla="*/ 12 h 23" name="T9"/>
                <a:gd fmla="*/ 69 w 80" name="T10"/>
                <a:gd fmla="*/ 0 h 23" name="T11"/>
                <a:gd fmla="*/ 11 w 80" name="T12"/>
                <a:gd fmla="*/ 0 h 23" name="T13"/>
                <a:gd fmla="*/ 0 w 80" name="T14"/>
                <a:gd fmla="*/ 12 h 2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3" w="80">
                  <a:moveTo>
                    <a:pt x="0" y="12"/>
                  </a:moveTo>
                  <a:cubicBezTo>
                    <a:pt x="0" y="18"/>
                    <a:pt x="5" y="23"/>
                    <a:pt x="11" y="23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75" y="23"/>
                    <a:pt x="80" y="18"/>
                    <a:pt x="80" y="12"/>
                  </a:cubicBezTo>
                  <a:cubicBezTo>
                    <a:pt x="80" y="12"/>
                    <a:pt x="80" y="12"/>
                    <a:pt x="80" y="12"/>
                  </a:cubicBezTo>
                  <a:cubicBezTo>
                    <a:pt x="80" y="6"/>
                    <a:pt x="75" y="0"/>
                    <a:pt x="6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2"/>
                  </a:cubicBez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4" name="Freeform 38"/>
            <p:cNvSpPr/>
            <p:nvPr/>
          </p:nvSpPr>
          <p:spPr bwMode="auto">
            <a:xfrm>
              <a:off x="5451" y="1248"/>
              <a:ext cx="161" cy="55"/>
            </a:xfrm>
            <a:custGeom>
              <a:gdLst>
                <a:gd fmla="*/ 0 w 68" name="T0"/>
                <a:gd fmla="*/ 12 h 23" name="T1"/>
                <a:gd fmla="*/ 11 w 68" name="T2"/>
                <a:gd fmla="*/ 23 h 23" name="T3"/>
                <a:gd fmla="*/ 57 w 68" name="T4"/>
                <a:gd fmla="*/ 23 h 23" name="T5"/>
                <a:gd fmla="*/ 68 w 68" name="T6"/>
                <a:gd fmla="*/ 12 h 23" name="T7"/>
                <a:gd fmla="*/ 68 w 68" name="T8"/>
                <a:gd fmla="*/ 12 h 23" name="T9"/>
                <a:gd fmla="*/ 57 w 68" name="T10"/>
                <a:gd fmla="*/ 0 h 23" name="T11"/>
                <a:gd fmla="*/ 11 w 68" name="T12"/>
                <a:gd fmla="*/ 0 h 23" name="T13"/>
                <a:gd fmla="*/ 0 w 68" name="T14"/>
                <a:gd fmla="*/ 12 h 2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3" w="68">
                  <a:moveTo>
                    <a:pt x="0" y="12"/>
                  </a:moveTo>
                  <a:cubicBezTo>
                    <a:pt x="0" y="18"/>
                    <a:pt x="5" y="23"/>
                    <a:pt x="11" y="23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63" y="23"/>
                    <a:pt x="68" y="18"/>
                    <a:pt x="68" y="12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8" y="6"/>
                    <a:pt x="63" y="0"/>
                    <a:pt x="5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6"/>
                    <a:pt x="0" y="12"/>
                  </a:cubicBez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5" name="Freeform 39"/>
            <p:cNvSpPr/>
            <p:nvPr/>
          </p:nvSpPr>
          <p:spPr bwMode="auto">
            <a:xfrm>
              <a:off x="5477" y="1303"/>
              <a:ext cx="109" cy="57"/>
            </a:xfrm>
            <a:custGeom>
              <a:gdLst>
                <a:gd fmla="*/ 46 w 46" name="T0"/>
                <a:gd fmla="*/ 0 h 24" name="T1"/>
                <a:gd fmla="*/ 46 w 46" name="T2"/>
                <a:gd fmla="*/ 0 h 24" name="T3"/>
                <a:gd fmla="*/ 23 w 46" name="T4"/>
                <a:gd fmla="*/ 24 h 24" name="T5"/>
                <a:gd fmla="*/ 0 w 46" name="T6"/>
                <a:gd fmla="*/ 0 h 24" name="T7"/>
                <a:gd fmla="*/ 0 w 46" name="T8"/>
                <a:gd fmla="*/ 0 h 24" name="T9"/>
                <a:gd fmla="*/ 46 w 46" name="T10"/>
                <a:gd fmla="*/ 0 h 2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4" w="46">
                  <a:moveTo>
                    <a:pt x="46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13"/>
                    <a:pt x="36" y="24"/>
                    <a:pt x="23" y="24"/>
                  </a:cubicBezTo>
                  <a:cubicBezTo>
                    <a:pt x="10" y="24"/>
                    <a:pt x="0" y="1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6" name="Freeform 40"/>
            <p:cNvSpPr/>
            <p:nvPr/>
          </p:nvSpPr>
          <p:spPr bwMode="auto">
            <a:xfrm>
              <a:off x="5428" y="1185"/>
              <a:ext cx="206" cy="9"/>
            </a:xfrm>
            <a:custGeom>
              <a:gdLst>
                <a:gd fmla="*/ 87 w 87" name="T0"/>
                <a:gd fmla="*/ 0 h 4" name="T1"/>
                <a:gd fmla="*/ 79 w 87" name="T2"/>
                <a:gd fmla="*/ 4 h 4" name="T3"/>
                <a:gd fmla="*/ 9 w 87" name="T4"/>
                <a:gd fmla="*/ 4 h 4" name="T5"/>
                <a:gd fmla="*/ 0 w 87" name="T6"/>
                <a:gd fmla="*/ 0 h 4" name="T7"/>
                <a:gd fmla="*/ 87 w 87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87">
                  <a:moveTo>
                    <a:pt x="87" y="0"/>
                  </a:moveTo>
                  <a:cubicBezTo>
                    <a:pt x="85" y="3"/>
                    <a:pt x="82" y="4"/>
                    <a:pt x="7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6" y="4"/>
                    <a:pt x="2" y="3"/>
                    <a:pt x="0" y="0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7" name="Freeform 41"/>
            <p:cNvSpPr/>
            <p:nvPr/>
          </p:nvSpPr>
          <p:spPr bwMode="auto">
            <a:xfrm>
              <a:off x="5442" y="1239"/>
              <a:ext cx="177" cy="9"/>
            </a:xfrm>
            <a:custGeom>
              <a:gdLst>
                <a:gd fmla="*/ 75 w 75" name="T0"/>
                <a:gd fmla="*/ 0 h 4" name="T1"/>
                <a:gd fmla="*/ 67 w 75" name="T2"/>
                <a:gd fmla="*/ 4 h 4" name="T3"/>
                <a:gd fmla="*/ 9 w 75" name="T4"/>
                <a:gd fmla="*/ 4 h 4" name="T5"/>
                <a:gd fmla="*/ 0 w 75" name="T6"/>
                <a:gd fmla="*/ 0 h 4" name="T7"/>
                <a:gd fmla="*/ 75 w 75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75">
                  <a:moveTo>
                    <a:pt x="75" y="0"/>
                  </a:moveTo>
                  <a:cubicBezTo>
                    <a:pt x="73" y="3"/>
                    <a:pt x="70" y="4"/>
                    <a:pt x="67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6" y="4"/>
                    <a:pt x="2" y="3"/>
                    <a:pt x="0" y="0"/>
                  </a:cubicBezTo>
                  <a:lnTo>
                    <a:pt x="75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8" name="Freeform 42"/>
            <p:cNvSpPr/>
            <p:nvPr/>
          </p:nvSpPr>
          <p:spPr bwMode="auto">
            <a:xfrm>
              <a:off x="5456" y="1293"/>
              <a:ext cx="149" cy="10"/>
            </a:xfrm>
            <a:custGeom>
              <a:gdLst>
                <a:gd fmla="*/ 63 w 63" name="T0"/>
                <a:gd fmla="*/ 0 h 4" name="T1"/>
                <a:gd fmla="*/ 55 w 63" name="T2"/>
                <a:gd fmla="*/ 4 h 4" name="T3"/>
                <a:gd fmla="*/ 9 w 63" name="T4"/>
                <a:gd fmla="*/ 4 h 4" name="T5"/>
                <a:gd fmla="*/ 0 w 63" name="T6"/>
                <a:gd fmla="*/ 0 h 4" name="T7"/>
                <a:gd fmla="*/ 63 w 63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62">
                  <a:moveTo>
                    <a:pt x="63" y="0"/>
                  </a:moveTo>
                  <a:cubicBezTo>
                    <a:pt x="61" y="3"/>
                    <a:pt x="58" y="4"/>
                    <a:pt x="55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6" y="4"/>
                    <a:pt x="3" y="3"/>
                    <a:pt x="0" y="0"/>
                  </a:cubicBezTo>
                  <a:lnTo>
                    <a:pt x="63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3633939" y="2693195"/>
            <a:ext cx="11239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zh-CN" b="0" baseline="0" cap="none" i="0" kumimoji="0" lang="en-US" normalizeH="0" strike="noStrike" sz="8000" u="none">
                <a:ln>
                  <a:noFill/>
                </a:ln>
                <a:solidFill>
                  <a:srgbClr val="12303F"/>
                </a:solidFill>
                <a:effectLst/>
                <a:latin charset="0" pitchFamily="2" typeface="Bebas"/>
              </a:rPr>
              <a:t>05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301660" y="3870890"/>
            <a:ext cx="2797175" cy="65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0" baseline="0" cap="none" i="0" kumimoji="0" lang="zh-CN" normalizeH="0" strike="noStrike" sz="43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薪酬福利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8" nodeType="afterEffect" presetClass="entr" presetID="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40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" name="椭圆 73"/>
          <p:cNvSpPr/>
          <p:nvPr/>
        </p:nvSpPr>
        <p:spPr>
          <a:xfrm>
            <a:off x="3510579" y="1281731"/>
            <a:ext cx="5377216" cy="53772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 sz="1400">
              <a:latin charset="-122" pitchFamily="34" typeface="微软雅黑"/>
              <a:ea charset="-122" pitchFamily="34" typeface="微软雅黑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709333" y="3668889"/>
            <a:ext cx="2810933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type="none"/>
            <a:tailEnd len="lg" type="stealth" w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041284" y="3092412"/>
            <a:ext cx="2797175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0" baseline="0" cap="none" i="0" kumimoji="0" lang="zh-CN" normalizeH="0" strike="noStrike" sz="36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基本薪酬</a:t>
            </a: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6852568" y="3804356"/>
            <a:ext cx="2810933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len="med" type="stealth" w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9201957" y="3950995"/>
            <a:ext cx="2797175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0" baseline="0" cap="none" i="0" kumimoji="0" lang="zh-CN" normalizeH="0" strike="noStrike" sz="36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工作补贴</a:t>
            </a: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6344356" y="3251201"/>
            <a:ext cx="3881516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  <a:headEnd len="med" type="stealth" w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9392964" y="2661786"/>
            <a:ext cx="2797175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0" baseline="0" cap="none" i="0" kumimoji="0" lang="zh-CN" normalizeH="0" strike="noStrike" sz="36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年终奖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861790" y="1037395"/>
            <a:ext cx="4070573" cy="65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i="0" kumimoji="0" lang="zh-CN" normalizeH="0" strike="noStrike" sz="43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我们的报酬……</a:t>
            </a:r>
          </a:p>
        </p:txBody>
      </p:sp>
      <p:grpSp>
        <p:nvGrpSpPr>
          <p:cNvPr id="16" name="Group 91"/>
          <p:cNvGrpSpPr>
            <a:grpSpLocks noChangeAspect="1"/>
          </p:cNvGrpSpPr>
          <p:nvPr/>
        </p:nvGrpSpPr>
        <p:grpSpPr>
          <a:xfrm>
            <a:off x="4932363" y="1793876"/>
            <a:ext cx="3519487" cy="3914775"/>
            <a:chOff x="4993" y="952"/>
            <a:chExt cx="2217" cy="2466"/>
          </a:xfrm>
        </p:grpSpPr>
        <p:sp>
          <p:nvSpPr>
            <p:cNvPr id="17" name="Oval 92"/>
            <p:cNvSpPr>
              <a:spLocks noChangeArrowheads="1"/>
            </p:cNvSpPr>
            <p:nvPr/>
          </p:nvSpPr>
          <p:spPr bwMode="auto">
            <a:xfrm>
              <a:off x="5895" y="3323"/>
              <a:ext cx="1225" cy="43"/>
            </a:xfrm>
            <a:prstGeom prst="ellipse">
              <a:avLst/>
            </a:prstGeom>
            <a:solidFill>
              <a:srgbClr val="A09F9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" name="Freeform 93"/>
            <p:cNvSpPr/>
            <p:nvPr/>
          </p:nvSpPr>
          <p:spPr bwMode="auto">
            <a:xfrm>
              <a:off x="6455" y="1483"/>
              <a:ext cx="21" cy="37"/>
            </a:xfrm>
            <a:custGeom>
              <a:gdLst>
                <a:gd fmla="*/ 8 w 9" name="T0"/>
                <a:gd fmla="*/ 4 h 16" name="T1"/>
                <a:gd fmla="*/ 6 w 9" name="T2"/>
                <a:gd fmla="*/ 2 h 16" name="T3"/>
                <a:gd fmla="*/ 0 w 9" name="T4"/>
                <a:gd fmla="*/ 0 h 16" name="T5"/>
                <a:gd fmla="*/ 0 w 9" name="T6"/>
                <a:gd fmla="*/ 16 h 16" name="T7"/>
                <a:gd fmla="*/ 8 w 9" name="T8"/>
                <a:gd fmla="*/ 11 h 16" name="T9"/>
                <a:gd fmla="*/ 9 w 9" name="T10"/>
                <a:gd fmla="*/ 6 h 16" name="T11"/>
                <a:gd fmla="*/ 8 w 9" name="T12"/>
                <a:gd fmla="*/ 4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9">
                  <a:moveTo>
                    <a:pt x="8" y="4"/>
                  </a:moveTo>
                  <a:cubicBezTo>
                    <a:pt x="7" y="3"/>
                    <a:pt x="6" y="2"/>
                    <a:pt x="6" y="2"/>
                  </a:cubicBezTo>
                  <a:cubicBezTo>
                    <a:pt x="4" y="1"/>
                    <a:pt x="2" y="0"/>
                    <a:pt x="0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3" y="15"/>
                    <a:pt x="7" y="14"/>
                    <a:pt x="8" y="11"/>
                  </a:cubicBezTo>
                  <a:cubicBezTo>
                    <a:pt x="9" y="10"/>
                    <a:pt x="9" y="8"/>
                    <a:pt x="9" y="6"/>
                  </a:cubicBezTo>
                  <a:cubicBezTo>
                    <a:pt x="9" y="5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C89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" name="Freeform 94"/>
            <p:cNvSpPr/>
            <p:nvPr/>
          </p:nvSpPr>
          <p:spPr bwMode="auto">
            <a:xfrm flipH="1">
              <a:off x="6473" y="1509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" name="Freeform 95"/>
            <p:cNvSpPr/>
            <p:nvPr/>
          </p:nvSpPr>
          <p:spPr bwMode="auto">
            <a:xfrm>
              <a:off x="6414" y="1421"/>
              <a:ext cx="19" cy="35"/>
            </a:xfrm>
            <a:custGeom>
              <a:gdLst>
                <a:gd fmla="*/ 1 w 8" name="T0"/>
                <a:gd fmla="*/ 4 h 15" name="T1"/>
                <a:gd fmla="*/ 0 w 8" name="T2"/>
                <a:gd fmla="*/ 7 h 15" name="T3"/>
                <a:gd fmla="*/ 0 w 8" name="T4"/>
                <a:gd fmla="*/ 10 h 15" name="T5"/>
                <a:gd fmla="*/ 2 w 8" name="T6"/>
                <a:gd fmla="*/ 12 h 15" name="T7"/>
                <a:gd fmla="*/ 5 w 8" name="T8"/>
                <a:gd fmla="*/ 14 h 15" name="T9"/>
                <a:gd fmla="*/ 8 w 8" name="T10"/>
                <a:gd fmla="*/ 15 h 15" name="T11"/>
                <a:gd fmla="*/ 8 w 8" name="T12"/>
                <a:gd fmla="*/ 0 h 15" name="T13"/>
                <a:gd fmla="*/ 1 w 8" name="T14"/>
                <a:gd fmla="*/ 4 h 1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5" w="8">
                  <a:moveTo>
                    <a:pt x="1" y="4"/>
                  </a:moveTo>
                  <a:cubicBezTo>
                    <a:pt x="0" y="5"/>
                    <a:pt x="0" y="6"/>
                    <a:pt x="0" y="7"/>
                  </a:cubicBezTo>
                  <a:cubicBezTo>
                    <a:pt x="0" y="8"/>
                    <a:pt x="0" y="9"/>
                    <a:pt x="0" y="10"/>
                  </a:cubicBezTo>
                  <a:cubicBezTo>
                    <a:pt x="1" y="11"/>
                    <a:pt x="1" y="12"/>
                    <a:pt x="2" y="12"/>
                  </a:cubicBezTo>
                  <a:cubicBezTo>
                    <a:pt x="3" y="13"/>
                    <a:pt x="4" y="13"/>
                    <a:pt x="5" y="14"/>
                  </a:cubicBezTo>
                  <a:cubicBezTo>
                    <a:pt x="6" y="14"/>
                    <a:pt x="7" y="14"/>
                    <a:pt x="8" y="1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1"/>
                    <a:pt x="2" y="2"/>
                    <a:pt x="1" y="4"/>
                  </a:cubicBezTo>
                  <a:close/>
                </a:path>
              </a:pathLst>
            </a:custGeom>
            <a:solidFill>
              <a:srgbClr val="C89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" name="Freeform 96"/>
            <p:cNvSpPr/>
            <p:nvPr/>
          </p:nvSpPr>
          <p:spPr bwMode="auto">
            <a:xfrm>
              <a:off x="6473" y="1509"/>
              <a:ext cx="3" cy="0"/>
            </a:xfrm>
            <a:custGeom>
              <a:gdLst>
                <a:gd fmla="*/ 3 w 3" name="T0"/>
                <a:gd fmla="*/ 0 w 3" name="T1"/>
                <a:gd fmla="*/ 3 w 3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3">
                  <a:moveTo>
                    <a:pt x="3" y="0"/>
                  </a:move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" name="Freeform 97"/>
            <p:cNvSpPr>
              <a:spLocks noEditPoints="1"/>
            </p:cNvSpPr>
            <p:nvPr/>
          </p:nvSpPr>
          <p:spPr bwMode="auto">
            <a:xfrm>
              <a:off x="6156" y="1198"/>
              <a:ext cx="609" cy="460"/>
            </a:xfrm>
            <a:custGeom>
              <a:gdLst>
                <a:gd fmla="*/ 131 w 257" name="T0"/>
                <a:gd fmla="*/ 44 h 194" name="T1"/>
                <a:gd fmla="*/ 148 w 257" name="T2"/>
                <a:gd fmla="*/ 6 h 194" name="T3"/>
                <a:gd fmla="*/ 117 w 257" name="T4"/>
                <a:gd fmla="*/ 12 h 194" name="T5"/>
                <a:gd fmla="*/ 87 w 257" name="T6"/>
                <a:gd fmla="*/ 7 h 194" name="T7"/>
                <a:gd fmla="*/ 106 w 257" name="T8"/>
                <a:gd fmla="*/ 45 h 194" name="T9"/>
                <a:gd fmla="*/ 108 w 257" name="T10"/>
                <a:gd fmla="*/ 183 h 194" name="T11"/>
                <a:gd fmla="*/ 131 w 257" name="T12"/>
                <a:gd fmla="*/ 44 h 194" name="T13"/>
                <a:gd fmla="*/ 144 w 257" name="T14"/>
                <a:gd fmla="*/ 130 h 194" name="T15"/>
                <a:gd fmla="*/ 138 w 257" name="T16"/>
                <a:gd fmla="*/ 140 h 194" name="T17"/>
                <a:gd fmla="*/ 126 w 257" name="T18"/>
                <a:gd fmla="*/ 145 h 194" name="T19"/>
                <a:gd fmla="*/ 126 w 257" name="T20"/>
                <a:gd fmla="*/ 149 h 194" name="T21"/>
                <a:gd fmla="*/ 124 w 257" name="T22"/>
                <a:gd fmla="*/ 153 h 194" name="T23"/>
                <a:gd fmla="*/ 119 w 257" name="T24"/>
                <a:gd fmla="*/ 153 h 194" name="T25"/>
                <a:gd fmla="*/ 117 w 257" name="T26"/>
                <a:gd fmla="*/ 149 h 194" name="T27"/>
                <a:gd fmla="*/ 117 w 257" name="T28"/>
                <a:gd fmla="*/ 144 h 194" name="T29"/>
                <a:gd fmla="*/ 115 w 257" name="T30"/>
                <a:gd fmla="*/ 144 h 194" name="T31"/>
                <a:gd fmla="*/ 104 w 257" name="T32"/>
                <a:gd fmla="*/ 137 h 194" name="T33"/>
                <a:gd fmla="*/ 100 w 257" name="T34"/>
                <a:gd fmla="*/ 132 h 194" name="T35"/>
                <a:gd fmla="*/ 100 w 257" name="T36"/>
                <a:gd fmla="*/ 130 h 194" name="T37"/>
                <a:gd fmla="*/ 100 w 257" name="T38"/>
                <a:gd fmla="*/ 129 h 194" name="T39"/>
                <a:gd fmla="*/ 100 w 257" name="T40"/>
                <a:gd fmla="*/ 126 h 194" name="T41"/>
                <a:gd fmla="*/ 104 w 257" name="T42"/>
                <a:gd fmla="*/ 124 h 194" name="T43"/>
                <a:gd fmla="*/ 108 w 257" name="T44"/>
                <a:gd fmla="*/ 127 h 194" name="T45"/>
                <a:gd fmla="*/ 109 w 257" name="T46"/>
                <a:gd fmla="*/ 128 h 194" name="T47"/>
                <a:gd fmla="*/ 109 w 257" name="T48"/>
                <a:gd fmla="*/ 130 h 194" name="T49"/>
                <a:gd fmla="*/ 111 w 257" name="T50"/>
                <a:gd fmla="*/ 132 h 194" name="T51"/>
                <a:gd fmla="*/ 117 w 257" name="T52"/>
                <a:gd fmla="*/ 135 h 194" name="T53"/>
                <a:gd fmla="*/ 117 w 257" name="T54"/>
                <a:gd fmla="*/ 118 h 194" name="T55"/>
                <a:gd fmla="*/ 105 w 257" name="T56"/>
                <a:gd fmla="*/ 113 h 194" name="T57"/>
                <a:gd fmla="*/ 101 w 257" name="T58"/>
                <a:gd fmla="*/ 108 h 194" name="T59"/>
                <a:gd fmla="*/ 100 w 257" name="T60"/>
                <a:gd fmla="*/ 102 h 194" name="T61"/>
                <a:gd fmla="*/ 101 w 257" name="T62"/>
                <a:gd fmla="*/ 96 h 194" name="T63"/>
                <a:gd fmla="*/ 105 w 257" name="T64"/>
                <a:gd fmla="*/ 91 h 194" name="T65"/>
                <a:gd fmla="*/ 117 w 257" name="T66"/>
                <a:gd fmla="*/ 85 h 194" name="T67"/>
                <a:gd fmla="*/ 117 w 257" name="T68"/>
                <a:gd fmla="*/ 81 h 194" name="T69"/>
                <a:gd fmla="*/ 118 w 257" name="T70"/>
                <a:gd fmla="*/ 77 h 194" name="T71"/>
                <a:gd fmla="*/ 123 w 257" name="T72"/>
                <a:gd fmla="*/ 77 h 194" name="T73"/>
                <a:gd fmla="*/ 126 w 257" name="T74"/>
                <a:gd fmla="*/ 81 h 194" name="T75"/>
                <a:gd fmla="*/ 126 w 257" name="T76"/>
                <a:gd fmla="*/ 85 h 194" name="T77"/>
                <a:gd fmla="*/ 127 w 257" name="T78"/>
                <a:gd fmla="*/ 86 h 194" name="T79"/>
                <a:gd fmla="*/ 139 w 257" name="T80"/>
                <a:gd fmla="*/ 91 h 194" name="T81"/>
                <a:gd fmla="*/ 142 w 257" name="T82"/>
                <a:gd fmla="*/ 96 h 194" name="T83"/>
                <a:gd fmla="*/ 143 w 257" name="T84"/>
                <a:gd fmla="*/ 98 h 194" name="T85"/>
                <a:gd fmla="*/ 143 w 257" name="T86"/>
                <a:gd fmla="*/ 99 h 194" name="T87"/>
                <a:gd fmla="*/ 143 w 257" name="T88"/>
                <a:gd fmla="*/ 102 h 194" name="T89"/>
                <a:gd fmla="*/ 139 w 257" name="T90"/>
                <a:gd fmla="*/ 104 h 194" name="T91"/>
                <a:gd fmla="*/ 135 w 257" name="T92"/>
                <a:gd fmla="*/ 102 h 194" name="T93"/>
                <a:gd fmla="*/ 134 w 257" name="T94"/>
                <a:gd fmla="*/ 100 h 194" name="T95"/>
                <a:gd fmla="*/ 134 w 257" name="T96"/>
                <a:gd fmla="*/ 99 h 194" name="T97"/>
                <a:gd fmla="*/ 132 w 257" name="T98"/>
                <a:gd fmla="*/ 97 h 194" name="T99"/>
                <a:gd fmla="*/ 126 w 257" name="T100"/>
                <a:gd fmla="*/ 94 h 194" name="T101"/>
                <a:gd fmla="*/ 126 w 257" name="T102"/>
                <a:gd fmla="*/ 111 h 194" name="T103"/>
                <a:gd fmla="*/ 133 w 257" name="T104"/>
                <a:gd fmla="*/ 113 h 194" name="T105"/>
                <a:gd fmla="*/ 142 w 257" name="T106"/>
                <a:gd fmla="*/ 120 h 194" name="T107"/>
                <a:gd fmla="*/ 142 w 257" name="T108"/>
                <a:gd fmla="*/ 120 h 194" name="T109"/>
                <a:gd fmla="*/ 142 w 257" name="T110"/>
                <a:gd fmla="*/ 120 h 194" name="T111"/>
                <a:gd fmla="*/ 144 w 257" name="T112"/>
                <a:gd fmla="*/ 130 h 194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194" w="257">
                  <a:moveTo>
                    <a:pt x="131" y="44"/>
                  </a:moveTo>
                  <a:cubicBezTo>
                    <a:pt x="145" y="33"/>
                    <a:pt x="154" y="7"/>
                    <a:pt x="148" y="6"/>
                  </a:cubicBezTo>
                  <a:cubicBezTo>
                    <a:pt x="141" y="4"/>
                    <a:pt x="125" y="11"/>
                    <a:pt x="117" y="12"/>
                  </a:cubicBezTo>
                  <a:cubicBezTo>
                    <a:pt x="106" y="13"/>
                    <a:pt x="94" y="0"/>
                    <a:pt x="87" y="7"/>
                  </a:cubicBezTo>
                  <a:cubicBezTo>
                    <a:pt x="82" y="14"/>
                    <a:pt x="91" y="35"/>
                    <a:pt x="106" y="45"/>
                  </a:cubicBezTo>
                  <a:cubicBezTo>
                    <a:pt x="62" y="67"/>
                    <a:pt x="0" y="175"/>
                    <a:pt x="108" y="183"/>
                  </a:cubicBezTo>
                  <a:cubicBezTo>
                    <a:pt x="257" y="194"/>
                    <a:pt x="182" y="65"/>
                    <a:pt x="131" y="44"/>
                  </a:cubicBezTo>
                  <a:close/>
                  <a:moveTo>
                    <a:pt x="144" y="130"/>
                  </a:moveTo>
                  <a:cubicBezTo>
                    <a:pt x="144" y="134"/>
                    <a:pt x="141" y="138"/>
                    <a:pt x="138" y="140"/>
                  </a:cubicBezTo>
                  <a:cubicBezTo>
                    <a:pt x="134" y="143"/>
                    <a:pt x="130" y="144"/>
                    <a:pt x="126" y="145"/>
                  </a:cubicBezTo>
                  <a:cubicBezTo>
                    <a:pt x="126" y="149"/>
                    <a:pt x="126" y="149"/>
                    <a:pt x="126" y="149"/>
                  </a:cubicBezTo>
                  <a:cubicBezTo>
                    <a:pt x="126" y="151"/>
                    <a:pt x="125" y="152"/>
                    <a:pt x="124" y="153"/>
                  </a:cubicBezTo>
                  <a:cubicBezTo>
                    <a:pt x="123" y="154"/>
                    <a:pt x="121" y="154"/>
                    <a:pt x="119" y="153"/>
                  </a:cubicBezTo>
                  <a:cubicBezTo>
                    <a:pt x="118" y="153"/>
                    <a:pt x="117" y="151"/>
                    <a:pt x="117" y="149"/>
                  </a:cubicBezTo>
                  <a:cubicBezTo>
                    <a:pt x="117" y="144"/>
                    <a:pt x="117" y="144"/>
                    <a:pt x="117" y="144"/>
                  </a:cubicBezTo>
                  <a:cubicBezTo>
                    <a:pt x="116" y="144"/>
                    <a:pt x="115" y="144"/>
                    <a:pt x="115" y="144"/>
                  </a:cubicBezTo>
                  <a:cubicBezTo>
                    <a:pt x="110" y="143"/>
                    <a:pt x="107" y="140"/>
                    <a:pt x="104" y="137"/>
                  </a:cubicBezTo>
                  <a:cubicBezTo>
                    <a:pt x="102" y="135"/>
                    <a:pt x="101" y="134"/>
                    <a:pt x="100" y="132"/>
                  </a:cubicBezTo>
                  <a:cubicBezTo>
                    <a:pt x="100" y="131"/>
                    <a:pt x="100" y="131"/>
                    <a:pt x="100" y="130"/>
                  </a:cubicBezTo>
                  <a:cubicBezTo>
                    <a:pt x="100" y="130"/>
                    <a:pt x="100" y="129"/>
                    <a:pt x="100" y="129"/>
                  </a:cubicBezTo>
                  <a:cubicBezTo>
                    <a:pt x="100" y="128"/>
                    <a:pt x="100" y="127"/>
                    <a:pt x="100" y="126"/>
                  </a:cubicBezTo>
                  <a:cubicBezTo>
                    <a:pt x="101" y="125"/>
                    <a:pt x="103" y="124"/>
                    <a:pt x="104" y="124"/>
                  </a:cubicBezTo>
                  <a:cubicBezTo>
                    <a:pt x="106" y="124"/>
                    <a:pt x="108" y="125"/>
                    <a:pt x="108" y="127"/>
                  </a:cubicBezTo>
                  <a:cubicBezTo>
                    <a:pt x="108" y="127"/>
                    <a:pt x="108" y="128"/>
                    <a:pt x="109" y="128"/>
                  </a:cubicBezTo>
                  <a:cubicBezTo>
                    <a:pt x="109" y="129"/>
                    <a:pt x="109" y="129"/>
                    <a:pt x="109" y="130"/>
                  </a:cubicBezTo>
                  <a:cubicBezTo>
                    <a:pt x="110" y="131"/>
                    <a:pt x="110" y="131"/>
                    <a:pt x="111" y="132"/>
                  </a:cubicBezTo>
                  <a:cubicBezTo>
                    <a:pt x="113" y="134"/>
                    <a:pt x="115" y="135"/>
                    <a:pt x="117" y="135"/>
                  </a:cubicBezTo>
                  <a:cubicBezTo>
                    <a:pt x="117" y="118"/>
                    <a:pt x="117" y="118"/>
                    <a:pt x="117" y="118"/>
                  </a:cubicBezTo>
                  <a:cubicBezTo>
                    <a:pt x="113" y="117"/>
                    <a:pt x="109" y="115"/>
                    <a:pt x="105" y="113"/>
                  </a:cubicBezTo>
                  <a:cubicBezTo>
                    <a:pt x="104" y="112"/>
                    <a:pt x="102" y="110"/>
                    <a:pt x="101" y="108"/>
                  </a:cubicBezTo>
                  <a:cubicBezTo>
                    <a:pt x="100" y="106"/>
                    <a:pt x="100" y="104"/>
                    <a:pt x="100" y="102"/>
                  </a:cubicBezTo>
                  <a:cubicBezTo>
                    <a:pt x="100" y="100"/>
                    <a:pt x="100" y="98"/>
                    <a:pt x="101" y="96"/>
                  </a:cubicBezTo>
                  <a:cubicBezTo>
                    <a:pt x="102" y="94"/>
                    <a:pt x="103" y="92"/>
                    <a:pt x="105" y="91"/>
                  </a:cubicBezTo>
                  <a:cubicBezTo>
                    <a:pt x="108" y="88"/>
                    <a:pt x="112" y="86"/>
                    <a:pt x="117" y="85"/>
                  </a:cubicBezTo>
                  <a:cubicBezTo>
                    <a:pt x="117" y="81"/>
                    <a:pt x="117" y="81"/>
                    <a:pt x="117" y="81"/>
                  </a:cubicBezTo>
                  <a:cubicBezTo>
                    <a:pt x="117" y="79"/>
                    <a:pt x="117" y="78"/>
                    <a:pt x="118" y="77"/>
                  </a:cubicBezTo>
                  <a:cubicBezTo>
                    <a:pt x="120" y="76"/>
                    <a:pt x="121" y="76"/>
                    <a:pt x="123" y="77"/>
                  </a:cubicBezTo>
                  <a:cubicBezTo>
                    <a:pt x="125" y="77"/>
                    <a:pt x="126" y="79"/>
                    <a:pt x="126" y="81"/>
                  </a:cubicBezTo>
                  <a:cubicBezTo>
                    <a:pt x="126" y="85"/>
                    <a:pt x="126" y="85"/>
                    <a:pt x="126" y="85"/>
                  </a:cubicBezTo>
                  <a:cubicBezTo>
                    <a:pt x="126" y="85"/>
                    <a:pt x="127" y="85"/>
                    <a:pt x="127" y="86"/>
                  </a:cubicBezTo>
                  <a:cubicBezTo>
                    <a:pt x="132" y="86"/>
                    <a:pt x="136" y="88"/>
                    <a:pt x="139" y="91"/>
                  </a:cubicBezTo>
                  <a:cubicBezTo>
                    <a:pt x="140" y="93"/>
                    <a:pt x="141" y="94"/>
                    <a:pt x="142" y="96"/>
                  </a:cubicBezTo>
                  <a:cubicBezTo>
                    <a:pt x="142" y="97"/>
                    <a:pt x="143" y="97"/>
                    <a:pt x="143" y="98"/>
                  </a:cubicBezTo>
                  <a:cubicBezTo>
                    <a:pt x="143" y="98"/>
                    <a:pt x="143" y="99"/>
                    <a:pt x="143" y="99"/>
                  </a:cubicBezTo>
                  <a:cubicBezTo>
                    <a:pt x="143" y="100"/>
                    <a:pt x="143" y="101"/>
                    <a:pt x="143" y="102"/>
                  </a:cubicBezTo>
                  <a:cubicBezTo>
                    <a:pt x="142" y="103"/>
                    <a:pt x="140" y="104"/>
                    <a:pt x="139" y="104"/>
                  </a:cubicBezTo>
                  <a:cubicBezTo>
                    <a:pt x="137" y="104"/>
                    <a:pt x="135" y="103"/>
                    <a:pt x="135" y="102"/>
                  </a:cubicBezTo>
                  <a:cubicBezTo>
                    <a:pt x="135" y="101"/>
                    <a:pt x="135" y="101"/>
                    <a:pt x="134" y="100"/>
                  </a:cubicBezTo>
                  <a:cubicBezTo>
                    <a:pt x="134" y="100"/>
                    <a:pt x="134" y="99"/>
                    <a:pt x="134" y="99"/>
                  </a:cubicBezTo>
                  <a:cubicBezTo>
                    <a:pt x="133" y="98"/>
                    <a:pt x="132" y="97"/>
                    <a:pt x="132" y="97"/>
                  </a:cubicBezTo>
                  <a:cubicBezTo>
                    <a:pt x="130" y="95"/>
                    <a:pt x="128" y="95"/>
                    <a:pt x="126" y="94"/>
                  </a:cubicBezTo>
                  <a:cubicBezTo>
                    <a:pt x="126" y="111"/>
                    <a:pt x="126" y="111"/>
                    <a:pt x="126" y="111"/>
                  </a:cubicBezTo>
                  <a:cubicBezTo>
                    <a:pt x="128" y="111"/>
                    <a:pt x="131" y="112"/>
                    <a:pt x="133" y="113"/>
                  </a:cubicBezTo>
                  <a:cubicBezTo>
                    <a:pt x="137" y="114"/>
                    <a:pt x="140" y="117"/>
                    <a:pt x="142" y="120"/>
                  </a:cubicBezTo>
                  <a:cubicBezTo>
                    <a:pt x="142" y="120"/>
                    <a:pt x="142" y="119"/>
                    <a:pt x="142" y="120"/>
                  </a:cubicBezTo>
                  <a:cubicBezTo>
                    <a:pt x="143" y="121"/>
                    <a:pt x="143" y="121"/>
                    <a:pt x="142" y="120"/>
                  </a:cubicBezTo>
                  <a:cubicBezTo>
                    <a:pt x="144" y="123"/>
                    <a:pt x="144" y="126"/>
                    <a:pt x="144" y="13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3" name="Freeform 98"/>
            <p:cNvSpPr/>
            <p:nvPr/>
          </p:nvSpPr>
          <p:spPr bwMode="auto">
            <a:xfrm flipH="1">
              <a:off x="6473" y="1509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4" name="Freeform 99"/>
            <p:cNvSpPr/>
            <p:nvPr/>
          </p:nvSpPr>
          <p:spPr bwMode="auto">
            <a:xfrm>
              <a:off x="6767" y="3133"/>
              <a:ext cx="33" cy="53"/>
            </a:xfrm>
            <a:custGeom>
              <a:gdLst>
                <a:gd fmla="*/ 12 w 14" name="T0"/>
                <a:gd fmla="*/ 4 h 22" name="T1"/>
                <a:gd fmla="*/ 9 w 14" name="T2"/>
                <a:gd fmla="*/ 2 h 22" name="T3"/>
                <a:gd fmla="*/ 0 w 14" name="T4"/>
                <a:gd fmla="*/ 0 h 22" name="T5"/>
                <a:gd fmla="*/ 1 w 14" name="T6"/>
                <a:gd fmla="*/ 22 h 22" name="T7"/>
                <a:gd fmla="*/ 13 w 14" name="T8"/>
                <a:gd fmla="*/ 14 h 22" name="T9"/>
                <a:gd fmla="*/ 14 w 14" name="T10"/>
                <a:gd fmla="*/ 7 h 22" name="T11"/>
                <a:gd fmla="*/ 12 w 14" name="T12"/>
                <a:gd fmla="*/ 4 h 2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2" w="14">
                  <a:moveTo>
                    <a:pt x="12" y="4"/>
                  </a:moveTo>
                  <a:cubicBezTo>
                    <a:pt x="11" y="3"/>
                    <a:pt x="10" y="3"/>
                    <a:pt x="9" y="2"/>
                  </a:cubicBezTo>
                  <a:cubicBezTo>
                    <a:pt x="6" y="1"/>
                    <a:pt x="3" y="0"/>
                    <a:pt x="0" y="0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6" y="21"/>
                    <a:pt x="11" y="19"/>
                    <a:pt x="13" y="14"/>
                  </a:cubicBezTo>
                  <a:cubicBezTo>
                    <a:pt x="14" y="12"/>
                    <a:pt x="14" y="10"/>
                    <a:pt x="14" y="7"/>
                  </a:cubicBezTo>
                  <a:cubicBezTo>
                    <a:pt x="14" y="6"/>
                    <a:pt x="13" y="5"/>
                    <a:pt x="12" y="4"/>
                  </a:cubicBezTo>
                  <a:close/>
                </a:path>
              </a:pathLst>
            </a:custGeom>
            <a:solidFill>
              <a:srgbClr val="C89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5" name="Freeform 100"/>
            <p:cNvSpPr/>
            <p:nvPr/>
          </p:nvSpPr>
          <p:spPr bwMode="auto">
            <a:xfrm flipH="1">
              <a:off x="6798" y="3167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6" name="Freeform 101"/>
            <p:cNvSpPr/>
            <p:nvPr/>
          </p:nvSpPr>
          <p:spPr bwMode="auto">
            <a:xfrm>
              <a:off x="6710" y="3051"/>
              <a:ext cx="26" cy="47"/>
            </a:xfrm>
            <a:custGeom>
              <a:gdLst>
                <a:gd fmla="*/ 1 w 11" name="T0"/>
                <a:gd fmla="*/ 6 h 20" name="T1"/>
                <a:gd fmla="*/ 0 w 11" name="T2"/>
                <a:gd fmla="*/ 10 h 20" name="T3"/>
                <a:gd fmla="*/ 0 w 11" name="T4"/>
                <a:gd fmla="*/ 14 h 20" name="T5"/>
                <a:gd fmla="*/ 3 w 11" name="T6"/>
                <a:gd fmla="*/ 17 h 20" name="T7"/>
                <a:gd fmla="*/ 7 w 11" name="T8"/>
                <a:gd fmla="*/ 19 h 20" name="T9"/>
                <a:gd fmla="*/ 11 w 11" name="T10"/>
                <a:gd fmla="*/ 20 h 20" name="T11"/>
                <a:gd fmla="*/ 10 w 11" name="T12"/>
                <a:gd fmla="*/ 0 h 20" name="T13"/>
                <a:gd fmla="*/ 1 w 11" name="T14"/>
                <a:gd fmla="*/ 6 h 2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0" w="11">
                  <a:moveTo>
                    <a:pt x="1" y="6"/>
                  </a:moveTo>
                  <a:cubicBezTo>
                    <a:pt x="0" y="7"/>
                    <a:pt x="0" y="8"/>
                    <a:pt x="0" y="10"/>
                  </a:cubicBezTo>
                  <a:cubicBezTo>
                    <a:pt x="0" y="11"/>
                    <a:pt x="0" y="13"/>
                    <a:pt x="0" y="14"/>
                  </a:cubicBezTo>
                  <a:cubicBezTo>
                    <a:pt x="1" y="15"/>
                    <a:pt x="2" y="16"/>
                    <a:pt x="3" y="17"/>
                  </a:cubicBezTo>
                  <a:cubicBezTo>
                    <a:pt x="5" y="18"/>
                    <a:pt x="6" y="18"/>
                    <a:pt x="7" y="19"/>
                  </a:cubicBezTo>
                  <a:cubicBezTo>
                    <a:pt x="8" y="19"/>
                    <a:pt x="10" y="19"/>
                    <a:pt x="11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1"/>
                    <a:pt x="3" y="3"/>
                    <a:pt x="1" y="6"/>
                  </a:cubicBezTo>
                  <a:close/>
                </a:path>
              </a:pathLst>
            </a:custGeom>
            <a:solidFill>
              <a:srgbClr val="C89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7" name="Freeform 102"/>
            <p:cNvSpPr/>
            <p:nvPr/>
          </p:nvSpPr>
          <p:spPr bwMode="auto">
            <a:xfrm flipH="1">
              <a:off x="6798" y="3167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8" name="Freeform 103"/>
            <p:cNvSpPr>
              <a:spLocks noEditPoints="1"/>
            </p:cNvSpPr>
            <p:nvPr/>
          </p:nvSpPr>
          <p:spPr bwMode="auto">
            <a:xfrm>
              <a:off x="6367" y="2752"/>
              <a:ext cx="843" cy="599"/>
            </a:xfrm>
            <a:custGeom>
              <a:gdLst>
                <a:gd fmla="*/ 171 w 356" name="T0"/>
                <a:gd fmla="*/ 56 h 253" name="T1"/>
                <a:gd fmla="*/ 192 w 356" name="T2"/>
                <a:gd fmla="*/ 2 h 253" name="T3"/>
                <a:gd fmla="*/ 149 w 356" name="T4"/>
                <a:gd fmla="*/ 12 h 253" name="T5"/>
                <a:gd fmla="*/ 130 w 356" name="T6"/>
                <a:gd fmla="*/ 9 h 253" name="T7"/>
                <a:gd fmla="*/ 108 w 356" name="T8"/>
                <a:gd fmla="*/ 8 h 253" name="T9"/>
                <a:gd fmla="*/ 136 w 356" name="T10"/>
                <a:gd fmla="*/ 59 h 253" name="T11"/>
                <a:gd fmla="*/ 150 w 356" name="T12"/>
                <a:gd fmla="*/ 249 h 253" name="T13"/>
                <a:gd fmla="*/ 171 w 356" name="T14"/>
                <a:gd fmla="*/ 56 h 253" name="T15"/>
                <a:gd fmla="*/ 195 w 356" name="T16"/>
                <a:gd fmla="*/ 173 h 253" name="T17"/>
                <a:gd fmla="*/ 188 w 356" name="T18"/>
                <a:gd fmla="*/ 188 h 253" name="T19"/>
                <a:gd fmla="*/ 171 w 356" name="T20"/>
                <a:gd fmla="*/ 195 h 253" name="T21"/>
                <a:gd fmla="*/ 171 w 356" name="T22"/>
                <a:gd fmla="*/ 201 h 253" name="T23"/>
                <a:gd fmla="*/ 170 w 356" name="T24"/>
                <a:gd fmla="*/ 206 h 253" name="T25"/>
                <a:gd fmla="*/ 163 w 356" name="T26"/>
                <a:gd fmla="*/ 207 h 253" name="T27"/>
                <a:gd fmla="*/ 159 w 356" name="T28"/>
                <a:gd fmla="*/ 202 h 253" name="T29"/>
                <a:gd fmla="*/ 159 w 356" name="T30"/>
                <a:gd fmla="*/ 195 h 253" name="T31"/>
                <a:gd fmla="*/ 156 w 356" name="T32"/>
                <a:gd fmla="*/ 194 h 253" name="T33"/>
                <a:gd fmla="*/ 140 w 356" name="T34"/>
                <a:gd fmla="*/ 186 h 253" name="T35"/>
                <a:gd fmla="*/ 135 w 356" name="T36"/>
                <a:gd fmla="*/ 179 h 253" name="T37"/>
                <a:gd fmla="*/ 135 w 356" name="T38"/>
                <a:gd fmla="*/ 176 h 253" name="T39"/>
                <a:gd fmla="*/ 134 w 356" name="T40"/>
                <a:gd fmla="*/ 174 h 253" name="T41"/>
                <a:gd fmla="*/ 135 w 356" name="T42"/>
                <a:gd fmla="*/ 171 h 253" name="T43"/>
                <a:gd fmla="*/ 140 w 356" name="T44"/>
                <a:gd fmla="*/ 167 h 253" name="T45"/>
                <a:gd fmla="*/ 146 w 356" name="T46"/>
                <a:gd fmla="*/ 171 h 253" name="T47"/>
                <a:gd fmla="*/ 146 w 356" name="T48"/>
                <a:gd fmla="*/ 173 h 253" name="T49"/>
                <a:gd fmla="*/ 147 w 356" name="T50"/>
                <a:gd fmla="*/ 175 h 253" name="T51"/>
                <a:gd fmla="*/ 150 w 356" name="T52"/>
                <a:gd fmla="*/ 179 h 253" name="T53"/>
                <a:gd fmla="*/ 158 w 356" name="T54"/>
                <a:gd fmla="*/ 182 h 253" name="T55"/>
                <a:gd fmla="*/ 157 w 356" name="T56"/>
                <a:gd fmla="*/ 158 h 253" name="T57"/>
                <a:gd fmla="*/ 141 w 356" name="T58"/>
                <a:gd fmla="*/ 152 h 253" name="T59"/>
                <a:gd fmla="*/ 135 w 356" name="T60"/>
                <a:gd fmla="*/ 146 h 253" name="T61"/>
                <a:gd fmla="*/ 133 w 356" name="T62"/>
                <a:gd fmla="*/ 138 h 253" name="T63"/>
                <a:gd fmla="*/ 134 w 356" name="T64"/>
                <a:gd fmla="*/ 129 h 253" name="T65"/>
                <a:gd fmla="*/ 139 w 356" name="T66"/>
                <a:gd fmla="*/ 122 h 253" name="T67"/>
                <a:gd fmla="*/ 154 w 356" name="T68"/>
                <a:gd fmla="*/ 114 h 253" name="T69"/>
                <a:gd fmla="*/ 154 w 356" name="T70"/>
                <a:gd fmla="*/ 107 h 253" name="T71"/>
                <a:gd fmla="*/ 156 w 356" name="T72"/>
                <a:gd fmla="*/ 102 h 253" name="T73"/>
                <a:gd fmla="*/ 162 w 356" name="T74"/>
                <a:gd fmla="*/ 101 h 253" name="T75"/>
                <a:gd fmla="*/ 166 w 356" name="T76"/>
                <a:gd fmla="*/ 106 h 253" name="T77"/>
                <a:gd fmla="*/ 167 w 356" name="T78"/>
                <a:gd fmla="*/ 113 h 253" name="T79"/>
                <a:gd fmla="*/ 169 w 356" name="T80"/>
                <a:gd fmla="*/ 113 h 253" name="T81"/>
                <a:gd fmla="*/ 185 w 356" name="T82"/>
                <a:gd fmla="*/ 120 h 253" name="T83"/>
                <a:gd fmla="*/ 190 w 356" name="T84"/>
                <a:gd fmla="*/ 127 h 253" name="T85"/>
                <a:gd fmla="*/ 191 w 356" name="T86"/>
                <a:gd fmla="*/ 129 h 253" name="T87"/>
                <a:gd fmla="*/ 192 w 356" name="T88"/>
                <a:gd fmla="*/ 131 h 253" name="T89"/>
                <a:gd fmla="*/ 192 w 356" name="T90"/>
                <a:gd fmla="*/ 134 h 253" name="T91"/>
                <a:gd fmla="*/ 186 w 356" name="T92"/>
                <a:gd fmla="*/ 138 h 253" name="T93"/>
                <a:gd fmla="*/ 181 w 356" name="T94"/>
                <a:gd fmla="*/ 135 h 253" name="T95"/>
                <a:gd fmla="*/ 180 w 356" name="T96"/>
                <a:gd fmla="*/ 133 h 253" name="T97"/>
                <a:gd fmla="*/ 179 w 356" name="T98"/>
                <a:gd fmla="*/ 131 h 253" name="T99"/>
                <a:gd fmla="*/ 176 w 356" name="T100"/>
                <a:gd fmla="*/ 128 h 253" name="T101"/>
                <a:gd fmla="*/ 167 w 356" name="T102"/>
                <a:gd fmla="*/ 125 h 253" name="T103"/>
                <a:gd fmla="*/ 168 w 356" name="T104"/>
                <a:gd fmla="*/ 148 h 253" name="T105"/>
                <a:gd fmla="*/ 179 w 356" name="T106"/>
                <a:gd fmla="*/ 151 h 253" name="T107"/>
                <a:gd fmla="*/ 192 w 356" name="T108"/>
                <a:gd fmla="*/ 160 h 253" name="T109"/>
                <a:gd fmla="*/ 192 w 356" name="T110"/>
                <a:gd fmla="*/ 160 h 253" name="T111"/>
                <a:gd fmla="*/ 192 w 356" name="T112"/>
                <a:gd fmla="*/ 160 h 253" name="T113"/>
                <a:gd fmla="*/ 195 w 356" name="T114"/>
                <a:gd fmla="*/ 173 h 253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53" w="356">
                  <a:moveTo>
                    <a:pt x="171" y="56"/>
                  </a:moveTo>
                  <a:cubicBezTo>
                    <a:pt x="189" y="39"/>
                    <a:pt x="200" y="3"/>
                    <a:pt x="192" y="2"/>
                  </a:cubicBezTo>
                  <a:cubicBezTo>
                    <a:pt x="182" y="0"/>
                    <a:pt x="160" y="10"/>
                    <a:pt x="149" y="12"/>
                  </a:cubicBezTo>
                  <a:cubicBezTo>
                    <a:pt x="143" y="14"/>
                    <a:pt x="136" y="11"/>
                    <a:pt x="130" y="9"/>
                  </a:cubicBezTo>
                  <a:cubicBezTo>
                    <a:pt x="121" y="5"/>
                    <a:pt x="113" y="2"/>
                    <a:pt x="108" y="8"/>
                  </a:cubicBezTo>
                  <a:cubicBezTo>
                    <a:pt x="101" y="17"/>
                    <a:pt x="115" y="47"/>
                    <a:pt x="136" y="59"/>
                  </a:cubicBezTo>
                  <a:cubicBezTo>
                    <a:pt x="77" y="92"/>
                    <a:pt x="0" y="246"/>
                    <a:pt x="150" y="249"/>
                  </a:cubicBezTo>
                  <a:cubicBezTo>
                    <a:pt x="356" y="253"/>
                    <a:pt x="243" y="81"/>
                    <a:pt x="171" y="56"/>
                  </a:cubicBezTo>
                  <a:moveTo>
                    <a:pt x="195" y="173"/>
                  </a:moveTo>
                  <a:cubicBezTo>
                    <a:pt x="195" y="178"/>
                    <a:pt x="192" y="184"/>
                    <a:pt x="188" y="188"/>
                  </a:cubicBezTo>
                  <a:cubicBezTo>
                    <a:pt x="183" y="192"/>
                    <a:pt x="177" y="194"/>
                    <a:pt x="171" y="195"/>
                  </a:cubicBezTo>
                  <a:cubicBezTo>
                    <a:pt x="171" y="201"/>
                    <a:pt x="171" y="201"/>
                    <a:pt x="171" y="201"/>
                  </a:cubicBezTo>
                  <a:cubicBezTo>
                    <a:pt x="171" y="203"/>
                    <a:pt x="171" y="205"/>
                    <a:pt x="170" y="206"/>
                  </a:cubicBezTo>
                  <a:cubicBezTo>
                    <a:pt x="168" y="207"/>
                    <a:pt x="165" y="208"/>
                    <a:pt x="163" y="207"/>
                  </a:cubicBezTo>
                  <a:cubicBezTo>
                    <a:pt x="161" y="206"/>
                    <a:pt x="159" y="204"/>
                    <a:pt x="159" y="202"/>
                  </a:cubicBezTo>
                  <a:cubicBezTo>
                    <a:pt x="159" y="195"/>
                    <a:pt x="159" y="195"/>
                    <a:pt x="159" y="195"/>
                  </a:cubicBezTo>
                  <a:cubicBezTo>
                    <a:pt x="158" y="195"/>
                    <a:pt x="157" y="194"/>
                    <a:pt x="156" y="194"/>
                  </a:cubicBezTo>
                  <a:cubicBezTo>
                    <a:pt x="150" y="193"/>
                    <a:pt x="145" y="190"/>
                    <a:pt x="140" y="186"/>
                  </a:cubicBezTo>
                  <a:cubicBezTo>
                    <a:pt x="138" y="184"/>
                    <a:pt x="137" y="181"/>
                    <a:pt x="135" y="179"/>
                  </a:cubicBezTo>
                  <a:cubicBezTo>
                    <a:pt x="135" y="178"/>
                    <a:pt x="135" y="177"/>
                    <a:pt x="135" y="176"/>
                  </a:cubicBezTo>
                  <a:cubicBezTo>
                    <a:pt x="134" y="176"/>
                    <a:pt x="134" y="175"/>
                    <a:pt x="134" y="174"/>
                  </a:cubicBezTo>
                  <a:cubicBezTo>
                    <a:pt x="134" y="173"/>
                    <a:pt x="134" y="172"/>
                    <a:pt x="135" y="171"/>
                  </a:cubicBezTo>
                  <a:cubicBezTo>
                    <a:pt x="136" y="169"/>
                    <a:pt x="138" y="167"/>
                    <a:pt x="140" y="167"/>
                  </a:cubicBezTo>
                  <a:cubicBezTo>
                    <a:pt x="143" y="168"/>
                    <a:pt x="145" y="169"/>
                    <a:pt x="146" y="171"/>
                  </a:cubicBezTo>
                  <a:cubicBezTo>
                    <a:pt x="146" y="172"/>
                    <a:pt x="146" y="173"/>
                    <a:pt x="146" y="173"/>
                  </a:cubicBezTo>
                  <a:cubicBezTo>
                    <a:pt x="147" y="174"/>
                    <a:pt x="147" y="175"/>
                    <a:pt x="147" y="175"/>
                  </a:cubicBezTo>
                  <a:cubicBezTo>
                    <a:pt x="148" y="176"/>
                    <a:pt x="149" y="178"/>
                    <a:pt x="150" y="179"/>
                  </a:cubicBezTo>
                  <a:cubicBezTo>
                    <a:pt x="153" y="180"/>
                    <a:pt x="155" y="182"/>
                    <a:pt x="158" y="182"/>
                  </a:cubicBezTo>
                  <a:cubicBezTo>
                    <a:pt x="157" y="158"/>
                    <a:pt x="157" y="158"/>
                    <a:pt x="157" y="158"/>
                  </a:cubicBezTo>
                  <a:cubicBezTo>
                    <a:pt x="151" y="157"/>
                    <a:pt x="145" y="156"/>
                    <a:pt x="141" y="152"/>
                  </a:cubicBezTo>
                  <a:cubicBezTo>
                    <a:pt x="138" y="151"/>
                    <a:pt x="136" y="149"/>
                    <a:pt x="135" y="146"/>
                  </a:cubicBezTo>
                  <a:cubicBezTo>
                    <a:pt x="134" y="144"/>
                    <a:pt x="133" y="141"/>
                    <a:pt x="133" y="138"/>
                  </a:cubicBezTo>
                  <a:cubicBezTo>
                    <a:pt x="132" y="135"/>
                    <a:pt x="133" y="132"/>
                    <a:pt x="134" y="129"/>
                  </a:cubicBezTo>
                  <a:cubicBezTo>
                    <a:pt x="135" y="126"/>
                    <a:pt x="137" y="124"/>
                    <a:pt x="139" y="122"/>
                  </a:cubicBezTo>
                  <a:cubicBezTo>
                    <a:pt x="143" y="117"/>
                    <a:pt x="149" y="115"/>
                    <a:pt x="154" y="114"/>
                  </a:cubicBezTo>
                  <a:cubicBezTo>
                    <a:pt x="154" y="107"/>
                    <a:pt x="154" y="107"/>
                    <a:pt x="154" y="107"/>
                  </a:cubicBezTo>
                  <a:cubicBezTo>
                    <a:pt x="154" y="105"/>
                    <a:pt x="155" y="103"/>
                    <a:pt x="156" y="102"/>
                  </a:cubicBezTo>
                  <a:cubicBezTo>
                    <a:pt x="158" y="101"/>
                    <a:pt x="160" y="100"/>
                    <a:pt x="162" y="101"/>
                  </a:cubicBezTo>
                  <a:cubicBezTo>
                    <a:pt x="165" y="102"/>
                    <a:pt x="166" y="104"/>
                    <a:pt x="166" y="106"/>
                  </a:cubicBezTo>
                  <a:cubicBezTo>
                    <a:pt x="167" y="113"/>
                    <a:pt x="167" y="113"/>
                    <a:pt x="167" y="113"/>
                  </a:cubicBezTo>
                  <a:cubicBezTo>
                    <a:pt x="167" y="113"/>
                    <a:pt x="168" y="113"/>
                    <a:pt x="169" y="113"/>
                  </a:cubicBezTo>
                  <a:cubicBezTo>
                    <a:pt x="175" y="114"/>
                    <a:pt x="181" y="116"/>
                    <a:pt x="185" y="120"/>
                  </a:cubicBezTo>
                  <a:cubicBezTo>
                    <a:pt x="187" y="122"/>
                    <a:pt x="189" y="124"/>
                    <a:pt x="190" y="127"/>
                  </a:cubicBezTo>
                  <a:cubicBezTo>
                    <a:pt x="191" y="127"/>
                    <a:pt x="191" y="128"/>
                    <a:pt x="191" y="129"/>
                  </a:cubicBezTo>
                  <a:cubicBezTo>
                    <a:pt x="192" y="129"/>
                    <a:pt x="192" y="130"/>
                    <a:pt x="192" y="131"/>
                  </a:cubicBezTo>
                  <a:cubicBezTo>
                    <a:pt x="192" y="132"/>
                    <a:pt x="192" y="133"/>
                    <a:pt x="192" y="134"/>
                  </a:cubicBezTo>
                  <a:cubicBezTo>
                    <a:pt x="191" y="137"/>
                    <a:pt x="189" y="138"/>
                    <a:pt x="186" y="138"/>
                  </a:cubicBezTo>
                  <a:cubicBezTo>
                    <a:pt x="184" y="138"/>
                    <a:pt x="182" y="137"/>
                    <a:pt x="181" y="135"/>
                  </a:cubicBezTo>
                  <a:cubicBezTo>
                    <a:pt x="180" y="134"/>
                    <a:pt x="180" y="133"/>
                    <a:pt x="180" y="133"/>
                  </a:cubicBezTo>
                  <a:cubicBezTo>
                    <a:pt x="180" y="132"/>
                    <a:pt x="179" y="131"/>
                    <a:pt x="179" y="131"/>
                  </a:cubicBezTo>
                  <a:cubicBezTo>
                    <a:pt x="178" y="130"/>
                    <a:pt x="177" y="129"/>
                    <a:pt x="176" y="128"/>
                  </a:cubicBezTo>
                  <a:cubicBezTo>
                    <a:pt x="173" y="126"/>
                    <a:pt x="170" y="125"/>
                    <a:pt x="167" y="125"/>
                  </a:cubicBezTo>
                  <a:cubicBezTo>
                    <a:pt x="168" y="148"/>
                    <a:pt x="168" y="148"/>
                    <a:pt x="168" y="148"/>
                  </a:cubicBezTo>
                  <a:cubicBezTo>
                    <a:pt x="172" y="149"/>
                    <a:pt x="176" y="149"/>
                    <a:pt x="179" y="151"/>
                  </a:cubicBezTo>
                  <a:cubicBezTo>
                    <a:pt x="184" y="152"/>
                    <a:pt x="189" y="155"/>
                    <a:pt x="192" y="160"/>
                  </a:cubicBezTo>
                  <a:cubicBezTo>
                    <a:pt x="192" y="159"/>
                    <a:pt x="191" y="158"/>
                    <a:pt x="192" y="160"/>
                  </a:cubicBezTo>
                  <a:cubicBezTo>
                    <a:pt x="193" y="161"/>
                    <a:pt x="193" y="161"/>
                    <a:pt x="192" y="160"/>
                  </a:cubicBezTo>
                  <a:cubicBezTo>
                    <a:pt x="195" y="164"/>
                    <a:pt x="196" y="168"/>
                    <a:pt x="195" y="17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9" name="Freeform 104"/>
            <p:cNvSpPr/>
            <p:nvPr/>
          </p:nvSpPr>
          <p:spPr bwMode="auto">
            <a:xfrm flipH="1">
              <a:off x="6798" y="3169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0" name="Freeform 105"/>
            <p:cNvSpPr/>
            <p:nvPr/>
          </p:nvSpPr>
          <p:spPr bwMode="auto">
            <a:xfrm>
              <a:off x="6518" y="2965"/>
              <a:ext cx="218" cy="341"/>
            </a:xfrm>
            <a:custGeom>
              <a:gdLst>
                <a:gd fmla="*/ 39 w 92" name="T0"/>
                <a:gd fmla="*/ 0 h 144" name="T1"/>
                <a:gd fmla="*/ 8 w 92" name="T2"/>
                <a:gd fmla="*/ 120 h 144" name="T3"/>
                <a:gd fmla="*/ 26 w 92" name="T4"/>
                <a:gd fmla="*/ 144 h 144" name="T5"/>
                <a:gd fmla="*/ 39 w 92" name="T6"/>
                <a:gd fmla="*/ 0 h 14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4" w="92">
                  <a:moveTo>
                    <a:pt x="39" y="0"/>
                  </a:moveTo>
                  <a:cubicBezTo>
                    <a:pt x="3" y="43"/>
                    <a:pt x="0" y="94"/>
                    <a:pt x="8" y="120"/>
                  </a:cubicBezTo>
                  <a:cubicBezTo>
                    <a:pt x="11" y="131"/>
                    <a:pt x="18" y="139"/>
                    <a:pt x="26" y="144"/>
                  </a:cubicBezTo>
                  <a:cubicBezTo>
                    <a:pt x="92" y="115"/>
                    <a:pt x="61" y="40"/>
                    <a:pt x="39" y="0"/>
                  </a:cubicBezTo>
                </a:path>
              </a:pathLst>
            </a:custGeom>
            <a:solidFill>
              <a:srgbClr val="A372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1" name="Freeform 106"/>
            <p:cNvSpPr/>
            <p:nvPr/>
          </p:nvSpPr>
          <p:spPr bwMode="auto">
            <a:xfrm>
              <a:off x="6289" y="3043"/>
              <a:ext cx="49" cy="81"/>
            </a:xfrm>
            <a:custGeom>
              <a:gdLst>
                <a:gd fmla="*/ 18 w 21" name="T0"/>
                <a:gd fmla="*/ 8 h 34" name="T1"/>
                <a:gd fmla="*/ 13 w 21" name="T2"/>
                <a:gd fmla="*/ 4 h 34" name="T3"/>
                <a:gd fmla="*/ 0 w 21" name="T4"/>
                <a:gd fmla="*/ 0 h 34" name="T5"/>
                <a:gd fmla="*/ 0 w 21" name="T6"/>
                <a:gd fmla="*/ 34 h 34" name="T7"/>
                <a:gd fmla="*/ 19 w 21" name="T8"/>
                <a:gd fmla="*/ 24 h 34" name="T9"/>
                <a:gd fmla="*/ 21 w 21" name="T10"/>
                <a:gd fmla="*/ 13 h 34" name="T11"/>
                <a:gd fmla="*/ 18 w 21" name="T12"/>
                <a:gd fmla="*/ 8 h 3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4" w="21">
                  <a:moveTo>
                    <a:pt x="18" y="8"/>
                  </a:moveTo>
                  <a:cubicBezTo>
                    <a:pt x="17" y="6"/>
                    <a:pt x="15" y="5"/>
                    <a:pt x="13" y="4"/>
                  </a:cubicBezTo>
                  <a:cubicBezTo>
                    <a:pt x="9" y="2"/>
                    <a:pt x="4" y="1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33"/>
                    <a:pt x="15" y="30"/>
                    <a:pt x="19" y="24"/>
                  </a:cubicBezTo>
                  <a:cubicBezTo>
                    <a:pt x="21" y="21"/>
                    <a:pt x="21" y="17"/>
                    <a:pt x="21" y="13"/>
                  </a:cubicBezTo>
                  <a:cubicBezTo>
                    <a:pt x="20" y="11"/>
                    <a:pt x="19" y="9"/>
                    <a:pt x="18" y="8"/>
                  </a:cubicBezTo>
                  <a:close/>
                </a:path>
              </a:pathLst>
            </a:custGeom>
            <a:solidFill>
              <a:srgbClr val="C89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2" name="Freeform 107"/>
            <p:cNvSpPr/>
            <p:nvPr/>
          </p:nvSpPr>
          <p:spPr bwMode="auto">
            <a:xfrm flipH="1">
              <a:off x="6334" y="3100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3" name="Freeform 108"/>
            <p:cNvSpPr/>
            <p:nvPr/>
          </p:nvSpPr>
          <p:spPr bwMode="auto">
            <a:xfrm>
              <a:off x="6203" y="2913"/>
              <a:ext cx="41" cy="74"/>
            </a:xfrm>
            <a:custGeom>
              <a:gdLst>
                <a:gd fmla="*/ 3 w 17" name="T0"/>
                <a:gd fmla="*/ 9 h 31" name="T1"/>
                <a:gd fmla="*/ 0 w 17" name="T2"/>
                <a:gd fmla="*/ 15 h 31" name="T3"/>
                <a:gd fmla="*/ 1 w 17" name="T4"/>
                <a:gd fmla="*/ 21 h 31" name="T5"/>
                <a:gd fmla="*/ 5 w 17" name="T6"/>
                <a:gd fmla="*/ 26 h 31" name="T7"/>
                <a:gd fmla="*/ 11 w 17" name="T8"/>
                <a:gd fmla="*/ 29 h 31" name="T9"/>
                <a:gd fmla="*/ 17 w 17" name="T10"/>
                <a:gd fmla="*/ 31 h 31" name="T11"/>
                <a:gd fmla="*/ 17 w 17" name="T12"/>
                <a:gd fmla="*/ 0 h 31" name="T13"/>
                <a:gd fmla="*/ 3 w 17" name="T14"/>
                <a:gd fmla="*/ 9 h 3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1" w="17">
                  <a:moveTo>
                    <a:pt x="3" y="9"/>
                  </a:moveTo>
                  <a:cubicBezTo>
                    <a:pt x="1" y="10"/>
                    <a:pt x="1" y="12"/>
                    <a:pt x="0" y="15"/>
                  </a:cubicBezTo>
                  <a:cubicBezTo>
                    <a:pt x="0" y="17"/>
                    <a:pt x="0" y="19"/>
                    <a:pt x="1" y="21"/>
                  </a:cubicBezTo>
                  <a:cubicBezTo>
                    <a:pt x="2" y="23"/>
                    <a:pt x="4" y="25"/>
                    <a:pt x="5" y="26"/>
                  </a:cubicBezTo>
                  <a:cubicBezTo>
                    <a:pt x="7" y="27"/>
                    <a:pt x="9" y="28"/>
                    <a:pt x="11" y="29"/>
                  </a:cubicBezTo>
                  <a:cubicBezTo>
                    <a:pt x="13" y="30"/>
                    <a:pt x="15" y="30"/>
                    <a:pt x="17" y="3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2" y="1"/>
                    <a:pt x="6" y="4"/>
                    <a:pt x="3" y="9"/>
                  </a:cubicBezTo>
                  <a:close/>
                </a:path>
              </a:pathLst>
            </a:custGeom>
            <a:solidFill>
              <a:srgbClr val="C89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4" name="Freeform 109"/>
            <p:cNvSpPr/>
            <p:nvPr/>
          </p:nvSpPr>
          <p:spPr bwMode="auto">
            <a:xfrm flipH="1">
              <a:off x="6334" y="3100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5" name="Freeform 110"/>
            <p:cNvSpPr>
              <a:spLocks noEditPoints="1"/>
            </p:cNvSpPr>
            <p:nvPr/>
          </p:nvSpPr>
          <p:spPr bwMode="auto">
            <a:xfrm>
              <a:off x="5654" y="2437"/>
              <a:ext cx="1300" cy="981"/>
            </a:xfrm>
            <a:custGeom>
              <a:gdLst>
                <a:gd fmla="*/ 280 w 549" name="T0"/>
                <a:gd fmla="*/ 94 h 414" name="T1"/>
                <a:gd fmla="*/ 316 w 549" name="T2"/>
                <a:gd fmla="*/ 12 h 414" name="T3"/>
                <a:gd fmla="*/ 250 w 549" name="T4"/>
                <a:gd fmla="*/ 26 h 414" name="T5"/>
                <a:gd fmla="*/ 186 w 549" name="T6"/>
                <a:gd fmla="*/ 16 h 414" name="T7"/>
                <a:gd fmla="*/ 226 w 549" name="T8"/>
                <a:gd fmla="*/ 96 h 414" name="T9"/>
                <a:gd fmla="*/ 230 w 549" name="T10"/>
                <a:gd fmla="*/ 390 h 414" name="T11"/>
                <a:gd fmla="*/ 280 w 549" name="T12"/>
                <a:gd fmla="*/ 94 h 414" name="T13"/>
                <a:gd fmla="*/ 307 w 549" name="T14"/>
                <a:gd fmla="*/ 277 h 414" name="T15"/>
                <a:gd fmla="*/ 294 w 549" name="T16"/>
                <a:gd fmla="*/ 299 h 414" name="T17"/>
                <a:gd fmla="*/ 268 w 549" name="T18"/>
                <a:gd fmla="*/ 309 h 414" name="T19"/>
                <a:gd fmla="*/ 268 w 549" name="T20"/>
                <a:gd fmla="*/ 319 h 414" name="T21"/>
                <a:gd fmla="*/ 265 w 549" name="T22"/>
                <a:gd fmla="*/ 326 h 414" name="T23"/>
                <a:gd fmla="*/ 255 w 549" name="T24"/>
                <a:gd fmla="*/ 327 h 414" name="T25"/>
                <a:gd fmla="*/ 249 w 549" name="T26"/>
                <a:gd fmla="*/ 319 h 414" name="T27"/>
                <a:gd fmla="*/ 249 w 549" name="T28"/>
                <a:gd fmla="*/ 308 h 414" name="T29"/>
                <a:gd fmla="*/ 245 w 549" name="T30"/>
                <a:gd fmla="*/ 307 h 414" name="T31"/>
                <a:gd fmla="*/ 222 w 549" name="T32"/>
                <a:gd fmla="*/ 292 h 414" name="T33"/>
                <a:gd fmla="*/ 215 w 549" name="T34"/>
                <a:gd fmla="*/ 281 h 414" name="T35"/>
                <a:gd fmla="*/ 213 w 549" name="T36"/>
                <a:gd fmla="*/ 277 h 414" name="T37"/>
                <a:gd fmla="*/ 213 w 549" name="T38"/>
                <a:gd fmla="*/ 274 h 414" name="T39"/>
                <a:gd fmla="*/ 214 w 549" name="T40"/>
                <a:gd fmla="*/ 269 h 414" name="T41"/>
                <a:gd fmla="*/ 223 w 549" name="T42"/>
                <a:gd fmla="*/ 264 h 414" name="T43"/>
                <a:gd fmla="*/ 231 w 549" name="T44"/>
                <a:gd fmla="*/ 270 h 414" name="T45"/>
                <a:gd fmla="*/ 232 w 549" name="T46"/>
                <a:gd fmla="*/ 274 h 414" name="T47"/>
                <a:gd fmla="*/ 233 w 549" name="T48"/>
                <a:gd fmla="*/ 277 h 414" name="T49"/>
                <a:gd fmla="*/ 237 w 549" name="T50"/>
                <a:gd fmla="*/ 282 h 414" name="T51"/>
                <a:gd fmla="*/ 249 w 549" name="T52"/>
                <a:gd fmla="*/ 288 h 414" name="T53"/>
                <a:gd fmla="*/ 249 w 549" name="T54"/>
                <a:gd fmla="*/ 251 h 414" name="T55"/>
                <a:gd fmla="*/ 225 w 549" name="T56"/>
                <a:gd fmla="*/ 241 h 414" name="T57"/>
                <a:gd fmla="*/ 216 w 549" name="T58"/>
                <a:gd fmla="*/ 231 h 414" name="T59"/>
                <a:gd fmla="*/ 214 w 549" name="T60"/>
                <a:gd fmla="*/ 217 h 414" name="T61"/>
                <a:gd fmla="*/ 216 w 549" name="T62"/>
                <a:gd fmla="*/ 204 h 414" name="T63"/>
                <a:gd fmla="*/ 224 w 549" name="T64"/>
                <a:gd fmla="*/ 193 h 414" name="T65"/>
                <a:gd fmla="*/ 249 w 549" name="T66"/>
                <a:gd fmla="*/ 182 h 414" name="T67"/>
                <a:gd fmla="*/ 249 w 549" name="T68"/>
                <a:gd fmla="*/ 172 h 414" name="T69"/>
                <a:gd fmla="*/ 252 w 549" name="T70"/>
                <a:gd fmla="*/ 165 h 414" name="T71"/>
                <a:gd fmla="*/ 263 w 549" name="T72"/>
                <a:gd fmla="*/ 163 h 414" name="T73"/>
                <a:gd fmla="*/ 268 w 549" name="T74"/>
                <a:gd fmla="*/ 172 h 414" name="T75"/>
                <a:gd fmla="*/ 268 w 549" name="T76"/>
                <a:gd fmla="*/ 182 h 414" name="T77"/>
                <a:gd fmla="*/ 272 w 549" name="T78"/>
                <a:gd fmla="*/ 183 h 414" name="T79"/>
                <a:gd fmla="*/ 296 w 549" name="T80"/>
                <a:gd fmla="*/ 194 h 414" name="T81"/>
                <a:gd fmla="*/ 304 w 549" name="T82"/>
                <a:gd fmla="*/ 205 h 414" name="T83"/>
                <a:gd fmla="*/ 305 w 549" name="T84"/>
                <a:gd fmla="*/ 209 h 414" name="T85"/>
                <a:gd fmla="*/ 306 w 549" name="T86"/>
                <a:gd fmla="*/ 212 h 414" name="T87"/>
                <a:gd fmla="*/ 305 w 549" name="T88"/>
                <a:gd fmla="*/ 217 h 414" name="T89"/>
                <a:gd fmla="*/ 296 w 549" name="T90"/>
                <a:gd fmla="*/ 223 h 414" name="T91"/>
                <a:gd fmla="*/ 288 w 549" name="T92"/>
                <a:gd fmla="*/ 217 h 414" name="T93"/>
                <a:gd fmla="*/ 287 w 549" name="T94"/>
                <a:gd fmla="*/ 214 h 414" name="T95"/>
                <a:gd fmla="*/ 285 w 549" name="T96"/>
                <a:gd fmla="*/ 211 h 414" name="T97"/>
                <a:gd fmla="*/ 281 w 549" name="T98"/>
                <a:gd fmla="*/ 206 h 414" name="T99"/>
                <a:gd fmla="*/ 268 w 549" name="T100"/>
                <a:gd fmla="*/ 201 h 414" name="T101"/>
                <a:gd fmla="*/ 268 w 549" name="T102"/>
                <a:gd fmla="*/ 236 h 414" name="T103"/>
                <a:gd fmla="*/ 284 w 549" name="T104"/>
                <a:gd fmla="*/ 241 h 414" name="T105"/>
                <a:gd fmla="*/ 304 w 549" name="T106"/>
                <a:gd fmla="*/ 256 h 414" name="T107"/>
                <a:gd fmla="*/ 304 w 549" name="T108"/>
                <a:gd fmla="*/ 257 h 414" name="T109"/>
                <a:gd fmla="*/ 304 w 549" name="T110"/>
                <a:gd fmla="*/ 257 h 414" name="T111"/>
                <a:gd fmla="*/ 307 w 549" name="T112"/>
                <a:gd fmla="*/ 277 h 414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412" w="549">
                  <a:moveTo>
                    <a:pt x="280" y="94"/>
                  </a:moveTo>
                  <a:cubicBezTo>
                    <a:pt x="309" y="70"/>
                    <a:pt x="328" y="15"/>
                    <a:pt x="316" y="12"/>
                  </a:cubicBezTo>
                  <a:cubicBezTo>
                    <a:pt x="301" y="9"/>
                    <a:pt x="266" y="23"/>
                    <a:pt x="250" y="26"/>
                  </a:cubicBezTo>
                  <a:cubicBezTo>
                    <a:pt x="226" y="29"/>
                    <a:pt x="200" y="0"/>
                    <a:pt x="186" y="16"/>
                  </a:cubicBezTo>
                  <a:cubicBezTo>
                    <a:pt x="174" y="29"/>
                    <a:pt x="194" y="76"/>
                    <a:pt x="226" y="96"/>
                  </a:cubicBezTo>
                  <a:cubicBezTo>
                    <a:pt x="132" y="142"/>
                    <a:pt x="0" y="374"/>
                    <a:pt x="230" y="390"/>
                  </a:cubicBezTo>
                  <a:cubicBezTo>
                    <a:pt x="549" y="414"/>
                    <a:pt x="389" y="139"/>
                    <a:pt x="280" y="94"/>
                  </a:cubicBezTo>
                  <a:close/>
                  <a:moveTo>
                    <a:pt x="307" y="277"/>
                  </a:moveTo>
                  <a:cubicBezTo>
                    <a:pt x="306" y="286"/>
                    <a:pt x="302" y="294"/>
                    <a:pt x="294" y="299"/>
                  </a:cubicBezTo>
                  <a:cubicBezTo>
                    <a:pt x="287" y="305"/>
                    <a:pt x="277" y="308"/>
                    <a:pt x="268" y="309"/>
                  </a:cubicBezTo>
                  <a:cubicBezTo>
                    <a:pt x="268" y="319"/>
                    <a:pt x="268" y="319"/>
                    <a:pt x="268" y="319"/>
                  </a:cubicBezTo>
                  <a:cubicBezTo>
                    <a:pt x="268" y="321"/>
                    <a:pt x="267" y="324"/>
                    <a:pt x="265" y="326"/>
                  </a:cubicBezTo>
                  <a:cubicBezTo>
                    <a:pt x="262" y="328"/>
                    <a:pt x="258" y="329"/>
                    <a:pt x="255" y="327"/>
                  </a:cubicBezTo>
                  <a:cubicBezTo>
                    <a:pt x="251" y="326"/>
                    <a:pt x="249" y="322"/>
                    <a:pt x="249" y="319"/>
                  </a:cubicBezTo>
                  <a:cubicBezTo>
                    <a:pt x="249" y="308"/>
                    <a:pt x="249" y="308"/>
                    <a:pt x="249" y="308"/>
                  </a:cubicBezTo>
                  <a:cubicBezTo>
                    <a:pt x="248" y="307"/>
                    <a:pt x="246" y="307"/>
                    <a:pt x="245" y="307"/>
                  </a:cubicBezTo>
                  <a:cubicBezTo>
                    <a:pt x="236" y="304"/>
                    <a:pt x="228" y="299"/>
                    <a:pt x="222" y="292"/>
                  </a:cubicBezTo>
                  <a:cubicBezTo>
                    <a:pt x="219" y="289"/>
                    <a:pt x="216" y="285"/>
                    <a:pt x="215" y="281"/>
                  </a:cubicBezTo>
                  <a:cubicBezTo>
                    <a:pt x="214" y="280"/>
                    <a:pt x="214" y="279"/>
                    <a:pt x="213" y="277"/>
                  </a:cubicBezTo>
                  <a:cubicBezTo>
                    <a:pt x="213" y="276"/>
                    <a:pt x="213" y="275"/>
                    <a:pt x="213" y="274"/>
                  </a:cubicBezTo>
                  <a:cubicBezTo>
                    <a:pt x="212" y="272"/>
                    <a:pt x="213" y="271"/>
                    <a:pt x="214" y="269"/>
                  </a:cubicBezTo>
                  <a:cubicBezTo>
                    <a:pt x="215" y="266"/>
                    <a:pt x="219" y="264"/>
                    <a:pt x="223" y="264"/>
                  </a:cubicBezTo>
                  <a:cubicBezTo>
                    <a:pt x="226" y="264"/>
                    <a:pt x="230" y="267"/>
                    <a:pt x="231" y="270"/>
                  </a:cubicBezTo>
                  <a:cubicBezTo>
                    <a:pt x="231" y="271"/>
                    <a:pt x="231" y="273"/>
                    <a:pt x="232" y="274"/>
                  </a:cubicBezTo>
                  <a:cubicBezTo>
                    <a:pt x="232" y="275"/>
                    <a:pt x="233" y="276"/>
                    <a:pt x="233" y="277"/>
                  </a:cubicBezTo>
                  <a:cubicBezTo>
                    <a:pt x="234" y="279"/>
                    <a:pt x="236" y="280"/>
                    <a:pt x="237" y="282"/>
                  </a:cubicBezTo>
                  <a:cubicBezTo>
                    <a:pt x="241" y="285"/>
                    <a:pt x="245" y="287"/>
                    <a:pt x="249" y="288"/>
                  </a:cubicBezTo>
                  <a:cubicBezTo>
                    <a:pt x="249" y="251"/>
                    <a:pt x="249" y="251"/>
                    <a:pt x="249" y="251"/>
                  </a:cubicBezTo>
                  <a:cubicBezTo>
                    <a:pt x="241" y="249"/>
                    <a:pt x="232" y="246"/>
                    <a:pt x="225" y="241"/>
                  </a:cubicBezTo>
                  <a:cubicBezTo>
                    <a:pt x="221" y="238"/>
                    <a:pt x="218" y="235"/>
                    <a:pt x="216" y="231"/>
                  </a:cubicBezTo>
                  <a:cubicBezTo>
                    <a:pt x="214" y="227"/>
                    <a:pt x="214" y="222"/>
                    <a:pt x="214" y="217"/>
                  </a:cubicBezTo>
                  <a:cubicBezTo>
                    <a:pt x="214" y="213"/>
                    <a:pt x="214" y="208"/>
                    <a:pt x="216" y="204"/>
                  </a:cubicBezTo>
                  <a:cubicBezTo>
                    <a:pt x="218" y="200"/>
                    <a:pt x="221" y="196"/>
                    <a:pt x="224" y="193"/>
                  </a:cubicBezTo>
                  <a:cubicBezTo>
                    <a:pt x="231" y="187"/>
                    <a:pt x="240" y="183"/>
                    <a:pt x="249" y="182"/>
                  </a:cubicBezTo>
                  <a:cubicBezTo>
                    <a:pt x="249" y="172"/>
                    <a:pt x="249" y="172"/>
                    <a:pt x="249" y="172"/>
                  </a:cubicBezTo>
                  <a:cubicBezTo>
                    <a:pt x="249" y="169"/>
                    <a:pt x="251" y="167"/>
                    <a:pt x="252" y="165"/>
                  </a:cubicBezTo>
                  <a:cubicBezTo>
                    <a:pt x="255" y="162"/>
                    <a:pt x="259" y="162"/>
                    <a:pt x="263" y="163"/>
                  </a:cubicBezTo>
                  <a:cubicBezTo>
                    <a:pt x="266" y="165"/>
                    <a:pt x="268" y="168"/>
                    <a:pt x="268" y="172"/>
                  </a:cubicBezTo>
                  <a:cubicBezTo>
                    <a:pt x="268" y="182"/>
                    <a:pt x="268" y="182"/>
                    <a:pt x="268" y="182"/>
                  </a:cubicBezTo>
                  <a:cubicBezTo>
                    <a:pt x="269" y="182"/>
                    <a:pt x="271" y="182"/>
                    <a:pt x="272" y="183"/>
                  </a:cubicBezTo>
                  <a:cubicBezTo>
                    <a:pt x="281" y="184"/>
                    <a:pt x="290" y="188"/>
                    <a:pt x="296" y="194"/>
                  </a:cubicBezTo>
                  <a:cubicBezTo>
                    <a:pt x="299" y="198"/>
                    <a:pt x="302" y="201"/>
                    <a:pt x="304" y="205"/>
                  </a:cubicBezTo>
                  <a:cubicBezTo>
                    <a:pt x="304" y="206"/>
                    <a:pt x="305" y="208"/>
                    <a:pt x="305" y="209"/>
                  </a:cubicBezTo>
                  <a:cubicBezTo>
                    <a:pt x="305" y="210"/>
                    <a:pt x="306" y="211"/>
                    <a:pt x="306" y="212"/>
                  </a:cubicBezTo>
                  <a:cubicBezTo>
                    <a:pt x="306" y="214"/>
                    <a:pt x="306" y="216"/>
                    <a:pt x="305" y="217"/>
                  </a:cubicBezTo>
                  <a:cubicBezTo>
                    <a:pt x="303" y="221"/>
                    <a:pt x="300" y="223"/>
                    <a:pt x="296" y="223"/>
                  </a:cubicBezTo>
                  <a:cubicBezTo>
                    <a:pt x="293" y="223"/>
                    <a:pt x="289" y="220"/>
                    <a:pt x="288" y="217"/>
                  </a:cubicBezTo>
                  <a:cubicBezTo>
                    <a:pt x="287" y="216"/>
                    <a:pt x="287" y="215"/>
                    <a:pt x="287" y="214"/>
                  </a:cubicBezTo>
                  <a:cubicBezTo>
                    <a:pt x="286" y="213"/>
                    <a:pt x="286" y="212"/>
                    <a:pt x="285" y="211"/>
                  </a:cubicBezTo>
                  <a:cubicBezTo>
                    <a:pt x="284" y="209"/>
                    <a:pt x="283" y="207"/>
                    <a:pt x="281" y="206"/>
                  </a:cubicBezTo>
                  <a:cubicBezTo>
                    <a:pt x="277" y="203"/>
                    <a:pt x="273" y="202"/>
                    <a:pt x="268" y="201"/>
                  </a:cubicBezTo>
                  <a:cubicBezTo>
                    <a:pt x="268" y="236"/>
                    <a:pt x="268" y="236"/>
                    <a:pt x="268" y="236"/>
                  </a:cubicBezTo>
                  <a:cubicBezTo>
                    <a:pt x="273" y="238"/>
                    <a:pt x="279" y="239"/>
                    <a:pt x="284" y="241"/>
                  </a:cubicBezTo>
                  <a:cubicBezTo>
                    <a:pt x="292" y="244"/>
                    <a:pt x="299" y="249"/>
                    <a:pt x="304" y="256"/>
                  </a:cubicBezTo>
                  <a:cubicBezTo>
                    <a:pt x="303" y="255"/>
                    <a:pt x="302" y="254"/>
                    <a:pt x="304" y="257"/>
                  </a:cubicBezTo>
                  <a:cubicBezTo>
                    <a:pt x="305" y="259"/>
                    <a:pt x="304" y="258"/>
                    <a:pt x="304" y="257"/>
                  </a:cubicBezTo>
                  <a:cubicBezTo>
                    <a:pt x="307" y="263"/>
                    <a:pt x="308" y="270"/>
                    <a:pt x="307" y="2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6" name="Freeform 111"/>
            <p:cNvSpPr/>
            <p:nvPr/>
          </p:nvSpPr>
          <p:spPr bwMode="auto">
            <a:xfrm flipH="1">
              <a:off x="6334" y="3100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7" name="Rectangle 112"/>
            <p:cNvSpPr>
              <a:spLocks noChangeArrowheads="1"/>
            </p:cNvSpPr>
            <p:nvPr/>
          </p:nvSpPr>
          <p:spPr bwMode="auto">
            <a:xfrm>
              <a:off x="5592" y="2447"/>
              <a:ext cx="123" cy="857"/>
            </a:xfrm>
            <a:prstGeom prst="rect">
              <a:avLst/>
            </a:pr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8" name="Rectangle 113"/>
            <p:cNvSpPr>
              <a:spLocks noChangeArrowheads="1"/>
            </p:cNvSpPr>
            <p:nvPr/>
          </p:nvSpPr>
          <p:spPr bwMode="auto">
            <a:xfrm>
              <a:off x="5308" y="2447"/>
              <a:ext cx="125" cy="857"/>
            </a:xfrm>
            <a:prstGeom prst="rect">
              <a:avLst/>
            </a:pr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39" name="Rectangle 114"/>
            <p:cNvSpPr>
              <a:spLocks noChangeArrowheads="1"/>
            </p:cNvSpPr>
            <p:nvPr/>
          </p:nvSpPr>
          <p:spPr bwMode="auto">
            <a:xfrm>
              <a:off x="5301" y="1767"/>
              <a:ext cx="421" cy="412"/>
            </a:xfrm>
            <a:prstGeom prst="rect">
              <a:avLst/>
            </a:prstGeom>
            <a:solidFill>
              <a:srgbClr val="E8E1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0" name="Rectangle 115"/>
            <p:cNvSpPr>
              <a:spLocks noChangeArrowheads="1"/>
            </p:cNvSpPr>
            <p:nvPr/>
          </p:nvSpPr>
          <p:spPr bwMode="auto">
            <a:xfrm>
              <a:off x="5457" y="1717"/>
              <a:ext cx="109" cy="62"/>
            </a:xfrm>
            <a:prstGeom prst="rect">
              <a:avLst/>
            </a:prstGeom>
            <a:solidFill>
              <a:srgbClr val="007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1" name="Freeform 116"/>
            <p:cNvSpPr/>
            <p:nvPr/>
          </p:nvSpPr>
          <p:spPr bwMode="auto">
            <a:xfrm>
              <a:off x="5448" y="1767"/>
              <a:ext cx="130" cy="680"/>
            </a:xfrm>
            <a:custGeom>
              <a:gdLst>
                <a:gd fmla="*/ 0 w 130" name="T0"/>
                <a:gd fmla="*/ 623 h 680" name="T1"/>
                <a:gd fmla="*/ 63 w 130" name="T2"/>
                <a:gd fmla="*/ 680 h 680" name="T3"/>
                <a:gd fmla="*/ 130 w 130" name="T4"/>
                <a:gd fmla="*/ 623 h 680" name="T5"/>
                <a:gd fmla="*/ 82 w 130" name="T6"/>
                <a:gd fmla="*/ 0 h 680" name="T7"/>
                <a:gd fmla="*/ 45 w 130" name="T8"/>
                <a:gd fmla="*/ 0 h 680" name="T9"/>
                <a:gd fmla="*/ 0 w 130" name="T10"/>
                <a:gd fmla="*/ 623 h 68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80" w="130">
                  <a:moveTo>
                    <a:pt x="0" y="623"/>
                  </a:moveTo>
                  <a:lnTo>
                    <a:pt x="63" y="680"/>
                  </a:lnTo>
                  <a:lnTo>
                    <a:pt x="130" y="623"/>
                  </a:lnTo>
                  <a:lnTo>
                    <a:pt x="82" y="0"/>
                  </a:lnTo>
                  <a:lnTo>
                    <a:pt x="45" y="0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007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2" name="Freeform 117"/>
            <p:cNvSpPr/>
            <p:nvPr/>
          </p:nvSpPr>
          <p:spPr bwMode="auto">
            <a:xfrm>
              <a:off x="5547" y="1717"/>
              <a:ext cx="121" cy="85"/>
            </a:xfrm>
            <a:custGeom>
              <a:gdLst>
                <a:gd fmla="*/ 26 w 121" name="T0"/>
                <a:gd fmla="*/ 85 h 85" name="T1"/>
                <a:gd fmla="*/ 121 w 121" name="T2"/>
                <a:gd fmla="*/ 50 h 85" name="T3"/>
                <a:gd fmla="*/ 121 w 121" name="T4"/>
                <a:gd fmla="*/ 0 h 85" name="T5"/>
                <a:gd fmla="*/ 0 w 121" name="T6"/>
                <a:gd fmla="*/ 0 h 85" name="T7"/>
                <a:gd fmla="*/ 26 w 121" name="T8"/>
                <a:gd fmla="*/ 85 h 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" w="120">
                  <a:moveTo>
                    <a:pt x="26" y="85"/>
                  </a:moveTo>
                  <a:lnTo>
                    <a:pt x="121" y="50"/>
                  </a:lnTo>
                  <a:lnTo>
                    <a:pt x="121" y="0"/>
                  </a:lnTo>
                  <a:lnTo>
                    <a:pt x="0" y="0"/>
                  </a:lnTo>
                  <a:lnTo>
                    <a:pt x="26" y="85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3" name="Freeform 118"/>
            <p:cNvSpPr/>
            <p:nvPr/>
          </p:nvSpPr>
          <p:spPr bwMode="auto">
            <a:xfrm>
              <a:off x="5355" y="1717"/>
              <a:ext cx="123" cy="85"/>
            </a:xfrm>
            <a:custGeom>
              <a:gdLst>
                <a:gd fmla="*/ 95 w 123" name="T0"/>
                <a:gd fmla="*/ 85 h 85" name="T1"/>
                <a:gd fmla="*/ 0 w 123" name="T2"/>
                <a:gd fmla="*/ 50 h 85" name="T3"/>
                <a:gd fmla="*/ 0 w 123" name="T4"/>
                <a:gd fmla="*/ 0 h 85" name="T5"/>
                <a:gd fmla="*/ 123 w 123" name="T6"/>
                <a:gd fmla="*/ 0 h 85" name="T7"/>
                <a:gd fmla="*/ 95 w 123" name="T8"/>
                <a:gd fmla="*/ 85 h 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" w="123">
                  <a:moveTo>
                    <a:pt x="95" y="85"/>
                  </a:moveTo>
                  <a:lnTo>
                    <a:pt x="0" y="50"/>
                  </a:lnTo>
                  <a:lnTo>
                    <a:pt x="0" y="0"/>
                  </a:lnTo>
                  <a:lnTo>
                    <a:pt x="123" y="0"/>
                  </a:lnTo>
                  <a:lnTo>
                    <a:pt x="95" y="85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4" name="Freeform 119"/>
            <p:cNvSpPr/>
            <p:nvPr/>
          </p:nvSpPr>
          <p:spPr bwMode="auto">
            <a:xfrm>
              <a:off x="4993" y="1767"/>
              <a:ext cx="255" cy="770"/>
            </a:xfrm>
            <a:custGeom>
              <a:gdLst>
                <a:gd fmla="*/ 69 w 108" name="T0"/>
                <a:gd fmla="*/ 321 h 325" name="T1"/>
                <a:gd fmla="*/ 22 w 108" name="T2"/>
                <a:gd fmla="*/ 325 h 325" name="T3"/>
                <a:gd fmla="*/ 64 w 108" name="T4"/>
                <a:gd fmla="*/ 0 h 325" name="T5"/>
                <a:gd fmla="*/ 108 w 108" name="T6"/>
                <a:gd fmla="*/ 11 h 325" name="T7"/>
                <a:gd fmla="*/ 69 w 108" name="T8"/>
                <a:gd fmla="*/ 321 h 32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25" w="108">
                  <a:moveTo>
                    <a:pt x="69" y="321"/>
                  </a:moveTo>
                  <a:cubicBezTo>
                    <a:pt x="53" y="322"/>
                    <a:pt x="38" y="324"/>
                    <a:pt x="22" y="325"/>
                  </a:cubicBezTo>
                  <a:cubicBezTo>
                    <a:pt x="0" y="216"/>
                    <a:pt x="14" y="104"/>
                    <a:pt x="64" y="0"/>
                  </a:cubicBezTo>
                  <a:cubicBezTo>
                    <a:pt x="78" y="4"/>
                    <a:pt x="93" y="8"/>
                    <a:pt x="108" y="11"/>
                  </a:cubicBezTo>
                  <a:cubicBezTo>
                    <a:pt x="62" y="111"/>
                    <a:pt x="48" y="217"/>
                    <a:pt x="69" y="321"/>
                  </a:cubicBez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5" name="Freeform 120"/>
            <p:cNvSpPr/>
            <p:nvPr/>
          </p:nvSpPr>
          <p:spPr bwMode="auto">
            <a:xfrm>
              <a:off x="5045" y="2527"/>
              <a:ext cx="151" cy="109"/>
            </a:xfrm>
            <a:custGeom>
              <a:gdLst>
                <a:gd fmla="*/ 53 w 64" name="T0"/>
                <a:gd fmla="*/ 5 h 46" name="T1"/>
                <a:gd fmla="*/ 47 w 64" name="T2"/>
                <a:gd fmla="*/ 3 h 46" name="T3"/>
                <a:gd fmla="*/ 46 w 64" name="T4"/>
                <a:gd fmla="*/ 0 h 46" name="T5"/>
                <a:gd fmla="*/ 1 w 64" name="T6"/>
                <a:gd fmla="*/ 4 h 46" name="T7"/>
                <a:gd fmla="*/ 1 w 64" name="T8"/>
                <a:gd fmla="*/ 16 h 46" name="T9"/>
                <a:gd fmla="*/ 30 w 64" name="T10"/>
                <a:gd fmla="*/ 45 h 46" name="T11"/>
                <a:gd fmla="*/ 50 w 64" name="T12"/>
                <a:gd fmla="*/ 17 h 46" name="T13"/>
                <a:gd fmla="*/ 61 w 64" name="T14"/>
                <a:gd fmla="*/ 17 h 46" name="T15"/>
                <a:gd fmla="*/ 53 w 64" name="T16"/>
                <a:gd fmla="*/ 5 h 4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6" w="64">
                  <a:moveTo>
                    <a:pt x="53" y="5"/>
                  </a:moveTo>
                  <a:cubicBezTo>
                    <a:pt x="51" y="4"/>
                    <a:pt x="49" y="3"/>
                    <a:pt x="47" y="3"/>
                  </a:cubicBezTo>
                  <a:cubicBezTo>
                    <a:pt x="47" y="2"/>
                    <a:pt x="46" y="1"/>
                    <a:pt x="46" y="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8"/>
                    <a:pt x="0" y="12"/>
                    <a:pt x="1" y="16"/>
                  </a:cubicBezTo>
                  <a:cubicBezTo>
                    <a:pt x="3" y="33"/>
                    <a:pt x="16" y="46"/>
                    <a:pt x="30" y="45"/>
                  </a:cubicBezTo>
                  <a:cubicBezTo>
                    <a:pt x="42" y="44"/>
                    <a:pt x="50" y="32"/>
                    <a:pt x="50" y="17"/>
                  </a:cubicBezTo>
                  <a:cubicBezTo>
                    <a:pt x="55" y="19"/>
                    <a:pt x="59" y="19"/>
                    <a:pt x="61" y="17"/>
                  </a:cubicBezTo>
                  <a:cubicBezTo>
                    <a:pt x="64" y="14"/>
                    <a:pt x="60" y="9"/>
                    <a:pt x="53" y="5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6" name="Freeform 121"/>
            <p:cNvSpPr/>
            <p:nvPr/>
          </p:nvSpPr>
          <p:spPr bwMode="auto">
            <a:xfrm>
              <a:off x="5493" y="1767"/>
              <a:ext cx="388" cy="796"/>
            </a:xfrm>
            <a:custGeom>
              <a:gdLst>
                <a:gd fmla="*/ 29 w 164" name="T0"/>
                <a:gd fmla="*/ 336 h 336" name="T1"/>
                <a:gd fmla="*/ 29 w 164" name="T2"/>
                <a:gd fmla="*/ 336 h 336" name="T3"/>
                <a:gd fmla="*/ 28 w 164" name="T4"/>
                <a:gd fmla="*/ 336 h 336" name="T5"/>
                <a:gd fmla="*/ 0 w 164" name="T6"/>
                <a:gd fmla="*/ 316 h 336" name="T7"/>
                <a:gd fmla="*/ 0 w 164" name="T8"/>
                <a:gd fmla="*/ 316 h 336" name="T9"/>
                <a:gd fmla="*/ 0 w 164" name="T10"/>
                <a:gd fmla="*/ 165 h 336" name="T11"/>
                <a:gd fmla="*/ 72 w 164" name="T12"/>
                <a:gd fmla="*/ 0 h 336" name="T13"/>
                <a:gd fmla="*/ 164 w 164" name="T14"/>
                <a:gd fmla="*/ 0 h 336" name="T15"/>
                <a:gd fmla="*/ 128 w 164" name="T16"/>
                <a:gd fmla="*/ 165 h 336" name="T17"/>
                <a:gd fmla="*/ 128 w 164" name="T18"/>
                <a:gd fmla="*/ 336 h 336" name="T19"/>
                <a:gd fmla="*/ 29 w 164" name="T20"/>
                <a:gd fmla="*/ 336 h 33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6" w="164">
                  <a:moveTo>
                    <a:pt x="29" y="336"/>
                  </a:moveTo>
                  <a:cubicBezTo>
                    <a:pt x="29" y="336"/>
                    <a:pt x="29" y="336"/>
                    <a:pt x="29" y="336"/>
                  </a:cubicBezTo>
                  <a:cubicBezTo>
                    <a:pt x="29" y="336"/>
                    <a:pt x="28" y="336"/>
                    <a:pt x="28" y="336"/>
                  </a:cubicBezTo>
                  <a:cubicBezTo>
                    <a:pt x="14" y="336"/>
                    <a:pt x="2" y="327"/>
                    <a:pt x="0" y="316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28" y="165"/>
                    <a:pt x="128" y="165"/>
                    <a:pt x="128" y="165"/>
                  </a:cubicBezTo>
                  <a:cubicBezTo>
                    <a:pt x="128" y="336"/>
                    <a:pt x="128" y="336"/>
                    <a:pt x="128" y="336"/>
                  </a:cubicBezTo>
                  <a:lnTo>
                    <a:pt x="29" y="336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7" name="Freeform 122"/>
            <p:cNvSpPr/>
            <p:nvPr/>
          </p:nvSpPr>
          <p:spPr bwMode="auto">
            <a:xfrm>
              <a:off x="5493" y="1741"/>
              <a:ext cx="267" cy="417"/>
            </a:xfrm>
            <a:custGeom>
              <a:gdLst>
                <a:gd fmla="*/ 142 w 267" name="T0"/>
                <a:gd fmla="*/ 208 h 417" name="T1"/>
                <a:gd fmla="*/ 0 w 267" name="T2"/>
                <a:gd fmla="*/ 417 h 417" name="T3"/>
                <a:gd fmla="*/ 180 w 267" name="T4"/>
                <a:gd fmla="*/ 0 h 417" name="T5"/>
                <a:gd fmla="*/ 267 w 267" name="T6"/>
                <a:gd fmla="*/ 26 h 417" name="T7"/>
                <a:gd fmla="*/ 210 w 267" name="T8"/>
                <a:gd fmla="*/ 111 h 417" name="T9"/>
                <a:gd fmla="*/ 210 w 267" name="T10"/>
                <a:gd fmla="*/ 111 h 417" name="T11"/>
                <a:gd fmla="*/ 146 w 267" name="T12"/>
                <a:gd fmla="*/ 201 h 417" name="T13"/>
                <a:gd fmla="*/ 142 w 267" name="T14"/>
                <a:gd fmla="*/ 208 h 4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17" w="267">
                  <a:moveTo>
                    <a:pt x="142" y="208"/>
                  </a:moveTo>
                  <a:lnTo>
                    <a:pt x="0" y="417"/>
                  </a:lnTo>
                  <a:lnTo>
                    <a:pt x="180" y="0"/>
                  </a:lnTo>
                  <a:lnTo>
                    <a:pt x="267" y="26"/>
                  </a:lnTo>
                  <a:lnTo>
                    <a:pt x="210" y="111"/>
                  </a:lnTo>
                  <a:lnTo>
                    <a:pt x="210" y="111"/>
                  </a:lnTo>
                  <a:lnTo>
                    <a:pt x="146" y="201"/>
                  </a:lnTo>
                  <a:lnTo>
                    <a:pt x="142" y="208"/>
                  </a:ln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8" name="Freeform 123"/>
            <p:cNvSpPr/>
            <p:nvPr/>
          </p:nvSpPr>
          <p:spPr bwMode="auto">
            <a:xfrm>
              <a:off x="5142" y="1767"/>
              <a:ext cx="388" cy="796"/>
            </a:xfrm>
            <a:custGeom>
              <a:gdLst>
                <a:gd fmla="*/ 135 w 164" name="T0"/>
                <a:gd fmla="*/ 336 h 336" name="T1"/>
                <a:gd fmla="*/ 135 w 164" name="T2"/>
                <a:gd fmla="*/ 336 h 336" name="T3"/>
                <a:gd fmla="*/ 136 w 164" name="T4"/>
                <a:gd fmla="*/ 336 h 336" name="T5"/>
                <a:gd fmla="*/ 164 w 164" name="T6"/>
                <a:gd fmla="*/ 316 h 336" name="T7"/>
                <a:gd fmla="*/ 164 w 164" name="T8"/>
                <a:gd fmla="*/ 316 h 336" name="T9"/>
                <a:gd fmla="*/ 164 w 164" name="T10"/>
                <a:gd fmla="*/ 165 h 336" name="T11"/>
                <a:gd fmla="*/ 92 w 164" name="T12"/>
                <a:gd fmla="*/ 0 h 336" name="T13"/>
                <a:gd fmla="*/ 0 w 164" name="T14"/>
                <a:gd fmla="*/ 0 h 336" name="T15"/>
                <a:gd fmla="*/ 36 w 164" name="T16"/>
                <a:gd fmla="*/ 165 h 336" name="T17"/>
                <a:gd fmla="*/ 36 w 164" name="T18"/>
                <a:gd fmla="*/ 336 h 336" name="T19"/>
                <a:gd fmla="*/ 135 w 164" name="T20"/>
                <a:gd fmla="*/ 336 h 33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36" w="164">
                  <a:moveTo>
                    <a:pt x="135" y="336"/>
                  </a:moveTo>
                  <a:cubicBezTo>
                    <a:pt x="135" y="336"/>
                    <a:pt x="135" y="336"/>
                    <a:pt x="135" y="336"/>
                  </a:cubicBezTo>
                  <a:cubicBezTo>
                    <a:pt x="135" y="336"/>
                    <a:pt x="136" y="336"/>
                    <a:pt x="136" y="336"/>
                  </a:cubicBezTo>
                  <a:cubicBezTo>
                    <a:pt x="151" y="336"/>
                    <a:pt x="162" y="327"/>
                    <a:pt x="164" y="316"/>
                  </a:cubicBezTo>
                  <a:cubicBezTo>
                    <a:pt x="164" y="316"/>
                    <a:pt x="164" y="316"/>
                    <a:pt x="164" y="316"/>
                  </a:cubicBezTo>
                  <a:cubicBezTo>
                    <a:pt x="164" y="165"/>
                    <a:pt x="164" y="165"/>
                    <a:pt x="164" y="165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336"/>
                    <a:pt x="36" y="336"/>
                    <a:pt x="36" y="336"/>
                  </a:cubicBezTo>
                  <a:lnTo>
                    <a:pt x="135" y="336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9" name="Freeform 124"/>
            <p:cNvSpPr/>
            <p:nvPr/>
          </p:nvSpPr>
          <p:spPr bwMode="auto">
            <a:xfrm>
              <a:off x="5263" y="1741"/>
              <a:ext cx="267" cy="417"/>
            </a:xfrm>
            <a:custGeom>
              <a:gdLst>
                <a:gd fmla="*/ 0 w 267" name="T0"/>
                <a:gd fmla="*/ 26 h 417" name="T1"/>
                <a:gd fmla="*/ 87 w 267" name="T2"/>
                <a:gd fmla="*/ 0 h 417" name="T3"/>
                <a:gd fmla="*/ 267 w 267" name="T4"/>
                <a:gd fmla="*/ 417 h 417" name="T5"/>
                <a:gd fmla="*/ 59 w 267" name="T6"/>
                <a:gd fmla="*/ 111 h 417" name="T7"/>
                <a:gd fmla="*/ 59 w 267" name="T8"/>
                <a:gd fmla="*/ 111 h 417" name="T9"/>
                <a:gd fmla="*/ 0 w 267" name="T10"/>
                <a:gd fmla="*/ 26 h 41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17" w="267">
                  <a:moveTo>
                    <a:pt x="0" y="26"/>
                  </a:moveTo>
                  <a:lnTo>
                    <a:pt x="87" y="0"/>
                  </a:lnTo>
                  <a:lnTo>
                    <a:pt x="267" y="417"/>
                  </a:lnTo>
                  <a:lnTo>
                    <a:pt x="59" y="111"/>
                  </a:lnTo>
                  <a:lnTo>
                    <a:pt x="59" y="111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0" name="Rectangle 125"/>
            <p:cNvSpPr>
              <a:spLocks noChangeArrowheads="1"/>
            </p:cNvSpPr>
            <p:nvPr/>
          </p:nvSpPr>
          <p:spPr bwMode="auto">
            <a:xfrm>
              <a:off x="5398" y="1658"/>
              <a:ext cx="234" cy="59"/>
            </a:xfrm>
            <a:prstGeom prst="rect">
              <a:avLst/>
            </a:prstGeom>
            <a:solidFill>
              <a:srgbClr val="F4C8A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1" name="Freeform 126"/>
            <p:cNvSpPr/>
            <p:nvPr/>
          </p:nvSpPr>
          <p:spPr bwMode="auto">
            <a:xfrm>
              <a:off x="5175" y="1130"/>
              <a:ext cx="673" cy="570"/>
            </a:xfrm>
            <a:custGeom>
              <a:gdLst>
                <a:gd fmla="*/ 254 w 284" name="T0"/>
                <a:gd fmla="*/ 91 h 241" name="T1"/>
                <a:gd fmla="*/ 253 w 284" name="T2"/>
                <a:gd fmla="*/ 91 h 241" name="T3"/>
                <a:gd fmla="*/ 249 w 284" name="T4"/>
                <a:gd fmla="*/ 0 h 241" name="T5"/>
                <a:gd fmla="*/ 142 w 284" name="T6"/>
                <a:gd fmla="*/ 0 h 241" name="T7"/>
                <a:gd fmla="*/ 34 w 284" name="T8"/>
                <a:gd fmla="*/ 0 h 241" name="T9"/>
                <a:gd fmla="*/ 31 w 284" name="T10"/>
                <a:gd fmla="*/ 91 h 241" name="T11"/>
                <a:gd fmla="*/ 30 w 284" name="T12"/>
                <a:gd fmla="*/ 91 h 241" name="T13"/>
                <a:gd fmla="*/ 0 w 284" name="T14"/>
                <a:gd fmla="*/ 119 h 241" name="T15"/>
                <a:gd fmla="*/ 30 w 284" name="T16"/>
                <a:gd fmla="*/ 147 h 241" name="T17"/>
                <a:gd fmla="*/ 31 w 284" name="T18"/>
                <a:gd fmla="*/ 147 h 241" name="T19"/>
                <a:gd fmla="*/ 31 w 284" name="T20"/>
                <a:gd fmla="*/ 147 h 241" name="T21"/>
                <a:gd fmla="*/ 32 w 284" name="T22"/>
                <a:gd fmla="*/ 147 h 241" name="T23"/>
                <a:gd fmla="*/ 115 w 284" name="T24"/>
                <a:gd fmla="*/ 239 h 241" name="T25"/>
                <a:gd fmla="*/ 115 w 284" name="T26"/>
                <a:gd fmla="*/ 239 h 241" name="T27"/>
                <a:gd fmla="*/ 142 w 284" name="T28"/>
                <a:gd fmla="*/ 239 h 241" name="T29"/>
                <a:gd fmla="*/ 169 w 284" name="T30"/>
                <a:gd fmla="*/ 239 h 241" name="T31"/>
                <a:gd fmla="*/ 252 w 284" name="T32"/>
                <a:gd fmla="*/ 147 h 241" name="T33"/>
                <a:gd fmla="*/ 254 w 284" name="T34"/>
                <a:gd fmla="*/ 147 h 241" name="T35"/>
                <a:gd fmla="*/ 284 w 284" name="T36"/>
                <a:gd fmla="*/ 119 h 241" name="T37"/>
                <a:gd fmla="*/ 254 w 284" name="T38"/>
                <a:gd fmla="*/ 91 h 241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241" w="284">
                  <a:moveTo>
                    <a:pt x="254" y="91"/>
                  </a:moveTo>
                  <a:cubicBezTo>
                    <a:pt x="253" y="91"/>
                    <a:pt x="253" y="91"/>
                    <a:pt x="253" y="91"/>
                  </a:cubicBezTo>
                  <a:cubicBezTo>
                    <a:pt x="252" y="47"/>
                    <a:pt x="249" y="0"/>
                    <a:pt x="249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1" y="47"/>
                    <a:pt x="31" y="91"/>
                  </a:cubicBezTo>
                  <a:cubicBezTo>
                    <a:pt x="30" y="91"/>
                    <a:pt x="30" y="91"/>
                    <a:pt x="30" y="91"/>
                  </a:cubicBezTo>
                  <a:cubicBezTo>
                    <a:pt x="13" y="91"/>
                    <a:pt x="0" y="104"/>
                    <a:pt x="0" y="119"/>
                  </a:cubicBezTo>
                  <a:cubicBezTo>
                    <a:pt x="0" y="134"/>
                    <a:pt x="13" y="147"/>
                    <a:pt x="30" y="147"/>
                  </a:cubicBezTo>
                  <a:cubicBezTo>
                    <a:pt x="30" y="147"/>
                    <a:pt x="31" y="147"/>
                    <a:pt x="31" y="147"/>
                  </a:cubicBezTo>
                  <a:cubicBezTo>
                    <a:pt x="31" y="147"/>
                    <a:pt x="31" y="147"/>
                    <a:pt x="31" y="147"/>
                  </a:cubicBezTo>
                  <a:cubicBezTo>
                    <a:pt x="32" y="147"/>
                    <a:pt x="32" y="147"/>
                    <a:pt x="32" y="147"/>
                  </a:cubicBezTo>
                  <a:cubicBezTo>
                    <a:pt x="32" y="147"/>
                    <a:pt x="61" y="220"/>
                    <a:pt x="115" y="239"/>
                  </a:cubicBezTo>
                  <a:cubicBezTo>
                    <a:pt x="115" y="239"/>
                    <a:pt x="115" y="239"/>
                    <a:pt x="115" y="239"/>
                  </a:cubicBezTo>
                  <a:cubicBezTo>
                    <a:pt x="121" y="241"/>
                    <a:pt x="142" y="239"/>
                    <a:pt x="142" y="239"/>
                  </a:cubicBezTo>
                  <a:cubicBezTo>
                    <a:pt x="142" y="239"/>
                    <a:pt x="163" y="241"/>
                    <a:pt x="169" y="239"/>
                  </a:cubicBezTo>
                  <a:cubicBezTo>
                    <a:pt x="223" y="220"/>
                    <a:pt x="252" y="147"/>
                    <a:pt x="252" y="147"/>
                  </a:cubicBezTo>
                  <a:cubicBezTo>
                    <a:pt x="253" y="147"/>
                    <a:pt x="253" y="147"/>
                    <a:pt x="254" y="147"/>
                  </a:cubicBezTo>
                  <a:cubicBezTo>
                    <a:pt x="270" y="147"/>
                    <a:pt x="284" y="134"/>
                    <a:pt x="284" y="119"/>
                  </a:cubicBezTo>
                  <a:cubicBezTo>
                    <a:pt x="284" y="104"/>
                    <a:pt x="270" y="91"/>
                    <a:pt x="254" y="91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2" name="Freeform 127"/>
            <p:cNvSpPr/>
            <p:nvPr/>
          </p:nvSpPr>
          <p:spPr bwMode="auto">
            <a:xfrm>
              <a:off x="5203" y="1395"/>
              <a:ext cx="41" cy="40"/>
            </a:xfrm>
            <a:custGeom>
              <a:gdLst>
                <a:gd fmla="*/ 3 w 17" name="T0"/>
                <a:gd fmla="*/ 13 h 17" name="T1"/>
                <a:gd fmla="*/ 12 w 17" name="T2"/>
                <a:gd fmla="*/ 4 h 17" name="T3"/>
                <a:gd fmla="*/ 17 w 17" name="T4"/>
                <a:gd fmla="*/ 5 h 17" name="T5"/>
                <a:gd fmla="*/ 9 w 17" name="T6"/>
                <a:gd fmla="*/ 0 h 17" name="T7"/>
                <a:gd fmla="*/ 0 w 17" name="T8"/>
                <a:gd fmla="*/ 9 h 17" name="T9"/>
                <a:gd fmla="*/ 4 w 17" name="T10"/>
                <a:gd fmla="*/ 17 h 17" name="T11"/>
                <a:gd fmla="*/ 3 w 17" name="T12"/>
                <a:gd fmla="*/ 13 h 1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" w="17">
                  <a:moveTo>
                    <a:pt x="3" y="13"/>
                  </a:moveTo>
                  <a:cubicBezTo>
                    <a:pt x="3" y="8"/>
                    <a:pt x="7" y="4"/>
                    <a:pt x="12" y="4"/>
                  </a:cubicBezTo>
                  <a:cubicBezTo>
                    <a:pt x="14" y="4"/>
                    <a:pt x="15" y="4"/>
                    <a:pt x="17" y="5"/>
                  </a:cubicBezTo>
                  <a:cubicBezTo>
                    <a:pt x="15" y="2"/>
                    <a:pt x="12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2" y="16"/>
                    <a:pt x="4" y="17"/>
                  </a:cubicBezTo>
                  <a:cubicBezTo>
                    <a:pt x="4" y="16"/>
                    <a:pt x="3" y="15"/>
                    <a:pt x="3" y="13"/>
                  </a:cubicBezTo>
                  <a:close/>
                </a:path>
              </a:pathLst>
            </a:custGeom>
            <a:solidFill>
              <a:srgbClr val="D3AB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3" name="Freeform 128"/>
            <p:cNvSpPr/>
            <p:nvPr/>
          </p:nvSpPr>
          <p:spPr bwMode="auto">
            <a:xfrm>
              <a:off x="5561" y="1288"/>
              <a:ext cx="140" cy="138"/>
            </a:xfrm>
            <a:custGeom>
              <a:gdLst>
                <a:gd fmla="*/ 56 w 59" name="T0"/>
                <a:gd fmla="*/ 33 h 58" name="T1"/>
                <a:gd fmla="*/ 36 w 59" name="T2"/>
                <a:gd fmla="*/ 6 h 58" name="T3"/>
                <a:gd fmla="*/ 2 w 59" name="T4"/>
                <a:gd fmla="*/ 31 h 58" name="T5"/>
                <a:gd fmla="*/ 56 w 59" name="T6"/>
                <a:gd fmla="*/ 33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59">
                  <a:moveTo>
                    <a:pt x="56" y="33"/>
                  </a:moveTo>
                  <a:cubicBezTo>
                    <a:pt x="56" y="33"/>
                    <a:pt x="59" y="12"/>
                    <a:pt x="36" y="6"/>
                  </a:cubicBezTo>
                  <a:cubicBezTo>
                    <a:pt x="13" y="0"/>
                    <a:pt x="0" y="24"/>
                    <a:pt x="2" y="31"/>
                  </a:cubicBezTo>
                  <a:cubicBezTo>
                    <a:pt x="5" y="38"/>
                    <a:pt x="23" y="58"/>
                    <a:pt x="56" y="33"/>
                  </a:cubicBezTo>
                  <a:close/>
                </a:path>
              </a:pathLst>
            </a:cu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4" name="Oval 129"/>
            <p:cNvSpPr>
              <a:spLocks noChangeArrowheads="1"/>
            </p:cNvSpPr>
            <p:nvPr/>
          </p:nvSpPr>
          <p:spPr bwMode="auto">
            <a:xfrm>
              <a:off x="5590" y="1307"/>
              <a:ext cx="83" cy="83"/>
            </a:xfrm>
            <a:prstGeom prst="ellipse">
              <a:avLst/>
            </a:prstGeom>
            <a:solidFill>
              <a:srgbClr val="C1723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5" name="Freeform 130"/>
            <p:cNvSpPr/>
            <p:nvPr/>
          </p:nvSpPr>
          <p:spPr bwMode="auto">
            <a:xfrm>
              <a:off x="5609" y="1326"/>
              <a:ext cx="47" cy="48"/>
            </a:xfrm>
            <a:custGeom>
              <a:gdLst>
                <a:gd fmla="*/ 1 w 20" name="T0"/>
                <a:gd fmla="*/ 12 h 20" name="T1"/>
                <a:gd fmla="*/ 12 w 20" name="T2"/>
                <a:gd fmla="*/ 19 h 20" name="T3"/>
                <a:gd fmla="*/ 18 w 20" name="T4"/>
                <a:gd fmla="*/ 8 h 20" name="T5"/>
                <a:gd fmla="*/ 7 w 20" name="T6"/>
                <a:gd fmla="*/ 1 h 20" name="T7"/>
                <a:gd fmla="*/ 1 w 20" name="T8"/>
                <a:gd fmla="*/ 12 h 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" w="20">
                  <a:moveTo>
                    <a:pt x="1" y="12"/>
                  </a:moveTo>
                  <a:cubicBezTo>
                    <a:pt x="2" y="17"/>
                    <a:pt x="7" y="20"/>
                    <a:pt x="12" y="19"/>
                  </a:cubicBezTo>
                  <a:cubicBezTo>
                    <a:pt x="17" y="17"/>
                    <a:pt x="20" y="13"/>
                    <a:pt x="18" y="8"/>
                  </a:cubicBezTo>
                  <a:cubicBezTo>
                    <a:pt x="17" y="3"/>
                    <a:pt x="12" y="0"/>
                    <a:pt x="7" y="1"/>
                  </a:cubicBezTo>
                  <a:cubicBezTo>
                    <a:pt x="3" y="3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48201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6" name="Freeform 131"/>
            <p:cNvSpPr/>
            <p:nvPr/>
          </p:nvSpPr>
          <p:spPr bwMode="auto">
            <a:xfrm>
              <a:off x="5320" y="1288"/>
              <a:ext cx="142" cy="138"/>
            </a:xfrm>
            <a:custGeom>
              <a:gdLst>
                <a:gd fmla="*/ 4 w 60" name="T0"/>
                <a:gd fmla="*/ 33 h 58" name="T1"/>
                <a:gd fmla="*/ 23 w 60" name="T2"/>
                <a:gd fmla="*/ 6 h 58" name="T3"/>
                <a:gd fmla="*/ 57 w 60" name="T4"/>
                <a:gd fmla="*/ 31 h 58" name="T5"/>
                <a:gd fmla="*/ 4 w 60" name="T6"/>
                <a:gd fmla="*/ 33 h 5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7" w="60">
                  <a:moveTo>
                    <a:pt x="4" y="33"/>
                  </a:moveTo>
                  <a:cubicBezTo>
                    <a:pt x="4" y="33"/>
                    <a:pt x="0" y="12"/>
                    <a:pt x="23" y="6"/>
                  </a:cubicBezTo>
                  <a:cubicBezTo>
                    <a:pt x="46" y="0"/>
                    <a:pt x="60" y="24"/>
                    <a:pt x="57" y="31"/>
                  </a:cubicBezTo>
                  <a:cubicBezTo>
                    <a:pt x="55" y="38"/>
                    <a:pt x="37" y="58"/>
                    <a:pt x="4" y="33"/>
                  </a:cubicBezTo>
                  <a:close/>
                </a:path>
              </a:pathLst>
            </a:cu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7" name="Oval 132"/>
            <p:cNvSpPr>
              <a:spLocks noChangeArrowheads="1"/>
            </p:cNvSpPr>
            <p:nvPr/>
          </p:nvSpPr>
          <p:spPr bwMode="auto">
            <a:xfrm>
              <a:off x="5350" y="1307"/>
              <a:ext cx="81" cy="83"/>
            </a:xfrm>
            <a:prstGeom prst="ellipse">
              <a:avLst/>
            </a:prstGeom>
            <a:solidFill>
              <a:srgbClr val="C1723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8" name="Freeform 133"/>
            <p:cNvSpPr/>
            <p:nvPr/>
          </p:nvSpPr>
          <p:spPr bwMode="auto">
            <a:xfrm>
              <a:off x="5367" y="1326"/>
              <a:ext cx="47" cy="48"/>
            </a:xfrm>
            <a:custGeom>
              <a:gdLst>
                <a:gd fmla="*/ 18 w 20" name="T0"/>
                <a:gd fmla="*/ 12 h 20" name="T1"/>
                <a:gd fmla="*/ 7 w 20" name="T2"/>
                <a:gd fmla="*/ 19 h 20" name="T3"/>
                <a:gd fmla="*/ 1 w 20" name="T4"/>
                <a:gd fmla="*/ 8 h 20" name="T5"/>
                <a:gd fmla="*/ 12 w 20" name="T6"/>
                <a:gd fmla="*/ 1 h 20" name="T7"/>
                <a:gd fmla="*/ 18 w 20" name="T8"/>
                <a:gd fmla="*/ 12 h 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" w="20">
                  <a:moveTo>
                    <a:pt x="18" y="12"/>
                  </a:moveTo>
                  <a:cubicBezTo>
                    <a:pt x="17" y="17"/>
                    <a:pt x="12" y="20"/>
                    <a:pt x="7" y="19"/>
                  </a:cubicBezTo>
                  <a:cubicBezTo>
                    <a:pt x="3" y="17"/>
                    <a:pt x="0" y="13"/>
                    <a:pt x="1" y="8"/>
                  </a:cubicBezTo>
                  <a:cubicBezTo>
                    <a:pt x="2" y="3"/>
                    <a:pt x="7" y="0"/>
                    <a:pt x="12" y="1"/>
                  </a:cubicBezTo>
                  <a:cubicBezTo>
                    <a:pt x="17" y="3"/>
                    <a:pt x="20" y="8"/>
                    <a:pt x="18" y="12"/>
                  </a:cubicBezTo>
                  <a:close/>
                </a:path>
              </a:pathLst>
            </a:custGeom>
            <a:solidFill>
              <a:srgbClr val="48201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9" name="Oval 134"/>
            <p:cNvSpPr>
              <a:spLocks noChangeArrowheads="1"/>
            </p:cNvSpPr>
            <p:nvPr/>
          </p:nvSpPr>
          <p:spPr bwMode="auto">
            <a:xfrm>
              <a:off x="5395" y="1321"/>
              <a:ext cx="26" cy="27"/>
            </a:xfrm>
            <a:prstGeom prst="ellipse">
              <a:avLst/>
            </a:pr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0" name="Oval 135"/>
            <p:cNvSpPr>
              <a:spLocks noChangeArrowheads="1"/>
            </p:cNvSpPr>
            <p:nvPr/>
          </p:nvSpPr>
          <p:spPr bwMode="auto">
            <a:xfrm>
              <a:off x="5602" y="1321"/>
              <a:ext cx="26" cy="27"/>
            </a:xfrm>
            <a:prstGeom prst="ellipse">
              <a:avLst/>
            </a:prstGeom>
            <a:solidFill>
              <a:srgbClr val="FEFD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1" name="Freeform 136"/>
            <p:cNvSpPr/>
            <p:nvPr/>
          </p:nvSpPr>
          <p:spPr bwMode="auto">
            <a:xfrm>
              <a:off x="5779" y="1395"/>
              <a:ext cx="41" cy="40"/>
            </a:xfrm>
            <a:custGeom>
              <a:gdLst>
                <a:gd fmla="*/ 13 w 17" name="T0"/>
                <a:gd fmla="*/ 13 h 17" name="T1"/>
                <a:gd fmla="*/ 4 w 17" name="T2"/>
                <a:gd fmla="*/ 4 h 17" name="T3"/>
                <a:gd fmla="*/ 0 w 17" name="T4"/>
                <a:gd fmla="*/ 5 h 17" name="T5"/>
                <a:gd fmla="*/ 8 w 17" name="T6"/>
                <a:gd fmla="*/ 0 h 17" name="T7"/>
                <a:gd fmla="*/ 17 w 17" name="T8"/>
                <a:gd fmla="*/ 9 h 17" name="T9"/>
                <a:gd fmla="*/ 12 w 17" name="T10"/>
                <a:gd fmla="*/ 17 h 17" name="T11"/>
                <a:gd fmla="*/ 13 w 17" name="T12"/>
                <a:gd fmla="*/ 13 h 1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" w="17">
                  <a:moveTo>
                    <a:pt x="13" y="13"/>
                  </a:moveTo>
                  <a:cubicBezTo>
                    <a:pt x="13" y="8"/>
                    <a:pt x="9" y="4"/>
                    <a:pt x="4" y="4"/>
                  </a:cubicBezTo>
                  <a:cubicBezTo>
                    <a:pt x="2" y="4"/>
                    <a:pt x="1" y="4"/>
                    <a:pt x="0" y="5"/>
                  </a:cubicBezTo>
                  <a:cubicBezTo>
                    <a:pt x="1" y="2"/>
                    <a:pt x="4" y="0"/>
                    <a:pt x="8" y="0"/>
                  </a:cubicBezTo>
                  <a:cubicBezTo>
                    <a:pt x="13" y="0"/>
                    <a:pt x="17" y="4"/>
                    <a:pt x="17" y="9"/>
                  </a:cubicBezTo>
                  <a:cubicBezTo>
                    <a:pt x="17" y="13"/>
                    <a:pt x="15" y="16"/>
                    <a:pt x="12" y="17"/>
                  </a:cubicBezTo>
                  <a:cubicBezTo>
                    <a:pt x="12" y="16"/>
                    <a:pt x="13" y="15"/>
                    <a:pt x="13" y="13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2" name="Freeform 137"/>
            <p:cNvSpPr/>
            <p:nvPr/>
          </p:nvSpPr>
          <p:spPr bwMode="auto">
            <a:xfrm>
              <a:off x="5199" y="1395"/>
              <a:ext cx="38" cy="40"/>
            </a:xfrm>
            <a:custGeom>
              <a:gdLst>
                <a:gd fmla="*/ 3 w 16" name="T0"/>
                <a:gd fmla="*/ 13 h 17" name="T1"/>
                <a:gd fmla="*/ 12 w 16" name="T2"/>
                <a:gd fmla="*/ 4 h 17" name="T3"/>
                <a:gd fmla="*/ 16 w 16" name="T4"/>
                <a:gd fmla="*/ 5 h 17" name="T5"/>
                <a:gd fmla="*/ 9 w 16" name="T6"/>
                <a:gd fmla="*/ 0 h 17" name="T7"/>
                <a:gd fmla="*/ 0 w 16" name="T8"/>
                <a:gd fmla="*/ 9 h 17" name="T9"/>
                <a:gd fmla="*/ 4 w 16" name="T10"/>
                <a:gd fmla="*/ 17 h 17" name="T11"/>
                <a:gd fmla="*/ 3 w 16" name="T12"/>
                <a:gd fmla="*/ 13 h 1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" w="16">
                  <a:moveTo>
                    <a:pt x="3" y="13"/>
                  </a:moveTo>
                  <a:cubicBezTo>
                    <a:pt x="3" y="8"/>
                    <a:pt x="7" y="4"/>
                    <a:pt x="12" y="4"/>
                  </a:cubicBezTo>
                  <a:cubicBezTo>
                    <a:pt x="14" y="4"/>
                    <a:pt x="15" y="4"/>
                    <a:pt x="16" y="5"/>
                  </a:cubicBezTo>
                  <a:cubicBezTo>
                    <a:pt x="15" y="2"/>
                    <a:pt x="12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2" y="16"/>
                    <a:pt x="4" y="17"/>
                  </a:cubicBezTo>
                  <a:cubicBezTo>
                    <a:pt x="4" y="16"/>
                    <a:pt x="3" y="15"/>
                    <a:pt x="3" y="13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3" name="Freeform 138"/>
            <p:cNvSpPr/>
            <p:nvPr/>
          </p:nvSpPr>
          <p:spPr bwMode="auto">
            <a:xfrm>
              <a:off x="5462" y="1454"/>
              <a:ext cx="99" cy="52"/>
            </a:xfrm>
            <a:custGeom>
              <a:gdLst>
                <a:gd fmla="*/ 21 w 42" name="T0"/>
                <a:gd fmla="*/ 20 h 22" name="T1"/>
                <a:gd fmla="*/ 0 w 42" name="T2"/>
                <a:gd fmla="*/ 0 h 22" name="T3"/>
                <a:gd fmla="*/ 0 w 42" name="T4"/>
                <a:gd fmla="*/ 1 h 22" name="T5"/>
                <a:gd fmla="*/ 21 w 42" name="T6"/>
                <a:gd fmla="*/ 22 h 22" name="T7"/>
                <a:gd fmla="*/ 42 w 42" name="T8"/>
                <a:gd fmla="*/ 1 h 22" name="T9"/>
                <a:gd fmla="*/ 42 w 42" name="T10"/>
                <a:gd fmla="*/ 0 h 22" name="T11"/>
                <a:gd fmla="*/ 21 w 42" name="T12"/>
                <a:gd fmla="*/ 20 h 2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2" w="42">
                  <a:moveTo>
                    <a:pt x="21" y="20"/>
                  </a:moveTo>
                  <a:cubicBezTo>
                    <a:pt x="10" y="20"/>
                    <a:pt x="1" y="11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2"/>
                    <a:pt x="9" y="22"/>
                    <a:pt x="21" y="22"/>
                  </a:cubicBezTo>
                  <a:cubicBezTo>
                    <a:pt x="33" y="22"/>
                    <a:pt x="42" y="12"/>
                    <a:pt x="42" y="1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1" y="11"/>
                    <a:pt x="32" y="20"/>
                    <a:pt x="21" y="20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4" name="Freeform 139"/>
            <p:cNvSpPr/>
            <p:nvPr/>
          </p:nvSpPr>
          <p:spPr bwMode="auto">
            <a:xfrm>
              <a:off x="5305" y="1217"/>
              <a:ext cx="169" cy="62"/>
            </a:xfrm>
            <a:custGeom>
              <a:gdLst>
                <a:gd fmla="*/ 71 w 71" name="T0"/>
                <a:gd fmla="*/ 15 h 26" name="T1"/>
                <a:gd fmla="*/ 67 w 71" name="T2"/>
                <a:gd fmla="*/ 24 h 26" name="T3"/>
                <a:gd fmla="*/ 0 w 71" name="T4"/>
                <a:gd fmla="*/ 26 h 26" name="T5"/>
                <a:gd fmla="*/ 71 w 71" name="T6"/>
                <a:gd fmla="*/ 15 h 2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6" w="71">
                  <a:moveTo>
                    <a:pt x="71" y="15"/>
                  </a:moveTo>
                  <a:cubicBezTo>
                    <a:pt x="67" y="24"/>
                    <a:pt x="67" y="24"/>
                    <a:pt x="67" y="24"/>
                  </a:cubicBezTo>
                  <a:cubicBezTo>
                    <a:pt x="67" y="24"/>
                    <a:pt x="35" y="6"/>
                    <a:pt x="0" y="26"/>
                  </a:cubicBezTo>
                  <a:cubicBezTo>
                    <a:pt x="0" y="26"/>
                    <a:pt x="25" y="0"/>
                    <a:pt x="71" y="15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5" name="Freeform 140"/>
            <p:cNvSpPr/>
            <p:nvPr/>
          </p:nvSpPr>
          <p:spPr bwMode="auto">
            <a:xfrm>
              <a:off x="5547" y="1217"/>
              <a:ext cx="171" cy="62"/>
            </a:xfrm>
            <a:custGeom>
              <a:gdLst>
                <a:gd fmla="*/ 0 w 72" name="T0"/>
                <a:gd fmla="*/ 15 h 26" name="T1"/>
                <a:gd fmla="*/ 4 w 72" name="T2"/>
                <a:gd fmla="*/ 24 h 26" name="T3"/>
                <a:gd fmla="*/ 72 w 72" name="T4"/>
                <a:gd fmla="*/ 26 h 26" name="T5"/>
                <a:gd fmla="*/ 0 w 72" name="T6"/>
                <a:gd fmla="*/ 15 h 2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6" w="72">
                  <a:moveTo>
                    <a:pt x="0" y="15"/>
                  </a:moveTo>
                  <a:cubicBezTo>
                    <a:pt x="4" y="24"/>
                    <a:pt x="4" y="24"/>
                    <a:pt x="4" y="24"/>
                  </a:cubicBezTo>
                  <a:cubicBezTo>
                    <a:pt x="4" y="24"/>
                    <a:pt x="36" y="6"/>
                    <a:pt x="72" y="26"/>
                  </a:cubicBezTo>
                  <a:cubicBezTo>
                    <a:pt x="72" y="26"/>
                    <a:pt x="46" y="0"/>
                    <a:pt x="0" y="15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6" name="Freeform 141"/>
            <p:cNvSpPr/>
            <p:nvPr/>
          </p:nvSpPr>
          <p:spPr bwMode="auto">
            <a:xfrm>
              <a:off x="5211" y="952"/>
              <a:ext cx="594" cy="426"/>
            </a:xfrm>
            <a:custGeom>
              <a:gdLst>
                <a:gd fmla="*/ 248 w 251" name="T0"/>
                <a:gd fmla="*/ 76 h 180" name="T1"/>
                <a:gd fmla="*/ 64 w 251" name="T2"/>
                <a:gd fmla="*/ 12 h 180" name="T3"/>
                <a:gd fmla="*/ 72 w 251" name="T4"/>
                <a:gd fmla="*/ 1 h 180" name="T5"/>
                <a:gd fmla="*/ 35 w 251" name="T6"/>
                <a:gd fmla="*/ 24 h 180" name="T7"/>
                <a:gd fmla="*/ 29 w 251" name="T8"/>
                <a:gd fmla="*/ 29 h 180" name="T9"/>
                <a:gd fmla="*/ 29 w 251" name="T10"/>
                <a:gd fmla="*/ 30 h 180" name="T11"/>
                <a:gd fmla="*/ 29 w 251" name="T12"/>
                <a:gd fmla="*/ 30 h 180" name="T13"/>
                <a:gd fmla="*/ 20 w 251" name="T14"/>
                <a:gd fmla="*/ 62 h 180" name="T15"/>
                <a:gd fmla="*/ 16 w 251" name="T16"/>
                <a:gd fmla="*/ 171 h 180" name="T17"/>
                <a:gd fmla="*/ 16 w 251" name="T18"/>
                <a:gd fmla="*/ 171 h 180" name="T19"/>
                <a:gd fmla="*/ 18 w 251" name="T20"/>
                <a:gd fmla="*/ 176 h 180" name="T21"/>
                <a:gd fmla="*/ 22 w 251" name="T22"/>
                <a:gd fmla="*/ 169 h 180" name="T23"/>
                <a:gd fmla="*/ 26 w 251" name="T24"/>
                <a:gd fmla="*/ 143 h 180" name="T25"/>
                <a:gd fmla="*/ 38 w 251" name="T26"/>
                <a:gd fmla="*/ 93 h 180" name="T27"/>
                <a:gd fmla="*/ 41 w 251" name="T28"/>
                <a:gd fmla="*/ 94 h 180" name="T29"/>
                <a:gd fmla="*/ 184 w 251" name="T30"/>
                <a:gd fmla="*/ 119 h 180" name="T31"/>
                <a:gd fmla="*/ 179 w 251" name="T32"/>
                <a:gd fmla="*/ 114 h 180" name="T33"/>
                <a:gd fmla="*/ 208 w 251" name="T34"/>
                <a:gd fmla="*/ 105 h 180" name="T35"/>
                <a:gd fmla="*/ 218 w 251" name="T36"/>
                <a:gd fmla="*/ 104 h 180" name="T37"/>
                <a:gd fmla="*/ 223 w 251" name="T38"/>
                <a:gd fmla="*/ 111 h 180" name="T39"/>
                <a:gd fmla="*/ 228 w 251" name="T40"/>
                <a:gd fmla="*/ 133 h 180" name="T41"/>
                <a:gd fmla="*/ 235 w 251" name="T42"/>
                <a:gd fmla="*/ 180 h 180" name="T43"/>
                <a:gd fmla="*/ 240 w 251" name="T44"/>
                <a:gd fmla="*/ 176 h 180" name="T45"/>
                <a:gd fmla="*/ 247 w 251" name="T46"/>
                <a:gd fmla="*/ 116 h 180" name="T47"/>
                <a:gd fmla="*/ 248 w 251" name="T48"/>
                <a:gd fmla="*/ 76 h 18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80" w="251">
                  <a:moveTo>
                    <a:pt x="248" y="76"/>
                  </a:moveTo>
                  <a:cubicBezTo>
                    <a:pt x="229" y="0"/>
                    <a:pt x="111" y="5"/>
                    <a:pt x="64" y="12"/>
                  </a:cubicBezTo>
                  <a:cubicBezTo>
                    <a:pt x="64" y="8"/>
                    <a:pt x="72" y="1"/>
                    <a:pt x="72" y="1"/>
                  </a:cubicBezTo>
                  <a:cubicBezTo>
                    <a:pt x="54" y="9"/>
                    <a:pt x="42" y="18"/>
                    <a:pt x="35" y="24"/>
                  </a:cubicBezTo>
                  <a:cubicBezTo>
                    <a:pt x="33" y="26"/>
                    <a:pt x="31" y="28"/>
                    <a:pt x="29" y="29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9" y="40"/>
                    <a:pt x="18" y="52"/>
                    <a:pt x="20" y="62"/>
                  </a:cubicBezTo>
                  <a:cubicBezTo>
                    <a:pt x="7" y="86"/>
                    <a:pt x="0" y="121"/>
                    <a:pt x="16" y="171"/>
                  </a:cubicBezTo>
                  <a:cubicBezTo>
                    <a:pt x="16" y="171"/>
                    <a:pt x="16" y="171"/>
                    <a:pt x="16" y="171"/>
                  </a:cubicBezTo>
                  <a:cubicBezTo>
                    <a:pt x="17" y="173"/>
                    <a:pt x="18" y="174"/>
                    <a:pt x="18" y="176"/>
                  </a:cubicBezTo>
                  <a:cubicBezTo>
                    <a:pt x="22" y="169"/>
                    <a:pt x="22" y="169"/>
                    <a:pt x="22" y="169"/>
                  </a:cubicBezTo>
                  <a:cubicBezTo>
                    <a:pt x="22" y="169"/>
                    <a:pt x="24" y="158"/>
                    <a:pt x="26" y="143"/>
                  </a:cubicBezTo>
                  <a:cubicBezTo>
                    <a:pt x="38" y="93"/>
                    <a:pt x="38" y="93"/>
                    <a:pt x="38" y="93"/>
                  </a:cubicBezTo>
                  <a:cubicBezTo>
                    <a:pt x="38" y="93"/>
                    <a:pt x="39" y="94"/>
                    <a:pt x="41" y="94"/>
                  </a:cubicBezTo>
                  <a:cubicBezTo>
                    <a:pt x="70" y="104"/>
                    <a:pt x="122" y="120"/>
                    <a:pt x="184" y="119"/>
                  </a:cubicBezTo>
                  <a:cubicBezTo>
                    <a:pt x="179" y="114"/>
                    <a:pt x="179" y="114"/>
                    <a:pt x="179" y="114"/>
                  </a:cubicBezTo>
                  <a:cubicBezTo>
                    <a:pt x="179" y="114"/>
                    <a:pt x="192" y="110"/>
                    <a:pt x="208" y="105"/>
                  </a:cubicBezTo>
                  <a:cubicBezTo>
                    <a:pt x="211" y="105"/>
                    <a:pt x="215" y="104"/>
                    <a:pt x="218" y="104"/>
                  </a:cubicBezTo>
                  <a:cubicBezTo>
                    <a:pt x="223" y="111"/>
                    <a:pt x="223" y="111"/>
                    <a:pt x="223" y="111"/>
                  </a:cubicBezTo>
                  <a:cubicBezTo>
                    <a:pt x="223" y="111"/>
                    <a:pt x="227" y="126"/>
                    <a:pt x="228" y="133"/>
                  </a:cubicBezTo>
                  <a:cubicBezTo>
                    <a:pt x="229" y="140"/>
                    <a:pt x="235" y="180"/>
                    <a:pt x="235" y="180"/>
                  </a:cubicBezTo>
                  <a:cubicBezTo>
                    <a:pt x="240" y="176"/>
                    <a:pt x="240" y="176"/>
                    <a:pt x="240" y="176"/>
                  </a:cubicBezTo>
                  <a:cubicBezTo>
                    <a:pt x="240" y="176"/>
                    <a:pt x="246" y="127"/>
                    <a:pt x="247" y="116"/>
                  </a:cubicBezTo>
                  <a:cubicBezTo>
                    <a:pt x="247" y="106"/>
                    <a:pt x="251" y="84"/>
                    <a:pt x="248" y="76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7" name="Freeform 142"/>
            <p:cNvSpPr/>
            <p:nvPr/>
          </p:nvSpPr>
          <p:spPr bwMode="auto">
            <a:xfrm>
              <a:off x="5592" y="3283"/>
              <a:ext cx="232" cy="83"/>
            </a:xfrm>
            <a:custGeom>
              <a:gdLst>
                <a:gd fmla="*/ 47 w 98" name="T0"/>
                <a:gd fmla="*/ 0 h 35" name="T1"/>
                <a:gd fmla="*/ 49 w 98" name="T2"/>
                <a:gd fmla="*/ 0 h 35" name="T3"/>
                <a:gd fmla="*/ 51 w 98" name="T4"/>
                <a:gd fmla="*/ 0 h 35" name="T5"/>
                <a:gd fmla="*/ 52 w 98" name="T6"/>
                <a:gd fmla="*/ 0 h 35" name="T7"/>
                <a:gd fmla="*/ 52 w 98" name="T8"/>
                <a:gd fmla="*/ 0 h 35" name="T9"/>
                <a:gd fmla="*/ 98 w 98" name="T10"/>
                <a:gd fmla="*/ 35 h 35" name="T11"/>
                <a:gd fmla="*/ 0 w 98" name="T12"/>
                <a:gd fmla="*/ 35 h 35" name="T13"/>
                <a:gd fmla="*/ 0 w 98" name="T14"/>
                <a:gd fmla="*/ 0 h 35" name="T15"/>
                <a:gd fmla="*/ 47 w 98" name="T16"/>
                <a:gd fmla="*/ 0 h 3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5" w="98">
                  <a:moveTo>
                    <a:pt x="47" y="0"/>
                  </a:moveTo>
                  <a:cubicBezTo>
                    <a:pt x="48" y="0"/>
                    <a:pt x="48" y="0"/>
                    <a:pt x="49" y="0"/>
                  </a:cubicBezTo>
                  <a:cubicBezTo>
                    <a:pt x="50" y="0"/>
                    <a:pt x="50" y="0"/>
                    <a:pt x="51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78" y="1"/>
                    <a:pt x="98" y="16"/>
                    <a:pt x="98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rgbClr val="5431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8" name="Freeform 143"/>
            <p:cNvSpPr/>
            <p:nvPr/>
          </p:nvSpPr>
          <p:spPr bwMode="auto">
            <a:xfrm>
              <a:off x="5199" y="3283"/>
              <a:ext cx="234" cy="83"/>
            </a:xfrm>
            <a:custGeom>
              <a:gdLst>
                <a:gd fmla="*/ 51 w 99" name="T0"/>
                <a:gd fmla="*/ 0 h 35" name="T1"/>
                <a:gd fmla="*/ 49 w 99" name="T2"/>
                <a:gd fmla="*/ 0 h 35" name="T3"/>
                <a:gd fmla="*/ 47 w 99" name="T4"/>
                <a:gd fmla="*/ 0 h 35" name="T5"/>
                <a:gd fmla="*/ 46 w 99" name="T6"/>
                <a:gd fmla="*/ 0 h 35" name="T7"/>
                <a:gd fmla="*/ 46 w 99" name="T8"/>
                <a:gd fmla="*/ 0 h 35" name="T9"/>
                <a:gd fmla="*/ 0 w 99" name="T10"/>
                <a:gd fmla="*/ 35 h 35" name="T11"/>
                <a:gd fmla="*/ 99 w 99" name="T12"/>
                <a:gd fmla="*/ 35 h 35" name="T13"/>
                <a:gd fmla="*/ 99 w 99" name="T14"/>
                <a:gd fmla="*/ 0 h 35" name="T15"/>
                <a:gd fmla="*/ 51 w 99" name="T16"/>
                <a:gd fmla="*/ 0 h 3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5" w="99">
                  <a:moveTo>
                    <a:pt x="51" y="0"/>
                  </a:moveTo>
                  <a:cubicBezTo>
                    <a:pt x="51" y="0"/>
                    <a:pt x="50" y="0"/>
                    <a:pt x="49" y="0"/>
                  </a:cubicBezTo>
                  <a:cubicBezTo>
                    <a:pt x="49" y="0"/>
                    <a:pt x="48" y="0"/>
                    <a:pt x="47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20" y="1"/>
                    <a:pt x="0" y="16"/>
                    <a:pt x="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0"/>
                    <a:pt x="99" y="0"/>
                    <a:pt x="99" y="0"/>
                  </a:cubicBezTo>
                  <a:lnTo>
                    <a:pt x="51" y="0"/>
                  </a:lnTo>
                  <a:close/>
                </a:path>
              </a:pathLst>
            </a:custGeom>
            <a:solidFill>
              <a:srgbClr val="5431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9" name="Freeform 144"/>
            <p:cNvSpPr/>
            <p:nvPr/>
          </p:nvSpPr>
          <p:spPr bwMode="auto">
            <a:xfrm>
              <a:off x="5580" y="2323"/>
              <a:ext cx="211" cy="50"/>
            </a:xfrm>
            <a:custGeom>
              <a:gdLst>
                <a:gd fmla="*/ 5 w 89" name="T0"/>
                <a:gd fmla="*/ 21 h 21" name="T1"/>
                <a:gd fmla="*/ 84 w 89" name="T2"/>
                <a:gd fmla="*/ 21 h 21" name="T3"/>
                <a:gd fmla="*/ 89 w 89" name="T4"/>
                <a:gd fmla="*/ 16 h 21" name="T5"/>
                <a:gd fmla="*/ 89 w 89" name="T6"/>
                <a:gd fmla="*/ 5 h 21" name="T7"/>
                <a:gd fmla="*/ 84 w 89" name="T8"/>
                <a:gd fmla="*/ 0 h 21" name="T9"/>
                <a:gd fmla="*/ 5 w 89" name="T10"/>
                <a:gd fmla="*/ 0 h 21" name="T11"/>
                <a:gd fmla="*/ 0 w 89" name="T12"/>
                <a:gd fmla="*/ 5 h 21" name="T13"/>
                <a:gd fmla="*/ 0 w 89" name="T14"/>
                <a:gd fmla="*/ 16 h 21" name="T15"/>
                <a:gd fmla="*/ 5 w 89" name="T16"/>
                <a:gd fmla="*/ 21 h 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" w="89">
                  <a:moveTo>
                    <a:pt x="5" y="21"/>
                  </a:moveTo>
                  <a:cubicBezTo>
                    <a:pt x="84" y="21"/>
                    <a:pt x="84" y="21"/>
                    <a:pt x="84" y="21"/>
                  </a:cubicBezTo>
                  <a:cubicBezTo>
                    <a:pt x="87" y="21"/>
                    <a:pt x="89" y="19"/>
                    <a:pt x="89" y="16"/>
                  </a:cubicBezTo>
                  <a:cubicBezTo>
                    <a:pt x="89" y="5"/>
                    <a:pt x="89" y="5"/>
                    <a:pt x="89" y="5"/>
                  </a:cubicBezTo>
                  <a:cubicBezTo>
                    <a:pt x="89" y="2"/>
                    <a:pt x="87" y="0"/>
                    <a:pt x="84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9"/>
                    <a:pt x="2" y="21"/>
                    <a:pt x="5" y="21"/>
                  </a:cubicBez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0" name="Freeform 145"/>
            <p:cNvSpPr/>
            <p:nvPr/>
          </p:nvSpPr>
          <p:spPr bwMode="auto">
            <a:xfrm>
              <a:off x="5232" y="2323"/>
              <a:ext cx="211" cy="50"/>
            </a:xfrm>
            <a:custGeom>
              <a:gdLst>
                <a:gd fmla="*/ 5 w 89" name="T0"/>
                <a:gd fmla="*/ 21 h 21" name="T1"/>
                <a:gd fmla="*/ 84 w 89" name="T2"/>
                <a:gd fmla="*/ 21 h 21" name="T3"/>
                <a:gd fmla="*/ 89 w 89" name="T4"/>
                <a:gd fmla="*/ 16 h 21" name="T5"/>
                <a:gd fmla="*/ 89 w 89" name="T6"/>
                <a:gd fmla="*/ 5 h 21" name="T7"/>
                <a:gd fmla="*/ 84 w 89" name="T8"/>
                <a:gd fmla="*/ 0 h 21" name="T9"/>
                <a:gd fmla="*/ 5 w 89" name="T10"/>
                <a:gd fmla="*/ 0 h 21" name="T11"/>
                <a:gd fmla="*/ 0 w 89" name="T12"/>
                <a:gd fmla="*/ 5 h 21" name="T13"/>
                <a:gd fmla="*/ 0 w 89" name="T14"/>
                <a:gd fmla="*/ 16 h 21" name="T15"/>
                <a:gd fmla="*/ 5 w 89" name="T16"/>
                <a:gd fmla="*/ 21 h 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" w="89">
                  <a:moveTo>
                    <a:pt x="5" y="21"/>
                  </a:moveTo>
                  <a:cubicBezTo>
                    <a:pt x="84" y="21"/>
                    <a:pt x="84" y="21"/>
                    <a:pt x="84" y="21"/>
                  </a:cubicBezTo>
                  <a:cubicBezTo>
                    <a:pt x="87" y="21"/>
                    <a:pt x="89" y="19"/>
                    <a:pt x="89" y="16"/>
                  </a:cubicBezTo>
                  <a:cubicBezTo>
                    <a:pt x="89" y="5"/>
                    <a:pt x="89" y="5"/>
                    <a:pt x="89" y="5"/>
                  </a:cubicBezTo>
                  <a:cubicBezTo>
                    <a:pt x="89" y="2"/>
                    <a:pt x="87" y="0"/>
                    <a:pt x="84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9"/>
                    <a:pt x="2" y="21"/>
                    <a:pt x="5" y="21"/>
                  </a:cubicBez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1" name="Freeform 146"/>
            <p:cNvSpPr/>
            <p:nvPr/>
          </p:nvSpPr>
          <p:spPr bwMode="auto">
            <a:xfrm>
              <a:off x="5808" y="1660"/>
              <a:ext cx="573" cy="455"/>
            </a:xfrm>
            <a:custGeom>
              <a:gdLst>
                <a:gd fmla="*/ 31 w 242" name="T0"/>
                <a:gd fmla="*/ 45 h 192" name="T1"/>
                <a:gd fmla="*/ 134 w 242" name="T2"/>
                <a:gd fmla="*/ 130 h 192" name="T3"/>
                <a:gd fmla="*/ 199 w 242" name="T4"/>
                <a:gd fmla="*/ 0 h 192" name="T5"/>
                <a:gd fmla="*/ 242 w 242" name="T6"/>
                <a:gd fmla="*/ 22 h 192" name="T7"/>
                <a:gd fmla="*/ 164 w 242" name="T8"/>
                <a:gd fmla="*/ 179 h 192" name="T9"/>
                <a:gd fmla="*/ 147 w 242" name="T10"/>
                <a:gd fmla="*/ 192 h 192" name="T11"/>
                <a:gd fmla="*/ 142 w 242" name="T12"/>
                <a:gd fmla="*/ 192 h 192" name="T13"/>
                <a:gd fmla="*/ 127 w 242" name="T14"/>
                <a:gd fmla="*/ 187 h 192" name="T15"/>
                <a:gd fmla="*/ 0 w 242" name="T16"/>
                <a:gd fmla="*/ 82 h 192" name="T17"/>
                <a:gd fmla="*/ 31 w 242" name="T18"/>
                <a:gd fmla="*/ 45 h 19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92" w="241">
                  <a:moveTo>
                    <a:pt x="31" y="45"/>
                  </a:moveTo>
                  <a:cubicBezTo>
                    <a:pt x="134" y="130"/>
                    <a:pt x="134" y="130"/>
                    <a:pt x="134" y="130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242" y="22"/>
                    <a:pt x="242" y="22"/>
                    <a:pt x="242" y="22"/>
                  </a:cubicBezTo>
                  <a:cubicBezTo>
                    <a:pt x="164" y="179"/>
                    <a:pt x="164" y="179"/>
                    <a:pt x="164" y="179"/>
                  </a:cubicBezTo>
                  <a:cubicBezTo>
                    <a:pt x="160" y="185"/>
                    <a:pt x="154" y="190"/>
                    <a:pt x="147" y="192"/>
                  </a:cubicBezTo>
                  <a:cubicBezTo>
                    <a:pt x="146" y="192"/>
                    <a:pt x="144" y="192"/>
                    <a:pt x="142" y="192"/>
                  </a:cubicBezTo>
                  <a:cubicBezTo>
                    <a:pt x="137" y="192"/>
                    <a:pt x="131" y="190"/>
                    <a:pt x="127" y="187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1" y="45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2" name="Freeform 147"/>
            <p:cNvSpPr/>
            <p:nvPr/>
          </p:nvSpPr>
          <p:spPr bwMode="auto">
            <a:xfrm>
              <a:off x="6279" y="1596"/>
              <a:ext cx="382" cy="104"/>
            </a:xfrm>
            <a:custGeom>
              <a:gdLst>
                <a:gd fmla="*/ 139 w 161" name="T0"/>
                <a:gd fmla="*/ 8 h 44" name="T1"/>
                <a:gd fmla="*/ 73 w 161" name="T2"/>
                <a:gd fmla="*/ 7 h 44" name="T3"/>
                <a:gd fmla="*/ 72 w 161" name="T4"/>
                <a:gd fmla="*/ 1 h 44" name="T5"/>
                <a:gd fmla="*/ 43 w 161" name="T6"/>
                <a:gd fmla="*/ 8 h 44" name="T7"/>
                <a:gd fmla="*/ 27 w 161" name="T8"/>
                <a:gd fmla="*/ 8 h 44" name="T9"/>
                <a:gd fmla="*/ 0 w 161" name="T10"/>
                <a:gd fmla="*/ 27 h 44" name="T11"/>
                <a:gd fmla="*/ 34 w 161" name="T12"/>
                <a:gd fmla="*/ 44 h 44" name="T13"/>
                <a:gd fmla="*/ 110 w 161" name="T14"/>
                <a:gd fmla="*/ 27 h 44" name="T15"/>
                <a:gd fmla="*/ 139 w 161" name="T16"/>
                <a:gd fmla="*/ 8 h 4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" w="161">
                  <a:moveTo>
                    <a:pt x="139" y="8"/>
                  </a:moveTo>
                  <a:cubicBezTo>
                    <a:pt x="139" y="8"/>
                    <a:pt x="105" y="8"/>
                    <a:pt x="73" y="7"/>
                  </a:cubicBezTo>
                  <a:cubicBezTo>
                    <a:pt x="76" y="5"/>
                    <a:pt x="78" y="2"/>
                    <a:pt x="72" y="1"/>
                  </a:cubicBezTo>
                  <a:cubicBezTo>
                    <a:pt x="65" y="0"/>
                    <a:pt x="52" y="4"/>
                    <a:pt x="43" y="8"/>
                  </a:cubicBezTo>
                  <a:cubicBezTo>
                    <a:pt x="37" y="8"/>
                    <a:pt x="31" y="8"/>
                    <a:pt x="27" y="8"/>
                  </a:cubicBezTo>
                  <a:cubicBezTo>
                    <a:pt x="0" y="11"/>
                    <a:pt x="0" y="27"/>
                    <a:pt x="0" y="27"/>
                  </a:cubicBezTo>
                  <a:cubicBezTo>
                    <a:pt x="34" y="44"/>
                    <a:pt x="34" y="44"/>
                    <a:pt x="34" y="44"/>
                  </a:cubicBezTo>
                  <a:cubicBezTo>
                    <a:pt x="34" y="44"/>
                    <a:pt x="58" y="33"/>
                    <a:pt x="110" y="27"/>
                  </a:cubicBezTo>
                  <a:cubicBezTo>
                    <a:pt x="161" y="21"/>
                    <a:pt x="139" y="8"/>
                    <a:pt x="139" y="8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3" name="Freeform 148"/>
            <p:cNvSpPr/>
            <p:nvPr/>
          </p:nvSpPr>
          <p:spPr bwMode="auto">
            <a:xfrm>
              <a:off x="5391" y="1554"/>
              <a:ext cx="241" cy="68"/>
            </a:xfrm>
            <a:custGeom>
              <a:gdLst>
                <a:gd fmla="*/ 51 w 102" name="T0"/>
                <a:gd fmla="*/ 29 h 29" name="T1"/>
                <a:gd fmla="*/ 102 w 102" name="T2"/>
                <a:gd fmla="*/ 0 h 29" name="T3"/>
                <a:gd fmla="*/ 0 w 102" name="T4"/>
                <a:gd fmla="*/ 0 h 29" name="T5"/>
                <a:gd fmla="*/ 51 w 102" name="T6"/>
                <a:gd fmla="*/ 29 h 2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8" w="102">
                  <a:moveTo>
                    <a:pt x="51" y="29"/>
                  </a:moveTo>
                  <a:cubicBezTo>
                    <a:pt x="75" y="29"/>
                    <a:pt x="95" y="11"/>
                    <a:pt x="1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11"/>
                    <a:pt x="27" y="29"/>
                    <a:pt x="51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62000" fill="hold" grpId="0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2000" fill="hold" grpId="0" id="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1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1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60000" fill="hold" grpId="0" id="2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grpId="0" id="33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grpId="0" id="3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4"/>
      <p:bldP grpId="0" spid="8"/>
      <p:bldP grpId="0" spid="10"/>
      <p:bldP grpId="0" spid="14"/>
      <p:bldP grpId="0" spid="15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0" name="Rectangle 10"/>
          <p:cNvSpPr>
            <a:spLocks noChangeArrowheads="1"/>
          </p:cNvSpPr>
          <p:nvPr/>
        </p:nvSpPr>
        <p:spPr bwMode="auto">
          <a:xfrm>
            <a:off x="1025265" y="607945"/>
            <a:ext cx="4070573" cy="65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en-US" b="1" baseline="0" cap="none" i="0" kumimoji="0" lang="zh-CN" normalizeH="0" strike="noStrike" sz="4300" u="none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charset="0" pitchFamily="2" typeface="Bebas"/>
              </a:rPr>
              <a:t>我们的福利……</a:t>
            </a:r>
          </a:p>
        </p:txBody>
      </p:sp>
      <p:grpSp>
        <p:nvGrpSpPr>
          <p:cNvPr id="160" name="组合 159"/>
          <p:cNvGrpSpPr/>
          <p:nvPr/>
        </p:nvGrpSpPr>
        <p:grpSpPr>
          <a:xfrm>
            <a:off x="2269941" y="1524315"/>
            <a:ext cx="2388192" cy="1378813"/>
            <a:chOff x="2269941" y="1524315"/>
            <a:chExt cx="2388192" cy="1378813"/>
          </a:xfrm>
        </p:grpSpPr>
        <p:grpSp>
          <p:nvGrpSpPr>
            <p:cNvPr id="134" name="组合 133"/>
            <p:cNvGrpSpPr/>
            <p:nvPr/>
          </p:nvGrpSpPr>
          <p:grpSpPr>
            <a:xfrm>
              <a:off x="2380928" y="1524315"/>
              <a:ext cx="2277205" cy="1378813"/>
              <a:chOff x="1027869" y="3712190"/>
              <a:chExt cx="4030662" cy="3479800"/>
            </a:xfrm>
          </p:grpSpPr>
          <p:sp>
            <p:nvSpPr>
              <p:cNvPr id="135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gdLst>
                  <a:gd fmla="*/ 83 w 265" name="T0"/>
                  <a:gd fmla="*/ 220 h 230" name="T1"/>
                  <a:gd fmla="*/ 64 w 265" name="T2"/>
                  <a:gd fmla="*/ 207 h 230" name="T3"/>
                  <a:gd fmla="*/ 44 w 265" name="T4"/>
                  <a:gd fmla="*/ 209 h 230" name="T5"/>
                  <a:gd fmla="*/ 14 w 265" name="T6"/>
                  <a:gd fmla="*/ 178 h 230" name="T7"/>
                  <a:gd fmla="*/ 15 w 265" name="T8"/>
                  <a:gd fmla="*/ 159 h 230" name="T9"/>
                  <a:gd fmla="*/ 5 w 265" name="T10"/>
                  <a:gd fmla="*/ 124 h 230" name="T11"/>
                  <a:gd fmla="*/ 6 w 265" name="T12"/>
                  <a:gd fmla="*/ 117 h 230" name="T13"/>
                  <a:gd fmla="*/ 10 w 265" name="T14"/>
                  <a:gd fmla="*/ 97 h 230" name="T15"/>
                  <a:gd fmla="*/ 0 w 265" name="T16"/>
                  <a:gd fmla="*/ 71 h 230" name="T17"/>
                  <a:gd fmla="*/ 31 w 265" name="T18"/>
                  <a:gd fmla="*/ 35 h 230" name="T19"/>
                  <a:gd fmla="*/ 76 w 265" name="T20"/>
                  <a:gd fmla="*/ 0 h 230" name="T21"/>
                  <a:gd fmla="*/ 116 w 265" name="T22"/>
                  <a:gd fmla="*/ 7 h 230" name="T23"/>
                  <a:gd fmla="*/ 127 w 265" name="T24"/>
                  <a:gd fmla="*/ 6 h 230" name="T25"/>
                  <a:gd fmla="*/ 177 w 265" name="T26"/>
                  <a:gd fmla="*/ 7 h 230" name="T27"/>
                  <a:gd fmla="*/ 175 w 265" name="T28"/>
                  <a:gd fmla="*/ 9 h 230" name="T29"/>
                  <a:gd fmla="*/ 127 w 265" name="T30"/>
                  <a:gd fmla="*/ 9 h 230" name="T31"/>
                  <a:gd fmla="*/ 116 w 265" name="T32"/>
                  <a:gd fmla="*/ 10 h 230" name="T33"/>
                  <a:gd fmla="*/ 76 w 265" name="T34"/>
                  <a:gd fmla="*/ 3 h 230" name="T35"/>
                  <a:gd fmla="*/ 33 w 265" name="T36"/>
                  <a:gd fmla="*/ 36 h 230" name="T37"/>
                  <a:gd fmla="*/ 3 w 265" name="T38"/>
                  <a:gd fmla="*/ 71 h 230" name="T39"/>
                  <a:gd fmla="*/ 13 w 265" name="T40"/>
                  <a:gd fmla="*/ 97 h 230" name="T41"/>
                  <a:gd fmla="*/ 9 w 265" name="T42"/>
                  <a:gd fmla="*/ 118 h 230" name="T43"/>
                  <a:gd fmla="*/ 8 w 265" name="T44"/>
                  <a:gd fmla="*/ 124 h 230" name="T45"/>
                  <a:gd fmla="*/ 18 w 265" name="T46"/>
                  <a:gd fmla="*/ 159 h 230" name="T47"/>
                  <a:gd fmla="*/ 17 w 265" name="T48"/>
                  <a:gd fmla="*/ 178 h 230" name="T49"/>
                  <a:gd fmla="*/ 44 w 265" name="T50"/>
                  <a:gd fmla="*/ 206 h 230" name="T51"/>
                  <a:gd fmla="*/ 64 w 265" name="T52"/>
                  <a:gd fmla="*/ 204 h 230" name="T53"/>
                  <a:gd fmla="*/ 86 w 265" name="T54"/>
                  <a:gd fmla="*/ 218 h 230" name="T55"/>
                  <a:gd fmla="*/ 106 w 265" name="T56"/>
                  <a:gd fmla="*/ 227 h 230" name="T57"/>
                  <a:gd fmla="*/ 138 w 265" name="T58"/>
                  <a:gd fmla="*/ 214 h 230" name="T59"/>
                  <a:gd fmla="*/ 142 w 265" name="T60"/>
                  <a:gd fmla="*/ 214 h 230" name="T61"/>
                  <a:gd fmla="*/ 166 w 265" name="T62"/>
                  <a:gd fmla="*/ 217 h 230" name="T63"/>
                  <a:gd fmla="*/ 212 w 265" name="T64"/>
                  <a:gd fmla="*/ 202 h 230" name="T65"/>
                  <a:gd fmla="*/ 260 w 265" name="T66"/>
                  <a:gd fmla="*/ 132 h 230" name="T67"/>
                  <a:gd fmla="*/ 262 w 265" name="T68"/>
                  <a:gd fmla="*/ 120 h 230" name="T69"/>
                  <a:gd fmla="*/ 226 w 265" name="T70"/>
                  <a:gd fmla="*/ 65 h 230" name="T71"/>
                  <a:gd fmla="*/ 226 w 265" name="T72"/>
                  <a:gd fmla="*/ 58 h 230" name="T73"/>
                  <a:gd fmla="*/ 187 w 265" name="T74"/>
                  <a:gd fmla="*/ 32 h 230" name="T75"/>
                  <a:gd fmla="*/ 180 w 265" name="T76"/>
                  <a:gd fmla="*/ 20 h 230" name="T77"/>
                  <a:gd fmla="*/ 176 w 265" name="T78"/>
                  <a:gd fmla="*/ 8 h 230" name="T79"/>
                  <a:gd fmla="*/ 183 w 265" name="T80"/>
                  <a:gd fmla="*/ 20 h 230" name="T81"/>
                  <a:gd fmla="*/ 223 w 265" name="T82"/>
                  <a:gd fmla="*/ 40 h 230" name="T83"/>
                  <a:gd fmla="*/ 229 w 265" name="T84"/>
                  <a:gd fmla="*/ 58 h 230" name="T85"/>
                  <a:gd fmla="*/ 233 w 265" name="T86"/>
                  <a:gd fmla="*/ 81 h 230" name="T87"/>
                  <a:gd fmla="*/ 265 w 265" name="T88"/>
                  <a:gd fmla="*/ 120 h 230" name="T89"/>
                  <a:gd fmla="*/ 234 w 265" name="T90"/>
                  <a:gd fmla="*/ 161 h 230" name="T91"/>
                  <a:gd fmla="*/ 214 w 265" name="T92"/>
                  <a:gd fmla="*/ 204 h 230" name="T93"/>
                  <a:gd fmla="*/ 162 w 265" name="T94"/>
                  <a:gd fmla="*/ 220 h 230" name="T95"/>
                  <a:gd fmla="*/ 142 w 265" name="T96"/>
                  <a:gd fmla="*/ 217 h 230" name="T97"/>
                  <a:gd fmla="*/ 117 w 265" name="T98"/>
                  <a:gd fmla="*/ 227 h 230" name="T99"/>
                  <a:gd fmla="*/ 106 w 265" name="T100"/>
                  <a:gd fmla="*/ 230 h 230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30" w="265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1pPr>
                <a:lvl2pPr algn="l" fontAlgn="base" marL="54038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2pPr>
                <a:lvl3pPr algn="l" fontAlgn="base" marL="108077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3pPr>
                <a:lvl4pPr algn="l" fontAlgn="base" marL="162052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4pPr>
                <a:lvl5pPr algn="l" fontAlgn="base" marL="216090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5pPr>
                <a:lvl6pPr algn="l" defTabSz="1080135" eaLnBrk="1" hangingPunct="1" latinLnBrk="0" marL="270129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6pPr>
                <a:lvl7pPr algn="l" defTabSz="1080135" eaLnBrk="1" hangingPunct="1" latinLnBrk="0" marL="324167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7pPr>
                <a:lvl8pPr algn="l" defTabSz="1080135" eaLnBrk="1" hangingPunct="1" latinLnBrk="0" marL="378206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8pPr>
                <a:lvl9pPr algn="l" defTabSz="1080135" eaLnBrk="1" hangingPunct="1" latinLnBrk="0" marL="432244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endParaRPr altLang="en-US" lang="zh-CN"/>
              </a:p>
            </p:txBody>
          </p:sp>
          <p:grpSp>
            <p:nvGrpSpPr>
              <p:cNvPr id="136" name="组合 135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37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gdLst>
                    <a:gd fmla="*/ 178 w 275" name="T0"/>
                    <a:gd fmla="*/ 13 h 237" name="T1"/>
                    <a:gd fmla="*/ 190 w 275" name="T2"/>
                    <a:gd fmla="*/ 35 h 237" name="T3"/>
                    <a:gd fmla="*/ 224 w 275" name="T4"/>
                    <a:gd fmla="*/ 46 h 237" name="T5"/>
                    <a:gd fmla="*/ 234 w 275" name="T6"/>
                    <a:gd fmla="*/ 87 h 237" name="T7"/>
                    <a:gd fmla="*/ 263 w 275" name="T8"/>
                    <a:gd fmla="*/ 137 h 237" name="T9"/>
                    <a:gd fmla="*/ 234 w 275" name="T10"/>
                    <a:gd fmla="*/ 165 h 237" name="T11"/>
                    <a:gd fmla="*/ 215 w 275" name="T12"/>
                    <a:gd fmla="*/ 208 h 237" name="T13"/>
                    <a:gd fmla="*/ 164 w 275" name="T14"/>
                    <a:gd fmla="*/ 223 h 237" name="T15"/>
                    <a:gd fmla="*/ 140 w 275" name="T16"/>
                    <a:gd fmla="*/ 221 h 237" name="T17"/>
                    <a:gd fmla="*/ 118 w 275" name="T18"/>
                    <a:gd fmla="*/ 231 h 237" name="T19"/>
                    <a:gd fmla="*/ 87 w 275" name="T20"/>
                    <a:gd fmla="*/ 224 h 237" name="T21"/>
                    <a:gd fmla="*/ 71 w 275" name="T22"/>
                    <a:gd fmla="*/ 211 h 237" name="T23"/>
                    <a:gd fmla="*/ 29 w 275" name="T24"/>
                    <a:gd fmla="*/ 207 h 237" name="T25"/>
                    <a:gd fmla="*/ 17 w 275" name="T26"/>
                    <a:gd fmla="*/ 154 h 237" name="T27"/>
                    <a:gd fmla="*/ 9 w 275" name="T28"/>
                    <a:gd fmla="*/ 123 h 237" name="T29"/>
                    <a:gd fmla="*/ 14 w 275" name="T30"/>
                    <a:gd fmla="*/ 102 h 237" name="T31"/>
                    <a:gd fmla="*/ 6 w 275" name="T32"/>
                    <a:gd fmla="*/ 69 h 237" name="T33"/>
                    <a:gd fmla="*/ 34 w 275" name="T34"/>
                    <a:gd fmla="*/ 40 h 237" name="T35"/>
                    <a:gd fmla="*/ 100 w 275" name="T36"/>
                    <a:gd fmla="*/ 11 h 237" name="T37"/>
                    <a:gd fmla="*/ 129 w 275" name="T38"/>
                    <a:gd fmla="*/ 12 h 237" name="T39"/>
                    <a:gd fmla="*/ 178 w 275" name="T40"/>
                    <a:gd fmla="*/ 13 h 237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36" w="275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138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gdLst>
                    <a:gd fmla="*/ 161 w 248" name="T0"/>
                    <a:gd fmla="*/ 11 h 213" name="T1"/>
                    <a:gd fmla="*/ 171 w 248" name="T2"/>
                    <a:gd fmla="*/ 31 h 213" name="T3"/>
                    <a:gd fmla="*/ 202 w 248" name="T4"/>
                    <a:gd fmla="*/ 41 h 213" name="T5"/>
                    <a:gd fmla="*/ 211 w 248" name="T6"/>
                    <a:gd fmla="*/ 78 h 213" name="T7"/>
                    <a:gd fmla="*/ 238 w 248" name="T8"/>
                    <a:gd fmla="*/ 123 h 213" name="T9"/>
                    <a:gd fmla="*/ 212 w 248" name="T10"/>
                    <a:gd fmla="*/ 148 h 213" name="T11"/>
                    <a:gd fmla="*/ 194 w 248" name="T12"/>
                    <a:gd fmla="*/ 187 h 213" name="T13"/>
                    <a:gd fmla="*/ 149 w 248" name="T14"/>
                    <a:gd fmla="*/ 201 h 213" name="T15"/>
                    <a:gd fmla="*/ 127 w 248" name="T16"/>
                    <a:gd fmla="*/ 199 h 213" name="T17"/>
                    <a:gd fmla="*/ 107 w 248" name="T18"/>
                    <a:gd fmla="*/ 208 h 213" name="T19"/>
                    <a:gd fmla="*/ 78 w 248" name="T20"/>
                    <a:gd fmla="*/ 201 h 213" name="T21"/>
                    <a:gd fmla="*/ 64 w 248" name="T22"/>
                    <a:gd fmla="*/ 190 h 213" name="T23"/>
                    <a:gd fmla="*/ 27 w 248" name="T24"/>
                    <a:gd fmla="*/ 186 h 213" name="T25"/>
                    <a:gd fmla="*/ 16 w 248" name="T26"/>
                    <a:gd fmla="*/ 138 h 213" name="T27"/>
                    <a:gd fmla="*/ 9 w 248" name="T28"/>
                    <a:gd fmla="*/ 110 h 213" name="T29"/>
                    <a:gd fmla="*/ 13 w 248" name="T30"/>
                    <a:gd fmla="*/ 91 h 213" name="T31"/>
                    <a:gd fmla="*/ 5 w 248" name="T32"/>
                    <a:gd fmla="*/ 62 h 213" name="T33"/>
                    <a:gd fmla="*/ 31 w 248" name="T34"/>
                    <a:gd fmla="*/ 36 h 213" name="T35"/>
                    <a:gd fmla="*/ 91 w 248" name="T36"/>
                    <a:gd fmla="*/ 9 h 213" name="T37"/>
                    <a:gd fmla="*/ 117 w 248" name="T38"/>
                    <a:gd fmla="*/ 11 h 213" name="T39"/>
                    <a:gd fmla="*/ 161 w 248" name="T40"/>
                    <a:gd fmla="*/ 11 h 213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13" w="248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</p:grpSp>
        <p:sp>
          <p:nvSpPr>
            <p:cNvPr id="61" name="Rectangle 10"/>
            <p:cNvSpPr>
              <a:spLocks noChangeArrowheads="1"/>
            </p:cNvSpPr>
            <p:nvPr/>
          </p:nvSpPr>
          <p:spPr bwMode="auto">
            <a:xfrm>
              <a:off x="2269941" y="1903982"/>
              <a:ext cx="2334443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0" compatLnSpc="1" lIns="0" numCol="1" rIns="0" tIns="0" vert="horz" wrap="square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9pPr>
            </a:lstStyle>
            <a:p>
              <a:pPr algn="ctr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altLang="en-US" b="1" baseline="0" cap="none" i="0" kumimoji="0" lang="zh-CN" normalizeH="0" strike="noStrike" sz="4000" u="none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latin charset="0" pitchFamily="2" typeface="Bebas"/>
                </a:rPr>
                <a:t>婚礼</a:t>
              </a:r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5287218" y="1190039"/>
            <a:ext cx="2449789" cy="1378813"/>
            <a:chOff x="5287218" y="1190039"/>
            <a:chExt cx="2449789" cy="1378813"/>
          </a:xfrm>
        </p:grpSpPr>
        <p:grpSp>
          <p:nvGrpSpPr>
            <p:cNvPr id="139" name="组合 138"/>
            <p:cNvGrpSpPr/>
            <p:nvPr/>
          </p:nvGrpSpPr>
          <p:grpSpPr>
            <a:xfrm>
              <a:off x="5459802" y="1190039"/>
              <a:ext cx="2277205" cy="1378813"/>
              <a:chOff x="1027869" y="3712190"/>
              <a:chExt cx="4030662" cy="3479800"/>
            </a:xfrm>
          </p:grpSpPr>
          <p:sp>
            <p:nvSpPr>
              <p:cNvPr id="140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gdLst>
                  <a:gd fmla="*/ 83 w 265" name="T0"/>
                  <a:gd fmla="*/ 220 h 230" name="T1"/>
                  <a:gd fmla="*/ 64 w 265" name="T2"/>
                  <a:gd fmla="*/ 207 h 230" name="T3"/>
                  <a:gd fmla="*/ 44 w 265" name="T4"/>
                  <a:gd fmla="*/ 209 h 230" name="T5"/>
                  <a:gd fmla="*/ 14 w 265" name="T6"/>
                  <a:gd fmla="*/ 178 h 230" name="T7"/>
                  <a:gd fmla="*/ 15 w 265" name="T8"/>
                  <a:gd fmla="*/ 159 h 230" name="T9"/>
                  <a:gd fmla="*/ 5 w 265" name="T10"/>
                  <a:gd fmla="*/ 124 h 230" name="T11"/>
                  <a:gd fmla="*/ 6 w 265" name="T12"/>
                  <a:gd fmla="*/ 117 h 230" name="T13"/>
                  <a:gd fmla="*/ 10 w 265" name="T14"/>
                  <a:gd fmla="*/ 97 h 230" name="T15"/>
                  <a:gd fmla="*/ 0 w 265" name="T16"/>
                  <a:gd fmla="*/ 71 h 230" name="T17"/>
                  <a:gd fmla="*/ 31 w 265" name="T18"/>
                  <a:gd fmla="*/ 35 h 230" name="T19"/>
                  <a:gd fmla="*/ 76 w 265" name="T20"/>
                  <a:gd fmla="*/ 0 h 230" name="T21"/>
                  <a:gd fmla="*/ 116 w 265" name="T22"/>
                  <a:gd fmla="*/ 7 h 230" name="T23"/>
                  <a:gd fmla="*/ 127 w 265" name="T24"/>
                  <a:gd fmla="*/ 6 h 230" name="T25"/>
                  <a:gd fmla="*/ 177 w 265" name="T26"/>
                  <a:gd fmla="*/ 7 h 230" name="T27"/>
                  <a:gd fmla="*/ 175 w 265" name="T28"/>
                  <a:gd fmla="*/ 9 h 230" name="T29"/>
                  <a:gd fmla="*/ 127 w 265" name="T30"/>
                  <a:gd fmla="*/ 9 h 230" name="T31"/>
                  <a:gd fmla="*/ 116 w 265" name="T32"/>
                  <a:gd fmla="*/ 10 h 230" name="T33"/>
                  <a:gd fmla="*/ 76 w 265" name="T34"/>
                  <a:gd fmla="*/ 3 h 230" name="T35"/>
                  <a:gd fmla="*/ 33 w 265" name="T36"/>
                  <a:gd fmla="*/ 36 h 230" name="T37"/>
                  <a:gd fmla="*/ 3 w 265" name="T38"/>
                  <a:gd fmla="*/ 71 h 230" name="T39"/>
                  <a:gd fmla="*/ 13 w 265" name="T40"/>
                  <a:gd fmla="*/ 97 h 230" name="T41"/>
                  <a:gd fmla="*/ 9 w 265" name="T42"/>
                  <a:gd fmla="*/ 118 h 230" name="T43"/>
                  <a:gd fmla="*/ 8 w 265" name="T44"/>
                  <a:gd fmla="*/ 124 h 230" name="T45"/>
                  <a:gd fmla="*/ 18 w 265" name="T46"/>
                  <a:gd fmla="*/ 159 h 230" name="T47"/>
                  <a:gd fmla="*/ 17 w 265" name="T48"/>
                  <a:gd fmla="*/ 178 h 230" name="T49"/>
                  <a:gd fmla="*/ 44 w 265" name="T50"/>
                  <a:gd fmla="*/ 206 h 230" name="T51"/>
                  <a:gd fmla="*/ 64 w 265" name="T52"/>
                  <a:gd fmla="*/ 204 h 230" name="T53"/>
                  <a:gd fmla="*/ 86 w 265" name="T54"/>
                  <a:gd fmla="*/ 218 h 230" name="T55"/>
                  <a:gd fmla="*/ 106 w 265" name="T56"/>
                  <a:gd fmla="*/ 227 h 230" name="T57"/>
                  <a:gd fmla="*/ 138 w 265" name="T58"/>
                  <a:gd fmla="*/ 214 h 230" name="T59"/>
                  <a:gd fmla="*/ 142 w 265" name="T60"/>
                  <a:gd fmla="*/ 214 h 230" name="T61"/>
                  <a:gd fmla="*/ 166 w 265" name="T62"/>
                  <a:gd fmla="*/ 217 h 230" name="T63"/>
                  <a:gd fmla="*/ 212 w 265" name="T64"/>
                  <a:gd fmla="*/ 202 h 230" name="T65"/>
                  <a:gd fmla="*/ 260 w 265" name="T66"/>
                  <a:gd fmla="*/ 132 h 230" name="T67"/>
                  <a:gd fmla="*/ 262 w 265" name="T68"/>
                  <a:gd fmla="*/ 120 h 230" name="T69"/>
                  <a:gd fmla="*/ 226 w 265" name="T70"/>
                  <a:gd fmla="*/ 65 h 230" name="T71"/>
                  <a:gd fmla="*/ 226 w 265" name="T72"/>
                  <a:gd fmla="*/ 58 h 230" name="T73"/>
                  <a:gd fmla="*/ 187 w 265" name="T74"/>
                  <a:gd fmla="*/ 32 h 230" name="T75"/>
                  <a:gd fmla="*/ 180 w 265" name="T76"/>
                  <a:gd fmla="*/ 20 h 230" name="T77"/>
                  <a:gd fmla="*/ 176 w 265" name="T78"/>
                  <a:gd fmla="*/ 8 h 230" name="T79"/>
                  <a:gd fmla="*/ 183 w 265" name="T80"/>
                  <a:gd fmla="*/ 20 h 230" name="T81"/>
                  <a:gd fmla="*/ 223 w 265" name="T82"/>
                  <a:gd fmla="*/ 40 h 230" name="T83"/>
                  <a:gd fmla="*/ 229 w 265" name="T84"/>
                  <a:gd fmla="*/ 58 h 230" name="T85"/>
                  <a:gd fmla="*/ 233 w 265" name="T86"/>
                  <a:gd fmla="*/ 81 h 230" name="T87"/>
                  <a:gd fmla="*/ 265 w 265" name="T88"/>
                  <a:gd fmla="*/ 120 h 230" name="T89"/>
                  <a:gd fmla="*/ 234 w 265" name="T90"/>
                  <a:gd fmla="*/ 161 h 230" name="T91"/>
                  <a:gd fmla="*/ 214 w 265" name="T92"/>
                  <a:gd fmla="*/ 204 h 230" name="T93"/>
                  <a:gd fmla="*/ 162 w 265" name="T94"/>
                  <a:gd fmla="*/ 220 h 230" name="T95"/>
                  <a:gd fmla="*/ 142 w 265" name="T96"/>
                  <a:gd fmla="*/ 217 h 230" name="T97"/>
                  <a:gd fmla="*/ 117 w 265" name="T98"/>
                  <a:gd fmla="*/ 227 h 230" name="T99"/>
                  <a:gd fmla="*/ 106 w 265" name="T100"/>
                  <a:gd fmla="*/ 230 h 230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30" w="265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1pPr>
                <a:lvl2pPr algn="l" fontAlgn="base" marL="54038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2pPr>
                <a:lvl3pPr algn="l" fontAlgn="base" marL="108077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3pPr>
                <a:lvl4pPr algn="l" fontAlgn="base" marL="162052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4pPr>
                <a:lvl5pPr algn="l" fontAlgn="base" marL="216090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5pPr>
                <a:lvl6pPr algn="l" defTabSz="1080135" eaLnBrk="1" hangingPunct="1" latinLnBrk="0" marL="270129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6pPr>
                <a:lvl7pPr algn="l" defTabSz="1080135" eaLnBrk="1" hangingPunct="1" latinLnBrk="0" marL="324167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7pPr>
                <a:lvl8pPr algn="l" defTabSz="1080135" eaLnBrk="1" hangingPunct="1" latinLnBrk="0" marL="378206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8pPr>
                <a:lvl9pPr algn="l" defTabSz="1080135" eaLnBrk="1" hangingPunct="1" latinLnBrk="0" marL="432244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endParaRPr altLang="en-US" lang="zh-CN"/>
              </a:p>
            </p:txBody>
          </p:sp>
          <p:grpSp>
            <p:nvGrpSpPr>
              <p:cNvPr id="141" name="组合 140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42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gdLst>
                    <a:gd fmla="*/ 178 w 275" name="T0"/>
                    <a:gd fmla="*/ 13 h 237" name="T1"/>
                    <a:gd fmla="*/ 190 w 275" name="T2"/>
                    <a:gd fmla="*/ 35 h 237" name="T3"/>
                    <a:gd fmla="*/ 224 w 275" name="T4"/>
                    <a:gd fmla="*/ 46 h 237" name="T5"/>
                    <a:gd fmla="*/ 234 w 275" name="T6"/>
                    <a:gd fmla="*/ 87 h 237" name="T7"/>
                    <a:gd fmla="*/ 263 w 275" name="T8"/>
                    <a:gd fmla="*/ 137 h 237" name="T9"/>
                    <a:gd fmla="*/ 234 w 275" name="T10"/>
                    <a:gd fmla="*/ 165 h 237" name="T11"/>
                    <a:gd fmla="*/ 215 w 275" name="T12"/>
                    <a:gd fmla="*/ 208 h 237" name="T13"/>
                    <a:gd fmla="*/ 164 w 275" name="T14"/>
                    <a:gd fmla="*/ 223 h 237" name="T15"/>
                    <a:gd fmla="*/ 140 w 275" name="T16"/>
                    <a:gd fmla="*/ 221 h 237" name="T17"/>
                    <a:gd fmla="*/ 118 w 275" name="T18"/>
                    <a:gd fmla="*/ 231 h 237" name="T19"/>
                    <a:gd fmla="*/ 87 w 275" name="T20"/>
                    <a:gd fmla="*/ 224 h 237" name="T21"/>
                    <a:gd fmla="*/ 71 w 275" name="T22"/>
                    <a:gd fmla="*/ 211 h 237" name="T23"/>
                    <a:gd fmla="*/ 29 w 275" name="T24"/>
                    <a:gd fmla="*/ 207 h 237" name="T25"/>
                    <a:gd fmla="*/ 17 w 275" name="T26"/>
                    <a:gd fmla="*/ 154 h 237" name="T27"/>
                    <a:gd fmla="*/ 9 w 275" name="T28"/>
                    <a:gd fmla="*/ 123 h 237" name="T29"/>
                    <a:gd fmla="*/ 14 w 275" name="T30"/>
                    <a:gd fmla="*/ 102 h 237" name="T31"/>
                    <a:gd fmla="*/ 6 w 275" name="T32"/>
                    <a:gd fmla="*/ 69 h 237" name="T33"/>
                    <a:gd fmla="*/ 34 w 275" name="T34"/>
                    <a:gd fmla="*/ 40 h 237" name="T35"/>
                    <a:gd fmla="*/ 100 w 275" name="T36"/>
                    <a:gd fmla="*/ 11 h 237" name="T37"/>
                    <a:gd fmla="*/ 129 w 275" name="T38"/>
                    <a:gd fmla="*/ 12 h 237" name="T39"/>
                    <a:gd fmla="*/ 178 w 275" name="T40"/>
                    <a:gd fmla="*/ 13 h 237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36" w="275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143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gdLst>
                    <a:gd fmla="*/ 161 w 248" name="T0"/>
                    <a:gd fmla="*/ 11 h 213" name="T1"/>
                    <a:gd fmla="*/ 171 w 248" name="T2"/>
                    <a:gd fmla="*/ 31 h 213" name="T3"/>
                    <a:gd fmla="*/ 202 w 248" name="T4"/>
                    <a:gd fmla="*/ 41 h 213" name="T5"/>
                    <a:gd fmla="*/ 211 w 248" name="T6"/>
                    <a:gd fmla="*/ 78 h 213" name="T7"/>
                    <a:gd fmla="*/ 238 w 248" name="T8"/>
                    <a:gd fmla="*/ 123 h 213" name="T9"/>
                    <a:gd fmla="*/ 212 w 248" name="T10"/>
                    <a:gd fmla="*/ 148 h 213" name="T11"/>
                    <a:gd fmla="*/ 194 w 248" name="T12"/>
                    <a:gd fmla="*/ 187 h 213" name="T13"/>
                    <a:gd fmla="*/ 149 w 248" name="T14"/>
                    <a:gd fmla="*/ 201 h 213" name="T15"/>
                    <a:gd fmla="*/ 127 w 248" name="T16"/>
                    <a:gd fmla="*/ 199 h 213" name="T17"/>
                    <a:gd fmla="*/ 107 w 248" name="T18"/>
                    <a:gd fmla="*/ 208 h 213" name="T19"/>
                    <a:gd fmla="*/ 78 w 248" name="T20"/>
                    <a:gd fmla="*/ 201 h 213" name="T21"/>
                    <a:gd fmla="*/ 64 w 248" name="T22"/>
                    <a:gd fmla="*/ 190 h 213" name="T23"/>
                    <a:gd fmla="*/ 27 w 248" name="T24"/>
                    <a:gd fmla="*/ 186 h 213" name="T25"/>
                    <a:gd fmla="*/ 16 w 248" name="T26"/>
                    <a:gd fmla="*/ 138 h 213" name="T27"/>
                    <a:gd fmla="*/ 9 w 248" name="T28"/>
                    <a:gd fmla="*/ 110 h 213" name="T29"/>
                    <a:gd fmla="*/ 13 w 248" name="T30"/>
                    <a:gd fmla="*/ 91 h 213" name="T31"/>
                    <a:gd fmla="*/ 5 w 248" name="T32"/>
                    <a:gd fmla="*/ 62 h 213" name="T33"/>
                    <a:gd fmla="*/ 31 w 248" name="T34"/>
                    <a:gd fmla="*/ 36 h 213" name="T35"/>
                    <a:gd fmla="*/ 91 w 248" name="T36"/>
                    <a:gd fmla="*/ 9 h 213" name="T37"/>
                    <a:gd fmla="*/ 117 w 248" name="T38"/>
                    <a:gd fmla="*/ 11 h 213" name="T39"/>
                    <a:gd fmla="*/ 161 w 248" name="T40"/>
                    <a:gd fmla="*/ 11 h 213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13" w="248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</p:grpSp>
        <p:sp>
          <p:nvSpPr>
            <p:cNvPr id="62" name="Rectangle 10"/>
            <p:cNvSpPr>
              <a:spLocks noChangeArrowheads="1"/>
            </p:cNvSpPr>
            <p:nvPr/>
          </p:nvSpPr>
          <p:spPr bwMode="auto">
            <a:xfrm>
              <a:off x="5287218" y="1556100"/>
              <a:ext cx="2334443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0" compatLnSpc="1" lIns="0" numCol="1" rIns="0" tIns="0" vert="horz" wrap="square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9pPr>
            </a:lstStyle>
            <a:p>
              <a:pPr algn="ctr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altLang="en-US" b="1" lang="zh-CN" sz="4000">
                  <a:solidFill>
                    <a:schemeClr val="accent4">
                      <a:lumMod val="75000"/>
                    </a:schemeClr>
                  </a:solidFill>
                  <a:latin charset="0" pitchFamily="2" typeface="Bebas"/>
                </a:rPr>
                <a:t>生育</a:t>
              </a:r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8287223" y="784420"/>
            <a:ext cx="2831797" cy="1714610"/>
            <a:chOff x="8287223" y="784420"/>
            <a:chExt cx="2831797" cy="1714610"/>
          </a:xfrm>
        </p:grpSpPr>
        <p:grpSp>
          <p:nvGrpSpPr>
            <p:cNvPr id="144" name="组合 143"/>
            <p:cNvGrpSpPr/>
            <p:nvPr/>
          </p:nvGrpSpPr>
          <p:grpSpPr>
            <a:xfrm>
              <a:off x="8287223" y="784420"/>
              <a:ext cx="2831797" cy="1714610"/>
              <a:chOff x="1027869" y="3712190"/>
              <a:chExt cx="4030662" cy="3479800"/>
            </a:xfrm>
          </p:grpSpPr>
          <p:sp>
            <p:nvSpPr>
              <p:cNvPr id="145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gdLst>
                  <a:gd fmla="*/ 83 w 265" name="T0"/>
                  <a:gd fmla="*/ 220 h 230" name="T1"/>
                  <a:gd fmla="*/ 64 w 265" name="T2"/>
                  <a:gd fmla="*/ 207 h 230" name="T3"/>
                  <a:gd fmla="*/ 44 w 265" name="T4"/>
                  <a:gd fmla="*/ 209 h 230" name="T5"/>
                  <a:gd fmla="*/ 14 w 265" name="T6"/>
                  <a:gd fmla="*/ 178 h 230" name="T7"/>
                  <a:gd fmla="*/ 15 w 265" name="T8"/>
                  <a:gd fmla="*/ 159 h 230" name="T9"/>
                  <a:gd fmla="*/ 5 w 265" name="T10"/>
                  <a:gd fmla="*/ 124 h 230" name="T11"/>
                  <a:gd fmla="*/ 6 w 265" name="T12"/>
                  <a:gd fmla="*/ 117 h 230" name="T13"/>
                  <a:gd fmla="*/ 10 w 265" name="T14"/>
                  <a:gd fmla="*/ 97 h 230" name="T15"/>
                  <a:gd fmla="*/ 0 w 265" name="T16"/>
                  <a:gd fmla="*/ 71 h 230" name="T17"/>
                  <a:gd fmla="*/ 31 w 265" name="T18"/>
                  <a:gd fmla="*/ 35 h 230" name="T19"/>
                  <a:gd fmla="*/ 76 w 265" name="T20"/>
                  <a:gd fmla="*/ 0 h 230" name="T21"/>
                  <a:gd fmla="*/ 116 w 265" name="T22"/>
                  <a:gd fmla="*/ 7 h 230" name="T23"/>
                  <a:gd fmla="*/ 127 w 265" name="T24"/>
                  <a:gd fmla="*/ 6 h 230" name="T25"/>
                  <a:gd fmla="*/ 177 w 265" name="T26"/>
                  <a:gd fmla="*/ 7 h 230" name="T27"/>
                  <a:gd fmla="*/ 175 w 265" name="T28"/>
                  <a:gd fmla="*/ 9 h 230" name="T29"/>
                  <a:gd fmla="*/ 127 w 265" name="T30"/>
                  <a:gd fmla="*/ 9 h 230" name="T31"/>
                  <a:gd fmla="*/ 116 w 265" name="T32"/>
                  <a:gd fmla="*/ 10 h 230" name="T33"/>
                  <a:gd fmla="*/ 76 w 265" name="T34"/>
                  <a:gd fmla="*/ 3 h 230" name="T35"/>
                  <a:gd fmla="*/ 33 w 265" name="T36"/>
                  <a:gd fmla="*/ 36 h 230" name="T37"/>
                  <a:gd fmla="*/ 3 w 265" name="T38"/>
                  <a:gd fmla="*/ 71 h 230" name="T39"/>
                  <a:gd fmla="*/ 13 w 265" name="T40"/>
                  <a:gd fmla="*/ 97 h 230" name="T41"/>
                  <a:gd fmla="*/ 9 w 265" name="T42"/>
                  <a:gd fmla="*/ 118 h 230" name="T43"/>
                  <a:gd fmla="*/ 8 w 265" name="T44"/>
                  <a:gd fmla="*/ 124 h 230" name="T45"/>
                  <a:gd fmla="*/ 18 w 265" name="T46"/>
                  <a:gd fmla="*/ 159 h 230" name="T47"/>
                  <a:gd fmla="*/ 17 w 265" name="T48"/>
                  <a:gd fmla="*/ 178 h 230" name="T49"/>
                  <a:gd fmla="*/ 44 w 265" name="T50"/>
                  <a:gd fmla="*/ 206 h 230" name="T51"/>
                  <a:gd fmla="*/ 64 w 265" name="T52"/>
                  <a:gd fmla="*/ 204 h 230" name="T53"/>
                  <a:gd fmla="*/ 86 w 265" name="T54"/>
                  <a:gd fmla="*/ 218 h 230" name="T55"/>
                  <a:gd fmla="*/ 106 w 265" name="T56"/>
                  <a:gd fmla="*/ 227 h 230" name="T57"/>
                  <a:gd fmla="*/ 138 w 265" name="T58"/>
                  <a:gd fmla="*/ 214 h 230" name="T59"/>
                  <a:gd fmla="*/ 142 w 265" name="T60"/>
                  <a:gd fmla="*/ 214 h 230" name="T61"/>
                  <a:gd fmla="*/ 166 w 265" name="T62"/>
                  <a:gd fmla="*/ 217 h 230" name="T63"/>
                  <a:gd fmla="*/ 212 w 265" name="T64"/>
                  <a:gd fmla="*/ 202 h 230" name="T65"/>
                  <a:gd fmla="*/ 260 w 265" name="T66"/>
                  <a:gd fmla="*/ 132 h 230" name="T67"/>
                  <a:gd fmla="*/ 262 w 265" name="T68"/>
                  <a:gd fmla="*/ 120 h 230" name="T69"/>
                  <a:gd fmla="*/ 226 w 265" name="T70"/>
                  <a:gd fmla="*/ 65 h 230" name="T71"/>
                  <a:gd fmla="*/ 226 w 265" name="T72"/>
                  <a:gd fmla="*/ 58 h 230" name="T73"/>
                  <a:gd fmla="*/ 187 w 265" name="T74"/>
                  <a:gd fmla="*/ 32 h 230" name="T75"/>
                  <a:gd fmla="*/ 180 w 265" name="T76"/>
                  <a:gd fmla="*/ 20 h 230" name="T77"/>
                  <a:gd fmla="*/ 176 w 265" name="T78"/>
                  <a:gd fmla="*/ 8 h 230" name="T79"/>
                  <a:gd fmla="*/ 183 w 265" name="T80"/>
                  <a:gd fmla="*/ 20 h 230" name="T81"/>
                  <a:gd fmla="*/ 223 w 265" name="T82"/>
                  <a:gd fmla="*/ 40 h 230" name="T83"/>
                  <a:gd fmla="*/ 229 w 265" name="T84"/>
                  <a:gd fmla="*/ 58 h 230" name="T85"/>
                  <a:gd fmla="*/ 233 w 265" name="T86"/>
                  <a:gd fmla="*/ 81 h 230" name="T87"/>
                  <a:gd fmla="*/ 265 w 265" name="T88"/>
                  <a:gd fmla="*/ 120 h 230" name="T89"/>
                  <a:gd fmla="*/ 234 w 265" name="T90"/>
                  <a:gd fmla="*/ 161 h 230" name="T91"/>
                  <a:gd fmla="*/ 214 w 265" name="T92"/>
                  <a:gd fmla="*/ 204 h 230" name="T93"/>
                  <a:gd fmla="*/ 162 w 265" name="T94"/>
                  <a:gd fmla="*/ 220 h 230" name="T95"/>
                  <a:gd fmla="*/ 142 w 265" name="T96"/>
                  <a:gd fmla="*/ 217 h 230" name="T97"/>
                  <a:gd fmla="*/ 117 w 265" name="T98"/>
                  <a:gd fmla="*/ 227 h 230" name="T99"/>
                  <a:gd fmla="*/ 106 w 265" name="T100"/>
                  <a:gd fmla="*/ 230 h 230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30" w="265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1pPr>
                <a:lvl2pPr algn="l" fontAlgn="base" marL="54038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2pPr>
                <a:lvl3pPr algn="l" fontAlgn="base" marL="108077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3pPr>
                <a:lvl4pPr algn="l" fontAlgn="base" marL="162052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4pPr>
                <a:lvl5pPr algn="l" fontAlgn="base" marL="216090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5pPr>
                <a:lvl6pPr algn="l" defTabSz="1080135" eaLnBrk="1" hangingPunct="1" latinLnBrk="0" marL="270129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6pPr>
                <a:lvl7pPr algn="l" defTabSz="1080135" eaLnBrk="1" hangingPunct="1" latinLnBrk="0" marL="324167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7pPr>
                <a:lvl8pPr algn="l" defTabSz="1080135" eaLnBrk="1" hangingPunct="1" latinLnBrk="0" marL="378206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8pPr>
                <a:lvl9pPr algn="l" defTabSz="1080135" eaLnBrk="1" hangingPunct="1" latinLnBrk="0" marL="432244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endParaRPr altLang="en-US" lang="zh-CN"/>
              </a:p>
            </p:txBody>
          </p:sp>
          <p:grpSp>
            <p:nvGrpSpPr>
              <p:cNvPr id="146" name="组合 145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47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gdLst>
                    <a:gd fmla="*/ 178 w 275" name="T0"/>
                    <a:gd fmla="*/ 13 h 237" name="T1"/>
                    <a:gd fmla="*/ 190 w 275" name="T2"/>
                    <a:gd fmla="*/ 35 h 237" name="T3"/>
                    <a:gd fmla="*/ 224 w 275" name="T4"/>
                    <a:gd fmla="*/ 46 h 237" name="T5"/>
                    <a:gd fmla="*/ 234 w 275" name="T6"/>
                    <a:gd fmla="*/ 87 h 237" name="T7"/>
                    <a:gd fmla="*/ 263 w 275" name="T8"/>
                    <a:gd fmla="*/ 137 h 237" name="T9"/>
                    <a:gd fmla="*/ 234 w 275" name="T10"/>
                    <a:gd fmla="*/ 165 h 237" name="T11"/>
                    <a:gd fmla="*/ 215 w 275" name="T12"/>
                    <a:gd fmla="*/ 208 h 237" name="T13"/>
                    <a:gd fmla="*/ 164 w 275" name="T14"/>
                    <a:gd fmla="*/ 223 h 237" name="T15"/>
                    <a:gd fmla="*/ 140 w 275" name="T16"/>
                    <a:gd fmla="*/ 221 h 237" name="T17"/>
                    <a:gd fmla="*/ 118 w 275" name="T18"/>
                    <a:gd fmla="*/ 231 h 237" name="T19"/>
                    <a:gd fmla="*/ 87 w 275" name="T20"/>
                    <a:gd fmla="*/ 224 h 237" name="T21"/>
                    <a:gd fmla="*/ 71 w 275" name="T22"/>
                    <a:gd fmla="*/ 211 h 237" name="T23"/>
                    <a:gd fmla="*/ 29 w 275" name="T24"/>
                    <a:gd fmla="*/ 207 h 237" name="T25"/>
                    <a:gd fmla="*/ 17 w 275" name="T26"/>
                    <a:gd fmla="*/ 154 h 237" name="T27"/>
                    <a:gd fmla="*/ 9 w 275" name="T28"/>
                    <a:gd fmla="*/ 123 h 237" name="T29"/>
                    <a:gd fmla="*/ 14 w 275" name="T30"/>
                    <a:gd fmla="*/ 102 h 237" name="T31"/>
                    <a:gd fmla="*/ 6 w 275" name="T32"/>
                    <a:gd fmla="*/ 69 h 237" name="T33"/>
                    <a:gd fmla="*/ 34 w 275" name="T34"/>
                    <a:gd fmla="*/ 40 h 237" name="T35"/>
                    <a:gd fmla="*/ 100 w 275" name="T36"/>
                    <a:gd fmla="*/ 11 h 237" name="T37"/>
                    <a:gd fmla="*/ 129 w 275" name="T38"/>
                    <a:gd fmla="*/ 12 h 237" name="T39"/>
                    <a:gd fmla="*/ 178 w 275" name="T40"/>
                    <a:gd fmla="*/ 13 h 237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36" w="275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148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gdLst>
                    <a:gd fmla="*/ 161 w 248" name="T0"/>
                    <a:gd fmla="*/ 11 h 213" name="T1"/>
                    <a:gd fmla="*/ 171 w 248" name="T2"/>
                    <a:gd fmla="*/ 31 h 213" name="T3"/>
                    <a:gd fmla="*/ 202 w 248" name="T4"/>
                    <a:gd fmla="*/ 41 h 213" name="T5"/>
                    <a:gd fmla="*/ 211 w 248" name="T6"/>
                    <a:gd fmla="*/ 78 h 213" name="T7"/>
                    <a:gd fmla="*/ 238 w 248" name="T8"/>
                    <a:gd fmla="*/ 123 h 213" name="T9"/>
                    <a:gd fmla="*/ 212 w 248" name="T10"/>
                    <a:gd fmla="*/ 148 h 213" name="T11"/>
                    <a:gd fmla="*/ 194 w 248" name="T12"/>
                    <a:gd fmla="*/ 187 h 213" name="T13"/>
                    <a:gd fmla="*/ 149 w 248" name="T14"/>
                    <a:gd fmla="*/ 201 h 213" name="T15"/>
                    <a:gd fmla="*/ 127 w 248" name="T16"/>
                    <a:gd fmla="*/ 199 h 213" name="T17"/>
                    <a:gd fmla="*/ 107 w 248" name="T18"/>
                    <a:gd fmla="*/ 208 h 213" name="T19"/>
                    <a:gd fmla="*/ 78 w 248" name="T20"/>
                    <a:gd fmla="*/ 201 h 213" name="T21"/>
                    <a:gd fmla="*/ 64 w 248" name="T22"/>
                    <a:gd fmla="*/ 190 h 213" name="T23"/>
                    <a:gd fmla="*/ 27 w 248" name="T24"/>
                    <a:gd fmla="*/ 186 h 213" name="T25"/>
                    <a:gd fmla="*/ 16 w 248" name="T26"/>
                    <a:gd fmla="*/ 138 h 213" name="T27"/>
                    <a:gd fmla="*/ 9 w 248" name="T28"/>
                    <a:gd fmla="*/ 110 h 213" name="T29"/>
                    <a:gd fmla="*/ 13 w 248" name="T30"/>
                    <a:gd fmla="*/ 91 h 213" name="T31"/>
                    <a:gd fmla="*/ 5 w 248" name="T32"/>
                    <a:gd fmla="*/ 62 h 213" name="T33"/>
                    <a:gd fmla="*/ 31 w 248" name="T34"/>
                    <a:gd fmla="*/ 36 h 213" name="T35"/>
                    <a:gd fmla="*/ 91 w 248" name="T36"/>
                    <a:gd fmla="*/ 9 h 213" name="T37"/>
                    <a:gd fmla="*/ 117 w 248" name="T38"/>
                    <a:gd fmla="*/ 11 h 213" name="T39"/>
                    <a:gd fmla="*/ 161 w 248" name="T40"/>
                    <a:gd fmla="*/ 11 h 213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13" w="248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</p:grpSp>
        <p:sp>
          <p:nvSpPr>
            <p:cNvPr id="63" name="Rectangle 10"/>
            <p:cNvSpPr>
              <a:spLocks noChangeArrowheads="1"/>
            </p:cNvSpPr>
            <p:nvPr/>
          </p:nvSpPr>
          <p:spPr bwMode="auto">
            <a:xfrm>
              <a:off x="8468248" y="1391579"/>
              <a:ext cx="2334443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0" compatLnSpc="1" lIns="0" numCol="1" rIns="0" tIns="0" vert="horz" wrap="square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9pPr>
            </a:lstStyle>
            <a:p>
              <a:pPr algn="ctr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altLang="en-US" b="1" lang="zh-CN" sz="4000">
                  <a:solidFill>
                    <a:schemeClr val="accent4">
                      <a:lumMod val="75000"/>
                    </a:schemeClr>
                  </a:solidFill>
                  <a:latin charset="0" pitchFamily="2" typeface="Bebas"/>
                </a:rPr>
                <a:t>节日</a:t>
              </a:r>
            </a:p>
          </p:txBody>
        </p:sp>
      </p:grpSp>
      <p:grpSp>
        <p:nvGrpSpPr>
          <p:cNvPr id="159" name="组合 158"/>
          <p:cNvGrpSpPr/>
          <p:nvPr/>
        </p:nvGrpSpPr>
        <p:grpSpPr>
          <a:xfrm>
            <a:off x="559557" y="3046192"/>
            <a:ext cx="4030662" cy="2440504"/>
            <a:chOff x="559557" y="3046192"/>
            <a:chExt cx="4030662" cy="2440504"/>
          </a:xfrm>
        </p:grpSpPr>
        <p:grpSp>
          <p:nvGrpSpPr>
            <p:cNvPr id="133" name="组合 132"/>
            <p:cNvGrpSpPr/>
            <p:nvPr/>
          </p:nvGrpSpPr>
          <p:grpSpPr>
            <a:xfrm>
              <a:off x="559557" y="3046192"/>
              <a:ext cx="4030662" cy="2440504"/>
              <a:chOff x="1027869" y="3712190"/>
              <a:chExt cx="4030662" cy="3479800"/>
            </a:xfrm>
          </p:grpSpPr>
          <p:sp>
            <p:nvSpPr>
              <p:cNvPr id="122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gdLst>
                  <a:gd fmla="*/ 83 w 265" name="T0"/>
                  <a:gd fmla="*/ 220 h 230" name="T1"/>
                  <a:gd fmla="*/ 64 w 265" name="T2"/>
                  <a:gd fmla="*/ 207 h 230" name="T3"/>
                  <a:gd fmla="*/ 44 w 265" name="T4"/>
                  <a:gd fmla="*/ 209 h 230" name="T5"/>
                  <a:gd fmla="*/ 14 w 265" name="T6"/>
                  <a:gd fmla="*/ 178 h 230" name="T7"/>
                  <a:gd fmla="*/ 15 w 265" name="T8"/>
                  <a:gd fmla="*/ 159 h 230" name="T9"/>
                  <a:gd fmla="*/ 5 w 265" name="T10"/>
                  <a:gd fmla="*/ 124 h 230" name="T11"/>
                  <a:gd fmla="*/ 6 w 265" name="T12"/>
                  <a:gd fmla="*/ 117 h 230" name="T13"/>
                  <a:gd fmla="*/ 10 w 265" name="T14"/>
                  <a:gd fmla="*/ 97 h 230" name="T15"/>
                  <a:gd fmla="*/ 0 w 265" name="T16"/>
                  <a:gd fmla="*/ 71 h 230" name="T17"/>
                  <a:gd fmla="*/ 31 w 265" name="T18"/>
                  <a:gd fmla="*/ 35 h 230" name="T19"/>
                  <a:gd fmla="*/ 76 w 265" name="T20"/>
                  <a:gd fmla="*/ 0 h 230" name="T21"/>
                  <a:gd fmla="*/ 116 w 265" name="T22"/>
                  <a:gd fmla="*/ 7 h 230" name="T23"/>
                  <a:gd fmla="*/ 127 w 265" name="T24"/>
                  <a:gd fmla="*/ 6 h 230" name="T25"/>
                  <a:gd fmla="*/ 177 w 265" name="T26"/>
                  <a:gd fmla="*/ 7 h 230" name="T27"/>
                  <a:gd fmla="*/ 175 w 265" name="T28"/>
                  <a:gd fmla="*/ 9 h 230" name="T29"/>
                  <a:gd fmla="*/ 127 w 265" name="T30"/>
                  <a:gd fmla="*/ 9 h 230" name="T31"/>
                  <a:gd fmla="*/ 116 w 265" name="T32"/>
                  <a:gd fmla="*/ 10 h 230" name="T33"/>
                  <a:gd fmla="*/ 76 w 265" name="T34"/>
                  <a:gd fmla="*/ 3 h 230" name="T35"/>
                  <a:gd fmla="*/ 33 w 265" name="T36"/>
                  <a:gd fmla="*/ 36 h 230" name="T37"/>
                  <a:gd fmla="*/ 3 w 265" name="T38"/>
                  <a:gd fmla="*/ 71 h 230" name="T39"/>
                  <a:gd fmla="*/ 13 w 265" name="T40"/>
                  <a:gd fmla="*/ 97 h 230" name="T41"/>
                  <a:gd fmla="*/ 9 w 265" name="T42"/>
                  <a:gd fmla="*/ 118 h 230" name="T43"/>
                  <a:gd fmla="*/ 8 w 265" name="T44"/>
                  <a:gd fmla="*/ 124 h 230" name="T45"/>
                  <a:gd fmla="*/ 18 w 265" name="T46"/>
                  <a:gd fmla="*/ 159 h 230" name="T47"/>
                  <a:gd fmla="*/ 17 w 265" name="T48"/>
                  <a:gd fmla="*/ 178 h 230" name="T49"/>
                  <a:gd fmla="*/ 44 w 265" name="T50"/>
                  <a:gd fmla="*/ 206 h 230" name="T51"/>
                  <a:gd fmla="*/ 64 w 265" name="T52"/>
                  <a:gd fmla="*/ 204 h 230" name="T53"/>
                  <a:gd fmla="*/ 86 w 265" name="T54"/>
                  <a:gd fmla="*/ 218 h 230" name="T55"/>
                  <a:gd fmla="*/ 106 w 265" name="T56"/>
                  <a:gd fmla="*/ 227 h 230" name="T57"/>
                  <a:gd fmla="*/ 138 w 265" name="T58"/>
                  <a:gd fmla="*/ 214 h 230" name="T59"/>
                  <a:gd fmla="*/ 142 w 265" name="T60"/>
                  <a:gd fmla="*/ 214 h 230" name="T61"/>
                  <a:gd fmla="*/ 166 w 265" name="T62"/>
                  <a:gd fmla="*/ 217 h 230" name="T63"/>
                  <a:gd fmla="*/ 212 w 265" name="T64"/>
                  <a:gd fmla="*/ 202 h 230" name="T65"/>
                  <a:gd fmla="*/ 260 w 265" name="T66"/>
                  <a:gd fmla="*/ 132 h 230" name="T67"/>
                  <a:gd fmla="*/ 262 w 265" name="T68"/>
                  <a:gd fmla="*/ 120 h 230" name="T69"/>
                  <a:gd fmla="*/ 226 w 265" name="T70"/>
                  <a:gd fmla="*/ 65 h 230" name="T71"/>
                  <a:gd fmla="*/ 226 w 265" name="T72"/>
                  <a:gd fmla="*/ 58 h 230" name="T73"/>
                  <a:gd fmla="*/ 187 w 265" name="T74"/>
                  <a:gd fmla="*/ 32 h 230" name="T75"/>
                  <a:gd fmla="*/ 180 w 265" name="T76"/>
                  <a:gd fmla="*/ 20 h 230" name="T77"/>
                  <a:gd fmla="*/ 176 w 265" name="T78"/>
                  <a:gd fmla="*/ 8 h 230" name="T79"/>
                  <a:gd fmla="*/ 183 w 265" name="T80"/>
                  <a:gd fmla="*/ 20 h 230" name="T81"/>
                  <a:gd fmla="*/ 223 w 265" name="T82"/>
                  <a:gd fmla="*/ 40 h 230" name="T83"/>
                  <a:gd fmla="*/ 229 w 265" name="T84"/>
                  <a:gd fmla="*/ 58 h 230" name="T85"/>
                  <a:gd fmla="*/ 233 w 265" name="T86"/>
                  <a:gd fmla="*/ 81 h 230" name="T87"/>
                  <a:gd fmla="*/ 265 w 265" name="T88"/>
                  <a:gd fmla="*/ 120 h 230" name="T89"/>
                  <a:gd fmla="*/ 234 w 265" name="T90"/>
                  <a:gd fmla="*/ 161 h 230" name="T91"/>
                  <a:gd fmla="*/ 214 w 265" name="T92"/>
                  <a:gd fmla="*/ 204 h 230" name="T93"/>
                  <a:gd fmla="*/ 162 w 265" name="T94"/>
                  <a:gd fmla="*/ 220 h 230" name="T95"/>
                  <a:gd fmla="*/ 142 w 265" name="T96"/>
                  <a:gd fmla="*/ 217 h 230" name="T97"/>
                  <a:gd fmla="*/ 117 w 265" name="T98"/>
                  <a:gd fmla="*/ 227 h 230" name="T99"/>
                  <a:gd fmla="*/ 106 w 265" name="T100"/>
                  <a:gd fmla="*/ 230 h 230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30" w="265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1pPr>
                <a:lvl2pPr algn="l" fontAlgn="base" marL="54038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2pPr>
                <a:lvl3pPr algn="l" fontAlgn="base" marL="108077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3pPr>
                <a:lvl4pPr algn="l" fontAlgn="base" marL="162052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4pPr>
                <a:lvl5pPr algn="l" fontAlgn="base" marL="216090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5pPr>
                <a:lvl6pPr algn="l" defTabSz="1080135" eaLnBrk="1" hangingPunct="1" latinLnBrk="0" marL="270129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6pPr>
                <a:lvl7pPr algn="l" defTabSz="1080135" eaLnBrk="1" hangingPunct="1" latinLnBrk="0" marL="324167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7pPr>
                <a:lvl8pPr algn="l" defTabSz="1080135" eaLnBrk="1" hangingPunct="1" latinLnBrk="0" marL="378206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8pPr>
                <a:lvl9pPr algn="l" defTabSz="1080135" eaLnBrk="1" hangingPunct="1" latinLnBrk="0" marL="432244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endParaRPr altLang="en-US" lang="zh-CN"/>
              </a:p>
            </p:txBody>
          </p:sp>
          <p:grpSp>
            <p:nvGrpSpPr>
              <p:cNvPr id="132" name="组合 131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21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gdLst>
                    <a:gd fmla="*/ 178 w 275" name="T0"/>
                    <a:gd fmla="*/ 13 h 237" name="T1"/>
                    <a:gd fmla="*/ 190 w 275" name="T2"/>
                    <a:gd fmla="*/ 35 h 237" name="T3"/>
                    <a:gd fmla="*/ 224 w 275" name="T4"/>
                    <a:gd fmla="*/ 46 h 237" name="T5"/>
                    <a:gd fmla="*/ 234 w 275" name="T6"/>
                    <a:gd fmla="*/ 87 h 237" name="T7"/>
                    <a:gd fmla="*/ 263 w 275" name="T8"/>
                    <a:gd fmla="*/ 137 h 237" name="T9"/>
                    <a:gd fmla="*/ 234 w 275" name="T10"/>
                    <a:gd fmla="*/ 165 h 237" name="T11"/>
                    <a:gd fmla="*/ 215 w 275" name="T12"/>
                    <a:gd fmla="*/ 208 h 237" name="T13"/>
                    <a:gd fmla="*/ 164 w 275" name="T14"/>
                    <a:gd fmla="*/ 223 h 237" name="T15"/>
                    <a:gd fmla="*/ 140 w 275" name="T16"/>
                    <a:gd fmla="*/ 221 h 237" name="T17"/>
                    <a:gd fmla="*/ 118 w 275" name="T18"/>
                    <a:gd fmla="*/ 231 h 237" name="T19"/>
                    <a:gd fmla="*/ 87 w 275" name="T20"/>
                    <a:gd fmla="*/ 224 h 237" name="T21"/>
                    <a:gd fmla="*/ 71 w 275" name="T22"/>
                    <a:gd fmla="*/ 211 h 237" name="T23"/>
                    <a:gd fmla="*/ 29 w 275" name="T24"/>
                    <a:gd fmla="*/ 207 h 237" name="T25"/>
                    <a:gd fmla="*/ 17 w 275" name="T26"/>
                    <a:gd fmla="*/ 154 h 237" name="T27"/>
                    <a:gd fmla="*/ 9 w 275" name="T28"/>
                    <a:gd fmla="*/ 123 h 237" name="T29"/>
                    <a:gd fmla="*/ 14 w 275" name="T30"/>
                    <a:gd fmla="*/ 102 h 237" name="T31"/>
                    <a:gd fmla="*/ 6 w 275" name="T32"/>
                    <a:gd fmla="*/ 69 h 237" name="T33"/>
                    <a:gd fmla="*/ 34 w 275" name="T34"/>
                    <a:gd fmla="*/ 40 h 237" name="T35"/>
                    <a:gd fmla="*/ 100 w 275" name="T36"/>
                    <a:gd fmla="*/ 11 h 237" name="T37"/>
                    <a:gd fmla="*/ 129 w 275" name="T38"/>
                    <a:gd fmla="*/ 12 h 237" name="T39"/>
                    <a:gd fmla="*/ 178 w 275" name="T40"/>
                    <a:gd fmla="*/ 13 h 237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36" w="275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123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gdLst>
                    <a:gd fmla="*/ 161 w 248" name="T0"/>
                    <a:gd fmla="*/ 11 h 213" name="T1"/>
                    <a:gd fmla="*/ 171 w 248" name="T2"/>
                    <a:gd fmla="*/ 31 h 213" name="T3"/>
                    <a:gd fmla="*/ 202 w 248" name="T4"/>
                    <a:gd fmla="*/ 41 h 213" name="T5"/>
                    <a:gd fmla="*/ 211 w 248" name="T6"/>
                    <a:gd fmla="*/ 78 h 213" name="T7"/>
                    <a:gd fmla="*/ 238 w 248" name="T8"/>
                    <a:gd fmla="*/ 123 h 213" name="T9"/>
                    <a:gd fmla="*/ 212 w 248" name="T10"/>
                    <a:gd fmla="*/ 148 h 213" name="T11"/>
                    <a:gd fmla="*/ 194 w 248" name="T12"/>
                    <a:gd fmla="*/ 187 h 213" name="T13"/>
                    <a:gd fmla="*/ 149 w 248" name="T14"/>
                    <a:gd fmla="*/ 201 h 213" name="T15"/>
                    <a:gd fmla="*/ 127 w 248" name="T16"/>
                    <a:gd fmla="*/ 199 h 213" name="T17"/>
                    <a:gd fmla="*/ 107 w 248" name="T18"/>
                    <a:gd fmla="*/ 208 h 213" name="T19"/>
                    <a:gd fmla="*/ 78 w 248" name="T20"/>
                    <a:gd fmla="*/ 201 h 213" name="T21"/>
                    <a:gd fmla="*/ 64 w 248" name="T22"/>
                    <a:gd fmla="*/ 190 h 213" name="T23"/>
                    <a:gd fmla="*/ 27 w 248" name="T24"/>
                    <a:gd fmla="*/ 186 h 213" name="T25"/>
                    <a:gd fmla="*/ 16 w 248" name="T26"/>
                    <a:gd fmla="*/ 138 h 213" name="T27"/>
                    <a:gd fmla="*/ 9 w 248" name="T28"/>
                    <a:gd fmla="*/ 110 h 213" name="T29"/>
                    <a:gd fmla="*/ 13 w 248" name="T30"/>
                    <a:gd fmla="*/ 91 h 213" name="T31"/>
                    <a:gd fmla="*/ 5 w 248" name="T32"/>
                    <a:gd fmla="*/ 62 h 213" name="T33"/>
                    <a:gd fmla="*/ 31 w 248" name="T34"/>
                    <a:gd fmla="*/ 36 h 213" name="T35"/>
                    <a:gd fmla="*/ 91 w 248" name="T36"/>
                    <a:gd fmla="*/ 9 h 213" name="T37"/>
                    <a:gd fmla="*/ 117 w 248" name="T38"/>
                    <a:gd fmla="*/ 11 h 213" name="T39"/>
                    <a:gd fmla="*/ 161 w 248" name="T40"/>
                    <a:gd fmla="*/ 11 h 213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13" w="248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</p:grpSp>
        <p:sp>
          <p:nvSpPr>
            <p:cNvPr id="64" name="Rectangle 10"/>
            <p:cNvSpPr>
              <a:spLocks noChangeArrowheads="1"/>
            </p:cNvSpPr>
            <p:nvPr/>
          </p:nvSpPr>
          <p:spPr bwMode="auto">
            <a:xfrm>
              <a:off x="1190154" y="3861911"/>
              <a:ext cx="2334443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0" compatLnSpc="1" lIns="0" numCol="1" rIns="0" tIns="0" vert="horz" wrap="square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9pPr>
            </a:lstStyle>
            <a:p>
              <a:pPr algn="ctr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altLang="en-US" b="1" lang="zh-CN" sz="4000">
                  <a:solidFill>
                    <a:schemeClr val="accent4">
                      <a:lumMod val="75000"/>
                    </a:schemeClr>
                  </a:solidFill>
                  <a:latin charset="0" pitchFamily="2" typeface="Bebas"/>
                </a:rPr>
                <a:t>工作补贴</a:t>
              </a:r>
            </a:p>
          </p:txBody>
        </p:sp>
      </p:grpSp>
      <p:grpSp>
        <p:nvGrpSpPr>
          <p:cNvPr id="164" name="组合 163"/>
          <p:cNvGrpSpPr/>
          <p:nvPr/>
        </p:nvGrpSpPr>
        <p:grpSpPr>
          <a:xfrm>
            <a:off x="7448308" y="3343440"/>
            <a:ext cx="2990345" cy="1810608"/>
            <a:chOff x="7448308" y="3343440"/>
            <a:chExt cx="2990345" cy="1810608"/>
          </a:xfrm>
        </p:grpSpPr>
        <p:grpSp>
          <p:nvGrpSpPr>
            <p:cNvPr id="154" name="组合 153"/>
            <p:cNvGrpSpPr/>
            <p:nvPr/>
          </p:nvGrpSpPr>
          <p:grpSpPr>
            <a:xfrm>
              <a:off x="7448308" y="3343440"/>
              <a:ext cx="2990345" cy="1810608"/>
              <a:chOff x="1027869" y="3712190"/>
              <a:chExt cx="4030662" cy="3479800"/>
            </a:xfrm>
          </p:grpSpPr>
          <p:sp>
            <p:nvSpPr>
              <p:cNvPr id="155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gdLst>
                  <a:gd fmla="*/ 83 w 265" name="T0"/>
                  <a:gd fmla="*/ 220 h 230" name="T1"/>
                  <a:gd fmla="*/ 64 w 265" name="T2"/>
                  <a:gd fmla="*/ 207 h 230" name="T3"/>
                  <a:gd fmla="*/ 44 w 265" name="T4"/>
                  <a:gd fmla="*/ 209 h 230" name="T5"/>
                  <a:gd fmla="*/ 14 w 265" name="T6"/>
                  <a:gd fmla="*/ 178 h 230" name="T7"/>
                  <a:gd fmla="*/ 15 w 265" name="T8"/>
                  <a:gd fmla="*/ 159 h 230" name="T9"/>
                  <a:gd fmla="*/ 5 w 265" name="T10"/>
                  <a:gd fmla="*/ 124 h 230" name="T11"/>
                  <a:gd fmla="*/ 6 w 265" name="T12"/>
                  <a:gd fmla="*/ 117 h 230" name="T13"/>
                  <a:gd fmla="*/ 10 w 265" name="T14"/>
                  <a:gd fmla="*/ 97 h 230" name="T15"/>
                  <a:gd fmla="*/ 0 w 265" name="T16"/>
                  <a:gd fmla="*/ 71 h 230" name="T17"/>
                  <a:gd fmla="*/ 31 w 265" name="T18"/>
                  <a:gd fmla="*/ 35 h 230" name="T19"/>
                  <a:gd fmla="*/ 76 w 265" name="T20"/>
                  <a:gd fmla="*/ 0 h 230" name="T21"/>
                  <a:gd fmla="*/ 116 w 265" name="T22"/>
                  <a:gd fmla="*/ 7 h 230" name="T23"/>
                  <a:gd fmla="*/ 127 w 265" name="T24"/>
                  <a:gd fmla="*/ 6 h 230" name="T25"/>
                  <a:gd fmla="*/ 177 w 265" name="T26"/>
                  <a:gd fmla="*/ 7 h 230" name="T27"/>
                  <a:gd fmla="*/ 175 w 265" name="T28"/>
                  <a:gd fmla="*/ 9 h 230" name="T29"/>
                  <a:gd fmla="*/ 127 w 265" name="T30"/>
                  <a:gd fmla="*/ 9 h 230" name="T31"/>
                  <a:gd fmla="*/ 116 w 265" name="T32"/>
                  <a:gd fmla="*/ 10 h 230" name="T33"/>
                  <a:gd fmla="*/ 76 w 265" name="T34"/>
                  <a:gd fmla="*/ 3 h 230" name="T35"/>
                  <a:gd fmla="*/ 33 w 265" name="T36"/>
                  <a:gd fmla="*/ 36 h 230" name="T37"/>
                  <a:gd fmla="*/ 3 w 265" name="T38"/>
                  <a:gd fmla="*/ 71 h 230" name="T39"/>
                  <a:gd fmla="*/ 13 w 265" name="T40"/>
                  <a:gd fmla="*/ 97 h 230" name="T41"/>
                  <a:gd fmla="*/ 9 w 265" name="T42"/>
                  <a:gd fmla="*/ 118 h 230" name="T43"/>
                  <a:gd fmla="*/ 8 w 265" name="T44"/>
                  <a:gd fmla="*/ 124 h 230" name="T45"/>
                  <a:gd fmla="*/ 18 w 265" name="T46"/>
                  <a:gd fmla="*/ 159 h 230" name="T47"/>
                  <a:gd fmla="*/ 17 w 265" name="T48"/>
                  <a:gd fmla="*/ 178 h 230" name="T49"/>
                  <a:gd fmla="*/ 44 w 265" name="T50"/>
                  <a:gd fmla="*/ 206 h 230" name="T51"/>
                  <a:gd fmla="*/ 64 w 265" name="T52"/>
                  <a:gd fmla="*/ 204 h 230" name="T53"/>
                  <a:gd fmla="*/ 86 w 265" name="T54"/>
                  <a:gd fmla="*/ 218 h 230" name="T55"/>
                  <a:gd fmla="*/ 106 w 265" name="T56"/>
                  <a:gd fmla="*/ 227 h 230" name="T57"/>
                  <a:gd fmla="*/ 138 w 265" name="T58"/>
                  <a:gd fmla="*/ 214 h 230" name="T59"/>
                  <a:gd fmla="*/ 142 w 265" name="T60"/>
                  <a:gd fmla="*/ 214 h 230" name="T61"/>
                  <a:gd fmla="*/ 166 w 265" name="T62"/>
                  <a:gd fmla="*/ 217 h 230" name="T63"/>
                  <a:gd fmla="*/ 212 w 265" name="T64"/>
                  <a:gd fmla="*/ 202 h 230" name="T65"/>
                  <a:gd fmla="*/ 260 w 265" name="T66"/>
                  <a:gd fmla="*/ 132 h 230" name="T67"/>
                  <a:gd fmla="*/ 262 w 265" name="T68"/>
                  <a:gd fmla="*/ 120 h 230" name="T69"/>
                  <a:gd fmla="*/ 226 w 265" name="T70"/>
                  <a:gd fmla="*/ 65 h 230" name="T71"/>
                  <a:gd fmla="*/ 226 w 265" name="T72"/>
                  <a:gd fmla="*/ 58 h 230" name="T73"/>
                  <a:gd fmla="*/ 187 w 265" name="T74"/>
                  <a:gd fmla="*/ 32 h 230" name="T75"/>
                  <a:gd fmla="*/ 180 w 265" name="T76"/>
                  <a:gd fmla="*/ 20 h 230" name="T77"/>
                  <a:gd fmla="*/ 176 w 265" name="T78"/>
                  <a:gd fmla="*/ 8 h 230" name="T79"/>
                  <a:gd fmla="*/ 183 w 265" name="T80"/>
                  <a:gd fmla="*/ 20 h 230" name="T81"/>
                  <a:gd fmla="*/ 223 w 265" name="T82"/>
                  <a:gd fmla="*/ 40 h 230" name="T83"/>
                  <a:gd fmla="*/ 229 w 265" name="T84"/>
                  <a:gd fmla="*/ 58 h 230" name="T85"/>
                  <a:gd fmla="*/ 233 w 265" name="T86"/>
                  <a:gd fmla="*/ 81 h 230" name="T87"/>
                  <a:gd fmla="*/ 265 w 265" name="T88"/>
                  <a:gd fmla="*/ 120 h 230" name="T89"/>
                  <a:gd fmla="*/ 234 w 265" name="T90"/>
                  <a:gd fmla="*/ 161 h 230" name="T91"/>
                  <a:gd fmla="*/ 214 w 265" name="T92"/>
                  <a:gd fmla="*/ 204 h 230" name="T93"/>
                  <a:gd fmla="*/ 162 w 265" name="T94"/>
                  <a:gd fmla="*/ 220 h 230" name="T95"/>
                  <a:gd fmla="*/ 142 w 265" name="T96"/>
                  <a:gd fmla="*/ 217 h 230" name="T97"/>
                  <a:gd fmla="*/ 117 w 265" name="T98"/>
                  <a:gd fmla="*/ 227 h 230" name="T99"/>
                  <a:gd fmla="*/ 106 w 265" name="T100"/>
                  <a:gd fmla="*/ 230 h 230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30" w="265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1pPr>
                <a:lvl2pPr algn="l" fontAlgn="base" marL="54038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2pPr>
                <a:lvl3pPr algn="l" fontAlgn="base" marL="108077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3pPr>
                <a:lvl4pPr algn="l" fontAlgn="base" marL="162052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4pPr>
                <a:lvl5pPr algn="l" fontAlgn="base" marL="216090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5pPr>
                <a:lvl6pPr algn="l" defTabSz="1080135" eaLnBrk="1" hangingPunct="1" latinLnBrk="0" marL="270129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6pPr>
                <a:lvl7pPr algn="l" defTabSz="1080135" eaLnBrk="1" hangingPunct="1" latinLnBrk="0" marL="324167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7pPr>
                <a:lvl8pPr algn="l" defTabSz="1080135" eaLnBrk="1" hangingPunct="1" latinLnBrk="0" marL="378206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8pPr>
                <a:lvl9pPr algn="l" defTabSz="1080135" eaLnBrk="1" hangingPunct="1" latinLnBrk="0" marL="432244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endParaRPr altLang="en-US" lang="zh-CN"/>
              </a:p>
            </p:txBody>
          </p:sp>
          <p:grpSp>
            <p:nvGrpSpPr>
              <p:cNvPr id="156" name="组合 155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57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gdLst>
                    <a:gd fmla="*/ 178 w 275" name="T0"/>
                    <a:gd fmla="*/ 13 h 237" name="T1"/>
                    <a:gd fmla="*/ 190 w 275" name="T2"/>
                    <a:gd fmla="*/ 35 h 237" name="T3"/>
                    <a:gd fmla="*/ 224 w 275" name="T4"/>
                    <a:gd fmla="*/ 46 h 237" name="T5"/>
                    <a:gd fmla="*/ 234 w 275" name="T6"/>
                    <a:gd fmla="*/ 87 h 237" name="T7"/>
                    <a:gd fmla="*/ 263 w 275" name="T8"/>
                    <a:gd fmla="*/ 137 h 237" name="T9"/>
                    <a:gd fmla="*/ 234 w 275" name="T10"/>
                    <a:gd fmla="*/ 165 h 237" name="T11"/>
                    <a:gd fmla="*/ 215 w 275" name="T12"/>
                    <a:gd fmla="*/ 208 h 237" name="T13"/>
                    <a:gd fmla="*/ 164 w 275" name="T14"/>
                    <a:gd fmla="*/ 223 h 237" name="T15"/>
                    <a:gd fmla="*/ 140 w 275" name="T16"/>
                    <a:gd fmla="*/ 221 h 237" name="T17"/>
                    <a:gd fmla="*/ 118 w 275" name="T18"/>
                    <a:gd fmla="*/ 231 h 237" name="T19"/>
                    <a:gd fmla="*/ 87 w 275" name="T20"/>
                    <a:gd fmla="*/ 224 h 237" name="T21"/>
                    <a:gd fmla="*/ 71 w 275" name="T22"/>
                    <a:gd fmla="*/ 211 h 237" name="T23"/>
                    <a:gd fmla="*/ 29 w 275" name="T24"/>
                    <a:gd fmla="*/ 207 h 237" name="T25"/>
                    <a:gd fmla="*/ 17 w 275" name="T26"/>
                    <a:gd fmla="*/ 154 h 237" name="T27"/>
                    <a:gd fmla="*/ 9 w 275" name="T28"/>
                    <a:gd fmla="*/ 123 h 237" name="T29"/>
                    <a:gd fmla="*/ 14 w 275" name="T30"/>
                    <a:gd fmla="*/ 102 h 237" name="T31"/>
                    <a:gd fmla="*/ 6 w 275" name="T32"/>
                    <a:gd fmla="*/ 69 h 237" name="T33"/>
                    <a:gd fmla="*/ 34 w 275" name="T34"/>
                    <a:gd fmla="*/ 40 h 237" name="T35"/>
                    <a:gd fmla="*/ 100 w 275" name="T36"/>
                    <a:gd fmla="*/ 11 h 237" name="T37"/>
                    <a:gd fmla="*/ 129 w 275" name="T38"/>
                    <a:gd fmla="*/ 12 h 237" name="T39"/>
                    <a:gd fmla="*/ 178 w 275" name="T40"/>
                    <a:gd fmla="*/ 13 h 237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36" w="275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158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gdLst>
                    <a:gd fmla="*/ 161 w 248" name="T0"/>
                    <a:gd fmla="*/ 11 h 213" name="T1"/>
                    <a:gd fmla="*/ 171 w 248" name="T2"/>
                    <a:gd fmla="*/ 31 h 213" name="T3"/>
                    <a:gd fmla="*/ 202 w 248" name="T4"/>
                    <a:gd fmla="*/ 41 h 213" name="T5"/>
                    <a:gd fmla="*/ 211 w 248" name="T6"/>
                    <a:gd fmla="*/ 78 h 213" name="T7"/>
                    <a:gd fmla="*/ 238 w 248" name="T8"/>
                    <a:gd fmla="*/ 123 h 213" name="T9"/>
                    <a:gd fmla="*/ 212 w 248" name="T10"/>
                    <a:gd fmla="*/ 148 h 213" name="T11"/>
                    <a:gd fmla="*/ 194 w 248" name="T12"/>
                    <a:gd fmla="*/ 187 h 213" name="T13"/>
                    <a:gd fmla="*/ 149 w 248" name="T14"/>
                    <a:gd fmla="*/ 201 h 213" name="T15"/>
                    <a:gd fmla="*/ 127 w 248" name="T16"/>
                    <a:gd fmla="*/ 199 h 213" name="T17"/>
                    <a:gd fmla="*/ 107 w 248" name="T18"/>
                    <a:gd fmla="*/ 208 h 213" name="T19"/>
                    <a:gd fmla="*/ 78 w 248" name="T20"/>
                    <a:gd fmla="*/ 201 h 213" name="T21"/>
                    <a:gd fmla="*/ 64 w 248" name="T22"/>
                    <a:gd fmla="*/ 190 h 213" name="T23"/>
                    <a:gd fmla="*/ 27 w 248" name="T24"/>
                    <a:gd fmla="*/ 186 h 213" name="T25"/>
                    <a:gd fmla="*/ 16 w 248" name="T26"/>
                    <a:gd fmla="*/ 138 h 213" name="T27"/>
                    <a:gd fmla="*/ 9 w 248" name="T28"/>
                    <a:gd fmla="*/ 110 h 213" name="T29"/>
                    <a:gd fmla="*/ 13 w 248" name="T30"/>
                    <a:gd fmla="*/ 91 h 213" name="T31"/>
                    <a:gd fmla="*/ 5 w 248" name="T32"/>
                    <a:gd fmla="*/ 62 h 213" name="T33"/>
                    <a:gd fmla="*/ 31 w 248" name="T34"/>
                    <a:gd fmla="*/ 36 h 213" name="T35"/>
                    <a:gd fmla="*/ 91 w 248" name="T36"/>
                    <a:gd fmla="*/ 9 h 213" name="T37"/>
                    <a:gd fmla="*/ 117 w 248" name="T38"/>
                    <a:gd fmla="*/ 11 h 213" name="T39"/>
                    <a:gd fmla="*/ 161 w 248" name="T40"/>
                    <a:gd fmla="*/ 11 h 213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13" w="248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</p:grpSp>
        <p:sp>
          <p:nvSpPr>
            <p:cNvPr id="65" name="Rectangle 10"/>
            <p:cNvSpPr>
              <a:spLocks noChangeArrowheads="1"/>
            </p:cNvSpPr>
            <p:nvPr/>
          </p:nvSpPr>
          <p:spPr bwMode="auto">
            <a:xfrm>
              <a:off x="7737008" y="3987238"/>
              <a:ext cx="2334443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0" compatLnSpc="1" lIns="0" numCol="1" rIns="0" tIns="0" vert="horz" wrap="square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9pPr>
            </a:lstStyle>
            <a:p>
              <a:pPr algn="ctr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altLang="en-US" b="1" lang="zh-CN" sz="4000">
                  <a:solidFill>
                    <a:schemeClr val="accent4">
                      <a:lumMod val="75000"/>
                    </a:schemeClr>
                  </a:solidFill>
                  <a:latin charset="0" pitchFamily="2" typeface="Bebas"/>
                </a:rPr>
                <a:t>健康体检</a:t>
              </a:r>
            </a:p>
          </p:txBody>
        </p:sp>
      </p:grpSp>
      <p:grpSp>
        <p:nvGrpSpPr>
          <p:cNvPr id="163" name="组合 162"/>
          <p:cNvGrpSpPr/>
          <p:nvPr/>
        </p:nvGrpSpPr>
        <p:grpSpPr>
          <a:xfrm>
            <a:off x="9449554" y="2412476"/>
            <a:ext cx="2460789" cy="1339816"/>
            <a:chOff x="9449554" y="2412476"/>
            <a:chExt cx="2460789" cy="1339816"/>
          </a:xfrm>
        </p:grpSpPr>
        <p:grpSp>
          <p:nvGrpSpPr>
            <p:cNvPr id="149" name="组合 148"/>
            <p:cNvGrpSpPr/>
            <p:nvPr/>
          </p:nvGrpSpPr>
          <p:grpSpPr>
            <a:xfrm>
              <a:off x="9697544" y="2412476"/>
              <a:ext cx="2212799" cy="1339816"/>
              <a:chOff x="1027869" y="3712190"/>
              <a:chExt cx="4030662" cy="3479800"/>
            </a:xfrm>
          </p:grpSpPr>
          <p:sp>
            <p:nvSpPr>
              <p:cNvPr id="150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gdLst>
                  <a:gd fmla="*/ 83 w 265" name="T0"/>
                  <a:gd fmla="*/ 220 h 230" name="T1"/>
                  <a:gd fmla="*/ 64 w 265" name="T2"/>
                  <a:gd fmla="*/ 207 h 230" name="T3"/>
                  <a:gd fmla="*/ 44 w 265" name="T4"/>
                  <a:gd fmla="*/ 209 h 230" name="T5"/>
                  <a:gd fmla="*/ 14 w 265" name="T6"/>
                  <a:gd fmla="*/ 178 h 230" name="T7"/>
                  <a:gd fmla="*/ 15 w 265" name="T8"/>
                  <a:gd fmla="*/ 159 h 230" name="T9"/>
                  <a:gd fmla="*/ 5 w 265" name="T10"/>
                  <a:gd fmla="*/ 124 h 230" name="T11"/>
                  <a:gd fmla="*/ 6 w 265" name="T12"/>
                  <a:gd fmla="*/ 117 h 230" name="T13"/>
                  <a:gd fmla="*/ 10 w 265" name="T14"/>
                  <a:gd fmla="*/ 97 h 230" name="T15"/>
                  <a:gd fmla="*/ 0 w 265" name="T16"/>
                  <a:gd fmla="*/ 71 h 230" name="T17"/>
                  <a:gd fmla="*/ 31 w 265" name="T18"/>
                  <a:gd fmla="*/ 35 h 230" name="T19"/>
                  <a:gd fmla="*/ 76 w 265" name="T20"/>
                  <a:gd fmla="*/ 0 h 230" name="T21"/>
                  <a:gd fmla="*/ 116 w 265" name="T22"/>
                  <a:gd fmla="*/ 7 h 230" name="T23"/>
                  <a:gd fmla="*/ 127 w 265" name="T24"/>
                  <a:gd fmla="*/ 6 h 230" name="T25"/>
                  <a:gd fmla="*/ 177 w 265" name="T26"/>
                  <a:gd fmla="*/ 7 h 230" name="T27"/>
                  <a:gd fmla="*/ 175 w 265" name="T28"/>
                  <a:gd fmla="*/ 9 h 230" name="T29"/>
                  <a:gd fmla="*/ 127 w 265" name="T30"/>
                  <a:gd fmla="*/ 9 h 230" name="T31"/>
                  <a:gd fmla="*/ 116 w 265" name="T32"/>
                  <a:gd fmla="*/ 10 h 230" name="T33"/>
                  <a:gd fmla="*/ 76 w 265" name="T34"/>
                  <a:gd fmla="*/ 3 h 230" name="T35"/>
                  <a:gd fmla="*/ 33 w 265" name="T36"/>
                  <a:gd fmla="*/ 36 h 230" name="T37"/>
                  <a:gd fmla="*/ 3 w 265" name="T38"/>
                  <a:gd fmla="*/ 71 h 230" name="T39"/>
                  <a:gd fmla="*/ 13 w 265" name="T40"/>
                  <a:gd fmla="*/ 97 h 230" name="T41"/>
                  <a:gd fmla="*/ 9 w 265" name="T42"/>
                  <a:gd fmla="*/ 118 h 230" name="T43"/>
                  <a:gd fmla="*/ 8 w 265" name="T44"/>
                  <a:gd fmla="*/ 124 h 230" name="T45"/>
                  <a:gd fmla="*/ 18 w 265" name="T46"/>
                  <a:gd fmla="*/ 159 h 230" name="T47"/>
                  <a:gd fmla="*/ 17 w 265" name="T48"/>
                  <a:gd fmla="*/ 178 h 230" name="T49"/>
                  <a:gd fmla="*/ 44 w 265" name="T50"/>
                  <a:gd fmla="*/ 206 h 230" name="T51"/>
                  <a:gd fmla="*/ 64 w 265" name="T52"/>
                  <a:gd fmla="*/ 204 h 230" name="T53"/>
                  <a:gd fmla="*/ 86 w 265" name="T54"/>
                  <a:gd fmla="*/ 218 h 230" name="T55"/>
                  <a:gd fmla="*/ 106 w 265" name="T56"/>
                  <a:gd fmla="*/ 227 h 230" name="T57"/>
                  <a:gd fmla="*/ 138 w 265" name="T58"/>
                  <a:gd fmla="*/ 214 h 230" name="T59"/>
                  <a:gd fmla="*/ 142 w 265" name="T60"/>
                  <a:gd fmla="*/ 214 h 230" name="T61"/>
                  <a:gd fmla="*/ 166 w 265" name="T62"/>
                  <a:gd fmla="*/ 217 h 230" name="T63"/>
                  <a:gd fmla="*/ 212 w 265" name="T64"/>
                  <a:gd fmla="*/ 202 h 230" name="T65"/>
                  <a:gd fmla="*/ 260 w 265" name="T66"/>
                  <a:gd fmla="*/ 132 h 230" name="T67"/>
                  <a:gd fmla="*/ 262 w 265" name="T68"/>
                  <a:gd fmla="*/ 120 h 230" name="T69"/>
                  <a:gd fmla="*/ 226 w 265" name="T70"/>
                  <a:gd fmla="*/ 65 h 230" name="T71"/>
                  <a:gd fmla="*/ 226 w 265" name="T72"/>
                  <a:gd fmla="*/ 58 h 230" name="T73"/>
                  <a:gd fmla="*/ 187 w 265" name="T74"/>
                  <a:gd fmla="*/ 32 h 230" name="T75"/>
                  <a:gd fmla="*/ 180 w 265" name="T76"/>
                  <a:gd fmla="*/ 20 h 230" name="T77"/>
                  <a:gd fmla="*/ 176 w 265" name="T78"/>
                  <a:gd fmla="*/ 8 h 230" name="T79"/>
                  <a:gd fmla="*/ 183 w 265" name="T80"/>
                  <a:gd fmla="*/ 20 h 230" name="T81"/>
                  <a:gd fmla="*/ 223 w 265" name="T82"/>
                  <a:gd fmla="*/ 40 h 230" name="T83"/>
                  <a:gd fmla="*/ 229 w 265" name="T84"/>
                  <a:gd fmla="*/ 58 h 230" name="T85"/>
                  <a:gd fmla="*/ 233 w 265" name="T86"/>
                  <a:gd fmla="*/ 81 h 230" name="T87"/>
                  <a:gd fmla="*/ 265 w 265" name="T88"/>
                  <a:gd fmla="*/ 120 h 230" name="T89"/>
                  <a:gd fmla="*/ 234 w 265" name="T90"/>
                  <a:gd fmla="*/ 161 h 230" name="T91"/>
                  <a:gd fmla="*/ 214 w 265" name="T92"/>
                  <a:gd fmla="*/ 204 h 230" name="T93"/>
                  <a:gd fmla="*/ 162 w 265" name="T94"/>
                  <a:gd fmla="*/ 220 h 230" name="T95"/>
                  <a:gd fmla="*/ 142 w 265" name="T96"/>
                  <a:gd fmla="*/ 217 h 230" name="T97"/>
                  <a:gd fmla="*/ 117 w 265" name="T98"/>
                  <a:gd fmla="*/ 227 h 230" name="T99"/>
                  <a:gd fmla="*/ 106 w 265" name="T100"/>
                  <a:gd fmla="*/ 230 h 230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30" w="265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fontAlgn="base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1pPr>
                <a:lvl2pPr algn="l" fontAlgn="base" marL="54038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2pPr>
                <a:lvl3pPr algn="l" fontAlgn="base" marL="108077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3pPr>
                <a:lvl4pPr algn="l" fontAlgn="base" marL="1620520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4pPr>
                <a:lvl5pPr algn="l" fontAlgn="base" marL="2160905" rtl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5pPr>
                <a:lvl6pPr algn="l" defTabSz="1080135" eaLnBrk="1" hangingPunct="1" latinLnBrk="0" marL="270129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6pPr>
                <a:lvl7pPr algn="l" defTabSz="1080135" eaLnBrk="1" hangingPunct="1" latinLnBrk="0" marL="324167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7pPr>
                <a:lvl8pPr algn="l" defTabSz="1080135" eaLnBrk="1" hangingPunct="1" latinLnBrk="0" marL="3782060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8pPr>
                <a:lvl9pPr algn="l" defTabSz="1080135" eaLnBrk="1" hangingPunct="1" latinLnBrk="0" marL="4322445" rtl="0">
                  <a:defRPr kern="1200">
                    <a:solidFill>
                      <a:schemeClr val="tx1"/>
                    </a:solidFill>
                    <a:latin charset="0" panose="020b0604020202020204" pitchFamily="34" typeface="Arial"/>
                    <a:ea charset="-122" panose="02010600030101010101" pitchFamily="2" typeface="宋体"/>
                    <a:cs typeface="+mn-cs"/>
                  </a:defRPr>
                </a:lvl9pPr>
              </a:lstStyle>
              <a:p>
                <a:endParaRPr altLang="en-US" lang="zh-CN"/>
              </a:p>
            </p:txBody>
          </p:sp>
          <p:grpSp>
            <p:nvGrpSpPr>
              <p:cNvPr id="151" name="组合 150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52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gdLst>
                    <a:gd fmla="*/ 178 w 275" name="T0"/>
                    <a:gd fmla="*/ 13 h 237" name="T1"/>
                    <a:gd fmla="*/ 190 w 275" name="T2"/>
                    <a:gd fmla="*/ 35 h 237" name="T3"/>
                    <a:gd fmla="*/ 224 w 275" name="T4"/>
                    <a:gd fmla="*/ 46 h 237" name="T5"/>
                    <a:gd fmla="*/ 234 w 275" name="T6"/>
                    <a:gd fmla="*/ 87 h 237" name="T7"/>
                    <a:gd fmla="*/ 263 w 275" name="T8"/>
                    <a:gd fmla="*/ 137 h 237" name="T9"/>
                    <a:gd fmla="*/ 234 w 275" name="T10"/>
                    <a:gd fmla="*/ 165 h 237" name="T11"/>
                    <a:gd fmla="*/ 215 w 275" name="T12"/>
                    <a:gd fmla="*/ 208 h 237" name="T13"/>
                    <a:gd fmla="*/ 164 w 275" name="T14"/>
                    <a:gd fmla="*/ 223 h 237" name="T15"/>
                    <a:gd fmla="*/ 140 w 275" name="T16"/>
                    <a:gd fmla="*/ 221 h 237" name="T17"/>
                    <a:gd fmla="*/ 118 w 275" name="T18"/>
                    <a:gd fmla="*/ 231 h 237" name="T19"/>
                    <a:gd fmla="*/ 87 w 275" name="T20"/>
                    <a:gd fmla="*/ 224 h 237" name="T21"/>
                    <a:gd fmla="*/ 71 w 275" name="T22"/>
                    <a:gd fmla="*/ 211 h 237" name="T23"/>
                    <a:gd fmla="*/ 29 w 275" name="T24"/>
                    <a:gd fmla="*/ 207 h 237" name="T25"/>
                    <a:gd fmla="*/ 17 w 275" name="T26"/>
                    <a:gd fmla="*/ 154 h 237" name="T27"/>
                    <a:gd fmla="*/ 9 w 275" name="T28"/>
                    <a:gd fmla="*/ 123 h 237" name="T29"/>
                    <a:gd fmla="*/ 14 w 275" name="T30"/>
                    <a:gd fmla="*/ 102 h 237" name="T31"/>
                    <a:gd fmla="*/ 6 w 275" name="T32"/>
                    <a:gd fmla="*/ 69 h 237" name="T33"/>
                    <a:gd fmla="*/ 34 w 275" name="T34"/>
                    <a:gd fmla="*/ 40 h 237" name="T35"/>
                    <a:gd fmla="*/ 100 w 275" name="T36"/>
                    <a:gd fmla="*/ 11 h 237" name="T37"/>
                    <a:gd fmla="*/ 129 w 275" name="T38"/>
                    <a:gd fmla="*/ 12 h 237" name="T39"/>
                    <a:gd fmla="*/ 178 w 275" name="T40"/>
                    <a:gd fmla="*/ 13 h 237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36" w="275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153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gdLst>
                    <a:gd fmla="*/ 161 w 248" name="T0"/>
                    <a:gd fmla="*/ 11 h 213" name="T1"/>
                    <a:gd fmla="*/ 171 w 248" name="T2"/>
                    <a:gd fmla="*/ 31 h 213" name="T3"/>
                    <a:gd fmla="*/ 202 w 248" name="T4"/>
                    <a:gd fmla="*/ 41 h 213" name="T5"/>
                    <a:gd fmla="*/ 211 w 248" name="T6"/>
                    <a:gd fmla="*/ 78 h 213" name="T7"/>
                    <a:gd fmla="*/ 238 w 248" name="T8"/>
                    <a:gd fmla="*/ 123 h 213" name="T9"/>
                    <a:gd fmla="*/ 212 w 248" name="T10"/>
                    <a:gd fmla="*/ 148 h 213" name="T11"/>
                    <a:gd fmla="*/ 194 w 248" name="T12"/>
                    <a:gd fmla="*/ 187 h 213" name="T13"/>
                    <a:gd fmla="*/ 149 w 248" name="T14"/>
                    <a:gd fmla="*/ 201 h 213" name="T15"/>
                    <a:gd fmla="*/ 127 w 248" name="T16"/>
                    <a:gd fmla="*/ 199 h 213" name="T17"/>
                    <a:gd fmla="*/ 107 w 248" name="T18"/>
                    <a:gd fmla="*/ 208 h 213" name="T19"/>
                    <a:gd fmla="*/ 78 w 248" name="T20"/>
                    <a:gd fmla="*/ 201 h 213" name="T21"/>
                    <a:gd fmla="*/ 64 w 248" name="T22"/>
                    <a:gd fmla="*/ 190 h 213" name="T23"/>
                    <a:gd fmla="*/ 27 w 248" name="T24"/>
                    <a:gd fmla="*/ 186 h 213" name="T25"/>
                    <a:gd fmla="*/ 16 w 248" name="T26"/>
                    <a:gd fmla="*/ 138 h 213" name="T27"/>
                    <a:gd fmla="*/ 9 w 248" name="T28"/>
                    <a:gd fmla="*/ 110 h 213" name="T29"/>
                    <a:gd fmla="*/ 13 w 248" name="T30"/>
                    <a:gd fmla="*/ 91 h 213" name="T31"/>
                    <a:gd fmla="*/ 5 w 248" name="T32"/>
                    <a:gd fmla="*/ 62 h 213" name="T33"/>
                    <a:gd fmla="*/ 31 w 248" name="T34"/>
                    <a:gd fmla="*/ 36 h 213" name="T35"/>
                    <a:gd fmla="*/ 91 w 248" name="T36"/>
                    <a:gd fmla="*/ 9 h 213" name="T37"/>
                    <a:gd fmla="*/ 117 w 248" name="T38"/>
                    <a:gd fmla="*/ 11 h 213" name="T39"/>
                    <a:gd fmla="*/ 161 w 248" name="T40"/>
                    <a:gd fmla="*/ 11 h 213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213" w="248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>
                  <a:defPPr>
                    <a:defRPr lang="zh-CN"/>
                  </a:defPPr>
                  <a:lvl1pPr algn="l" fontAlgn="base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1pPr>
                  <a:lvl2pPr algn="l" fontAlgn="base" marL="54038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2pPr>
                  <a:lvl3pPr algn="l" fontAlgn="base" marL="108077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3pPr>
                  <a:lvl4pPr algn="l" fontAlgn="base" marL="1620520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4pPr>
                  <a:lvl5pPr algn="l" fontAlgn="base" marL="2160905" rtl="0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5pPr>
                  <a:lvl6pPr algn="l" defTabSz="1080135" eaLnBrk="1" hangingPunct="1" latinLnBrk="0" marL="270129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6pPr>
                  <a:lvl7pPr algn="l" defTabSz="1080135" eaLnBrk="1" hangingPunct="1" latinLnBrk="0" marL="324167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7pPr>
                  <a:lvl8pPr algn="l" defTabSz="1080135" eaLnBrk="1" hangingPunct="1" latinLnBrk="0" marL="3782060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8pPr>
                  <a:lvl9pPr algn="l" defTabSz="1080135" eaLnBrk="1" hangingPunct="1" latinLnBrk="0" marL="4322445" rtl="0">
                    <a:defRPr kern="1200"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10600030101010101" pitchFamily="2" typeface="宋体"/>
                      <a:cs typeface="+mn-cs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</p:grp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>
              <a:off x="9449557" y="2753906"/>
              <a:ext cx="2334443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0" compatLnSpc="1" lIns="0" numCol="1" rIns="0" tIns="0" vert="horz" wrap="square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</a:defRPr>
              </a:lvl9pPr>
            </a:lstStyle>
            <a:p>
              <a:pPr algn="ctr" defTabSz="914400" eaLnBrk="0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altLang="en-US" b="1" lang="zh-CN" sz="4000">
                  <a:solidFill>
                    <a:schemeClr val="accent4">
                      <a:lumMod val="75000"/>
                    </a:schemeClr>
                  </a:solidFill>
                  <a:latin charset="0" pitchFamily="2" typeface="Bebas"/>
                </a:rPr>
                <a:t>年假</a:t>
              </a:r>
            </a:p>
          </p:txBody>
        </p:sp>
      </p:grpSp>
      <p:grpSp>
        <p:nvGrpSpPr>
          <p:cNvPr id="67" name="Group 66"/>
          <p:cNvGrpSpPr>
            <a:grpSpLocks noChangeAspect="1"/>
          </p:cNvGrpSpPr>
          <p:nvPr/>
        </p:nvGrpSpPr>
        <p:grpSpPr>
          <a:xfrm>
            <a:off x="4871206" y="2784573"/>
            <a:ext cx="2193926" cy="3705225"/>
            <a:chOff x="4099" y="993"/>
            <a:chExt cx="1382" cy="2334"/>
          </a:xfrm>
        </p:grpSpPr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4866" y="2438"/>
              <a:ext cx="121" cy="829"/>
            </a:xfrm>
            <a:prstGeom prst="rect">
              <a:avLst/>
            </a:pr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4593" y="2438"/>
              <a:ext cx="121" cy="829"/>
            </a:xfrm>
            <a:prstGeom prst="rect">
              <a:avLst/>
            </a:pr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4586" y="1780"/>
              <a:ext cx="409" cy="400"/>
            </a:xfrm>
            <a:prstGeom prst="rect">
              <a:avLst/>
            </a:prstGeom>
            <a:solidFill>
              <a:srgbClr val="E8E1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4738" y="1732"/>
              <a:ext cx="105" cy="60"/>
            </a:xfrm>
            <a:prstGeom prst="rect">
              <a:avLst/>
            </a:prstGeom>
            <a:solidFill>
              <a:srgbClr val="007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2" name="Freeform 71"/>
            <p:cNvSpPr/>
            <p:nvPr/>
          </p:nvSpPr>
          <p:spPr bwMode="auto">
            <a:xfrm>
              <a:off x="4726" y="1780"/>
              <a:ext cx="128" cy="658"/>
            </a:xfrm>
            <a:custGeom>
              <a:gdLst>
                <a:gd fmla="*/ 0 w 128" name="T0"/>
                <a:gd fmla="*/ 604 h 658" name="T1"/>
                <a:gd fmla="*/ 64 w 128" name="T2"/>
                <a:gd fmla="*/ 658 h 658" name="T3"/>
                <a:gd fmla="*/ 128 w 128" name="T4"/>
                <a:gd fmla="*/ 604 h 658" name="T5"/>
                <a:gd fmla="*/ 83 w 128" name="T6"/>
                <a:gd fmla="*/ 0 h 658" name="T7"/>
                <a:gd fmla="*/ 45 w 128" name="T8"/>
                <a:gd fmla="*/ 0 h 658" name="T9"/>
                <a:gd fmla="*/ 0 w 128" name="T10"/>
                <a:gd fmla="*/ 604 h 65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58" w="128">
                  <a:moveTo>
                    <a:pt x="0" y="604"/>
                  </a:moveTo>
                  <a:lnTo>
                    <a:pt x="64" y="658"/>
                  </a:lnTo>
                  <a:lnTo>
                    <a:pt x="128" y="604"/>
                  </a:lnTo>
                  <a:lnTo>
                    <a:pt x="83" y="0"/>
                  </a:lnTo>
                  <a:lnTo>
                    <a:pt x="45" y="0"/>
                  </a:lnTo>
                  <a:lnTo>
                    <a:pt x="0" y="604"/>
                  </a:lnTo>
                  <a:close/>
                </a:path>
              </a:pathLst>
            </a:custGeom>
            <a:solidFill>
              <a:srgbClr val="0077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3" name="Freeform 72"/>
            <p:cNvSpPr/>
            <p:nvPr/>
          </p:nvSpPr>
          <p:spPr bwMode="auto">
            <a:xfrm>
              <a:off x="4824" y="1732"/>
              <a:ext cx="118" cy="83"/>
            </a:xfrm>
            <a:custGeom>
              <a:gdLst>
                <a:gd fmla="*/ 26 w 118" name="T0"/>
                <a:gd fmla="*/ 83 h 83" name="T1"/>
                <a:gd fmla="*/ 118 w 118" name="T2"/>
                <a:gd fmla="*/ 48 h 83" name="T3"/>
                <a:gd fmla="*/ 118 w 118" name="T4"/>
                <a:gd fmla="*/ 0 h 83" name="T5"/>
                <a:gd fmla="*/ 0 w 118" name="T6"/>
                <a:gd fmla="*/ 0 h 83" name="T7"/>
                <a:gd fmla="*/ 26 w 118" name="T8"/>
                <a:gd fmla="*/ 83 h 8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3" w="118">
                  <a:moveTo>
                    <a:pt x="26" y="83"/>
                  </a:moveTo>
                  <a:lnTo>
                    <a:pt x="118" y="48"/>
                  </a:lnTo>
                  <a:lnTo>
                    <a:pt x="118" y="0"/>
                  </a:lnTo>
                  <a:lnTo>
                    <a:pt x="0" y="0"/>
                  </a:lnTo>
                  <a:lnTo>
                    <a:pt x="26" y="83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4" name="Freeform 73"/>
            <p:cNvSpPr/>
            <p:nvPr/>
          </p:nvSpPr>
          <p:spPr bwMode="auto">
            <a:xfrm>
              <a:off x="4638" y="1732"/>
              <a:ext cx="119" cy="83"/>
            </a:xfrm>
            <a:custGeom>
              <a:gdLst>
                <a:gd fmla="*/ 93 w 119" name="T0"/>
                <a:gd fmla="*/ 83 h 83" name="T1"/>
                <a:gd fmla="*/ 0 w 119" name="T2"/>
                <a:gd fmla="*/ 48 h 83" name="T3"/>
                <a:gd fmla="*/ 0 w 119" name="T4"/>
                <a:gd fmla="*/ 0 h 83" name="T5"/>
                <a:gd fmla="*/ 119 w 119" name="T6"/>
                <a:gd fmla="*/ 0 h 83" name="T7"/>
                <a:gd fmla="*/ 93 w 119" name="T8"/>
                <a:gd fmla="*/ 83 h 8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3" w="119">
                  <a:moveTo>
                    <a:pt x="93" y="83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119" y="0"/>
                  </a:lnTo>
                  <a:lnTo>
                    <a:pt x="93" y="83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5" name="Freeform 74"/>
            <p:cNvSpPr/>
            <p:nvPr/>
          </p:nvSpPr>
          <p:spPr bwMode="auto">
            <a:xfrm>
              <a:off x="4771" y="1780"/>
              <a:ext cx="378" cy="770"/>
            </a:xfrm>
            <a:custGeom>
              <a:gdLst>
                <a:gd fmla="*/ 28 w 159" name="T0"/>
                <a:gd fmla="*/ 325 h 325" name="T1"/>
                <a:gd fmla="*/ 28 w 159" name="T2"/>
                <a:gd fmla="*/ 325 h 325" name="T3"/>
                <a:gd fmla="*/ 27 w 159" name="T4"/>
                <a:gd fmla="*/ 325 h 325" name="T5"/>
                <a:gd fmla="*/ 0 w 159" name="T6"/>
                <a:gd fmla="*/ 306 h 325" name="T7"/>
                <a:gd fmla="*/ 0 w 159" name="T8"/>
                <a:gd fmla="*/ 305 h 325" name="T9"/>
                <a:gd fmla="*/ 0 w 159" name="T10"/>
                <a:gd fmla="*/ 160 h 325" name="T11"/>
                <a:gd fmla="*/ 70 w 159" name="T12"/>
                <a:gd fmla="*/ 0 h 325" name="T13"/>
                <a:gd fmla="*/ 159 w 159" name="T14"/>
                <a:gd fmla="*/ 0 h 325" name="T15"/>
                <a:gd fmla="*/ 124 w 159" name="T16"/>
                <a:gd fmla="*/ 160 h 325" name="T17"/>
                <a:gd fmla="*/ 124 w 159" name="T18"/>
                <a:gd fmla="*/ 325 h 325" name="T19"/>
                <a:gd fmla="*/ 28 w 159" name="T20"/>
                <a:gd fmla="*/ 325 h 325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25" w="159">
                  <a:moveTo>
                    <a:pt x="28" y="325"/>
                  </a:moveTo>
                  <a:cubicBezTo>
                    <a:pt x="28" y="325"/>
                    <a:pt x="28" y="325"/>
                    <a:pt x="28" y="325"/>
                  </a:cubicBezTo>
                  <a:cubicBezTo>
                    <a:pt x="28" y="325"/>
                    <a:pt x="28" y="325"/>
                    <a:pt x="27" y="325"/>
                  </a:cubicBezTo>
                  <a:cubicBezTo>
                    <a:pt x="13" y="325"/>
                    <a:pt x="2" y="317"/>
                    <a:pt x="0" y="306"/>
                  </a:cubicBezTo>
                  <a:cubicBezTo>
                    <a:pt x="0" y="305"/>
                    <a:pt x="0" y="305"/>
                    <a:pt x="0" y="305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24" y="160"/>
                    <a:pt x="124" y="160"/>
                    <a:pt x="124" y="160"/>
                  </a:cubicBezTo>
                  <a:cubicBezTo>
                    <a:pt x="124" y="325"/>
                    <a:pt x="124" y="325"/>
                    <a:pt x="124" y="325"/>
                  </a:cubicBezTo>
                  <a:lnTo>
                    <a:pt x="28" y="325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6" name="Freeform 75"/>
            <p:cNvSpPr/>
            <p:nvPr/>
          </p:nvSpPr>
          <p:spPr bwMode="auto">
            <a:xfrm>
              <a:off x="4771" y="1756"/>
              <a:ext cx="262" cy="403"/>
            </a:xfrm>
            <a:custGeom>
              <a:gdLst>
                <a:gd fmla="*/ 138 w 262" name="T0"/>
                <a:gd fmla="*/ 201 h 403" name="T1"/>
                <a:gd fmla="*/ 0 w 262" name="T2"/>
                <a:gd fmla="*/ 403 h 403" name="T3"/>
                <a:gd fmla="*/ 176 w 262" name="T4"/>
                <a:gd fmla="*/ 0 h 403" name="T5"/>
                <a:gd fmla="*/ 262 w 262" name="T6"/>
                <a:gd fmla="*/ 24 h 403" name="T7"/>
                <a:gd fmla="*/ 205 w 262" name="T8"/>
                <a:gd fmla="*/ 107 h 403" name="T9"/>
                <a:gd fmla="*/ 205 w 262" name="T10"/>
                <a:gd fmla="*/ 107 h 403" name="T11"/>
                <a:gd fmla="*/ 143 w 262" name="T12"/>
                <a:gd fmla="*/ 194 h 403" name="T13"/>
                <a:gd fmla="*/ 138 w 262" name="T14"/>
                <a:gd fmla="*/ 201 h 403" name="T15"/>
                <a:gd fmla="*/ 138 w 262" name="T16"/>
                <a:gd fmla="*/ 201 h 40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2" w="262">
                  <a:moveTo>
                    <a:pt x="138" y="201"/>
                  </a:moveTo>
                  <a:lnTo>
                    <a:pt x="0" y="403"/>
                  </a:lnTo>
                  <a:lnTo>
                    <a:pt x="176" y="0"/>
                  </a:lnTo>
                  <a:lnTo>
                    <a:pt x="262" y="24"/>
                  </a:lnTo>
                  <a:lnTo>
                    <a:pt x="205" y="107"/>
                  </a:lnTo>
                  <a:lnTo>
                    <a:pt x="205" y="107"/>
                  </a:lnTo>
                  <a:lnTo>
                    <a:pt x="143" y="194"/>
                  </a:lnTo>
                  <a:lnTo>
                    <a:pt x="138" y="201"/>
                  </a:lnTo>
                  <a:lnTo>
                    <a:pt x="138" y="201"/>
                  </a:ln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7" name="Freeform 76"/>
            <p:cNvSpPr/>
            <p:nvPr/>
          </p:nvSpPr>
          <p:spPr bwMode="auto">
            <a:xfrm>
              <a:off x="4432" y="1780"/>
              <a:ext cx="377" cy="770"/>
            </a:xfrm>
            <a:custGeom>
              <a:gdLst>
                <a:gd fmla="*/ 131 w 159" name="T0"/>
                <a:gd fmla="*/ 325 h 325" name="T1"/>
                <a:gd fmla="*/ 131 w 159" name="T2"/>
                <a:gd fmla="*/ 325 h 325" name="T3"/>
                <a:gd fmla="*/ 132 w 159" name="T4"/>
                <a:gd fmla="*/ 325 h 325" name="T5"/>
                <a:gd fmla="*/ 159 w 159" name="T6"/>
                <a:gd fmla="*/ 306 h 325" name="T7"/>
                <a:gd fmla="*/ 159 w 159" name="T8"/>
                <a:gd fmla="*/ 305 h 325" name="T9"/>
                <a:gd fmla="*/ 159 w 159" name="T10"/>
                <a:gd fmla="*/ 160 h 325" name="T11"/>
                <a:gd fmla="*/ 89 w 159" name="T12"/>
                <a:gd fmla="*/ 0 h 325" name="T13"/>
                <a:gd fmla="*/ 0 w 159" name="T14"/>
                <a:gd fmla="*/ 0 h 325" name="T15"/>
                <a:gd fmla="*/ 35 w 159" name="T16"/>
                <a:gd fmla="*/ 160 h 325" name="T17"/>
                <a:gd fmla="*/ 35 w 159" name="T18"/>
                <a:gd fmla="*/ 325 h 325" name="T19"/>
                <a:gd fmla="*/ 131 w 159" name="T20"/>
                <a:gd fmla="*/ 325 h 325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25" w="159">
                  <a:moveTo>
                    <a:pt x="131" y="325"/>
                  </a:moveTo>
                  <a:cubicBezTo>
                    <a:pt x="131" y="325"/>
                    <a:pt x="131" y="325"/>
                    <a:pt x="131" y="325"/>
                  </a:cubicBezTo>
                  <a:cubicBezTo>
                    <a:pt x="131" y="325"/>
                    <a:pt x="131" y="325"/>
                    <a:pt x="132" y="325"/>
                  </a:cubicBezTo>
                  <a:cubicBezTo>
                    <a:pt x="146" y="325"/>
                    <a:pt x="157" y="317"/>
                    <a:pt x="159" y="306"/>
                  </a:cubicBezTo>
                  <a:cubicBezTo>
                    <a:pt x="159" y="305"/>
                    <a:pt x="159" y="305"/>
                    <a:pt x="159" y="305"/>
                  </a:cubicBezTo>
                  <a:cubicBezTo>
                    <a:pt x="159" y="160"/>
                    <a:pt x="159" y="160"/>
                    <a:pt x="159" y="16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5" y="160"/>
                    <a:pt x="35" y="160"/>
                    <a:pt x="35" y="160"/>
                  </a:cubicBezTo>
                  <a:cubicBezTo>
                    <a:pt x="35" y="325"/>
                    <a:pt x="35" y="325"/>
                    <a:pt x="35" y="325"/>
                  </a:cubicBezTo>
                  <a:lnTo>
                    <a:pt x="131" y="325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8" name="Freeform 77"/>
            <p:cNvSpPr/>
            <p:nvPr/>
          </p:nvSpPr>
          <p:spPr bwMode="auto">
            <a:xfrm>
              <a:off x="4548" y="1756"/>
              <a:ext cx="261" cy="403"/>
            </a:xfrm>
            <a:custGeom>
              <a:gdLst>
                <a:gd fmla="*/ 0 w 261" name="T0"/>
                <a:gd fmla="*/ 24 h 403" name="T1"/>
                <a:gd fmla="*/ 86 w 261" name="T2"/>
                <a:gd fmla="*/ 0 h 403" name="T3"/>
                <a:gd fmla="*/ 261 w 261" name="T4"/>
                <a:gd fmla="*/ 403 h 403" name="T5"/>
                <a:gd fmla="*/ 57 w 261" name="T6"/>
                <a:gd fmla="*/ 107 h 403" name="T7"/>
                <a:gd fmla="*/ 57 w 261" name="T8"/>
                <a:gd fmla="*/ 107 h 403" name="T9"/>
                <a:gd fmla="*/ 0 w 261" name="T10"/>
                <a:gd fmla="*/ 24 h 40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02" w="261">
                  <a:moveTo>
                    <a:pt x="0" y="24"/>
                  </a:moveTo>
                  <a:lnTo>
                    <a:pt x="86" y="0"/>
                  </a:lnTo>
                  <a:lnTo>
                    <a:pt x="261" y="403"/>
                  </a:lnTo>
                  <a:lnTo>
                    <a:pt x="57" y="107"/>
                  </a:lnTo>
                  <a:lnTo>
                    <a:pt x="57" y="107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4681" y="1676"/>
              <a:ext cx="226" cy="56"/>
            </a:xfrm>
            <a:prstGeom prst="rect">
              <a:avLst/>
            </a:prstGeom>
            <a:solidFill>
              <a:srgbClr val="F4C8A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0" name="Freeform 79"/>
            <p:cNvSpPr/>
            <p:nvPr/>
          </p:nvSpPr>
          <p:spPr bwMode="auto">
            <a:xfrm>
              <a:off x="4463" y="1164"/>
              <a:ext cx="653" cy="552"/>
            </a:xfrm>
            <a:custGeom>
              <a:gdLst>
                <a:gd fmla="*/ 246 w 275" name="T0"/>
                <a:gd fmla="*/ 88 h 233" name="T1"/>
                <a:gd fmla="*/ 245 w 275" name="T2"/>
                <a:gd fmla="*/ 88 h 233" name="T3"/>
                <a:gd fmla="*/ 241 w 275" name="T4"/>
                <a:gd fmla="*/ 0 h 233" name="T5"/>
                <a:gd fmla="*/ 138 w 275" name="T6"/>
                <a:gd fmla="*/ 0 h 233" name="T7"/>
                <a:gd fmla="*/ 34 w 275" name="T8"/>
                <a:gd fmla="*/ 0 h 233" name="T9"/>
                <a:gd fmla="*/ 30 w 275" name="T10"/>
                <a:gd fmla="*/ 88 h 233" name="T11"/>
                <a:gd fmla="*/ 29 w 275" name="T12"/>
                <a:gd fmla="*/ 88 h 233" name="T13"/>
                <a:gd fmla="*/ 0 w 275" name="T14"/>
                <a:gd fmla="*/ 115 h 233" name="T15"/>
                <a:gd fmla="*/ 29 w 275" name="T16"/>
                <a:gd fmla="*/ 142 h 233" name="T17"/>
                <a:gd fmla="*/ 31 w 275" name="T18"/>
                <a:gd fmla="*/ 142 h 233" name="T19"/>
                <a:gd fmla="*/ 31 w 275" name="T20"/>
                <a:gd fmla="*/ 142 h 233" name="T21"/>
                <a:gd fmla="*/ 31 w 275" name="T22"/>
                <a:gd fmla="*/ 142 h 233" name="T23"/>
                <a:gd fmla="*/ 112 w 275" name="T24"/>
                <a:gd fmla="*/ 232 h 233" name="T25"/>
                <a:gd fmla="*/ 112 w 275" name="T26"/>
                <a:gd fmla="*/ 232 h 233" name="T27"/>
                <a:gd fmla="*/ 138 w 275" name="T28"/>
                <a:gd fmla="*/ 232 h 233" name="T29"/>
                <a:gd fmla="*/ 164 w 275" name="T30"/>
                <a:gd fmla="*/ 232 h 233" name="T31"/>
                <a:gd fmla="*/ 244 w 275" name="T32"/>
                <a:gd fmla="*/ 142 h 233" name="T33"/>
                <a:gd fmla="*/ 246 w 275" name="T34"/>
                <a:gd fmla="*/ 142 h 233" name="T35"/>
                <a:gd fmla="*/ 275 w 275" name="T36"/>
                <a:gd fmla="*/ 115 h 233" name="T37"/>
                <a:gd fmla="*/ 246 w 275" name="T38"/>
                <a:gd fmla="*/ 88 h 23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233" w="275">
                  <a:moveTo>
                    <a:pt x="246" y="88"/>
                  </a:moveTo>
                  <a:cubicBezTo>
                    <a:pt x="246" y="88"/>
                    <a:pt x="245" y="88"/>
                    <a:pt x="245" y="88"/>
                  </a:cubicBezTo>
                  <a:cubicBezTo>
                    <a:pt x="244" y="45"/>
                    <a:pt x="241" y="0"/>
                    <a:pt x="241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1" y="45"/>
                    <a:pt x="30" y="88"/>
                  </a:cubicBezTo>
                  <a:cubicBezTo>
                    <a:pt x="30" y="88"/>
                    <a:pt x="30" y="88"/>
                    <a:pt x="29" y="88"/>
                  </a:cubicBezTo>
                  <a:cubicBezTo>
                    <a:pt x="13" y="88"/>
                    <a:pt x="0" y="100"/>
                    <a:pt x="0" y="115"/>
                  </a:cubicBezTo>
                  <a:cubicBezTo>
                    <a:pt x="0" y="130"/>
                    <a:pt x="13" y="142"/>
                    <a:pt x="29" y="142"/>
                  </a:cubicBezTo>
                  <a:cubicBezTo>
                    <a:pt x="30" y="142"/>
                    <a:pt x="30" y="142"/>
                    <a:pt x="31" y="142"/>
                  </a:cubicBezTo>
                  <a:cubicBezTo>
                    <a:pt x="31" y="142"/>
                    <a:pt x="31" y="142"/>
                    <a:pt x="31" y="142"/>
                  </a:cubicBezTo>
                  <a:cubicBezTo>
                    <a:pt x="31" y="142"/>
                    <a:pt x="31" y="142"/>
                    <a:pt x="31" y="142"/>
                  </a:cubicBezTo>
                  <a:cubicBezTo>
                    <a:pt x="31" y="142"/>
                    <a:pt x="59" y="213"/>
                    <a:pt x="112" y="232"/>
                  </a:cubicBezTo>
                  <a:cubicBezTo>
                    <a:pt x="112" y="232"/>
                    <a:pt x="112" y="232"/>
                    <a:pt x="112" y="232"/>
                  </a:cubicBezTo>
                  <a:cubicBezTo>
                    <a:pt x="118" y="233"/>
                    <a:pt x="138" y="232"/>
                    <a:pt x="138" y="232"/>
                  </a:cubicBezTo>
                  <a:cubicBezTo>
                    <a:pt x="138" y="232"/>
                    <a:pt x="158" y="233"/>
                    <a:pt x="164" y="232"/>
                  </a:cubicBezTo>
                  <a:cubicBezTo>
                    <a:pt x="216" y="213"/>
                    <a:pt x="244" y="142"/>
                    <a:pt x="244" y="142"/>
                  </a:cubicBezTo>
                  <a:cubicBezTo>
                    <a:pt x="245" y="142"/>
                    <a:pt x="245" y="142"/>
                    <a:pt x="246" y="142"/>
                  </a:cubicBezTo>
                  <a:cubicBezTo>
                    <a:pt x="262" y="142"/>
                    <a:pt x="275" y="130"/>
                    <a:pt x="275" y="115"/>
                  </a:cubicBezTo>
                  <a:cubicBezTo>
                    <a:pt x="275" y="100"/>
                    <a:pt x="262" y="88"/>
                    <a:pt x="246" y="88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1" name="Freeform 80"/>
            <p:cNvSpPr/>
            <p:nvPr/>
          </p:nvSpPr>
          <p:spPr bwMode="auto">
            <a:xfrm>
              <a:off x="4491" y="1422"/>
              <a:ext cx="38" cy="38"/>
            </a:xfrm>
            <a:custGeom>
              <a:gdLst>
                <a:gd fmla="*/ 4 w 16" name="T0"/>
                <a:gd fmla="*/ 12 h 16" name="T1"/>
                <a:gd fmla="*/ 12 w 16" name="T2"/>
                <a:gd fmla="*/ 4 h 16" name="T3"/>
                <a:gd fmla="*/ 16 w 16" name="T4"/>
                <a:gd fmla="*/ 5 h 16" name="T5"/>
                <a:gd fmla="*/ 9 w 16" name="T6"/>
                <a:gd fmla="*/ 0 h 16" name="T7"/>
                <a:gd fmla="*/ 0 w 16" name="T8"/>
                <a:gd fmla="*/ 8 h 16" name="T9"/>
                <a:gd fmla="*/ 5 w 16" name="T10"/>
                <a:gd fmla="*/ 16 h 16" name="T11"/>
                <a:gd fmla="*/ 4 w 16" name="T12"/>
                <a:gd fmla="*/ 12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16">
                  <a:moveTo>
                    <a:pt x="4" y="12"/>
                  </a:moveTo>
                  <a:cubicBezTo>
                    <a:pt x="4" y="7"/>
                    <a:pt x="7" y="4"/>
                    <a:pt x="12" y="4"/>
                  </a:cubicBezTo>
                  <a:cubicBezTo>
                    <a:pt x="14" y="4"/>
                    <a:pt x="15" y="4"/>
                    <a:pt x="16" y="5"/>
                  </a:cubicBezTo>
                  <a:cubicBezTo>
                    <a:pt x="15" y="2"/>
                    <a:pt x="12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2" y="15"/>
                    <a:pt x="5" y="16"/>
                  </a:cubicBezTo>
                  <a:cubicBezTo>
                    <a:pt x="4" y="15"/>
                    <a:pt x="4" y="14"/>
                    <a:pt x="4" y="12"/>
                  </a:cubicBezTo>
                  <a:close/>
                </a:path>
              </a:pathLst>
            </a:custGeom>
            <a:solidFill>
              <a:srgbClr val="D3AB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2" name="Freeform 81"/>
            <p:cNvSpPr/>
            <p:nvPr/>
          </p:nvSpPr>
          <p:spPr bwMode="auto">
            <a:xfrm>
              <a:off x="5049" y="1422"/>
              <a:ext cx="38" cy="38"/>
            </a:xfrm>
            <a:custGeom>
              <a:gdLst>
                <a:gd fmla="*/ 13 w 16" name="T0"/>
                <a:gd fmla="*/ 12 h 16" name="T1"/>
                <a:gd fmla="*/ 4 w 16" name="T2"/>
                <a:gd fmla="*/ 4 h 16" name="T3"/>
                <a:gd fmla="*/ 0 w 16" name="T4"/>
                <a:gd fmla="*/ 5 h 16" name="T5"/>
                <a:gd fmla="*/ 8 w 16" name="T6"/>
                <a:gd fmla="*/ 0 h 16" name="T7"/>
                <a:gd fmla="*/ 16 w 16" name="T8"/>
                <a:gd fmla="*/ 8 h 16" name="T9"/>
                <a:gd fmla="*/ 12 w 16" name="T10"/>
                <a:gd fmla="*/ 16 h 16" name="T11"/>
                <a:gd fmla="*/ 13 w 16" name="T12"/>
                <a:gd fmla="*/ 12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16">
                  <a:moveTo>
                    <a:pt x="13" y="12"/>
                  </a:moveTo>
                  <a:cubicBezTo>
                    <a:pt x="13" y="7"/>
                    <a:pt x="9" y="4"/>
                    <a:pt x="4" y="4"/>
                  </a:cubicBezTo>
                  <a:cubicBezTo>
                    <a:pt x="2" y="4"/>
                    <a:pt x="1" y="4"/>
                    <a:pt x="0" y="5"/>
                  </a:cubicBezTo>
                  <a:cubicBezTo>
                    <a:pt x="1" y="2"/>
                    <a:pt x="4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ubicBezTo>
                    <a:pt x="16" y="12"/>
                    <a:pt x="14" y="15"/>
                    <a:pt x="12" y="16"/>
                  </a:cubicBezTo>
                  <a:cubicBezTo>
                    <a:pt x="12" y="15"/>
                    <a:pt x="13" y="14"/>
                    <a:pt x="13" y="12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3" name="Freeform 82"/>
            <p:cNvSpPr/>
            <p:nvPr/>
          </p:nvSpPr>
          <p:spPr bwMode="auto">
            <a:xfrm>
              <a:off x="4486" y="1422"/>
              <a:ext cx="38" cy="38"/>
            </a:xfrm>
            <a:custGeom>
              <a:gdLst>
                <a:gd fmla="*/ 4 w 16" name="T0"/>
                <a:gd fmla="*/ 12 h 16" name="T1"/>
                <a:gd fmla="*/ 12 w 16" name="T2"/>
                <a:gd fmla="*/ 4 h 16" name="T3"/>
                <a:gd fmla="*/ 16 w 16" name="T4"/>
                <a:gd fmla="*/ 5 h 16" name="T5"/>
                <a:gd fmla="*/ 9 w 16" name="T6"/>
                <a:gd fmla="*/ 0 h 16" name="T7"/>
                <a:gd fmla="*/ 0 w 16" name="T8"/>
                <a:gd fmla="*/ 8 h 16" name="T9"/>
                <a:gd fmla="*/ 5 w 16" name="T10"/>
                <a:gd fmla="*/ 16 h 16" name="T11"/>
                <a:gd fmla="*/ 4 w 16" name="T12"/>
                <a:gd fmla="*/ 12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16">
                  <a:moveTo>
                    <a:pt x="4" y="12"/>
                  </a:moveTo>
                  <a:cubicBezTo>
                    <a:pt x="4" y="7"/>
                    <a:pt x="7" y="4"/>
                    <a:pt x="12" y="4"/>
                  </a:cubicBezTo>
                  <a:cubicBezTo>
                    <a:pt x="14" y="4"/>
                    <a:pt x="15" y="4"/>
                    <a:pt x="16" y="5"/>
                  </a:cubicBezTo>
                  <a:cubicBezTo>
                    <a:pt x="15" y="2"/>
                    <a:pt x="12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2" y="15"/>
                    <a:pt x="5" y="16"/>
                  </a:cubicBezTo>
                  <a:cubicBezTo>
                    <a:pt x="4" y="15"/>
                    <a:pt x="4" y="14"/>
                    <a:pt x="4" y="12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4" name="Freeform 83"/>
            <p:cNvSpPr/>
            <p:nvPr/>
          </p:nvSpPr>
          <p:spPr bwMode="auto">
            <a:xfrm>
              <a:off x="4743" y="1477"/>
              <a:ext cx="95" cy="52"/>
            </a:xfrm>
            <a:custGeom>
              <a:gdLst>
                <a:gd fmla="*/ 20 w 40" name="T0"/>
                <a:gd fmla="*/ 20 h 22" name="T1"/>
                <a:gd fmla="*/ 0 w 40" name="T2"/>
                <a:gd fmla="*/ 0 h 22" name="T3"/>
                <a:gd fmla="*/ 0 w 40" name="T4"/>
                <a:gd fmla="*/ 2 h 22" name="T5"/>
                <a:gd fmla="*/ 20 w 40" name="T6"/>
                <a:gd fmla="*/ 22 h 22" name="T7"/>
                <a:gd fmla="*/ 40 w 40" name="T8"/>
                <a:gd fmla="*/ 2 h 22" name="T9"/>
                <a:gd fmla="*/ 40 w 40" name="T10"/>
                <a:gd fmla="*/ 0 h 22" name="T11"/>
                <a:gd fmla="*/ 20 w 40" name="T12"/>
                <a:gd fmla="*/ 20 h 2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2" w="40">
                  <a:moveTo>
                    <a:pt x="20" y="20"/>
                  </a:moveTo>
                  <a:cubicBezTo>
                    <a:pt x="9" y="20"/>
                    <a:pt x="0" y="11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13"/>
                    <a:pt x="9" y="22"/>
                    <a:pt x="20" y="22"/>
                  </a:cubicBezTo>
                  <a:cubicBezTo>
                    <a:pt x="31" y="22"/>
                    <a:pt x="40" y="13"/>
                    <a:pt x="40" y="2"/>
                  </a:cubicBezTo>
                  <a:cubicBezTo>
                    <a:pt x="40" y="1"/>
                    <a:pt x="40" y="1"/>
                    <a:pt x="40" y="0"/>
                  </a:cubicBezTo>
                  <a:cubicBezTo>
                    <a:pt x="40" y="11"/>
                    <a:pt x="31" y="20"/>
                    <a:pt x="20" y="20"/>
                  </a:cubicBez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5" name="Freeform 84"/>
            <p:cNvSpPr/>
            <p:nvPr/>
          </p:nvSpPr>
          <p:spPr bwMode="auto">
            <a:xfrm>
              <a:off x="4591" y="1249"/>
              <a:ext cx="164" cy="59"/>
            </a:xfrm>
            <a:custGeom>
              <a:gdLst>
                <a:gd fmla="*/ 69 w 69" name="T0"/>
                <a:gd fmla="*/ 15 h 25" name="T1"/>
                <a:gd fmla="*/ 65 w 69" name="T2"/>
                <a:gd fmla="*/ 23 h 25" name="T3"/>
                <a:gd fmla="*/ 0 w 69" name="T4"/>
                <a:gd fmla="*/ 25 h 25" name="T5"/>
                <a:gd fmla="*/ 69 w 69" name="T6"/>
                <a:gd fmla="*/ 15 h 2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" w="69">
                  <a:moveTo>
                    <a:pt x="69" y="15"/>
                  </a:moveTo>
                  <a:cubicBezTo>
                    <a:pt x="65" y="23"/>
                    <a:pt x="65" y="23"/>
                    <a:pt x="65" y="23"/>
                  </a:cubicBezTo>
                  <a:cubicBezTo>
                    <a:pt x="65" y="23"/>
                    <a:pt x="34" y="6"/>
                    <a:pt x="0" y="25"/>
                  </a:cubicBezTo>
                  <a:cubicBezTo>
                    <a:pt x="0" y="25"/>
                    <a:pt x="24" y="0"/>
                    <a:pt x="69" y="15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6" name="Freeform 85"/>
            <p:cNvSpPr/>
            <p:nvPr/>
          </p:nvSpPr>
          <p:spPr bwMode="auto">
            <a:xfrm>
              <a:off x="4826" y="1249"/>
              <a:ext cx="164" cy="59"/>
            </a:xfrm>
            <a:custGeom>
              <a:gdLst>
                <a:gd fmla="*/ 0 w 69" name="T0"/>
                <a:gd fmla="*/ 15 h 25" name="T1"/>
                <a:gd fmla="*/ 4 w 69" name="T2"/>
                <a:gd fmla="*/ 23 h 25" name="T3"/>
                <a:gd fmla="*/ 69 w 69" name="T4"/>
                <a:gd fmla="*/ 25 h 25" name="T5"/>
                <a:gd fmla="*/ 0 w 69" name="T6"/>
                <a:gd fmla="*/ 15 h 2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5" w="69">
                  <a:moveTo>
                    <a:pt x="0" y="15"/>
                  </a:move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35" y="6"/>
                    <a:pt x="69" y="25"/>
                  </a:cubicBezTo>
                  <a:cubicBezTo>
                    <a:pt x="69" y="25"/>
                    <a:pt x="44" y="0"/>
                    <a:pt x="0" y="15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7" name="Freeform 86"/>
            <p:cNvSpPr/>
            <p:nvPr/>
          </p:nvSpPr>
          <p:spPr bwMode="auto">
            <a:xfrm>
              <a:off x="4501" y="993"/>
              <a:ext cx="574" cy="413"/>
            </a:xfrm>
            <a:custGeom>
              <a:gdLst>
                <a:gd fmla="*/ 239 w 242" name="T0"/>
                <a:gd fmla="*/ 73 h 174" name="T1"/>
                <a:gd fmla="*/ 61 w 242" name="T2"/>
                <a:gd fmla="*/ 12 h 174" name="T3"/>
                <a:gd fmla="*/ 69 w 242" name="T4"/>
                <a:gd fmla="*/ 0 h 174" name="T5"/>
                <a:gd fmla="*/ 33 w 242" name="T6"/>
                <a:gd fmla="*/ 23 h 174" name="T7"/>
                <a:gd fmla="*/ 27 w 242" name="T8"/>
                <a:gd fmla="*/ 28 h 174" name="T9"/>
                <a:gd fmla="*/ 27 w 242" name="T10"/>
                <a:gd fmla="*/ 29 h 174" name="T11"/>
                <a:gd fmla="*/ 27 w 242" name="T12"/>
                <a:gd fmla="*/ 29 h 174" name="T13"/>
                <a:gd fmla="*/ 18 w 242" name="T14"/>
                <a:gd fmla="*/ 59 h 174" name="T15"/>
                <a:gd fmla="*/ 15 w 242" name="T16"/>
                <a:gd fmla="*/ 165 h 174" name="T17"/>
                <a:gd fmla="*/ 15 w 242" name="T18"/>
                <a:gd fmla="*/ 165 h 174" name="T19"/>
                <a:gd fmla="*/ 17 w 242" name="T20"/>
                <a:gd fmla="*/ 170 h 174" name="T21"/>
                <a:gd fmla="*/ 20 w 242" name="T22"/>
                <a:gd fmla="*/ 163 h 174" name="T23"/>
                <a:gd fmla="*/ 24 w 242" name="T24"/>
                <a:gd fmla="*/ 138 h 174" name="T25"/>
                <a:gd fmla="*/ 36 w 242" name="T26"/>
                <a:gd fmla="*/ 90 h 174" name="T27"/>
                <a:gd fmla="*/ 39 w 242" name="T28"/>
                <a:gd fmla="*/ 91 h 174" name="T29"/>
                <a:gd fmla="*/ 177 w 242" name="T30"/>
                <a:gd fmla="*/ 115 h 174" name="T31"/>
                <a:gd fmla="*/ 172 w 242" name="T32"/>
                <a:gd fmla="*/ 110 h 174" name="T33"/>
                <a:gd fmla="*/ 200 w 242" name="T34"/>
                <a:gd fmla="*/ 101 h 174" name="T35"/>
                <a:gd fmla="*/ 210 w 242" name="T36"/>
                <a:gd fmla="*/ 100 h 174" name="T37"/>
                <a:gd fmla="*/ 215 w 242" name="T38"/>
                <a:gd fmla="*/ 107 h 174" name="T39"/>
                <a:gd fmla="*/ 219 w 242" name="T40"/>
                <a:gd fmla="*/ 129 h 174" name="T41"/>
                <a:gd fmla="*/ 226 w 242" name="T42"/>
                <a:gd fmla="*/ 174 h 174" name="T43"/>
                <a:gd fmla="*/ 231 w 242" name="T44"/>
                <a:gd fmla="*/ 170 h 174" name="T45"/>
                <a:gd fmla="*/ 238 w 242" name="T46"/>
                <a:gd fmla="*/ 112 h 174" name="T47"/>
                <a:gd fmla="*/ 239 w 242" name="T48"/>
                <a:gd fmla="*/ 73 h 174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74" w="241">
                  <a:moveTo>
                    <a:pt x="239" y="73"/>
                  </a:moveTo>
                  <a:cubicBezTo>
                    <a:pt x="220" y="0"/>
                    <a:pt x="106" y="5"/>
                    <a:pt x="61" y="12"/>
                  </a:cubicBezTo>
                  <a:cubicBezTo>
                    <a:pt x="61" y="7"/>
                    <a:pt x="69" y="0"/>
                    <a:pt x="69" y="0"/>
                  </a:cubicBezTo>
                  <a:cubicBezTo>
                    <a:pt x="52" y="8"/>
                    <a:pt x="39" y="18"/>
                    <a:pt x="33" y="23"/>
                  </a:cubicBezTo>
                  <a:cubicBezTo>
                    <a:pt x="31" y="25"/>
                    <a:pt x="29" y="27"/>
                    <a:pt x="27" y="28"/>
                  </a:cubicBezTo>
                  <a:cubicBezTo>
                    <a:pt x="27" y="28"/>
                    <a:pt x="27" y="29"/>
                    <a:pt x="27" y="29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18" y="39"/>
                    <a:pt x="16" y="50"/>
                    <a:pt x="18" y="59"/>
                  </a:cubicBezTo>
                  <a:cubicBezTo>
                    <a:pt x="6" y="83"/>
                    <a:pt x="0" y="117"/>
                    <a:pt x="15" y="165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6" y="167"/>
                    <a:pt x="16" y="168"/>
                    <a:pt x="17" y="170"/>
                  </a:cubicBezTo>
                  <a:cubicBezTo>
                    <a:pt x="20" y="163"/>
                    <a:pt x="20" y="163"/>
                    <a:pt x="20" y="163"/>
                  </a:cubicBezTo>
                  <a:cubicBezTo>
                    <a:pt x="20" y="163"/>
                    <a:pt x="22" y="152"/>
                    <a:pt x="24" y="138"/>
                  </a:cubicBezTo>
                  <a:cubicBezTo>
                    <a:pt x="36" y="90"/>
                    <a:pt x="36" y="90"/>
                    <a:pt x="36" y="90"/>
                  </a:cubicBezTo>
                  <a:cubicBezTo>
                    <a:pt x="36" y="90"/>
                    <a:pt x="37" y="90"/>
                    <a:pt x="39" y="91"/>
                  </a:cubicBezTo>
                  <a:cubicBezTo>
                    <a:pt x="67" y="101"/>
                    <a:pt x="117" y="115"/>
                    <a:pt x="177" y="115"/>
                  </a:cubicBezTo>
                  <a:cubicBezTo>
                    <a:pt x="172" y="110"/>
                    <a:pt x="172" y="110"/>
                    <a:pt x="172" y="110"/>
                  </a:cubicBezTo>
                  <a:cubicBezTo>
                    <a:pt x="172" y="110"/>
                    <a:pt x="185" y="107"/>
                    <a:pt x="200" y="101"/>
                  </a:cubicBezTo>
                  <a:cubicBezTo>
                    <a:pt x="203" y="101"/>
                    <a:pt x="207" y="101"/>
                    <a:pt x="210" y="100"/>
                  </a:cubicBezTo>
                  <a:cubicBezTo>
                    <a:pt x="215" y="107"/>
                    <a:pt x="215" y="107"/>
                    <a:pt x="215" y="107"/>
                  </a:cubicBezTo>
                  <a:cubicBezTo>
                    <a:pt x="215" y="107"/>
                    <a:pt x="218" y="122"/>
                    <a:pt x="219" y="129"/>
                  </a:cubicBezTo>
                  <a:cubicBezTo>
                    <a:pt x="221" y="135"/>
                    <a:pt x="226" y="174"/>
                    <a:pt x="226" y="174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31" y="170"/>
                    <a:pt x="237" y="123"/>
                    <a:pt x="238" y="112"/>
                  </a:cubicBezTo>
                  <a:cubicBezTo>
                    <a:pt x="238" y="102"/>
                    <a:pt x="242" y="81"/>
                    <a:pt x="239" y="73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8" name="Freeform 87"/>
            <p:cNvSpPr/>
            <p:nvPr/>
          </p:nvSpPr>
          <p:spPr bwMode="auto">
            <a:xfrm>
              <a:off x="4603" y="1320"/>
              <a:ext cx="135" cy="55"/>
            </a:xfrm>
            <a:custGeom>
              <a:gdLst>
                <a:gd fmla="*/ 1 w 57" name="T0"/>
                <a:gd fmla="*/ 19 h 23" name="T1"/>
                <a:gd fmla="*/ 1 w 57" name="T2"/>
                <a:gd fmla="*/ 19 h 23" name="T3"/>
                <a:gd fmla="*/ 9 w 57" name="T4"/>
                <a:gd fmla="*/ 22 h 23" name="T5"/>
                <a:gd fmla="*/ 57 w 57" name="T6"/>
                <a:gd fmla="*/ 21 h 23" name="T7"/>
                <a:gd fmla="*/ 4 w 57" name="T8"/>
                <a:gd fmla="*/ 13 h 23" name="T9"/>
                <a:gd fmla="*/ 1 w 57" name="T10"/>
                <a:gd fmla="*/ 19 h 2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3" w="57"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2" y="22"/>
                    <a:pt x="6" y="23"/>
                    <a:pt x="9" y="22"/>
                  </a:cubicBezTo>
                  <a:cubicBezTo>
                    <a:pt x="17" y="16"/>
                    <a:pt x="34" y="9"/>
                    <a:pt x="57" y="21"/>
                  </a:cubicBezTo>
                  <a:cubicBezTo>
                    <a:pt x="57" y="21"/>
                    <a:pt x="48" y="0"/>
                    <a:pt x="4" y="13"/>
                  </a:cubicBezTo>
                  <a:cubicBezTo>
                    <a:pt x="2" y="13"/>
                    <a:pt x="0" y="16"/>
                    <a:pt x="1" y="19"/>
                  </a:cubicBezTo>
                  <a:close/>
                </a:path>
              </a:pathLst>
            </a:custGeom>
            <a:solidFill>
              <a:srgbClr val="D6A6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9" name="Freeform 88"/>
            <p:cNvSpPr/>
            <p:nvPr/>
          </p:nvSpPr>
          <p:spPr bwMode="auto">
            <a:xfrm>
              <a:off x="4617" y="1330"/>
              <a:ext cx="121" cy="42"/>
            </a:xfrm>
            <a:custGeom>
              <a:gdLst>
                <a:gd fmla="*/ 51 w 51" name="T0"/>
                <a:gd fmla="*/ 17 h 18" name="T1"/>
                <a:gd fmla="*/ 0 w 51" name="T2"/>
                <a:gd fmla="*/ 18 h 18" name="T3"/>
                <a:gd fmla="*/ 51 w 51" name="T4"/>
                <a:gd fmla="*/ 17 h 18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8" w="51">
                  <a:moveTo>
                    <a:pt x="51" y="17"/>
                  </a:moveTo>
                  <a:cubicBezTo>
                    <a:pt x="51" y="17"/>
                    <a:pt x="27" y="0"/>
                    <a:pt x="0" y="18"/>
                  </a:cubicBezTo>
                  <a:cubicBezTo>
                    <a:pt x="0" y="18"/>
                    <a:pt x="26" y="4"/>
                    <a:pt x="51" y="17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0" name="Freeform 89"/>
            <p:cNvSpPr/>
            <p:nvPr/>
          </p:nvSpPr>
          <p:spPr bwMode="auto">
            <a:xfrm>
              <a:off x="4840" y="1320"/>
              <a:ext cx="136" cy="55"/>
            </a:xfrm>
            <a:custGeom>
              <a:gdLst>
                <a:gd fmla="*/ 56 w 57" name="T0"/>
                <a:gd fmla="*/ 19 h 23" name="T1"/>
                <a:gd fmla="*/ 56 w 57" name="T2"/>
                <a:gd fmla="*/ 19 h 23" name="T3"/>
                <a:gd fmla="*/ 49 w 57" name="T4"/>
                <a:gd fmla="*/ 22 h 23" name="T5"/>
                <a:gd fmla="*/ 0 w 57" name="T6"/>
                <a:gd fmla="*/ 21 h 23" name="T7"/>
                <a:gd fmla="*/ 53 w 57" name="T8"/>
                <a:gd fmla="*/ 13 h 23" name="T9"/>
                <a:gd fmla="*/ 56 w 57" name="T10"/>
                <a:gd fmla="*/ 19 h 2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3" w="57">
                  <a:moveTo>
                    <a:pt x="56" y="19"/>
                  </a:moveTo>
                  <a:cubicBezTo>
                    <a:pt x="56" y="19"/>
                    <a:pt x="56" y="19"/>
                    <a:pt x="56" y="19"/>
                  </a:cubicBezTo>
                  <a:cubicBezTo>
                    <a:pt x="55" y="22"/>
                    <a:pt x="51" y="23"/>
                    <a:pt x="49" y="22"/>
                  </a:cubicBezTo>
                  <a:cubicBezTo>
                    <a:pt x="40" y="16"/>
                    <a:pt x="23" y="9"/>
                    <a:pt x="0" y="21"/>
                  </a:cubicBezTo>
                  <a:cubicBezTo>
                    <a:pt x="0" y="21"/>
                    <a:pt x="9" y="0"/>
                    <a:pt x="53" y="13"/>
                  </a:cubicBezTo>
                  <a:cubicBezTo>
                    <a:pt x="55" y="13"/>
                    <a:pt x="57" y="16"/>
                    <a:pt x="56" y="19"/>
                  </a:cubicBezTo>
                  <a:close/>
                </a:path>
              </a:pathLst>
            </a:custGeom>
            <a:solidFill>
              <a:srgbClr val="D6A6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1" name="Freeform 90"/>
            <p:cNvSpPr/>
            <p:nvPr/>
          </p:nvSpPr>
          <p:spPr bwMode="auto">
            <a:xfrm>
              <a:off x="4840" y="1330"/>
              <a:ext cx="121" cy="42"/>
            </a:xfrm>
            <a:custGeom>
              <a:gdLst>
                <a:gd fmla="*/ 0 w 51" name="T0"/>
                <a:gd fmla="*/ 17 h 18" name="T1"/>
                <a:gd fmla="*/ 51 w 51" name="T2"/>
                <a:gd fmla="*/ 18 h 18" name="T3"/>
                <a:gd fmla="*/ 0 w 51" name="T4"/>
                <a:gd fmla="*/ 17 h 18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8" w="51">
                  <a:moveTo>
                    <a:pt x="0" y="17"/>
                  </a:moveTo>
                  <a:cubicBezTo>
                    <a:pt x="0" y="17"/>
                    <a:pt x="24" y="0"/>
                    <a:pt x="51" y="18"/>
                  </a:cubicBezTo>
                  <a:cubicBezTo>
                    <a:pt x="51" y="18"/>
                    <a:pt x="25" y="4"/>
                    <a:pt x="0" y="17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2" name="Freeform 91"/>
            <p:cNvSpPr/>
            <p:nvPr/>
          </p:nvSpPr>
          <p:spPr bwMode="auto">
            <a:xfrm>
              <a:off x="4866" y="3244"/>
              <a:ext cx="228" cy="83"/>
            </a:xfrm>
            <a:custGeom>
              <a:gdLst>
                <a:gd fmla="*/ 46 w 96" name="T0"/>
                <a:gd fmla="*/ 1 h 35" name="T1"/>
                <a:gd fmla="*/ 48 w 96" name="T2"/>
                <a:gd fmla="*/ 0 h 35" name="T3"/>
                <a:gd fmla="*/ 50 w 96" name="T4"/>
                <a:gd fmla="*/ 1 h 35" name="T5"/>
                <a:gd fmla="*/ 51 w 96" name="T6"/>
                <a:gd fmla="*/ 1 h 35" name="T7"/>
                <a:gd fmla="*/ 51 w 96" name="T8"/>
                <a:gd fmla="*/ 1 h 35" name="T9"/>
                <a:gd fmla="*/ 96 w 96" name="T10"/>
                <a:gd fmla="*/ 35 h 35" name="T11"/>
                <a:gd fmla="*/ 0 w 96" name="T12"/>
                <a:gd fmla="*/ 35 h 35" name="T13"/>
                <a:gd fmla="*/ 0 w 96" name="T14"/>
                <a:gd fmla="*/ 1 h 35" name="T15"/>
                <a:gd fmla="*/ 46 w 96" name="T16"/>
                <a:gd fmla="*/ 1 h 3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5" w="96">
                  <a:moveTo>
                    <a:pt x="46" y="1"/>
                  </a:moveTo>
                  <a:cubicBezTo>
                    <a:pt x="47" y="1"/>
                    <a:pt x="47" y="0"/>
                    <a:pt x="48" y="0"/>
                  </a:cubicBezTo>
                  <a:cubicBezTo>
                    <a:pt x="49" y="0"/>
                    <a:pt x="49" y="1"/>
                    <a:pt x="50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76" y="2"/>
                    <a:pt x="96" y="16"/>
                    <a:pt x="96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46" y="1"/>
                  </a:lnTo>
                  <a:close/>
                </a:path>
              </a:pathLst>
            </a:custGeom>
            <a:solidFill>
              <a:srgbClr val="5431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3" name="Freeform 92"/>
            <p:cNvSpPr/>
            <p:nvPr/>
          </p:nvSpPr>
          <p:spPr bwMode="auto">
            <a:xfrm>
              <a:off x="4486" y="3244"/>
              <a:ext cx="228" cy="83"/>
            </a:xfrm>
            <a:custGeom>
              <a:gdLst>
                <a:gd fmla="*/ 50 w 96" name="T0"/>
                <a:gd fmla="*/ 1 h 35" name="T1"/>
                <a:gd fmla="*/ 48 w 96" name="T2"/>
                <a:gd fmla="*/ 0 h 35" name="T3"/>
                <a:gd fmla="*/ 46 w 96" name="T4"/>
                <a:gd fmla="*/ 1 h 35" name="T5"/>
                <a:gd fmla="*/ 45 w 96" name="T6"/>
                <a:gd fmla="*/ 1 h 35" name="T7"/>
                <a:gd fmla="*/ 45 w 96" name="T8"/>
                <a:gd fmla="*/ 1 h 35" name="T9"/>
                <a:gd fmla="*/ 0 w 96" name="T10"/>
                <a:gd fmla="*/ 35 h 35" name="T11"/>
                <a:gd fmla="*/ 96 w 96" name="T12"/>
                <a:gd fmla="*/ 35 h 35" name="T13"/>
                <a:gd fmla="*/ 96 w 96" name="T14"/>
                <a:gd fmla="*/ 1 h 35" name="T15"/>
                <a:gd fmla="*/ 50 w 96" name="T16"/>
                <a:gd fmla="*/ 1 h 3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5" w="96">
                  <a:moveTo>
                    <a:pt x="50" y="1"/>
                  </a:moveTo>
                  <a:cubicBezTo>
                    <a:pt x="49" y="1"/>
                    <a:pt x="49" y="0"/>
                    <a:pt x="48" y="0"/>
                  </a:cubicBezTo>
                  <a:cubicBezTo>
                    <a:pt x="47" y="0"/>
                    <a:pt x="47" y="1"/>
                    <a:pt x="46" y="1"/>
                  </a:cubicBezTo>
                  <a:cubicBezTo>
                    <a:pt x="45" y="1"/>
                    <a:pt x="45" y="1"/>
                    <a:pt x="45" y="1"/>
                  </a:cubicBezTo>
                  <a:cubicBezTo>
                    <a:pt x="45" y="1"/>
                    <a:pt x="45" y="1"/>
                    <a:pt x="45" y="1"/>
                  </a:cubicBezTo>
                  <a:cubicBezTo>
                    <a:pt x="20" y="2"/>
                    <a:pt x="0" y="16"/>
                    <a:pt x="0" y="35"/>
                  </a:cubicBezTo>
                  <a:cubicBezTo>
                    <a:pt x="96" y="35"/>
                    <a:pt x="96" y="35"/>
                    <a:pt x="96" y="35"/>
                  </a:cubicBezTo>
                  <a:cubicBezTo>
                    <a:pt x="96" y="1"/>
                    <a:pt x="96" y="1"/>
                    <a:pt x="96" y="1"/>
                  </a:cubicBezTo>
                  <a:lnTo>
                    <a:pt x="50" y="1"/>
                  </a:lnTo>
                  <a:close/>
                </a:path>
              </a:pathLst>
            </a:custGeom>
            <a:solidFill>
              <a:srgbClr val="5431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4" name="Freeform 93"/>
            <p:cNvSpPr/>
            <p:nvPr/>
          </p:nvSpPr>
          <p:spPr bwMode="auto">
            <a:xfrm>
              <a:off x="4857" y="2318"/>
              <a:ext cx="204" cy="49"/>
            </a:xfrm>
            <a:custGeom>
              <a:gdLst>
                <a:gd fmla="*/ 5 w 86" name="T0"/>
                <a:gd fmla="*/ 21 h 21" name="T1"/>
                <a:gd fmla="*/ 81 w 86" name="T2"/>
                <a:gd fmla="*/ 21 h 21" name="T3"/>
                <a:gd fmla="*/ 86 w 86" name="T4"/>
                <a:gd fmla="*/ 16 h 21" name="T5"/>
                <a:gd fmla="*/ 86 w 86" name="T6"/>
                <a:gd fmla="*/ 5 h 21" name="T7"/>
                <a:gd fmla="*/ 81 w 86" name="T8"/>
                <a:gd fmla="*/ 0 h 21" name="T9"/>
                <a:gd fmla="*/ 5 w 86" name="T10"/>
                <a:gd fmla="*/ 0 h 21" name="T11"/>
                <a:gd fmla="*/ 0 w 86" name="T12"/>
                <a:gd fmla="*/ 5 h 21" name="T13"/>
                <a:gd fmla="*/ 0 w 86" name="T14"/>
                <a:gd fmla="*/ 16 h 21" name="T15"/>
                <a:gd fmla="*/ 5 w 86" name="T16"/>
                <a:gd fmla="*/ 21 h 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" w="86">
                  <a:moveTo>
                    <a:pt x="5" y="21"/>
                  </a:moveTo>
                  <a:cubicBezTo>
                    <a:pt x="81" y="21"/>
                    <a:pt x="81" y="21"/>
                    <a:pt x="81" y="21"/>
                  </a:cubicBezTo>
                  <a:cubicBezTo>
                    <a:pt x="84" y="21"/>
                    <a:pt x="86" y="19"/>
                    <a:pt x="86" y="16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3"/>
                    <a:pt x="84" y="0"/>
                    <a:pt x="8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9"/>
                    <a:pt x="2" y="21"/>
                    <a:pt x="5" y="21"/>
                  </a:cubicBez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5" name="Freeform 94"/>
            <p:cNvSpPr/>
            <p:nvPr/>
          </p:nvSpPr>
          <p:spPr bwMode="auto">
            <a:xfrm>
              <a:off x="4520" y="2318"/>
              <a:ext cx="204" cy="49"/>
            </a:xfrm>
            <a:custGeom>
              <a:gdLst>
                <a:gd fmla="*/ 5 w 86" name="T0"/>
                <a:gd fmla="*/ 21 h 21" name="T1"/>
                <a:gd fmla="*/ 81 w 86" name="T2"/>
                <a:gd fmla="*/ 21 h 21" name="T3"/>
                <a:gd fmla="*/ 86 w 86" name="T4"/>
                <a:gd fmla="*/ 16 h 21" name="T5"/>
                <a:gd fmla="*/ 86 w 86" name="T6"/>
                <a:gd fmla="*/ 5 h 21" name="T7"/>
                <a:gd fmla="*/ 81 w 86" name="T8"/>
                <a:gd fmla="*/ 0 h 21" name="T9"/>
                <a:gd fmla="*/ 5 w 86" name="T10"/>
                <a:gd fmla="*/ 0 h 21" name="T11"/>
                <a:gd fmla="*/ 0 w 86" name="T12"/>
                <a:gd fmla="*/ 5 h 21" name="T13"/>
                <a:gd fmla="*/ 0 w 86" name="T14"/>
                <a:gd fmla="*/ 16 h 21" name="T15"/>
                <a:gd fmla="*/ 5 w 86" name="T16"/>
                <a:gd fmla="*/ 21 h 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" w="86">
                  <a:moveTo>
                    <a:pt x="5" y="21"/>
                  </a:moveTo>
                  <a:cubicBezTo>
                    <a:pt x="81" y="21"/>
                    <a:pt x="81" y="21"/>
                    <a:pt x="81" y="21"/>
                  </a:cubicBezTo>
                  <a:cubicBezTo>
                    <a:pt x="84" y="21"/>
                    <a:pt x="86" y="19"/>
                    <a:pt x="86" y="16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3"/>
                    <a:pt x="84" y="0"/>
                    <a:pt x="8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9"/>
                    <a:pt x="2" y="21"/>
                    <a:pt x="5" y="21"/>
                  </a:cubicBezTo>
                  <a:close/>
                </a:path>
              </a:pathLst>
            </a:custGeom>
            <a:solidFill>
              <a:srgbClr val="494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6" name="Freeform 95"/>
            <p:cNvSpPr/>
            <p:nvPr/>
          </p:nvSpPr>
          <p:spPr bwMode="auto">
            <a:xfrm>
              <a:off x="4674" y="1574"/>
              <a:ext cx="233" cy="68"/>
            </a:xfrm>
            <a:custGeom>
              <a:gdLst>
                <a:gd fmla="*/ 0 w 98" name="T0"/>
                <a:gd fmla="*/ 0 h 29" name="T1"/>
                <a:gd fmla="*/ 50 w 98" name="T2"/>
                <a:gd fmla="*/ 29 h 29" name="T3"/>
                <a:gd fmla="*/ 98 w 98" name="T4"/>
                <a:gd fmla="*/ 0 h 29" name="T5"/>
                <a:gd fmla="*/ 0 w 98" name="T6"/>
                <a:gd fmla="*/ 0 h 2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8" w="98">
                  <a:moveTo>
                    <a:pt x="0" y="0"/>
                  </a:moveTo>
                  <a:cubicBezTo>
                    <a:pt x="0" y="0"/>
                    <a:pt x="15" y="29"/>
                    <a:pt x="50" y="29"/>
                  </a:cubicBezTo>
                  <a:cubicBezTo>
                    <a:pt x="85" y="29"/>
                    <a:pt x="98" y="0"/>
                    <a:pt x="9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7" name="Freeform 96"/>
            <p:cNvSpPr/>
            <p:nvPr/>
          </p:nvSpPr>
          <p:spPr bwMode="auto">
            <a:xfrm>
              <a:off x="4674" y="1574"/>
              <a:ext cx="233" cy="33"/>
            </a:xfrm>
            <a:custGeom>
              <a:gdLst>
                <a:gd fmla="*/ 49 w 98" name="T0"/>
                <a:gd fmla="*/ 14 h 14" name="T1"/>
                <a:gd fmla="*/ 98 w 98" name="T2"/>
                <a:gd fmla="*/ 0 h 14" name="T3"/>
                <a:gd fmla="*/ 0 w 98" name="T4"/>
                <a:gd fmla="*/ 0 h 14" name="T5"/>
                <a:gd fmla="*/ 49 w 98" name="T6"/>
                <a:gd fmla="*/ 14 h 1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" w="98">
                  <a:moveTo>
                    <a:pt x="49" y="14"/>
                  </a:moveTo>
                  <a:cubicBezTo>
                    <a:pt x="72" y="14"/>
                    <a:pt x="91" y="6"/>
                    <a:pt x="9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6"/>
                    <a:pt x="26" y="14"/>
                    <a:pt x="49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8" name="Freeform 97"/>
            <p:cNvSpPr/>
            <p:nvPr/>
          </p:nvSpPr>
          <p:spPr bwMode="auto">
            <a:xfrm>
              <a:off x="4752" y="1619"/>
              <a:ext cx="81" cy="23"/>
            </a:xfrm>
            <a:custGeom>
              <a:gdLst>
                <a:gd fmla="*/ 0 w 34" name="T0"/>
                <a:gd fmla="*/ 7 h 10" name="T1"/>
                <a:gd fmla="*/ 17 w 34" name="T2"/>
                <a:gd fmla="*/ 10 h 10" name="T3"/>
                <a:gd fmla="*/ 34 w 34" name="T4"/>
                <a:gd fmla="*/ 7 h 10" name="T5"/>
                <a:gd fmla="*/ 17 w 34" name="T6"/>
                <a:gd fmla="*/ 0 h 10" name="T7"/>
                <a:gd fmla="*/ 0 w 34" name="T8"/>
                <a:gd fmla="*/ 7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34">
                  <a:moveTo>
                    <a:pt x="0" y="7"/>
                  </a:moveTo>
                  <a:cubicBezTo>
                    <a:pt x="5" y="9"/>
                    <a:pt x="11" y="10"/>
                    <a:pt x="17" y="10"/>
                  </a:cubicBezTo>
                  <a:cubicBezTo>
                    <a:pt x="23" y="10"/>
                    <a:pt x="29" y="9"/>
                    <a:pt x="34" y="7"/>
                  </a:cubicBezTo>
                  <a:cubicBezTo>
                    <a:pt x="31" y="3"/>
                    <a:pt x="25" y="0"/>
                    <a:pt x="17" y="0"/>
                  </a:cubicBezTo>
                  <a:cubicBezTo>
                    <a:pt x="9" y="0"/>
                    <a:pt x="2" y="3"/>
                    <a:pt x="0" y="7"/>
                  </a:cubicBezTo>
                  <a:close/>
                </a:path>
              </a:pathLst>
            </a:custGeom>
            <a:solidFill>
              <a:srgbClr val="F2707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9" name="Freeform 98"/>
            <p:cNvSpPr/>
            <p:nvPr/>
          </p:nvSpPr>
          <p:spPr bwMode="auto">
            <a:xfrm>
              <a:off x="4168" y="1081"/>
              <a:ext cx="145" cy="168"/>
            </a:xfrm>
            <a:custGeom>
              <a:gdLst>
                <a:gd fmla="*/ 57 w 61" name="T0"/>
                <a:gd fmla="*/ 41 h 71" name="T1"/>
                <a:gd fmla="*/ 25 w 61" name="T2"/>
                <a:gd fmla="*/ 69 h 71" name="T3"/>
                <a:gd fmla="*/ 3 w 61" name="T4"/>
                <a:gd fmla="*/ 31 h 71" name="T5"/>
                <a:gd fmla="*/ 36 w 61" name="T6"/>
                <a:gd fmla="*/ 3 h 71" name="T7"/>
                <a:gd fmla="*/ 57 w 61" name="T8"/>
                <a:gd fmla="*/ 41 h 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1" w="61">
                  <a:moveTo>
                    <a:pt x="57" y="41"/>
                  </a:moveTo>
                  <a:cubicBezTo>
                    <a:pt x="54" y="59"/>
                    <a:pt x="39" y="71"/>
                    <a:pt x="25" y="69"/>
                  </a:cubicBezTo>
                  <a:cubicBezTo>
                    <a:pt x="10" y="66"/>
                    <a:pt x="0" y="49"/>
                    <a:pt x="3" y="31"/>
                  </a:cubicBezTo>
                  <a:cubicBezTo>
                    <a:pt x="7" y="13"/>
                    <a:pt x="21" y="0"/>
                    <a:pt x="36" y="3"/>
                  </a:cubicBezTo>
                  <a:cubicBezTo>
                    <a:pt x="51" y="5"/>
                    <a:pt x="61" y="22"/>
                    <a:pt x="57" y="41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0" name="Freeform 99"/>
            <p:cNvSpPr/>
            <p:nvPr/>
          </p:nvSpPr>
          <p:spPr bwMode="auto">
            <a:xfrm>
              <a:off x="5275" y="1081"/>
              <a:ext cx="142" cy="168"/>
            </a:xfrm>
            <a:custGeom>
              <a:gdLst>
                <a:gd fmla="*/ 3 w 60" name="T0"/>
                <a:gd fmla="*/ 40 h 71" name="T1"/>
                <a:gd fmla="*/ 35 w 60" name="T2"/>
                <a:gd fmla="*/ 69 h 71" name="T3"/>
                <a:gd fmla="*/ 57 w 60" name="T4"/>
                <a:gd fmla="*/ 32 h 71" name="T5"/>
                <a:gd fmla="*/ 25 w 60" name="T6"/>
                <a:gd fmla="*/ 2 h 71" name="T7"/>
                <a:gd fmla="*/ 3 w 60" name="T8"/>
                <a:gd fmla="*/ 40 h 7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1" w="60">
                  <a:moveTo>
                    <a:pt x="3" y="40"/>
                  </a:moveTo>
                  <a:cubicBezTo>
                    <a:pt x="6" y="58"/>
                    <a:pt x="20" y="71"/>
                    <a:pt x="35" y="69"/>
                  </a:cubicBezTo>
                  <a:cubicBezTo>
                    <a:pt x="50" y="67"/>
                    <a:pt x="60" y="50"/>
                    <a:pt x="57" y="32"/>
                  </a:cubicBezTo>
                  <a:cubicBezTo>
                    <a:pt x="55" y="14"/>
                    <a:pt x="40" y="0"/>
                    <a:pt x="25" y="2"/>
                  </a:cubicBezTo>
                  <a:cubicBezTo>
                    <a:pt x="10" y="5"/>
                    <a:pt x="0" y="21"/>
                    <a:pt x="3" y="40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1" name="Freeform 100"/>
            <p:cNvSpPr/>
            <p:nvPr/>
          </p:nvSpPr>
          <p:spPr bwMode="auto">
            <a:xfrm>
              <a:off x="5035" y="1199"/>
              <a:ext cx="446" cy="718"/>
            </a:xfrm>
            <a:custGeom>
              <a:gdLst>
                <a:gd fmla="*/ 29 w 188" name="T0"/>
                <a:gd fmla="*/ 303 h 303" name="T1"/>
                <a:gd fmla="*/ 0 w 188" name="T2"/>
                <a:gd fmla="*/ 269 h 303" name="T3"/>
                <a:gd fmla="*/ 140 w 188" name="T4"/>
                <a:gd fmla="*/ 153 h 303" name="T5"/>
                <a:gd fmla="*/ 111 w 188" name="T6"/>
                <a:gd fmla="*/ 9 h 303" name="T7"/>
                <a:gd fmla="*/ 154 w 188" name="T8"/>
                <a:gd fmla="*/ 0 h 303" name="T9"/>
                <a:gd fmla="*/ 186 w 188" name="T10"/>
                <a:gd fmla="*/ 158 h 303" name="T11"/>
                <a:gd fmla="*/ 179 w 188" name="T12"/>
                <a:gd fmla="*/ 179 h 303" name="T13"/>
                <a:gd fmla="*/ 29 w 188" name="T14"/>
                <a:gd fmla="*/ 303 h 30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03" w="188">
                  <a:moveTo>
                    <a:pt x="29" y="303"/>
                  </a:moveTo>
                  <a:cubicBezTo>
                    <a:pt x="0" y="269"/>
                    <a:pt x="0" y="269"/>
                    <a:pt x="0" y="269"/>
                  </a:cubicBezTo>
                  <a:cubicBezTo>
                    <a:pt x="140" y="153"/>
                    <a:pt x="140" y="153"/>
                    <a:pt x="140" y="153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86" y="158"/>
                    <a:pt x="186" y="158"/>
                    <a:pt x="186" y="158"/>
                  </a:cubicBezTo>
                  <a:cubicBezTo>
                    <a:pt x="188" y="166"/>
                    <a:pt x="185" y="174"/>
                    <a:pt x="179" y="179"/>
                  </a:cubicBezTo>
                  <a:lnTo>
                    <a:pt x="29" y="303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2" name="Freeform 101"/>
            <p:cNvSpPr/>
            <p:nvPr/>
          </p:nvSpPr>
          <p:spPr bwMode="auto">
            <a:xfrm>
              <a:off x="4099" y="1199"/>
              <a:ext cx="447" cy="718"/>
            </a:xfrm>
            <a:custGeom>
              <a:gdLst>
                <a:gd fmla="*/ 159 w 188" name="T0"/>
                <a:gd fmla="*/ 303 h 303" name="T1"/>
                <a:gd fmla="*/ 188 w 188" name="T2"/>
                <a:gd fmla="*/ 269 h 303" name="T3"/>
                <a:gd fmla="*/ 48 w 188" name="T4"/>
                <a:gd fmla="*/ 153 h 303" name="T5"/>
                <a:gd fmla="*/ 77 w 188" name="T6"/>
                <a:gd fmla="*/ 9 h 303" name="T7"/>
                <a:gd fmla="*/ 34 w 188" name="T8"/>
                <a:gd fmla="*/ 0 h 303" name="T9"/>
                <a:gd fmla="*/ 2 w 188" name="T10"/>
                <a:gd fmla="*/ 158 h 303" name="T11"/>
                <a:gd fmla="*/ 9 w 188" name="T12"/>
                <a:gd fmla="*/ 179 h 303" name="T13"/>
                <a:gd fmla="*/ 159 w 188" name="T14"/>
                <a:gd fmla="*/ 303 h 30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03" w="188">
                  <a:moveTo>
                    <a:pt x="159" y="303"/>
                  </a:moveTo>
                  <a:cubicBezTo>
                    <a:pt x="188" y="269"/>
                    <a:pt x="188" y="269"/>
                    <a:pt x="188" y="269"/>
                  </a:cubicBezTo>
                  <a:cubicBezTo>
                    <a:pt x="48" y="153"/>
                    <a:pt x="48" y="153"/>
                    <a:pt x="48" y="153"/>
                  </a:cubicBezTo>
                  <a:cubicBezTo>
                    <a:pt x="77" y="9"/>
                    <a:pt x="77" y="9"/>
                    <a:pt x="77" y="9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" y="158"/>
                    <a:pt x="2" y="158"/>
                    <a:pt x="2" y="158"/>
                  </a:cubicBezTo>
                  <a:cubicBezTo>
                    <a:pt x="0" y="166"/>
                    <a:pt x="3" y="174"/>
                    <a:pt x="9" y="179"/>
                  </a:cubicBezTo>
                  <a:lnTo>
                    <a:pt x="159" y="303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1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16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17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18" nodeType="withEffect" presetClass="entr" presetID="2" presetSubtype="9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2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21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22" nodeType="withEffect" presetClass="entr" presetID="2" presetSubtype="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24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25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26" nodeType="withEffect" presetClass="entr" presetID="2" presetSubtype="3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28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29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30" nodeType="withEffect" presetClass="entr" presetID="2" presetSubtype="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32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33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0000" fill="hold" id="34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36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37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0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0" name="组合 89"/>
          <p:cNvGrpSpPr/>
          <p:nvPr/>
        </p:nvGrpSpPr>
        <p:grpSpPr>
          <a:xfrm>
            <a:off x="0" y="3013075"/>
            <a:ext cx="4244975" cy="3844925"/>
            <a:chOff x="8960884" y="-1407049"/>
            <a:chExt cx="4244975" cy="3844925"/>
          </a:xfrm>
        </p:grpSpPr>
        <p:sp>
          <p:nvSpPr>
            <p:cNvPr id="3" name="Freeform 18"/>
            <p:cNvSpPr/>
            <p:nvPr/>
          </p:nvSpPr>
          <p:spPr bwMode="auto">
            <a:xfrm>
              <a:off x="8960884" y="-1407049"/>
              <a:ext cx="3046413" cy="3844925"/>
            </a:xfrm>
            <a:custGeom>
              <a:gdLst>
                <a:gd fmla="*/ 1213 w 1318" name="T0"/>
                <a:gd fmla="*/ 1326 h 1663" name="T1"/>
                <a:gd fmla="*/ 1230 w 1318" name="T2"/>
                <a:gd fmla="*/ 953 h 1663" name="T3"/>
                <a:gd fmla="*/ 872 w 1318" name="T4"/>
                <a:gd fmla="*/ 875 h 1663" name="T5"/>
                <a:gd fmla="*/ 843 w 1318" name="T6"/>
                <a:gd fmla="*/ 613 h 1663" name="T7"/>
                <a:gd fmla="*/ 588 w 1318" name="T8"/>
                <a:gd fmla="*/ 522 h 1663" name="T9"/>
                <a:gd fmla="*/ 556 w 1318" name="T10"/>
                <a:gd fmla="*/ 189 h 1663" name="T11"/>
                <a:gd fmla="*/ 87 w 1318" name="T12"/>
                <a:gd fmla="*/ 148 h 1663" name="T13"/>
                <a:gd fmla="*/ 81 w 1318" name="T14"/>
                <a:gd fmla="*/ 153 h 1663" name="T15"/>
                <a:gd fmla="*/ 21 w 1318" name="T16"/>
                <a:gd fmla="*/ 14 h 1663" name="T17"/>
                <a:gd fmla="*/ 0 w 1318" name="T18"/>
                <a:gd fmla="*/ 0 h 1663" name="T19"/>
                <a:gd fmla="*/ 0 w 1318" name="T20"/>
                <a:gd fmla="*/ 1279 h 1663" name="T21"/>
                <a:gd fmla="*/ 312 w 1318" name="T22"/>
                <a:gd fmla="*/ 1663 h 1663" name="T23"/>
                <a:gd fmla="*/ 1159 w 1318" name="T24"/>
                <a:gd fmla="*/ 1663 h 1663" name="T25"/>
                <a:gd fmla="*/ 1133 w 1318" name="T26"/>
                <a:gd fmla="*/ 1569 h 1663" name="T27"/>
                <a:gd fmla="*/ 1218 w 1318" name="T28"/>
                <a:gd fmla="*/ 1538 h 1663" name="T29"/>
                <a:gd fmla="*/ 1247 w 1318" name="T30"/>
                <a:gd fmla="*/ 1356 h 1663" name="T31"/>
                <a:gd fmla="*/ 1213 w 1318" name="T32"/>
                <a:gd fmla="*/ 1326 h 166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663" w="1318">
                  <a:moveTo>
                    <a:pt x="1213" y="1326"/>
                  </a:moveTo>
                  <a:cubicBezTo>
                    <a:pt x="1308" y="1223"/>
                    <a:pt x="1318" y="1065"/>
                    <a:pt x="1230" y="953"/>
                  </a:cubicBezTo>
                  <a:cubicBezTo>
                    <a:pt x="1145" y="843"/>
                    <a:pt x="994" y="813"/>
                    <a:pt x="872" y="875"/>
                  </a:cubicBezTo>
                  <a:cubicBezTo>
                    <a:pt x="909" y="788"/>
                    <a:pt x="902" y="688"/>
                    <a:pt x="843" y="613"/>
                  </a:cubicBezTo>
                  <a:cubicBezTo>
                    <a:pt x="782" y="535"/>
                    <a:pt x="683" y="504"/>
                    <a:pt x="588" y="522"/>
                  </a:cubicBezTo>
                  <a:cubicBezTo>
                    <a:pt x="639" y="413"/>
                    <a:pt x="631" y="285"/>
                    <a:pt x="556" y="189"/>
                  </a:cubicBezTo>
                  <a:cubicBezTo>
                    <a:pt x="447" y="49"/>
                    <a:pt x="237" y="31"/>
                    <a:pt x="87" y="148"/>
                  </a:cubicBezTo>
                  <a:cubicBezTo>
                    <a:pt x="85" y="150"/>
                    <a:pt x="83" y="152"/>
                    <a:pt x="81" y="153"/>
                  </a:cubicBezTo>
                  <a:cubicBezTo>
                    <a:pt x="73" y="104"/>
                    <a:pt x="54" y="56"/>
                    <a:pt x="21" y="14"/>
                  </a:cubicBezTo>
                  <a:cubicBezTo>
                    <a:pt x="17" y="9"/>
                    <a:pt x="4" y="5"/>
                    <a:pt x="0" y="0"/>
                  </a:cubicBezTo>
                  <a:cubicBezTo>
                    <a:pt x="0" y="1279"/>
                    <a:pt x="0" y="1279"/>
                    <a:pt x="0" y="1279"/>
                  </a:cubicBezTo>
                  <a:cubicBezTo>
                    <a:pt x="312" y="1663"/>
                    <a:pt x="312" y="1663"/>
                    <a:pt x="312" y="1663"/>
                  </a:cubicBezTo>
                  <a:cubicBezTo>
                    <a:pt x="1159" y="1663"/>
                    <a:pt x="1159" y="1663"/>
                    <a:pt x="1159" y="1663"/>
                  </a:cubicBezTo>
                  <a:cubicBezTo>
                    <a:pt x="1155" y="1632"/>
                    <a:pt x="1146" y="1604"/>
                    <a:pt x="1133" y="1569"/>
                  </a:cubicBezTo>
                  <a:cubicBezTo>
                    <a:pt x="1162" y="1568"/>
                    <a:pt x="1193" y="1559"/>
                    <a:pt x="1218" y="1538"/>
                  </a:cubicBezTo>
                  <a:cubicBezTo>
                    <a:pt x="1277" y="1492"/>
                    <a:pt x="1290" y="1411"/>
                    <a:pt x="1247" y="1356"/>
                  </a:cubicBezTo>
                  <a:cubicBezTo>
                    <a:pt x="1238" y="1344"/>
                    <a:pt x="1226" y="1334"/>
                    <a:pt x="1213" y="1326"/>
                  </a:cubicBez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4" name="Freeform 19"/>
            <p:cNvSpPr/>
            <p:nvPr/>
          </p:nvSpPr>
          <p:spPr bwMode="auto">
            <a:xfrm>
              <a:off x="8960884" y="-514874"/>
              <a:ext cx="2484438" cy="2952750"/>
            </a:xfrm>
            <a:custGeom>
              <a:gdLst>
                <a:gd fmla="*/ 967 w 1075" name="T0"/>
                <a:gd fmla="*/ 1277 h 1277" name="T1"/>
                <a:gd fmla="*/ 895 w 1075" name="T2"/>
                <a:gd fmla="*/ 1180 h 1277" name="T3"/>
                <a:gd fmla="*/ 990 w 1075" name="T4"/>
                <a:gd fmla="*/ 1171 h 1277" name="T5"/>
                <a:gd fmla="*/ 1037 w 1075" name="T6"/>
                <a:gd fmla="*/ 987 h 1277" name="T7"/>
                <a:gd fmla="*/ 993 w 1075" name="T8"/>
                <a:gd fmla="*/ 958 h 1277" name="T9"/>
                <a:gd fmla="*/ 1038 w 1075" name="T10"/>
                <a:gd fmla="*/ 876 h 1277" name="T11"/>
                <a:gd fmla="*/ 1019 w 1075" name="T12"/>
                <a:gd fmla="*/ 758 h 1277" name="T13"/>
                <a:gd fmla="*/ 840 w 1075" name="T14"/>
                <a:gd fmla="*/ 628 h 1277" name="T15"/>
                <a:gd fmla="*/ 798 w 1075" name="T16"/>
                <a:gd fmla="*/ 640 h 1277" name="T17"/>
                <a:gd fmla="*/ 782 w 1075" name="T18"/>
                <a:gd fmla="*/ 425 h 1277" name="T19"/>
                <a:gd fmla="*/ 524 w 1075" name="T20"/>
                <a:gd fmla="*/ 377 h 1277" name="T21"/>
                <a:gd fmla="*/ 499 w 1075" name="T22"/>
                <a:gd fmla="*/ 314 h 1277" name="T23"/>
                <a:gd fmla="*/ 306 w 1075" name="T24"/>
                <a:gd fmla="*/ 292 h 1277" name="T25"/>
                <a:gd fmla="*/ 272 w 1075" name="T26"/>
                <a:gd fmla="*/ 263 h 1277" name="T27"/>
                <a:gd fmla="*/ 226 w 1075" name="T28"/>
                <a:gd fmla="*/ 95 h 1277" name="T29"/>
                <a:gd fmla="*/ 0 w 1075" name="T30"/>
                <a:gd fmla="*/ 9 h 1277" name="T31"/>
                <a:gd fmla="*/ 0 w 1075" name="T32"/>
                <a:gd fmla="*/ 889 h 1277" name="T33"/>
                <a:gd fmla="*/ 317 w 1075" name="T34"/>
                <a:gd fmla="*/ 1277 h 1277" name="T35"/>
                <a:gd fmla="*/ 967 w 1075" name="T36"/>
                <a:gd fmla="*/ 1277 h 1277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1277" w="1075">
                  <a:moveTo>
                    <a:pt x="967" y="1277"/>
                  </a:moveTo>
                  <a:cubicBezTo>
                    <a:pt x="951" y="1240"/>
                    <a:pt x="923" y="1211"/>
                    <a:pt x="895" y="1180"/>
                  </a:cubicBezTo>
                  <a:cubicBezTo>
                    <a:pt x="936" y="1192"/>
                    <a:pt x="967" y="1186"/>
                    <a:pt x="990" y="1171"/>
                  </a:cubicBezTo>
                  <a:cubicBezTo>
                    <a:pt x="1070" y="1120"/>
                    <a:pt x="1075" y="1027"/>
                    <a:pt x="1037" y="987"/>
                  </a:cubicBezTo>
                  <a:cubicBezTo>
                    <a:pt x="1017" y="967"/>
                    <a:pt x="993" y="958"/>
                    <a:pt x="993" y="958"/>
                  </a:cubicBezTo>
                  <a:cubicBezTo>
                    <a:pt x="1015" y="935"/>
                    <a:pt x="1032" y="908"/>
                    <a:pt x="1038" y="876"/>
                  </a:cubicBezTo>
                  <a:cubicBezTo>
                    <a:pt x="1045" y="835"/>
                    <a:pt x="1037" y="794"/>
                    <a:pt x="1019" y="758"/>
                  </a:cubicBezTo>
                  <a:cubicBezTo>
                    <a:pt x="986" y="691"/>
                    <a:pt x="919" y="631"/>
                    <a:pt x="840" y="628"/>
                  </a:cubicBezTo>
                  <a:cubicBezTo>
                    <a:pt x="798" y="640"/>
                    <a:pt x="798" y="640"/>
                    <a:pt x="798" y="640"/>
                  </a:cubicBezTo>
                  <a:cubicBezTo>
                    <a:pt x="833" y="568"/>
                    <a:pt x="830" y="486"/>
                    <a:pt x="782" y="425"/>
                  </a:cubicBezTo>
                  <a:cubicBezTo>
                    <a:pt x="724" y="351"/>
                    <a:pt x="617" y="333"/>
                    <a:pt x="524" y="377"/>
                  </a:cubicBezTo>
                  <a:cubicBezTo>
                    <a:pt x="521" y="354"/>
                    <a:pt x="513" y="333"/>
                    <a:pt x="499" y="314"/>
                  </a:cubicBezTo>
                  <a:cubicBezTo>
                    <a:pt x="455" y="259"/>
                    <a:pt x="372" y="251"/>
                    <a:pt x="306" y="292"/>
                  </a:cubicBezTo>
                  <a:cubicBezTo>
                    <a:pt x="295" y="283"/>
                    <a:pt x="284" y="273"/>
                    <a:pt x="272" y="263"/>
                  </a:cubicBezTo>
                  <a:cubicBezTo>
                    <a:pt x="278" y="203"/>
                    <a:pt x="264" y="143"/>
                    <a:pt x="226" y="95"/>
                  </a:cubicBezTo>
                  <a:cubicBezTo>
                    <a:pt x="175" y="29"/>
                    <a:pt x="85" y="0"/>
                    <a:pt x="0" y="9"/>
                  </a:cubicBezTo>
                  <a:cubicBezTo>
                    <a:pt x="0" y="889"/>
                    <a:pt x="0" y="889"/>
                    <a:pt x="0" y="889"/>
                  </a:cubicBezTo>
                  <a:cubicBezTo>
                    <a:pt x="317" y="1277"/>
                    <a:pt x="317" y="1277"/>
                    <a:pt x="317" y="1277"/>
                  </a:cubicBezTo>
                  <a:lnTo>
                    <a:pt x="967" y="12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20"/>
            <p:cNvSpPr/>
            <p:nvPr/>
          </p:nvSpPr>
          <p:spPr bwMode="auto">
            <a:xfrm>
              <a:off x="12351784" y="1440926"/>
              <a:ext cx="854075" cy="942975"/>
            </a:xfrm>
            <a:custGeom>
              <a:gdLst>
                <a:gd fmla="*/ 207 w 369" name="T0"/>
                <a:gd fmla="*/ 290 h 408" name="T1"/>
                <a:gd fmla="*/ 294 w 369" name="T2"/>
                <a:gd fmla="*/ 258 h 408" name="T3"/>
                <a:gd fmla="*/ 324 w 369" name="T4"/>
                <a:gd fmla="*/ 66 h 408" name="T5"/>
                <a:gd fmla="*/ 130 w 369" name="T6"/>
                <a:gd fmla="*/ 49 h 408" name="T7"/>
                <a:gd fmla="*/ 73 w 369" name="T8"/>
                <a:gd fmla="*/ 158 h 408" name="T9"/>
                <a:gd fmla="*/ 34 w 369" name="T10"/>
                <a:gd fmla="*/ 173 h 408" name="T11"/>
                <a:gd fmla="*/ 20 w 369" name="T12"/>
                <a:gd fmla="*/ 261 h 408" name="T13"/>
                <a:gd fmla="*/ 77 w 369" name="T14"/>
                <a:gd fmla="*/ 283 h 408" name="T15"/>
                <a:gd fmla="*/ 76 w 369" name="T16"/>
                <a:gd fmla="*/ 372 h 408" name="T17"/>
                <a:gd fmla="*/ 182 w 369" name="T18"/>
                <a:gd fmla="*/ 382 h 408" name="T19"/>
                <a:gd fmla="*/ 207 w 369" name="T20"/>
                <a:gd fmla="*/ 290 h 40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08" w="369">
                  <a:moveTo>
                    <a:pt x="207" y="290"/>
                  </a:moveTo>
                  <a:cubicBezTo>
                    <a:pt x="237" y="289"/>
                    <a:pt x="267" y="279"/>
                    <a:pt x="294" y="258"/>
                  </a:cubicBezTo>
                  <a:cubicBezTo>
                    <a:pt x="356" y="210"/>
                    <a:pt x="369" y="123"/>
                    <a:pt x="324" y="66"/>
                  </a:cubicBezTo>
                  <a:cubicBezTo>
                    <a:pt x="279" y="8"/>
                    <a:pt x="192" y="0"/>
                    <a:pt x="130" y="49"/>
                  </a:cubicBezTo>
                  <a:cubicBezTo>
                    <a:pt x="94" y="77"/>
                    <a:pt x="74" y="118"/>
                    <a:pt x="73" y="158"/>
                  </a:cubicBezTo>
                  <a:cubicBezTo>
                    <a:pt x="59" y="159"/>
                    <a:pt x="46" y="164"/>
                    <a:pt x="34" y="173"/>
                  </a:cubicBezTo>
                  <a:cubicBezTo>
                    <a:pt x="6" y="195"/>
                    <a:pt x="0" y="234"/>
                    <a:pt x="20" y="261"/>
                  </a:cubicBezTo>
                  <a:cubicBezTo>
                    <a:pt x="34" y="278"/>
                    <a:pt x="56" y="286"/>
                    <a:pt x="77" y="283"/>
                  </a:cubicBezTo>
                  <a:cubicBezTo>
                    <a:pt x="57" y="309"/>
                    <a:pt x="55" y="346"/>
                    <a:pt x="76" y="372"/>
                  </a:cubicBezTo>
                  <a:cubicBezTo>
                    <a:pt x="100" y="404"/>
                    <a:pt x="148" y="408"/>
                    <a:pt x="182" y="382"/>
                  </a:cubicBezTo>
                  <a:cubicBezTo>
                    <a:pt x="211" y="359"/>
                    <a:pt x="220" y="321"/>
                    <a:pt x="207" y="290"/>
                  </a:cubicBez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21"/>
            <p:cNvSpPr/>
            <p:nvPr/>
          </p:nvSpPr>
          <p:spPr bwMode="auto">
            <a:xfrm>
              <a:off x="11712022" y="91551"/>
              <a:ext cx="635000" cy="808038"/>
            </a:xfrm>
            <a:custGeom>
              <a:gdLst>
                <a:gd fmla="*/ 230 w 275" name="T0"/>
                <a:gd fmla="*/ 159 h 350" name="T1"/>
                <a:gd fmla="*/ 248 w 275" name="T2"/>
                <a:gd fmla="*/ 40 h 350" name="T3"/>
                <a:gd fmla="*/ 127 w 275" name="T4"/>
                <a:gd fmla="*/ 30 h 350" name="T5"/>
                <a:gd fmla="*/ 118 w 275" name="T6"/>
                <a:gd fmla="*/ 38 h 350" name="T7"/>
                <a:gd fmla="*/ 38 w 275" name="T8"/>
                <a:gd fmla="*/ 45 h 350" name="T9"/>
                <a:gd fmla="*/ 23 w 275" name="T10"/>
                <a:gd fmla="*/ 141 h 350" name="T11"/>
                <a:gd fmla="*/ 38 w 275" name="T12"/>
                <a:gd fmla="*/ 155 h 350" name="T13"/>
                <a:gd fmla="*/ 34 w 275" name="T14"/>
                <a:gd fmla="*/ 295 h 350" name="T15"/>
                <a:gd fmla="*/ 197 w 275" name="T16"/>
                <a:gd fmla="*/ 310 h 350" name="T17"/>
                <a:gd fmla="*/ 230 w 275" name="T18"/>
                <a:gd fmla="*/ 159 h 35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50" w="275">
                  <a:moveTo>
                    <a:pt x="230" y="159"/>
                  </a:moveTo>
                  <a:cubicBezTo>
                    <a:pt x="267" y="129"/>
                    <a:pt x="275" y="76"/>
                    <a:pt x="248" y="40"/>
                  </a:cubicBezTo>
                  <a:cubicBezTo>
                    <a:pt x="220" y="4"/>
                    <a:pt x="166" y="0"/>
                    <a:pt x="127" y="30"/>
                  </a:cubicBezTo>
                  <a:cubicBezTo>
                    <a:pt x="124" y="32"/>
                    <a:pt x="121" y="35"/>
                    <a:pt x="118" y="38"/>
                  </a:cubicBezTo>
                  <a:cubicBezTo>
                    <a:pt x="94" y="24"/>
                    <a:pt x="62" y="26"/>
                    <a:pt x="38" y="45"/>
                  </a:cubicBezTo>
                  <a:cubicBezTo>
                    <a:pt x="7" y="69"/>
                    <a:pt x="0" y="112"/>
                    <a:pt x="23" y="141"/>
                  </a:cubicBezTo>
                  <a:cubicBezTo>
                    <a:pt x="27" y="147"/>
                    <a:pt x="32" y="152"/>
                    <a:pt x="38" y="155"/>
                  </a:cubicBezTo>
                  <a:cubicBezTo>
                    <a:pt x="5" y="197"/>
                    <a:pt x="2" y="254"/>
                    <a:pt x="34" y="295"/>
                  </a:cubicBezTo>
                  <a:cubicBezTo>
                    <a:pt x="72" y="344"/>
                    <a:pt x="145" y="350"/>
                    <a:pt x="197" y="310"/>
                  </a:cubicBezTo>
                  <a:cubicBezTo>
                    <a:pt x="245" y="272"/>
                    <a:pt x="258" y="207"/>
                    <a:pt x="230" y="159"/>
                  </a:cubicBez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" name="Freeform 22"/>
            <p:cNvSpPr/>
            <p:nvPr/>
          </p:nvSpPr>
          <p:spPr bwMode="auto">
            <a:xfrm>
              <a:off x="12456559" y="-140224"/>
              <a:ext cx="309563" cy="303213"/>
            </a:xfrm>
            <a:custGeom>
              <a:gdLst>
                <a:gd fmla="*/ 102 w 134" name="T0"/>
                <a:gd fmla="*/ 110 h 131" name="T1"/>
                <a:gd fmla="*/ 19 w 134" name="T2"/>
                <a:gd fmla="*/ 103 h 131" name="T3"/>
                <a:gd fmla="*/ 32 w 134" name="T4"/>
                <a:gd fmla="*/ 20 h 131" name="T5"/>
                <a:gd fmla="*/ 115 w 134" name="T6"/>
                <a:gd fmla="*/ 28 h 131" name="T7"/>
                <a:gd fmla="*/ 102 w 134" name="T8"/>
                <a:gd fmla="*/ 110 h 13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1" w="134">
                  <a:moveTo>
                    <a:pt x="102" y="110"/>
                  </a:moveTo>
                  <a:cubicBezTo>
                    <a:pt x="75" y="131"/>
                    <a:pt x="38" y="127"/>
                    <a:pt x="19" y="103"/>
                  </a:cubicBezTo>
                  <a:cubicBezTo>
                    <a:pt x="0" y="78"/>
                    <a:pt x="5" y="41"/>
                    <a:pt x="32" y="20"/>
                  </a:cubicBezTo>
                  <a:cubicBezTo>
                    <a:pt x="58" y="0"/>
                    <a:pt x="95" y="3"/>
                    <a:pt x="115" y="28"/>
                  </a:cubicBezTo>
                  <a:cubicBezTo>
                    <a:pt x="134" y="52"/>
                    <a:pt x="128" y="89"/>
                    <a:pt x="102" y="110"/>
                  </a:cubicBez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" name="Freeform 23"/>
            <p:cNvSpPr/>
            <p:nvPr/>
          </p:nvSpPr>
          <p:spPr bwMode="auto">
            <a:xfrm>
              <a:off x="8960884" y="148701"/>
              <a:ext cx="2066925" cy="2289175"/>
            </a:xfrm>
            <a:custGeom>
              <a:gdLst>
                <a:gd fmla="*/ 801 w 894" name="T0"/>
                <a:gd fmla="*/ 990 h 990" name="T1"/>
                <a:gd fmla="*/ 789 w 894" name="T2"/>
                <a:gd fmla="*/ 951 h 990" name="T3"/>
                <a:gd fmla="*/ 837 w 894" name="T4"/>
                <a:gd fmla="*/ 934 h 990" name="T5"/>
                <a:gd fmla="*/ 854 w 894" name="T6"/>
                <a:gd fmla="*/ 830 h 990" name="T7"/>
                <a:gd fmla="*/ 834 w 894" name="T8"/>
                <a:gd fmla="*/ 814 h 990" name="T9"/>
                <a:gd fmla="*/ 844 w 894" name="T10"/>
                <a:gd fmla="*/ 601 h 990" name="T11"/>
                <a:gd fmla="*/ 640 w 894" name="T12"/>
                <a:gd fmla="*/ 557 h 990" name="T13"/>
                <a:gd fmla="*/ 624 w 894" name="T14"/>
                <a:gd fmla="*/ 408 h 990" name="T15"/>
                <a:gd fmla="*/ 479 w 894" name="T16"/>
                <a:gd fmla="*/ 357 h 990" name="T17"/>
                <a:gd fmla="*/ 461 w 894" name="T18"/>
                <a:gd fmla="*/ 167 h 990" name="T19"/>
                <a:gd fmla="*/ 194 w 894" name="T20"/>
                <a:gd fmla="*/ 144 h 990" name="T21"/>
                <a:gd fmla="*/ 191 w 894" name="T22"/>
                <a:gd fmla="*/ 147 h 990" name="T23"/>
                <a:gd fmla="*/ 157 w 894" name="T24"/>
                <a:gd fmla="*/ 68 h 990" name="T25"/>
                <a:gd fmla="*/ 0 w 894" name="T26"/>
                <a:gd fmla="*/ 2 h 990" name="T27"/>
                <a:gd fmla="*/ 0 w 894" name="T28"/>
                <a:gd fmla="*/ 990 h 990" name="T29"/>
                <a:gd fmla="*/ 801 w 894" name="T30"/>
                <a:gd fmla="*/ 990 h 990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990" w="894">
                  <a:moveTo>
                    <a:pt x="801" y="990"/>
                  </a:moveTo>
                  <a:cubicBezTo>
                    <a:pt x="799" y="977"/>
                    <a:pt x="795" y="966"/>
                    <a:pt x="789" y="951"/>
                  </a:cubicBezTo>
                  <a:cubicBezTo>
                    <a:pt x="805" y="951"/>
                    <a:pt x="823" y="946"/>
                    <a:pt x="837" y="934"/>
                  </a:cubicBezTo>
                  <a:cubicBezTo>
                    <a:pt x="871" y="908"/>
                    <a:pt x="878" y="862"/>
                    <a:pt x="854" y="830"/>
                  </a:cubicBezTo>
                  <a:cubicBezTo>
                    <a:pt x="848" y="823"/>
                    <a:pt x="842" y="818"/>
                    <a:pt x="834" y="814"/>
                  </a:cubicBezTo>
                  <a:cubicBezTo>
                    <a:pt x="888" y="755"/>
                    <a:pt x="894" y="665"/>
                    <a:pt x="844" y="601"/>
                  </a:cubicBezTo>
                  <a:cubicBezTo>
                    <a:pt x="795" y="539"/>
                    <a:pt x="710" y="522"/>
                    <a:pt x="640" y="557"/>
                  </a:cubicBezTo>
                  <a:cubicBezTo>
                    <a:pt x="662" y="508"/>
                    <a:pt x="657" y="451"/>
                    <a:pt x="624" y="408"/>
                  </a:cubicBezTo>
                  <a:cubicBezTo>
                    <a:pt x="589" y="364"/>
                    <a:pt x="533" y="346"/>
                    <a:pt x="479" y="357"/>
                  </a:cubicBezTo>
                  <a:cubicBezTo>
                    <a:pt x="508" y="295"/>
                    <a:pt x="504" y="222"/>
                    <a:pt x="461" y="167"/>
                  </a:cubicBezTo>
                  <a:cubicBezTo>
                    <a:pt x="399" y="88"/>
                    <a:pt x="280" y="77"/>
                    <a:pt x="194" y="144"/>
                  </a:cubicBezTo>
                  <a:cubicBezTo>
                    <a:pt x="193" y="145"/>
                    <a:pt x="192" y="146"/>
                    <a:pt x="191" y="147"/>
                  </a:cubicBezTo>
                  <a:cubicBezTo>
                    <a:pt x="186" y="119"/>
                    <a:pt x="175" y="92"/>
                    <a:pt x="157" y="68"/>
                  </a:cubicBezTo>
                  <a:cubicBezTo>
                    <a:pt x="121" y="22"/>
                    <a:pt x="57" y="0"/>
                    <a:pt x="0" y="2"/>
                  </a:cubicBezTo>
                  <a:cubicBezTo>
                    <a:pt x="0" y="990"/>
                    <a:pt x="0" y="990"/>
                    <a:pt x="0" y="990"/>
                  </a:cubicBezTo>
                  <a:lnTo>
                    <a:pt x="801" y="990"/>
                  </a:lnTo>
                  <a:close/>
                </a:path>
              </a:pathLst>
            </a:custGeom>
            <a:solidFill>
              <a:srgbClr val="80BF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Freeform 24"/>
            <p:cNvSpPr/>
            <p:nvPr/>
          </p:nvSpPr>
          <p:spPr bwMode="auto">
            <a:xfrm>
              <a:off x="9014859" y="421751"/>
              <a:ext cx="1503363" cy="1358900"/>
            </a:xfrm>
            <a:custGeom>
              <a:gdLst>
                <a:gd fmla="*/ 592 w 650" name="T0"/>
                <a:gd fmla="*/ 390 h 588" name="T1"/>
                <a:gd fmla="*/ 564 w 650" name="T2"/>
                <a:gd fmla="*/ 365 h 588" name="T3"/>
                <a:gd fmla="*/ 588 w 650" name="T4"/>
                <a:gd fmla="*/ 97 h 588" name="T5"/>
                <a:gd fmla="*/ 299 w 650" name="T6"/>
                <a:gd fmla="*/ 72 h 588" name="T7"/>
                <a:gd fmla="*/ 239 w 650" name="T8"/>
                <a:gd fmla="*/ 143 h 588" name="T9"/>
                <a:gd fmla="*/ 76 w 650" name="T10"/>
                <a:gd fmla="*/ 155 h 588" name="T11"/>
                <a:gd fmla="*/ 45 w 650" name="T12"/>
                <a:gd fmla="*/ 350 h 588" name="T13"/>
                <a:gd fmla="*/ 242 w 650" name="T14"/>
                <a:gd fmla="*/ 367 h 588" name="T15"/>
                <a:gd fmla="*/ 253 w 650" name="T16"/>
                <a:gd fmla="*/ 358 h 588" name="T17"/>
                <a:gd fmla="*/ 253 w 650" name="T18"/>
                <a:gd fmla="*/ 359 h 588" name="T19"/>
                <a:gd fmla="*/ 391 w 650" name="T20"/>
                <a:gd fmla="*/ 431 h 588" name="T21"/>
                <a:gd fmla="*/ 407 w 650" name="T22"/>
                <a:gd fmla="*/ 534 h 588" name="T23"/>
                <a:gd fmla="*/ 566 w 650" name="T24"/>
                <a:gd fmla="*/ 548 h 588" name="T25"/>
                <a:gd fmla="*/ 592 w 650" name="T26"/>
                <a:gd fmla="*/ 390 h 58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88" w="650">
                  <a:moveTo>
                    <a:pt x="592" y="390"/>
                  </a:moveTo>
                  <a:cubicBezTo>
                    <a:pt x="584" y="379"/>
                    <a:pt x="574" y="371"/>
                    <a:pt x="564" y="365"/>
                  </a:cubicBezTo>
                  <a:cubicBezTo>
                    <a:pt x="637" y="291"/>
                    <a:pt x="650" y="176"/>
                    <a:pt x="588" y="97"/>
                  </a:cubicBezTo>
                  <a:cubicBezTo>
                    <a:pt x="521" y="11"/>
                    <a:pt x="391" y="0"/>
                    <a:pt x="299" y="72"/>
                  </a:cubicBezTo>
                  <a:cubicBezTo>
                    <a:pt x="273" y="92"/>
                    <a:pt x="253" y="116"/>
                    <a:pt x="239" y="143"/>
                  </a:cubicBezTo>
                  <a:cubicBezTo>
                    <a:pt x="191" y="113"/>
                    <a:pt x="126" y="117"/>
                    <a:pt x="76" y="155"/>
                  </a:cubicBezTo>
                  <a:cubicBezTo>
                    <a:pt x="13" y="204"/>
                    <a:pt x="0" y="292"/>
                    <a:pt x="45" y="350"/>
                  </a:cubicBezTo>
                  <a:cubicBezTo>
                    <a:pt x="91" y="409"/>
                    <a:pt x="179" y="417"/>
                    <a:pt x="242" y="367"/>
                  </a:cubicBezTo>
                  <a:cubicBezTo>
                    <a:pt x="246" y="364"/>
                    <a:pt x="250" y="361"/>
                    <a:pt x="253" y="358"/>
                  </a:cubicBezTo>
                  <a:cubicBezTo>
                    <a:pt x="253" y="358"/>
                    <a:pt x="253" y="358"/>
                    <a:pt x="253" y="359"/>
                  </a:cubicBezTo>
                  <a:cubicBezTo>
                    <a:pt x="288" y="402"/>
                    <a:pt x="338" y="427"/>
                    <a:pt x="391" y="431"/>
                  </a:cubicBezTo>
                  <a:cubicBezTo>
                    <a:pt x="379" y="465"/>
                    <a:pt x="383" y="504"/>
                    <a:pt x="407" y="534"/>
                  </a:cubicBezTo>
                  <a:cubicBezTo>
                    <a:pt x="444" y="582"/>
                    <a:pt x="515" y="588"/>
                    <a:pt x="566" y="548"/>
                  </a:cubicBezTo>
                  <a:cubicBezTo>
                    <a:pt x="618" y="508"/>
                    <a:pt x="629" y="437"/>
                    <a:pt x="592" y="390"/>
                  </a:cubicBezTo>
                  <a:close/>
                </a:path>
              </a:pathLst>
            </a:custGeom>
            <a:solidFill>
              <a:srgbClr val="7AD0D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Line 27"/>
            <p:cNvSpPr>
              <a:spLocks noChangeShapeType="1"/>
            </p:cNvSpPr>
            <p:nvPr/>
          </p:nvSpPr>
          <p:spPr bwMode="auto">
            <a:xfrm flipH="1">
              <a:off x="10486472" y="126476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1385693" y="1510078"/>
            <a:ext cx="6138744" cy="4146742"/>
            <a:chOff x="1385693" y="1510078"/>
            <a:chExt cx="6138744" cy="4146742"/>
          </a:xfrm>
        </p:grpSpPr>
        <p:sp>
          <p:nvSpPr>
            <p:cNvPr id="11" name="Freeform 26"/>
            <p:cNvSpPr/>
            <p:nvPr/>
          </p:nvSpPr>
          <p:spPr bwMode="auto">
            <a:xfrm>
              <a:off x="1895475" y="3163888"/>
              <a:ext cx="2514600" cy="2159000"/>
            </a:xfrm>
            <a:custGeom>
              <a:gdLst>
                <a:gd fmla="*/ 1407 w 1584" name="T0"/>
                <a:gd fmla="*/ 0 h 1360" name="T1"/>
                <a:gd fmla="*/ 0 w 1584" name="T2"/>
                <a:gd fmla="*/ 1040 h 1360" name="T3"/>
                <a:gd fmla="*/ 97 w 1584" name="T4"/>
                <a:gd fmla="*/ 1289 h 1360" name="T5"/>
                <a:gd fmla="*/ 257 w 1584" name="T6"/>
                <a:gd fmla="*/ 1360 h 1360" name="T7"/>
                <a:gd fmla="*/ 1584 w 1584" name="T8"/>
                <a:gd fmla="*/ 245 h 1360" name="T9"/>
                <a:gd fmla="*/ 1407 w 1584" name="T10"/>
                <a:gd fmla="*/ 0 h 136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360" w="1584">
                  <a:moveTo>
                    <a:pt x="1407" y="0"/>
                  </a:moveTo>
                  <a:lnTo>
                    <a:pt x="0" y="1040"/>
                  </a:lnTo>
                  <a:lnTo>
                    <a:pt x="97" y="1289"/>
                  </a:lnTo>
                  <a:lnTo>
                    <a:pt x="257" y="1360"/>
                  </a:lnTo>
                  <a:lnTo>
                    <a:pt x="1584" y="245"/>
                  </a:lnTo>
                  <a:lnTo>
                    <a:pt x="1407" y="0"/>
                  </a:ln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grpSp>
          <p:nvGrpSpPr>
            <p:cNvPr id="14" name="Group 100"/>
            <p:cNvGrpSpPr>
              <a:grpSpLocks noChangeAspect="1"/>
            </p:cNvGrpSpPr>
            <p:nvPr/>
          </p:nvGrpSpPr>
          <p:grpSpPr>
            <a:xfrm>
              <a:off x="1385693" y="2057590"/>
              <a:ext cx="4184978" cy="3599230"/>
              <a:chOff x="3137" y="1475"/>
              <a:chExt cx="3951" cy="3398"/>
            </a:xfrm>
          </p:grpSpPr>
          <p:sp>
            <p:nvSpPr>
              <p:cNvPr id="15" name="Freeform 101"/>
              <p:cNvSpPr/>
              <p:nvPr/>
            </p:nvSpPr>
            <p:spPr bwMode="auto">
              <a:xfrm>
                <a:off x="3137" y="3396"/>
                <a:ext cx="1546" cy="1174"/>
              </a:xfrm>
              <a:custGeom>
                <a:gdLst>
                  <a:gd fmla="*/ 0 w 653" name="T0"/>
                  <a:gd fmla="*/ 496 h 496" name="T1"/>
                  <a:gd fmla="*/ 647 w 653" name="T2"/>
                  <a:gd fmla="*/ 8 h 496" name="T3"/>
                  <a:gd fmla="*/ 0 w 653" name="T4"/>
                  <a:gd fmla="*/ 496 h 49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96" w="653">
                    <a:moveTo>
                      <a:pt x="0" y="496"/>
                    </a:moveTo>
                    <a:cubicBezTo>
                      <a:pt x="0" y="496"/>
                      <a:pt x="653" y="0"/>
                      <a:pt x="647" y="8"/>
                    </a:cubicBezTo>
                    <a:cubicBezTo>
                      <a:pt x="620" y="47"/>
                      <a:pt x="0" y="496"/>
                      <a:pt x="0" y="4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6" name="Freeform 102"/>
              <p:cNvSpPr/>
              <p:nvPr/>
            </p:nvSpPr>
            <p:spPr bwMode="auto">
              <a:xfrm>
                <a:off x="3379" y="3737"/>
                <a:ext cx="1131" cy="1082"/>
              </a:xfrm>
              <a:custGeom>
                <a:gdLst>
                  <a:gd fmla="*/ 0 w 478" name="T0"/>
                  <a:gd fmla="*/ 457 h 457" name="T1"/>
                  <a:gd fmla="*/ 399 w 478" name="T2"/>
                  <a:gd fmla="*/ 87 h 457" name="T3"/>
                  <a:gd fmla="*/ 0 w 478" name="T4"/>
                  <a:gd fmla="*/ 457 h 45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57" w="478">
                    <a:moveTo>
                      <a:pt x="0" y="457"/>
                    </a:moveTo>
                    <a:cubicBezTo>
                      <a:pt x="0" y="457"/>
                      <a:pt x="478" y="0"/>
                      <a:pt x="399" y="87"/>
                    </a:cubicBezTo>
                    <a:cubicBezTo>
                      <a:pt x="321" y="174"/>
                      <a:pt x="0" y="457"/>
                      <a:pt x="0" y="4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7" name="Freeform 103"/>
              <p:cNvSpPr/>
              <p:nvPr/>
            </p:nvSpPr>
            <p:spPr bwMode="auto">
              <a:xfrm>
                <a:off x="3731" y="3763"/>
                <a:ext cx="1153" cy="1110"/>
              </a:xfrm>
              <a:custGeom>
                <a:gdLst>
                  <a:gd fmla="*/ 0 w 487" name="T0"/>
                  <a:gd fmla="*/ 469 h 469" name="T1"/>
                  <a:gd fmla="*/ 430 w 487" name="T2"/>
                  <a:gd fmla="*/ 64 h 469" name="T3"/>
                  <a:gd fmla="*/ 0 w 487" name="T4"/>
                  <a:gd fmla="*/ 469 h 469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69" w="487">
                    <a:moveTo>
                      <a:pt x="0" y="469"/>
                    </a:moveTo>
                    <a:cubicBezTo>
                      <a:pt x="0" y="469"/>
                      <a:pt x="487" y="0"/>
                      <a:pt x="430" y="64"/>
                    </a:cubicBezTo>
                    <a:cubicBezTo>
                      <a:pt x="372" y="127"/>
                      <a:pt x="0" y="469"/>
                      <a:pt x="0" y="4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8" name="Freeform 104"/>
              <p:cNvSpPr/>
              <p:nvPr/>
            </p:nvSpPr>
            <p:spPr bwMode="auto">
              <a:xfrm>
                <a:off x="4775" y="2703"/>
                <a:ext cx="1020" cy="1020"/>
              </a:xfrm>
              <a:custGeom>
                <a:gdLst>
                  <a:gd fmla="*/ 431 w 431" name="T0"/>
                  <a:gd fmla="*/ 136 h 431" name="T1"/>
                  <a:gd fmla="*/ 308 w 431" name="T2"/>
                  <a:gd fmla="*/ 0 h 431" name="T3"/>
                  <a:gd fmla="*/ 307 w 431" name="T4"/>
                  <a:gd fmla="*/ 0 h 431" name="T5"/>
                  <a:gd fmla="*/ 16 w 431" name="T6"/>
                  <a:gd fmla="*/ 354 h 431" name="T7"/>
                  <a:gd fmla="*/ 62 w 431" name="T8"/>
                  <a:gd fmla="*/ 357 h 431" name="T9"/>
                  <a:gd fmla="*/ 0 w 431" name="T10"/>
                  <a:gd fmla="*/ 413 h 431" name="T11"/>
                  <a:gd fmla="*/ 430 w 431" name="T12"/>
                  <a:gd fmla="*/ 137 h 431" name="T13"/>
                  <a:gd fmla="*/ 431 w 431" name="T14"/>
                  <a:gd fmla="*/ 136 h 43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1" w="431">
                    <a:moveTo>
                      <a:pt x="431" y="136"/>
                    </a:moveTo>
                    <a:cubicBezTo>
                      <a:pt x="308" y="0"/>
                      <a:pt x="308" y="0"/>
                      <a:pt x="308" y="0"/>
                    </a:cubicBezTo>
                    <a:cubicBezTo>
                      <a:pt x="308" y="0"/>
                      <a:pt x="307" y="0"/>
                      <a:pt x="307" y="0"/>
                    </a:cubicBezTo>
                    <a:cubicBezTo>
                      <a:pt x="18" y="12"/>
                      <a:pt x="16" y="354"/>
                      <a:pt x="16" y="354"/>
                    </a:cubicBezTo>
                    <a:cubicBezTo>
                      <a:pt x="62" y="357"/>
                      <a:pt x="62" y="357"/>
                      <a:pt x="62" y="357"/>
                    </a:cubicBezTo>
                    <a:cubicBezTo>
                      <a:pt x="0" y="413"/>
                      <a:pt x="0" y="413"/>
                      <a:pt x="0" y="413"/>
                    </a:cubicBezTo>
                    <a:cubicBezTo>
                      <a:pt x="0" y="413"/>
                      <a:pt x="368" y="431"/>
                      <a:pt x="430" y="137"/>
                    </a:cubicBezTo>
                    <a:cubicBezTo>
                      <a:pt x="430" y="137"/>
                      <a:pt x="430" y="137"/>
                      <a:pt x="431" y="1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9" name="Freeform 105"/>
              <p:cNvSpPr/>
              <p:nvPr/>
            </p:nvSpPr>
            <p:spPr bwMode="auto">
              <a:xfrm>
                <a:off x="4979" y="2757"/>
                <a:ext cx="764" cy="727"/>
              </a:xfrm>
              <a:custGeom>
                <a:gdLst>
                  <a:gd fmla="*/ 323 w 323" name="T0"/>
                  <a:gd fmla="*/ 90 h 307" name="T1"/>
                  <a:gd fmla="*/ 241 w 323" name="T2"/>
                  <a:gd fmla="*/ 0 h 307" name="T3"/>
                  <a:gd fmla="*/ 241 w 323" name="T4"/>
                  <a:gd fmla="*/ 0 h 307" name="T5"/>
                  <a:gd fmla="*/ 14 w 323" name="T6"/>
                  <a:gd fmla="*/ 265 h 307" name="T7"/>
                  <a:gd fmla="*/ 47 w 323" name="T8"/>
                  <a:gd fmla="*/ 265 h 307" name="T9"/>
                  <a:gd fmla="*/ 0 w 323" name="T10"/>
                  <a:gd fmla="*/ 307 h 307" name="T11"/>
                  <a:gd fmla="*/ 322 w 323" name="T12"/>
                  <a:gd fmla="*/ 90 h 307" name="T13"/>
                  <a:gd fmla="*/ 323 w 323" name="T14"/>
                  <a:gd fmla="*/ 90 h 30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07" w="323">
                    <a:moveTo>
                      <a:pt x="323" y="90"/>
                    </a:moveTo>
                    <a:cubicBezTo>
                      <a:pt x="241" y="0"/>
                      <a:pt x="241" y="0"/>
                      <a:pt x="241" y="0"/>
                    </a:cubicBezTo>
                    <a:cubicBezTo>
                      <a:pt x="241" y="0"/>
                      <a:pt x="241" y="0"/>
                      <a:pt x="241" y="0"/>
                    </a:cubicBezTo>
                    <a:cubicBezTo>
                      <a:pt x="33" y="24"/>
                      <a:pt x="14" y="265"/>
                      <a:pt x="14" y="265"/>
                    </a:cubicBezTo>
                    <a:cubicBezTo>
                      <a:pt x="47" y="265"/>
                      <a:pt x="47" y="265"/>
                      <a:pt x="47" y="265"/>
                    </a:cubicBezTo>
                    <a:cubicBezTo>
                      <a:pt x="0" y="307"/>
                      <a:pt x="0" y="307"/>
                      <a:pt x="0" y="307"/>
                    </a:cubicBezTo>
                    <a:cubicBezTo>
                      <a:pt x="0" y="307"/>
                      <a:pt x="262" y="301"/>
                      <a:pt x="322" y="90"/>
                    </a:cubicBezTo>
                    <a:cubicBezTo>
                      <a:pt x="322" y="90"/>
                      <a:pt x="322" y="90"/>
                      <a:pt x="323" y="90"/>
                    </a:cubicBezTo>
                    <a:close/>
                  </a:path>
                </a:pathLst>
              </a:custGeom>
              <a:solidFill>
                <a:srgbClr val="FFE1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0" name="Freeform 106"/>
              <p:cNvSpPr/>
              <p:nvPr/>
            </p:nvSpPr>
            <p:spPr bwMode="auto">
              <a:xfrm>
                <a:off x="5483" y="1475"/>
                <a:ext cx="1605" cy="1540"/>
              </a:xfrm>
              <a:custGeom>
                <a:gdLst>
                  <a:gd fmla="*/ 585 w 678" name="T0"/>
                  <a:gd fmla="*/ 116 h 651" name="T1"/>
                  <a:gd fmla="*/ 563 w 678" name="T2"/>
                  <a:gd fmla="*/ 478 h 651" name="T3"/>
                  <a:gd fmla="*/ 319 w 678" name="T4"/>
                  <a:gd fmla="*/ 531 h 651" name="T5"/>
                  <a:gd fmla="*/ 143 w 678" name="T6"/>
                  <a:gd fmla="*/ 651 h 651" name="T7"/>
                  <a:gd fmla="*/ 0 w 678" name="T8"/>
                  <a:gd fmla="*/ 490 h 651" name="T9"/>
                  <a:gd fmla="*/ 141 w 678" name="T10"/>
                  <a:gd fmla="*/ 330 h 651" name="T11"/>
                  <a:gd fmla="*/ 223 w 678" name="T12"/>
                  <a:gd fmla="*/ 94 h 651" name="T13"/>
                  <a:gd fmla="*/ 585 w 678" name="T14"/>
                  <a:gd fmla="*/ 116 h 6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51" w="678">
                    <a:moveTo>
                      <a:pt x="585" y="116"/>
                    </a:moveTo>
                    <a:cubicBezTo>
                      <a:pt x="678" y="222"/>
                      <a:pt x="669" y="384"/>
                      <a:pt x="563" y="478"/>
                    </a:cubicBezTo>
                    <a:cubicBezTo>
                      <a:pt x="494" y="539"/>
                      <a:pt x="401" y="556"/>
                      <a:pt x="319" y="531"/>
                    </a:cubicBezTo>
                    <a:cubicBezTo>
                      <a:pt x="143" y="651"/>
                      <a:pt x="143" y="651"/>
                      <a:pt x="143" y="651"/>
                    </a:cubicBezTo>
                    <a:cubicBezTo>
                      <a:pt x="0" y="490"/>
                      <a:pt x="0" y="490"/>
                      <a:pt x="0" y="490"/>
                    </a:cubicBezTo>
                    <a:cubicBezTo>
                      <a:pt x="141" y="330"/>
                      <a:pt x="141" y="330"/>
                      <a:pt x="141" y="330"/>
                    </a:cubicBezTo>
                    <a:cubicBezTo>
                      <a:pt x="126" y="245"/>
                      <a:pt x="154" y="155"/>
                      <a:pt x="223" y="94"/>
                    </a:cubicBezTo>
                    <a:cubicBezTo>
                      <a:pt x="329" y="0"/>
                      <a:pt x="491" y="10"/>
                      <a:pt x="585" y="116"/>
                    </a:cubicBezTo>
                    <a:close/>
                  </a:path>
                </a:pathLst>
              </a:custGeom>
              <a:solidFill>
                <a:srgbClr val="FFE1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1" name="Freeform 107"/>
              <p:cNvSpPr>
                <a:spLocks noEditPoints="1"/>
              </p:cNvSpPr>
              <p:nvPr/>
            </p:nvSpPr>
            <p:spPr bwMode="auto">
              <a:xfrm>
                <a:off x="5732" y="2031"/>
                <a:ext cx="745" cy="729"/>
              </a:xfrm>
              <a:custGeom>
                <a:gdLst>
                  <a:gd fmla="*/ 20 w 315" name="T0"/>
                  <a:gd fmla="*/ 232 h 308" name="T1"/>
                  <a:gd fmla="*/ 6 w 315" name="T2"/>
                  <a:gd fmla="*/ 235 h 308" name="T3"/>
                  <a:gd fmla="*/ 3 w 315" name="T4"/>
                  <a:gd fmla="*/ 221 h 308" name="T5"/>
                  <a:gd fmla="*/ 107 w 315" name="T6"/>
                  <a:gd fmla="*/ 70 h 308" name="T7"/>
                  <a:gd fmla="*/ 170 w 315" name="T8"/>
                  <a:gd fmla="*/ 15 h 308" name="T9"/>
                  <a:gd fmla="*/ 169 w 315" name="T10"/>
                  <a:gd fmla="*/ 17 h 308" name="T11"/>
                  <a:gd fmla="*/ 170 w 315" name="T12"/>
                  <a:gd fmla="*/ 15 h 308" name="T13"/>
                  <a:gd fmla="*/ 170 w 315" name="T14"/>
                  <a:gd fmla="*/ 14 h 308" name="T15"/>
                  <a:gd fmla="*/ 170 w 315" name="T16"/>
                  <a:gd fmla="*/ 31 h 308" name="T17"/>
                  <a:gd fmla="*/ 207 w 315" name="T18"/>
                  <a:gd fmla="*/ 119 h 308" name="T19"/>
                  <a:gd fmla="*/ 288 w 315" name="T20"/>
                  <a:gd fmla="*/ 164 h 308" name="T21"/>
                  <a:gd fmla="*/ 304 w 315" name="T22"/>
                  <a:gd fmla="*/ 164 h 308" name="T23"/>
                  <a:gd fmla="*/ 315 w 315" name="T24"/>
                  <a:gd fmla="*/ 174 h 308" name="T25"/>
                  <a:gd fmla="*/ 309 w 315" name="T26"/>
                  <a:gd fmla="*/ 184 h 308" name="T27"/>
                  <a:gd fmla="*/ 78 w 315" name="T28"/>
                  <a:gd fmla="*/ 305 h 308" name="T29"/>
                  <a:gd fmla="*/ 64 w 315" name="T30"/>
                  <a:gd fmla="*/ 301 h 308" name="T31"/>
                  <a:gd fmla="*/ 69 w 315" name="T32"/>
                  <a:gd fmla="*/ 287 h 308" name="T33"/>
                  <a:gd fmla="*/ 270 w 315" name="T34"/>
                  <a:gd fmla="*/ 181 h 308" name="T35"/>
                  <a:gd fmla="*/ 192 w 315" name="T36"/>
                  <a:gd fmla="*/ 133 h 308" name="T37"/>
                  <a:gd fmla="*/ 151 w 315" name="T38"/>
                  <a:gd fmla="*/ 43 h 308" name="T39"/>
                  <a:gd fmla="*/ 20 w 315" name="T40"/>
                  <a:gd fmla="*/ 232 h 308" name="T41"/>
                  <a:gd fmla="*/ 107 w 315" name="T42"/>
                  <a:gd fmla="*/ 70 h 308" name="T43"/>
                  <a:gd fmla="*/ 152 w 315" name="T44"/>
                  <a:gd fmla="*/ 6 h 308" name="T45"/>
                  <a:gd fmla="*/ 166 w 315" name="T46"/>
                  <a:gd fmla="*/ 3 h 308" name="T47"/>
                  <a:gd fmla="*/ 170 w 315" name="T48"/>
                  <a:gd fmla="*/ 13 h 308" name="T49"/>
                  <a:gd fmla="*/ 170 w 315" name="T50"/>
                  <a:gd fmla="*/ 14 h 308" name="T51"/>
                  <a:gd fmla="*/ 170 w 315" name="T52"/>
                  <a:gd fmla="*/ 15 h 308" name="T53"/>
                  <a:gd fmla="*/ 170 w 315" name="T54"/>
                  <a:gd fmla="*/ 13 h 308" name="T55"/>
                  <a:gd fmla="*/ 170 w 315" name="T56"/>
                  <a:gd fmla="*/ 15 h 308" name="T57"/>
                  <a:gd fmla="*/ 107 w 315" name="T58"/>
                  <a:gd fmla="*/ 70 h 308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308" w="315">
                    <a:moveTo>
                      <a:pt x="20" y="232"/>
                    </a:moveTo>
                    <a:cubicBezTo>
                      <a:pt x="17" y="237"/>
                      <a:pt x="10" y="238"/>
                      <a:pt x="6" y="235"/>
                    </a:cubicBezTo>
                    <a:cubicBezTo>
                      <a:pt x="1" y="232"/>
                      <a:pt x="0" y="225"/>
                      <a:pt x="3" y="221"/>
                    </a:cubicBezTo>
                    <a:cubicBezTo>
                      <a:pt x="107" y="70"/>
                      <a:pt x="107" y="70"/>
                      <a:pt x="107" y="70"/>
                    </a:cubicBezTo>
                    <a:cubicBezTo>
                      <a:pt x="170" y="15"/>
                      <a:pt x="170" y="15"/>
                      <a:pt x="170" y="15"/>
                    </a:cubicBezTo>
                    <a:cubicBezTo>
                      <a:pt x="169" y="17"/>
                      <a:pt x="169" y="17"/>
                      <a:pt x="169" y="17"/>
                    </a:cubicBezTo>
                    <a:cubicBezTo>
                      <a:pt x="169" y="16"/>
                      <a:pt x="170" y="16"/>
                      <a:pt x="170" y="15"/>
                    </a:cubicBezTo>
                    <a:cubicBezTo>
                      <a:pt x="170" y="14"/>
                      <a:pt x="170" y="14"/>
                      <a:pt x="170" y="14"/>
                    </a:cubicBezTo>
                    <a:cubicBezTo>
                      <a:pt x="170" y="20"/>
                      <a:pt x="170" y="25"/>
                      <a:pt x="170" y="31"/>
                    </a:cubicBezTo>
                    <a:cubicBezTo>
                      <a:pt x="172" y="63"/>
                      <a:pt x="185" y="95"/>
                      <a:pt x="207" y="119"/>
                    </a:cubicBezTo>
                    <a:cubicBezTo>
                      <a:pt x="228" y="144"/>
                      <a:pt x="257" y="161"/>
                      <a:pt x="288" y="164"/>
                    </a:cubicBezTo>
                    <a:cubicBezTo>
                      <a:pt x="294" y="165"/>
                      <a:pt x="299" y="165"/>
                      <a:pt x="304" y="164"/>
                    </a:cubicBezTo>
                    <a:cubicBezTo>
                      <a:pt x="310" y="164"/>
                      <a:pt x="315" y="168"/>
                      <a:pt x="315" y="174"/>
                    </a:cubicBezTo>
                    <a:cubicBezTo>
                      <a:pt x="315" y="178"/>
                      <a:pt x="313" y="182"/>
                      <a:pt x="309" y="184"/>
                    </a:cubicBezTo>
                    <a:cubicBezTo>
                      <a:pt x="78" y="305"/>
                      <a:pt x="78" y="305"/>
                      <a:pt x="78" y="305"/>
                    </a:cubicBezTo>
                    <a:cubicBezTo>
                      <a:pt x="73" y="308"/>
                      <a:pt x="67" y="306"/>
                      <a:pt x="64" y="301"/>
                    </a:cubicBezTo>
                    <a:cubicBezTo>
                      <a:pt x="62" y="296"/>
                      <a:pt x="64" y="290"/>
                      <a:pt x="69" y="287"/>
                    </a:cubicBezTo>
                    <a:cubicBezTo>
                      <a:pt x="270" y="181"/>
                      <a:pt x="270" y="181"/>
                      <a:pt x="270" y="181"/>
                    </a:cubicBezTo>
                    <a:cubicBezTo>
                      <a:pt x="240" y="174"/>
                      <a:pt x="212" y="156"/>
                      <a:pt x="192" y="133"/>
                    </a:cubicBezTo>
                    <a:cubicBezTo>
                      <a:pt x="170" y="108"/>
                      <a:pt x="155" y="76"/>
                      <a:pt x="151" y="43"/>
                    </a:cubicBezTo>
                    <a:lnTo>
                      <a:pt x="20" y="232"/>
                    </a:lnTo>
                    <a:close/>
                    <a:moveTo>
                      <a:pt x="107" y="70"/>
                    </a:moveTo>
                    <a:cubicBezTo>
                      <a:pt x="152" y="6"/>
                      <a:pt x="152" y="6"/>
                      <a:pt x="152" y="6"/>
                    </a:cubicBezTo>
                    <a:cubicBezTo>
                      <a:pt x="155" y="1"/>
                      <a:pt x="162" y="0"/>
                      <a:pt x="166" y="3"/>
                    </a:cubicBezTo>
                    <a:cubicBezTo>
                      <a:pt x="170" y="5"/>
                      <a:pt x="171" y="9"/>
                      <a:pt x="170" y="13"/>
                    </a:cubicBezTo>
                    <a:cubicBezTo>
                      <a:pt x="170" y="14"/>
                      <a:pt x="170" y="14"/>
                      <a:pt x="170" y="14"/>
                    </a:cubicBezTo>
                    <a:cubicBezTo>
                      <a:pt x="170" y="15"/>
                      <a:pt x="170" y="15"/>
                      <a:pt x="170" y="15"/>
                    </a:cubicBezTo>
                    <a:cubicBezTo>
                      <a:pt x="170" y="14"/>
                      <a:pt x="170" y="14"/>
                      <a:pt x="170" y="13"/>
                    </a:cubicBezTo>
                    <a:cubicBezTo>
                      <a:pt x="170" y="15"/>
                      <a:pt x="170" y="15"/>
                      <a:pt x="170" y="15"/>
                    </a:cubicBezTo>
                    <a:lnTo>
                      <a:pt x="107" y="70"/>
                    </a:lnTo>
                    <a:close/>
                  </a:path>
                </a:pathLst>
              </a:custGeom>
              <a:solidFill>
                <a:srgbClr val="9195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2" name="Freeform 108"/>
              <p:cNvSpPr/>
              <p:nvPr/>
            </p:nvSpPr>
            <p:spPr bwMode="auto">
              <a:xfrm>
                <a:off x="5377" y="2364"/>
                <a:ext cx="733" cy="753"/>
              </a:xfrm>
              <a:custGeom>
                <a:gdLst>
                  <a:gd fmla="*/ 117 w 310" name="T0"/>
                  <a:gd fmla="*/ 0 h 318" name="T1"/>
                  <a:gd fmla="*/ 310 w 310" name="T2"/>
                  <a:gd fmla="*/ 218 h 318" name="T3"/>
                  <a:gd fmla="*/ 199 w 310" name="T4"/>
                  <a:gd fmla="*/ 297 h 318" name="T5"/>
                  <a:gd fmla="*/ 148 w 310" name="T6"/>
                  <a:gd fmla="*/ 293 h 318" name="T7"/>
                  <a:gd fmla="*/ 22 w 310" name="T8"/>
                  <a:gd fmla="*/ 152 h 318" name="T9"/>
                  <a:gd fmla="*/ 25 w 310" name="T10"/>
                  <a:gd fmla="*/ 101 h 318" name="T11"/>
                  <a:gd fmla="*/ 117 w 310" name="T12"/>
                  <a:gd fmla="*/ 0 h 31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18" w="310">
                    <a:moveTo>
                      <a:pt x="117" y="0"/>
                    </a:moveTo>
                    <a:cubicBezTo>
                      <a:pt x="310" y="218"/>
                      <a:pt x="310" y="218"/>
                      <a:pt x="310" y="218"/>
                    </a:cubicBezTo>
                    <a:cubicBezTo>
                      <a:pt x="199" y="297"/>
                      <a:pt x="199" y="297"/>
                      <a:pt x="199" y="297"/>
                    </a:cubicBezTo>
                    <a:cubicBezTo>
                      <a:pt x="178" y="311"/>
                      <a:pt x="169" y="318"/>
                      <a:pt x="148" y="293"/>
                    </a:cubicBezTo>
                    <a:cubicBezTo>
                      <a:pt x="22" y="152"/>
                      <a:pt x="22" y="152"/>
                      <a:pt x="22" y="152"/>
                    </a:cubicBezTo>
                    <a:cubicBezTo>
                      <a:pt x="0" y="127"/>
                      <a:pt x="8" y="119"/>
                      <a:pt x="25" y="101"/>
                    </a:cubicBez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9195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  <p:grpSp>
          <p:nvGrpSpPr>
            <p:cNvPr id="32" name="Group 31"/>
            <p:cNvGrpSpPr>
              <a:grpSpLocks noChangeAspect="1"/>
            </p:cNvGrpSpPr>
            <p:nvPr/>
          </p:nvGrpSpPr>
          <p:grpSpPr>
            <a:xfrm>
              <a:off x="1589614" y="1510078"/>
              <a:ext cx="5934823" cy="3730730"/>
              <a:chOff x="2847" y="1773"/>
              <a:chExt cx="5046" cy="3172"/>
            </a:xfrm>
          </p:grpSpPr>
          <p:sp>
            <p:nvSpPr>
              <p:cNvPr id="33" name="Freeform 32"/>
              <p:cNvSpPr/>
              <p:nvPr/>
            </p:nvSpPr>
            <p:spPr bwMode="auto">
              <a:xfrm>
                <a:off x="3192" y="3474"/>
                <a:ext cx="1999" cy="1366"/>
              </a:xfrm>
              <a:custGeom>
                <a:gdLst>
                  <a:gd fmla="*/ 812 w 845" name="T0"/>
                  <a:gd fmla="*/ 345 h 577" name="T1"/>
                  <a:gd fmla="*/ 5 w 845" name="T2"/>
                  <a:gd fmla="*/ 328 h 577" name="T3"/>
                  <a:gd fmla="*/ 49 w 845" name="T4"/>
                  <a:gd fmla="*/ 272 h 577" name="T5"/>
                  <a:gd fmla="*/ 703 w 845" name="T6"/>
                  <a:gd fmla="*/ 151 h 577" name="T7"/>
                  <a:gd fmla="*/ 812 w 845" name="T8"/>
                  <a:gd fmla="*/ 345 h 57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77" w="845">
                    <a:moveTo>
                      <a:pt x="812" y="345"/>
                    </a:moveTo>
                    <a:cubicBezTo>
                      <a:pt x="812" y="345"/>
                      <a:pt x="552" y="577"/>
                      <a:pt x="5" y="328"/>
                    </a:cubicBezTo>
                    <a:cubicBezTo>
                      <a:pt x="5" y="328"/>
                      <a:pt x="0" y="322"/>
                      <a:pt x="49" y="272"/>
                    </a:cubicBezTo>
                    <a:cubicBezTo>
                      <a:pt x="49" y="272"/>
                      <a:pt x="396" y="434"/>
                      <a:pt x="703" y="151"/>
                    </a:cubicBezTo>
                    <a:cubicBezTo>
                      <a:pt x="845" y="283"/>
                      <a:pt x="829" y="0"/>
                      <a:pt x="812" y="345"/>
                    </a:cubicBezTo>
                    <a:close/>
                  </a:path>
                </a:pathLst>
              </a:custGeom>
              <a:solidFill>
                <a:srgbClr val="FFA36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4" name="Freeform 33"/>
              <p:cNvSpPr/>
              <p:nvPr/>
            </p:nvSpPr>
            <p:spPr bwMode="auto">
              <a:xfrm>
                <a:off x="3569" y="3493"/>
                <a:ext cx="1289" cy="1452"/>
              </a:xfrm>
              <a:custGeom>
                <a:gdLst>
                  <a:gd fmla="*/ 478 w 545" name="T0"/>
                  <a:gd fmla="*/ 0 h 613" name="T1"/>
                  <a:gd fmla="*/ 389 w 545" name="T2"/>
                  <a:gd fmla="*/ 52 h 613" name="T3"/>
                  <a:gd fmla="*/ 70 w 545" name="T4"/>
                  <a:gd fmla="*/ 172 h 613" name="T5"/>
                  <a:gd fmla="*/ 0 w 545" name="T6"/>
                  <a:gd fmla="*/ 221 h 613" name="T7"/>
                  <a:gd fmla="*/ 545 w 545" name="T8"/>
                  <a:gd fmla="*/ 221 h 613" name="T9"/>
                  <a:gd fmla="*/ 478 w 545" name="T10"/>
                  <a:gd fmla="*/ 0 h 61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613" w="545">
                    <a:moveTo>
                      <a:pt x="478" y="0"/>
                    </a:moveTo>
                    <a:cubicBezTo>
                      <a:pt x="478" y="0"/>
                      <a:pt x="416" y="23"/>
                      <a:pt x="389" y="52"/>
                    </a:cubicBezTo>
                    <a:cubicBezTo>
                      <a:pt x="361" y="82"/>
                      <a:pt x="376" y="454"/>
                      <a:pt x="70" y="172"/>
                    </a:cubicBezTo>
                    <a:cubicBezTo>
                      <a:pt x="0" y="221"/>
                      <a:pt x="0" y="221"/>
                      <a:pt x="0" y="221"/>
                    </a:cubicBezTo>
                    <a:cubicBezTo>
                      <a:pt x="0" y="221"/>
                      <a:pt x="394" y="613"/>
                      <a:pt x="545" y="221"/>
                    </a:cubicBezTo>
                    <a:lnTo>
                      <a:pt x="478" y="0"/>
                    </a:ln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5" name="Freeform 34"/>
              <p:cNvSpPr/>
              <p:nvPr/>
            </p:nvSpPr>
            <p:spPr bwMode="auto">
              <a:xfrm>
                <a:off x="4243" y="3313"/>
                <a:ext cx="1530" cy="1191"/>
              </a:xfrm>
              <a:custGeom>
                <a:gdLst>
                  <a:gd fmla="*/ 595 w 647" name="T0"/>
                  <a:gd fmla="*/ 235 h 503" name="T1"/>
                  <a:gd fmla="*/ 148 w 647" name="T2"/>
                  <a:gd fmla="*/ 503 h 503" name="T3"/>
                  <a:gd fmla="*/ 260 w 647" name="T4"/>
                  <a:gd fmla="*/ 392 h 503" name="T5"/>
                  <a:gd fmla="*/ 82 w 647" name="T6"/>
                  <a:gd fmla="*/ 318 h 503" name="T7"/>
                  <a:gd fmla="*/ 7 w 647" name="T8"/>
                  <a:gd fmla="*/ 76 h 503" name="T9"/>
                  <a:gd fmla="*/ 485 w 647" name="T10"/>
                  <a:gd fmla="*/ 29 h 503" name="T11"/>
                  <a:gd fmla="*/ 595 w 647" name="T12"/>
                  <a:gd fmla="*/ 235 h 50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02" w="647">
                    <a:moveTo>
                      <a:pt x="595" y="235"/>
                    </a:moveTo>
                    <a:cubicBezTo>
                      <a:pt x="595" y="235"/>
                      <a:pt x="415" y="475"/>
                      <a:pt x="148" y="503"/>
                    </a:cubicBezTo>
                    <a:cubicBezTo>
                      <a:pt x="148" y="503"/>
                      <a:pt x="282" y="465"/>
                      <a:pt x="260" y="392"/>
                    </a:cubicBezTo>
                    <a:cubicBezTo>
                      <a:pt x="243" y="336"/>
                      <a:pt x="164" y="340"/>
                      <a:pt x="82" y="318"/>
                    </a:cubicBezTo>
                    <a:cubicBezTo>
                      <a:pt x="0" y="296"/>
                      <a:pt x="7" y="76"/>
                      <a:pt x="7" y="76"/>
                    </a:cubicBezTo>
                    <a:cubicBezTo>
                      <a:pt x="7" y="76"/>
                      <a:pt x="328" y="0"/>
                      <a:pt x="485" y="29"/>
                    </a:cubicBezTo>
                    <a:cubicBezTo>
                      <a:pt x="485" y="29"/>
                      <a:pt x="647" y="137"/>
                      <a:pt x="595" y="235"/>
                    </a:cubicBezTo>
                    <a:close/>
                  </a:path>
                </a:pathLst>
              </a:custGeom>
              <a:solidFill>
                <a:srgbClr val="0051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6" name="Freeform 35"/>
              <p:cNvSpPr/>
              <p:nvPr/>
            </p:nvSpPr>
            <p:spPr bwMode="auto">
              <a:xfrm>
                <a:off x="4713" y="2815"/>
                <a:ext cx="289" cy="322"/>
              </a:xfrm>
              <a:custGeom>
                <a:gdLst>
                  <a:gd fmla="*/ 86 w 122" name="T0"/>
                  <a:gd fmla="*/ 0 h 136" name="T1"/>
                  <a:gd fmla="*/ 1 w 122" name="T2"/>
                  <a:gd fmla="*/ 69 h 136" name="T3"/>
                  <a:gd fmla="*/ 23 w 122" name="T4"/>
                  <a:gd fmla="*/ 117 h 136" name="T5"/>
                  <a:gd fmla="*/ 67 w 122" name="T6"/>
                  <a:gd fmla="*/ 131 h 136" name="T7"/>
                  <a:gd fmla="*/ 95 w 122" name="T8"/>
                  <a:gd fmla="*/ 99 h 136" name="T9"/>
                  <a:gd fmla="*/ 121 w 122" name="T10"/>
                  <a:gd fmla="*/ 36 h 136" name="T11"/>
                  <a:gd fmla="*/ 86 w 122" name="T12"/>
                  <a:gd fmla="*/ 0 h 1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6" w="122">
                    <a:moveTo>
                      <a:pt x="86" y="0"/>
                    </a:moveTo>
                    <a:cubicBezTo>
                      <a:pt x="86" y="0"/>
                      <a:pt x="9" y="13"/>
                      <a:pt x="1" y="69"/>
                    </a:cubicBezTo>
                    <a:cubicBezTo>
                      <a:pt x="0" y="79"/>
                      <a:pt x="22" y="100"/>
                      <a:pt x="23" y="117"/>
                    </a:cubicBezTo>
                    <a:cubicBezTo>
                      <a:pt x="25" y="132"/>
                      <a:pt x="55" y="136"/>
                      <a:pt x="67" y="131"/>
                    </a:cubicBezTo>
                    <a:cubicBezTo>
                      <a:pt x="85" y="123"/>
                      <a:pt x="92" y="107"/>
                      <a:pt x="95" y="99"/>
                    </a:cubicBezTo>
                    <a:cubicBezTo>
                      <a:pt x="114" y="88"/>
                      <a:pt x="110" y="61"/>
                      <a:pt x="121" y="36"/>
                    </a:cubicBezTo>
                    <a:cubicBezTo>
                      <a:pt x="122" y="28"/>
                      <a:pt x="86" y="0"/>
                      <a:pt x="86" y="0"/>
                    </a:cubicBez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7" name="Freeform 36"/>
              <p:cNvSpPr/>
              <p:nvPr/>
            </p:nvSpPr>
            <p:spPr bwMode="auto">
              <a:xfrm>
                <a:off x="4905" y="2979"/>
                <a:ext cx="43" cy="83"/>
              </a:xfrm>
              <a:custGeom>
                <a:gdLst>
                  <a:gd fmla="*/ 17 w 18" name="T0"/>
                  <a:gd fmla="*/ 0 h 35" name="T1"/>
                  <a:gd fmla="*/ 17 w 18" name="T2"/>
                  <a:gd fmla="*/ 0 h 35" name="T3"/>
                  <a:gd fmla="*/ 2 w 18" name="T4"/>
                  <a:gd fmla="*/ 16 h 35" name="T5"/>
                  <a:gd fmla="*/ 9 w 18" name="T6"/>
                  <a:gd fmla="*/ 33 h 35" name="T7"/>
                  <a:gd fmla="*/ 15 w 18" name="T8"/>
                  <a:gd fmla="*/ 30 h 35" name="T9"/>
                  <a:gd fmla="*/ 6 w 18" name="T10"/>
                  <a:gd fmla="*/ 16 h 35" name="T11"/>
                  <a:gd fmla="*/ 17 w 18" name="T12"/>
                  <a:gd fmla="*/ 0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18">
                    <a:moveTo>
                      <a:pt x="17" y="0"/>
                    </a:moveTo>
                    <a:cubicBezTo>
                      <a:pt x="18" y="0"/>
                      <a:pt x="17" y="0"/>
                      <a:pt x="17" y="0"/>
                    </a:cubicBezTo>
                    <a:cubicBezTo>
                      <a:pt x="10" y="4"/>
                      <a:pt x="5" y="8"/>
                      <a:pt x="2" y="16"/>
                    </a:cubicBezTo>
                    <a:cubicBezTo>
                      <a:pt x="0" y="22"/>
                      <a:pt x="4" y="28"/>
                      <a:pt x="9" y="33"/>
                    </a:cubicBezTo>
                    <a:cubicBezTo>
                      <a:pt x="11" y="35"/>
                      <a:pt x="17" y="33"/>
                      <a:pt x="15" y="30"/>
                    </a:cubicBezTo>
                    <a:cubicBezTo>
                      <a:pt x="10" y="26"/>
                      <a:pt x="6" y="22"/>
                      <a:pt x="6" y="16"/>
                    </a:cubicBezTo>
                    <a:cubicBezTo>
                      <a:pt x="5" y="10"/>
                      <a:pt x="13" y="4"/>
                      <a:pt x="17" y="0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8" name="Freeform 37"/>
              <p:cNvSpPr/>
              <p:nvPr/>
            </p:nvSpPr>
            <p:spPr bwMode="auto">
              <a:xfrm>
                <a:off x="7597" y="2010"/>
                <a:ext cx="296" cy="296"/>
              </a:xfrm>
              <a:custGeom>
                <a:gdLst>
                  <a:gd fmla="*/ 0 w 125" name="T0"/>
                  <a:gd fmla="*/ 22 h 125" name="T1"/>
                  <a:gd fmla="*/ 33 w 125" name="T2"/>
                  <a:gd fmla="*/ 0 h 125" name="T3"/>
                  <a:gd fmla="*/ 103 w 125" name="T4"/>
                  <a:gd fmla="*/ 33 h 125" name="T5"/>
                  <a:gd fmla="*/ 53 w 125" name="T6"/>
                  <a:gd fmla="*/ 121 h 125" name="T7"/>
                  <a:gd fmla="*/ 8 w 125" name="T8"/>
                  <a:gd fmla="*/ 114 h 125" name="T9"/>
                  <a:gd fmla="*/ 0 w 125" name="T10"/>
                  <a:gd fmla="*/ 22 h 12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25" w="125">
                    <a:moveTo>
                      <a:pt x="0" y="22"/>
                    </a:moveTo>
                    <a:cubicBezTo>
                      <a:pt x="0" y="22"/>
                      <a:pt x="22" y="0"/>
                      <a:pt x="33" y="0"/>
                    </a:cubicBezTo>
                    <a:cubicBezTo>
                      <a:pt x="44" y="0"/>
                      <a:pt x="81" y="9"/>
                      <a:pt x="103" y="33"/>
                    </a:cubicBezTo>
                    <a:cubicBezTo>
                      <a:pt x="125" y="57"/>
                      <a:pt x="53" y="121"/>
                      <a:pt x="53" y="121"/>
                    </a:cubicBezTo>
                    <a:cubicBezTo>
                      <a:pt x="53" y="121"/>
                      <a:pt x="17" y="125"/>
                      <a:pt x="8" y="114"/>
                    </a:cubicBezTo>
                    <a:cubicBezTo>
                      <a:pt x="0" y="103"/>
                      <a:pt x="0" y="22"/>
                      <a:pt x="0" y="22"/>
                    </a:cubicBez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9" name="Freeform 38"/>
              <p:cNvSpPr/>
              <p:nvPr/>
            </p:nvSpPr>
            <p:spPr bwMode="auto">
              <a:xfrm>
                <a:off x="7597" y="2046"/>
                <a:ext cx="185" cy="251"/>
              </a:xfrm>
              <a:custGeom>
                <a:gdLst>
                  <a:gd fmla="*/ 75 w 78" name="T0"/>
                  <a:gd fmla="*/ 16 h 106" name="T1"/>
                  <a:gd fmla="*/ 59 w 78" name="T2"/>
                  <a:gd fmla="*/ 27 h 106" name="T3"/>
                  <a:gd fmla="*/ 41 w 78" name="T4"/>
                  <a:gd fmla="*/ 17 h 106" name="T5"/>
                  <a:gd fmla="*/ 43 w 78" name="T6"/>
                  <a:gd fmla="*/ 15 h 106" name="T7"/>
                  <a:gd fmla="*/ 49 w 78" name="T8"/>
                  <a:gd fmla="*/ 10 h 106" name="T9"/>
                  <a:gd fmla="*/ 47 w 78" name="T10"/>
                  <a:gd fmla="*/ 8 h 106" name="T11"/>
                  <a:gd fmla="*/ 38 w 78" name="T12"/>
                  <a:gd fmla="*/ 13 h 106" name="T13"/>
                  <a:gd fmla="*/ 36 w 78" name="T14"/>
                  <a:gd fmla="*/ 16 h 106" name="T15"/>
                  <a:gd fmla="*/ 14 w 78" name="T16"/>
                  <a:gd fmla="*/ 10 h 106" name="T17"/>
                  <a:gd fmla="*/ 16 w 78" name="T18"/>
                  <a:gd fmla="*/ 7 h 106" name="T19"/>
                  <a:gd fmla="*/ 21 w 78" name="T20"/>
                  <a:gd fmla="*/ 4 h 106" name="T21"/>
                  <a:gd fmla="*/ 24 w 78" name="T22"/>
                  <a:gd fmla="*/ 2 h 106" name="T23"/>
                  <a:gd fmla="*/ 24 w 78" name="T24"/>
                  <a:gd fmla="*/ 1 h 106" name="T25"/>
                  <a:gd fmla="*/ 13 w 78" name="T26"/>
                  <a:gd fmla="*/ 4 h 106" name="T27"/>
                  <a:gd fmla="*/ 9 w 78" name="T28"/>
                  <a:gd fmla="*/ 8 h 106" name="T29"/>
                  <a:gd fmla="*/ 0 w 78" name="T30"/>
                  <a:gd fmla="*/ 7 h 106" name="T31"/>
                  <a:gd fmla="*/ 0 w 78" name="T32"/>
                  <a:gd fmla="*/ 88 h 106" name="T33"/>
                  <a:gd fmla="*/ 23 w 78" name="T34"/>
                  <a:gd fmla="*/ 106 h 106" name="T35"/>
                  <a:gd fmla="*/ 29 w 78" name="T36"/>
                  <a:gd fmla="*/ 43 h 106" name="T37"/>
                  <a:gd fmla="*/ 66 w 78" name="T38"/>
                  <a:gd fmla="*/ 43 h 106" name="T39"/>
                  <a:gd fmla="*/ 62 w 78" name="T40"/>
                  <a:gd fmla="*/ 29 h 106" name="T41"/>
                  <a:gd fmla="*/ 67 w 78" name="T42"/>
                  <a:gd fmla="*/ 23 h 106" name="T43"/>
                  <a:gd fmla="*/ 76 w 78" name="T44"/>
                  <a:gd fmla="*/ 17 h 106" name="T45"/>
                  <a:gd fmla="*/ 75 w 78" name="T46"/>
                  <a:gd fmla="*/ 16 h 106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105" w="78">
                    <a:moveTo>
                      <a:pt x="75" y="16"/>
                    </a:moveTo>
                    <a:cubicBezTo>
                      <a:pt x="69" y="16"/>
                      <a:pt x="62" y="21"/>
                      <a:pt x="59" y="27"/>
                    </a:cubicBezTo>
                    <a:cubicBezTo>
                      <a:pt x="55" y="23"/>
                      <a:pt x="48" y="20"/>
                      <a:pt x="41" y="17"/>
                    </a:cubicBezTo>
                    <a:cubicBezTo>
                      <a:pt x="42" y="17"/>
                      <a:pt x="42" y="16"/>
                      <a:pt x="43" y="15"/>
                    </a:cubicBezTo>
                    <a:cubicBezTo>
                      <a:pt x="45" y="13"/>
                      <a:pt x="48" y="12"/>
                      <a:pt x="49" y="10"/>
                    </a:cubicBezTo>
                    <a:cubicBezTo>
                      <a:pt x="50" y="8"/>
                      <a:pt x="49" y="8"/>
                      <a:pt x="47" y="8"/>
                    </a:cubicBezTo>
                    <a:cubicBezTo>
                      <a:pt x="44" y="8"/>
                      <a:pt x="40" y="10"/>
                      <a:pt x="38" y="13"/>
                    </a:cubicBezTo>
                    <a:cubicBezTo>
                      <a:pt x="37" y="14"/>
                      <a:pt x="36" y="15"/>
                      <a:pt x="36" y="16"/>
                    </a:cubicBezTo>
                    <a:cubicBezTo>
                      <a:pt x="28" y="13"/>
                      <a:pt x="20" y="11"/>
                      <a:pt x="14" y="10"/>
                    </a:cubicBezTo>
                    <a:cubicBezTo>
                      <a:pt x="15" y="9"/>
                      <a:pt x="16" y="8"/>
                      <a:pt x="16" y="7"/>
                    </a:cubicBezTo>
                    <a:cubicBezTo>
                      <a:pt x="18" y="6"/>
                      <a:pt x="19" y="5"/>
                      <a:pt x="21" y="4"/>
                    </a:cubicBezTo>
                    <a:cubicBezTo>
                      <a:pt x="22" y="4"/>
                      <a:pt x="24" y="3"/>
                      <a:pt x="24" y="2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20" y="0"/>
                      <a:pt x="16" y="2"/>
                      <a:pt x="13" y="4"/>
                    </a:cubicBezTo>
                    <a:cubicBezTo>
                      <a:pt x="12" y="5"/>
                      <a:pt x="10" y="7"/>
                      <a:pt x="9" y="8"/>
                    </a:cubicBezTo>
                    <a:cubicBezTo>
                      <a:pt x="3" y="7"/>
                      <a:pt x="0" y="7"/>
                      <a:pt x="0" y="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9" y="106"/>
                      <a:pt x="23" y="106"/>
                    </a:cubicBezTo>
                    <a:cubicBezTo>
                      <a:pt x="38" y="105"/>
                      <a:pt x="29" y="43"/>
                      <a:pt x="29" y="43"/>
                    </a:cubicBezTo>
                    <a:cubicBezTo>
                      <a:pt x="29" y="43"/>
                      <a:pt x="55" y="67"/>
                      <a:pt x="66" y="43"/>
                    </a:cubicBezTo>
                    <a:cubicBezTo>
                      <a:pt x="68" y="38"/>
                      <a:pt x="66" y="33"/>
                      <a:pt x="62" y="29"/>
                    </a:cubicBezTo>
                    <a:cubicBezTo>
                      <a:pt x="64" y="27"/>
                      <a:pt x="65" y="25"/>
                      <a:pt x="67" y="23"/>
                    </a:cubicBezTo>
                    <a:cubicBezTo>
                      <a:pt x="70" y="20"/>
                      <a:pt x="73" y="20"/>
                      <a:pt x="76" y="17"/>
                    </a:cubicBezTo>
                    <a:cubicBezTo>
                      <a:pt x="78" y="16"/>
                      <a:pt x="76" y="16"/>
                      <a:pt x="75" y="16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0" name="Freeform 39"/>
              <p:cNvSpPr/>
              <p:nvPr/>
            </p:nvSpPr>
            <p:spPr bwMode="auto">
              <a:xfrm>
                <a:off x="6521" y="2228"/>
                <a:ext cx="1201" cy="966"/>
              </a:xfrm>
              <a:custGeom>
                <a:gdLst>
                  <a:gd fmla="*/ 25 w 508" name="T0"/>
                  <a:gd fmla="*/ 368 h 408" name="T1"/>
                  <a:gd fmla="*/ 508 w 508" name="T2"/>
                  <a:gd fmla="*/ 29 h 408" name="T3"/>
                  <a:gd fmla="*/ 451 w 508" name="T4"/>
                  <a:gd fmla="*/ 0 h 408" name="T5"/>
                  <a:gd fmla="*/ 71 w 508" name="T6"/>
                  <a:gd fmla="*/ 202 h 408" name="T7"/>
                  <a:gd fmla="*/ 25 w 508" name="T8"/>
                  <a:gd fmla="*/ 368 h 40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08" w="508">
                    <a:moveTo>
                      <a:pt x="25" y="368"/>
                    </a:moveTo>
                    <a:cubicBezTo>
                      <a:pt x="25" y="368"/>
                      <a:pt x="333" y="408"/>
                      <a:pt x="508" y="29"/>
                    </a:cubicBezTo>
                    <a:cubicBezTo>
                      <a:pt x="451" y="0"/>
                      <a:pt x="451" y="0"/>
                      <a:pt x="451" y="0"/>
                    </a:cubicBezTo>
                    <a:cubicBezTo>
                      <a:pt x="451" y="0"/>
                      <a:pt x="285" y="267"/>
                      <a:pt x="71" y="202"/>
                    </a:cubicBezTo>
                    <a:cubicBezTo>
                      <a:pt x="71" y="202"/>
                      <a:pt x="0" y="237"/>
                      <a:pt x="25" y="368"/>
                    </a:cubicBez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1" name="Freeform 40"/>
              <p:cNvSpPr/>
              <p:nvPr/>
            </p:nvSpPr>
            <p:spPr bwMode="auto">
              <a:xfrm>
                <a:off x="4896" y="2133"/>
                <a:ext cx="1355" cy="796"/>
              </a:xfrm>
              <a:custGeom>
                <a:gdLst>
                  <a:gd fmla="*/ 573 w 573" name="T0"/>
                  <a:gd fmla="*/ 150 h 336" name="T1"/>
                  <a:gd fmla="*/ 0 w 573" name="T2"/>
                  <a:gd fmla="*/ 288 h 336" name="T3"/>
                  <a:gd fmla="*/ 42 w 573" name="T4"/>
                  <a:gd fmla="*/ 336 h 336" name="T5"/>
                  <a:gd fmla="*/ 469 w 573" name="T6"/>
                  <a:gd fmla="*/ 287 h 336" name="T7"/>
                  <a:gd fmla="*/ 573 w 573" name="T8"/>
                  <a:gd fmla="*/ 150 h 3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6" w="573">
                    <a:moveTo>
                      <a:pt x="573" y="150"/>
                    </a:moveTo>
                    <a:cubicBezTo>
                      <a:pt x="573" y="150"/>
                      <a:pt x="302" y="0"/>
                      <a:pt x="0" y="288"/>
                    </a:cubicBezTo>
                    <a:cubicBezTo>
                      <a:pt x="42" y="336"/>
                      <a:pt x="42" y="336"/>
                      <a:pt x="42" y="336"/>
                    </a:cubicBezTo>
                    <a:cubicBezTo>
                      <a:pt x="42" y="336"/>
                      <a:pt x="294" y="149"/>
                      <a:pt x="469" y="287"/>
                    </a:cubicBezTo>
                    <a:cubicBezTo>
                      <a:pt x="469" y="287"/>
                      <a:pt x="549" y="281"/>
                      <a:pt x="573" y="150"/>
                    </a:cubicBez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2" name="Freeform 41"/>
              <p:cNvSpPr/>
              <p:nvPr/>
            </p:nvSpPr>
            <p:spPr bwMode="auto">
              <a:xfrm>
                <a:off x="5336" y="2479"/>
                <a:ext cx="1320" cy="1459"/>
              </a:xfrm>
              <a:custGeom>
                <a:gdLst>
                  <a:gd fmla="*/ 558 w 558" name="T0"/>
                  <a:gd fmla="*/ 191 h 616" name="T1"/>
                  <a:gd fmla="*/ 558 w 558" name="T2"/>
                  <a:gd fmla="*/ 242 h 616" name="T3"/>
                  <a:gd fmla="*/ 473 w 558" name="T4"/>
                  <a:gd fmla="*/ 389 h 616" name="T5"/>
                  <a:gd fmla="*/ 194 w 558" name="T6"/>
                  <a:gd fmla="*/ 538 h 616" name="T7"/>
                  <a:gd fmla="*/ 131 w 558" name="T8"/>
                  <a:gd fmla="*/ 598 h 616" name="T9"/>
                  <a:gd fmla="*/ 0 w 558" name="T10"/>
                  <a:gd fmla="*/ 375 h 616" name="T11"/>
                  <a:gd fmla="*/ 124 w 558" name="T12"/>
                  <a:gd fmla="*/ 299 h 616" name="T13"/>
                  <a:gd fmla="*/ 350 w 558" name="T14"/>
                  <a:gd fmla="*/ 23 h 616" name="T15"/>
                  <a:gd fmla="*/ 408 w 558" name="T16"/>
                  <a:gd fmla="*/ 0 h 616" name="T17"/>
                  <a:gd fmla="*/ 486 w 558" name="T18"/>
                  <a:gd fmla="*/ 58 h 616" name="T19"/>
                  <a:gd fmla="*/ 558 w 558" name="T20"/>
                  <a:gd fmla="*/ 191 h 61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616" w="558">
                    <a:moveTo>
                      <a:pt x="558" y="191"/>
                    </a:moveTo>
                    <a:cubicBezTo>
                      <a:pt x="558" y="242"/>
                      <a:pt x="558" y="242"/>
                      <a:pt x="558" y="242"/>
                    </a:cubicBezTo>
                    <a:cubicBezTo>
                      <a:pt x="558" y="242"/>
                      <a:pt x="485" y="334"/>
                      <a:pt x="473" y="389"/>
                    </a:cubicBezTo>
                    <a:cubicBezTo>
                      <a:pt x="473" y="389"/>
                      <a:pt x="280" y="456"/>
                      <a:pt x="194" y="538"/>
                    </a:cubicBezTo>
                    <a:cubicBezTo>
                      <a:pt x="113" y="616"/>
                      <a:pt x="131" y="598"/>
                      <a:pt x="131" y="598"/>
                    </a:cubicBezTo>
                    <a:cubicBezTo>
                      <a:pt x="131" y="598"/>
                      <a:pt x="23" y="469"/>
                      <a:pt x="0" y="375"/>
                    </a:cubicBezTo>
                    <a:cubicBezTo>
                      <a:pt x="0" y="375"/>
                      <a:pt x="80" y="358"/>
                      <a:pt x="124" y="299"/>
                    </a:cubicBezTo>
                    <a:cubicBezTo>
                      <a:pt x="168" y="240"/>
                      <a:pt x="286" y="60"/>
                      <a:pt x="350" y="23"/>
                    </a:cubicBezTo>
                    <a:cubicBezTo>
                      <a:pt x="408" y="0"/>
                      <a:pt x="408" y="0"/>
                      <a:pt x="408" y="0"/>
                    </a:cubicBezTo>
                    <a:cubicBezTo>
                      <a:pt x="486" y="58"/>
                      <a:pt x="486" y="58"/>
                      <a:pt x="486" y="58"/>
                    </a:cubicBezTo>
                    <a:lnTo>
                      <a:pt x="558" y="191"/>
                    </a:ln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3" name="Freeform 42"/>
              <p:cNvSpPr/>
              <p:nvPr/>
            </p:nvSpPr>
            <p:spPr bwMode="auto">
              <a:xfrm>
                <a:off x="5390" y="2605"/>
                <a:ext cx="1223" cy="1245"/>
              </a:xfrm>
              <a:custGeom>
                <a:gdLst>
                  <a:gd fmla="*/ 499 w 517" name="T0"/>
                  <a:gd fmla="*/ 0 h 526" name="T1"/>
                  <a:gd fmla="*/ 349 w 517" name="T2"/>
                  <a:gd fmla="*/ 3 h 526" name="T3"/>
                  <a:gd fmla="*/ 301 w 517" name="T4"/>
                  <a:gd fmla="*/ 138 h 526" name="T5"/>
                  <a:gd fmla="*/ 200 w 517" name="T6"/>
                  <a:gd fmla="*/ 152 h 526" name="T7"/>
                  <a:gd fmla="*/ 0 w 517" name="T8"/>
                  <a:gd fmla="*/ 385 h 526" name="T9"/>
                  <a:gd fmla="*/ 93 w 517" name="T10"/>
                  <a:gd fmla="*/ 526 h 526" name="T11"/>
                  <a:gd fmla="*/ 362 w 517" name="T12"/>
                  <a:gd fmla="*/ 357 h 526" name="T13"/>
                  <a:gd fmla="*/ 379 w 517" name="T14"/>
                  <a:gd fmla="*/ 311 h 526" name="T15"/>
                  <a:gd fmla="*/ 479 w 517" name="T16"/>
                  <a:gd fmla="*/ 270 h 526" name="T17"/>
                  <a:gd fmla="*/ 517 w 517" name="T18"/>
                  <a:gd fmla="*/ 157 h 526" name="T19"/>
                  <a:gd fmla="*/ 499 w 517" name="T20"/>
                  <a:gd fmla="*/ 0 h 52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26" w="517">
                    <a:moveTo>
                      <a:pt x="499" y="0"/>
                    </a:moveTo>
                    <a:cubicBezTo>
                      <a:pt x="349" y="3"/>
                      <a:pt x="349" y="3"/>
                      <a:pt x="349" y="3"/>
                    </a:cubicBezTo>
                    <a:cubicBezTo>
                      <a:pt x="301" y="138"/>
                      <a:pt x="301" y="138"/>
                      <a:pt x="301" y="138"/>
                    </a:cubicBezTo>
                    <a:cubicBezTo>
                      <a:pt x="200" y="152"/>
                      <a:pt x="200" y="152"/>
                      <a:pt x="200" y="152"/>
                    </a:cubicBezTo>
                    <a:cubicBezTo>
                      <a:pt x="200" y="152"/>
                      <a:pt x="199" y="282"/>
                      <a:pt x="0" y="385"/>
                    </a:cubicBezTo>
                    <a:cubicBezTo>
                      <a:pt x="0" y="385"/>
                      <a:pt x="60" y="489"/>
                      <a:pt x="93" y="526"/>
                    </a:cubicBezTo>
                    <a:cubicBezTo>
                      <a:pt x="362" y="357"/>
                      <a:pt x="362" y="357"/>
                      <a:pt x="362" y="357"/>
                    </a:cubicBezTo>
                    <a:cubicBezTo>
                      <a:pt x="379" y="311"/>
                      <a:pt x="379" y="311"/>
                      <a:pt x="379" y="311"/>
                    </a:cubicBezTo>
                    <a:cubicBezTo>
                      <a:pt x="479" y="270"/>
                      <a:pt x="479" y="270"/>
                      <a:pt x="479" y="270"/>
                    </a:cubicBezTo>
                    <a:cubicBezTo>
                      <a:pt x="517" y="157"/>
                      <a:pt x="517" y="157"/>
                      <a:pt x="517" y="157"/>
                    </a:cubicBezTo>
                    <a:cubicBezTo>
                      <a:pt x="517" y="157"/>
                      <a:pt x="509" y="31"/>
                      <a:pt x="499" y="0"/>
                    </a:cubicBezTo>
                    <a:close/>
                  </a:path>
                </a:pathLst>
              </a:custGeom>
              <a:solidFill>
                <a:srgbClr val="0051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4" name="Freeform 43"/>
              <p:cNvSpPr/>
              <p:nvPr/>
            </p:nvSpPr>
            <p:spPr bwMode="auto">
              <a:xfrm>
                <a:off x="6284" y="1811"/>
                <a:ext cx="849" cy="1367"/>
              </a:xfrm>
              <a:custGeom>
                <a:gdLst>
                  <a:gd fmla="*/ 355 w 359" name="T0"/>
                  <a:gd fmla="*/ 181 h 577" name="T1"/>
                  <a:gd fmla="*/ 150 w 359" name="T2"/>
                  <a:gd fmla="*/ 88 h 577" name="T3"/>
                  <a:gd fmla="*/ 104 w 359" name="T4"/>
                  <a:gd fmla="*/ 224 h 577" name="T5"/>
                  <a:gd fmla="*/ 124 w 359" name="T6"/>
                  <a:gd fmla="*/ 289 h 577" name="T7"/>
                  <a:gd fmla="*/ 115 w 359" name="T8"/>
                  <a:gd fmla="*/ 335 h 577" name="T9"/>
                  <a:gd fmla="*/ 0 w 359" name="T10"/>
                  <a:gd fmla="*/ 572 h 577" name="T11"/>
                  <a:gd fmla="*/ 155 w 359" name="T12"/>
                  <a:gd fmla="*/ 453 h 577" name="T13"/>
                  <a:gd fmla="*/ 220 w 359" name="T14"/>
                  <a:gd fmla="*/ 390 h 577" name="T15"/>
                  <a:gd fmla="*/ 311 w 359" name="T16"/>
                  <a:gd fmla="*/ 382 h 577" name="T17"/>
                  <a:gd fmla="*/ 355 w 359" name="T18"/>
                  <a:gd fmla="*/ 181 h 57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77" w="359">
                    <a:moveTo>
                      <a:pt x="355" y="181"/>
                    </a:moveTo>
                    <a:cubicBezTo>
                      <a:pt x="333" y="0"/>
                      <a:pt x="182" y="68"/>
                      <a:pt x="150" y="88"/>
                    </a:cubicBezTo>
                    <a:cubicBezTo>
                      <a:pt x="118" y="108"/>
                      <a:pt x="104" y="224"/>
                      <a:pt x="104" y="224"/>
                    </a:cubicBezTo>
                    <a:cubicBezTo>
                      <a:pt x="124" y="289"/>
                      <a:pt x="124" y="289"/>
                      <a:pt x="124" y="289"/>
                    </a:cubicBezTo>
                    <a:cubicBezTo>
                      <a:pt x="115" y="335"/>
                      <a:pt x="115" y="335"/>
                      <a:pt x="115" y="335"/>
                    </a:cubicBezTo>
                    <a:cubicBezTo>
                      <a:pt x="0" y="572"/>
                      <a:pt x="0" y="572"/>
                      <a:pt x="0" y="572"/>
                    </a:cubicBezTo>
                    <a:cubicBezTo>
                      <a:pt x="17" y="577"/>
                      <a:pt x="86" y="508"/>
                      <a:pt x="155" y="453"/>
                    </a:cubicBezTo>
                    <a:cubicBezTo>
                      <a:pt x="175" y="429"/>
                      <a:pt x="212" y="386"/>
                      <a:pt x="220" y="390"/>
                    </a:cubicBezTo>
                    <a:cubicBezTo>
                      <a:pt x="232" y="395"/>
                      <a:pt x="302" y="410"/>
                      <a:pt x="311" y="382"/>
                    </a:cubicBezTo>
                    <a:cubicBezTo>
                      <a:pt x="322" y="345"/>
                      <a:pt x="359" y="213"/>
                      <a:pt x="355" y="181"/>
                    </a:cubicBezTo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5" name="Freeform 44"/>
              <p:cNvSpPr/>
              <p:nvPr/>
            </p:nvSpPr>
            <p:spPr bwMode="auto">
              <a:xfrm>
                <a:off x="6244" y="2505"/>
                <a:ext cx="766" cy="727"/>
              </a:xfrm>
              <a:custGeom>
                <a:gdLst>
                  <a:gd fmla="*/ 318 w 324" name="T0"/>
                  <a:gd fmla="*/ 91 h 307" name="T1"/>
                  <a:gd fmla="*/ 196 w 324" name="T2"/>
                  <a:gd fmla="*/ 35 h 307" name="T3"/>
                  <a:gd fmla="*/ 156 w 324" name="T4"/>
                  <a:gd fmla="*/ 17 h 307" name="T5"/>
                  <a:gd fmla="*/ 3 w 324" name="T6"/>
                  <a:gd fmla="*/ 284 h 307" name="T7"/>
                  <a:gd fmla="*/ 116 w 324" name="T8"/>
                  <a:gd fmla="*/ 209 h 307" name="T9"/>
                  <a:gd fmla="*/ 239 w 324" name="T10"/>
                  <a:gd fmla="*/ 97 h 307" name="T11"/>
                  <a:gd fmla="*/ 324 w 324" name="T12"/>
                  <a:gd fmla="*/ 97 h 307" name="T13"/>
                  <a:gd fmla="*/ 318 w 324" name="T14"/>
                  <a:gd fmla="*/ 91 h 30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07" w="324">
                    <a:moveTo>
                      <a:pt x="318" y="91"/>
                    </a:moveTo>
                    <a:cubicBezTo>
                      <a:pt x="318" y="91"/>
                      <a:pt x="226" y="57"/>
                      <a:pt x="196" y="35"/>
                    </a:cubicBezTo>
                    <a:cubicBezTo>
                      <a:pt x="166" y="14"/>
                      <a:pt x="155" y="0"/>
                      <a:pt x="156" y="17"/>
                    </a:cubicBezTo>
                    <a:cubicBezTo>
                      <a:pt x="157" y="28"/>
                      <a:pt x="133" y="127"/>
                      <a:pt x="3" y="284"/>
                    </a:cubicBezTo>
                    <a:cubicBezTo>
                      <a:pt x="0" y="307"/>
                      <a:pt x="93" y="217"/>
                      <a:pt x="116" y="209"/>
                    </a:cubicBezTo>
                    <a:cubicBezTo>
                      <a:pt x="160" y="178"/>
                      <a:pt x="231" y="94"/>
                      <a:pt x="239" y="97"/>
                    </a:cubicBezTo>
                    <a:cubicBezTo>
                      <a:pt x="249" y="102"/>
                      <a:pt x="306" y="114"/>
                      <a:pt x="324" y="97"/>
                    </a:cubicBezTo>
                    <a:cubicBezTo>
                      <a:pt x="323" y="94"/>
                      <a:pt x="321" y="92"/>
                      <a:pt x="318" y="91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6" name="Freeform 45"/>
              <p:cNvSpPr/>
              <p:nvPr/>
            </p:nvSpPr>
            <p:spPr bwMode="auto">
              <a:xfrm>
                <a:off x="6606" y="2181"/>
                <a:ext cx="50" cy="151"/>
              </a:xfrm>
              <a:custGeom>
                <a:gdLst>
                  <a:gd fmla="*/ 1 w 21" name="T0"/>
                  <a:gd fmla="*/ 2 h 64" name="T1"/>
                  <a:gd fmla="*/ 21 w 21" name="T2"/>
                  <a:gd fmla="*/ 32 h 64" name="T3"/>
                  <a:gd fmla="*/ 0 w 21" name="T4"/>
                  <a:gd fmla="*/ 64 h 64" name="T5"/>
                  <a:gd fmla="*/ 1 w 21" name="T6"/>
                  <a:gd fmla="*/ 2 h 6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4" w="21">
                    <a:moveTo>
                      <a:pt x="1" y="2"/>
                    </a:moveTo>
                    <a:cubicBezTo>
                      <a:pt x="1" y="2"/>
                      <a:pt x="21" y="0"/>
                      <a:pt x="21" y="32"/>
                    </a:cubicBezTo>
                    <a:cubicBezTo>
                      <a:pt x="21" y="63"/>
                      <a:pt x="0" y="64"/>
                      <a:pt x="0" y="64"/>
                    </a:cubicBezTo>
                    <a:cubicBezTo>
                      <a:pt x="0" y="64"/>
                      <a:pt x="20" y="25"/>
                      <a:pt x="1" y="2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7" name="Freeform 46"/>
              <p:cNvSpPr/>
              <p:nvPr/>
            </p:nvSpPr>
            <p:spPr bwMode="auto">
              <a:xfrm>
                <a:off x="6932" y="2304"/>
                <a:ext cx="45" cy="61"/>
              </a:xfrm>
              <a:custGeom>
                <a:gdLst>
                  <a:gd fmla="*/ 2 w 19" name="T0"/>
                  <a:gd fmla="*/ 11 h 26" name="T1"/>
                  <a:gd fmla="*/ 6 w 19" name="T2"/>
                  <a:gd fmla="*/ 25 h 26" name="T3"/>
                  <a:gd fmla="*/ 17 w 19" name="T4"/>
                  <a:gd fmla="*/ 15 h 26" name="T5"/>
                  <a:gd fmla="*/ 13 w 19" name="T6"/>
                  <a:gd fmla="*/ 2 h 26" name="T7"/>
                  <a:gd fmla="*/ 2 w 19" name="T8"/>
                  <a:gd fmla="*/ 11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19">
                    <a:moveTo>
                      <a:pt x="2" y="11"/>
                    </a:moveTo>
                    <a:cubicBezTo>
                      <a:pt x="0" y="18"/>
                      <a:pt x="2" y="24"/>
                      <a:pt x="6" y="25"/>
                    </a:cubicBezTo>
                    <a:cubicBezTo>
                      <a:pt x="10" y="26"/>
                      <a:pt x="15" y="22"/>
                      <a:pt x="17" y="15"/>
                    </a:cubicBezTo>
                    <a:cubicBezTo>
                      <a:pt x="19" y="9"/>
                      <a:pt x="17" y="3"/>
                      <a:pt x="13" y="2"/>
                    </a:cubicBezTo>
                    <a:cubicBezTo>
                      <a:pt x="9" y="0"/>
                      <a:pt x="4" y="5"/>
                      <a:pt x="2" y="11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8" name="Freeform 47"/>
              <p:cNvSpPr/>
              <p:nvPr/>
            </p:nvSpPr>
            <p:spPr bwMode="auto">
              <a:xfrm>
                <a:off x="7065" y="2368"/>
                <a:ext cx="35" cy="61"/>
              </a:xfrm>
              <a:custGeom>
                <a:gdLst>
                  <a:gd fmla="*/ 2 w 15" name="T0"/>
                  <a:gd fmla="*/ 11 h 26" name="T1"/>
                  <a:gd fmla="*/ 4 w 15" name="T2"/>
                  <a:gd fmla="*/ 25 h 26" name="T3"/>
                  <a:gd fmla="*/ 13 w 15" name="T4"/>
                  <a:gd fmla="*/ 15 h 26" name="T5"/>
                  <a:gd fmla="*/ 11 w 15" name="T6"/>
                  <a:gd fmla="*/ 2 h 26" name="T7"/>
                  <a:gd fmla="*/ 2 w 15" name="T8"/>
                  <a:gd fmla="*/ 11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15">
                    <a:moveTo>
                      <a:pt x="2" y="11"/>
                    </a:moveTo>
                    <a:cubicBezTo>
                      <a:pt x="0" y="18"/>
                      <a:pt x="0" y="24"/>
                      <a:pt x="4" y="25"/>
                    </a:cubicBezTo>
                    <a:cubicBezTo>
                      <a:pt x="7" y="26"/>
                      <a:pt x="11" y="21"/>
                      <a:pt x="13" y="15"/>
                    </a:cubicBezTo>
                    <a:cubicBezTo>
                      <a:pt x="15" y="9"/>
                      <a:pt x="15" y="3"/>
                      <a:pt x="11" y="2"/>
                    </a:cubicBezTo>
                    <a:cubicBezTo>
                      <a:pt x="8" y="0"/>
                      <a:pt x="4" y="5"/>
                      <a:pt x="2" y="11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49" name="Freeform 48"/>
              <p:cNvSpPr/>
              <p:nvPr/>
            </p:nvSpPr>
            <p:spPr bwMode="auto">
              <a:xfrm>
                <a:off x="6883" y="2176"/>
                <a:ext cx="132" cy="50"/>
              </a:xfrm>
              <a:custGeom>
                <a:gdLst>
                  <a:gd fmla="*/ 54 w 56" name="T0"/>
                  <a:gd fmla="*/ 19 h 21" name="T1"/>
                  <a:gd fmla="*/ 3 w 56" name="T2"/>
                  <a:gd fmla="*/ 8 h 21" name="T3"/>
                  <a:gd fmla="*/ 4 w 56" name="T4"/>
                  <a:gd fmla="*/ 11 h 21" name="T5"/>
                  <a:gd fmla="*/ 26 w 56" name="T6"/>
                  <a:gd fmla="*/ 8 h 21" name="T7"/>
                  <a:gd fmla="*/ 50 w 56" name="T8"/>
                  <a:gd fmla="*/ 21 h 21" name="T9"/>
                  <a:gd fmla="*/ 54 w 56" name="T10"/>
                  <a:gd fmla="*/ 19 h 2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1" w="56">
                    <a:moveTo>
                      <a:pt x="54" y="19"/>
                    </a:moveTo>
                    <a:cubicBezTo>
                      <a:pt x="41" y="5"/>
                      <a:pt x="20" y="0"/>
                      <a:pt x="3" y="8"/>
                    </a:cubicBezTo>
                    <a:cubicBezTo>
                      <a:pt x="0" y="9"/>
                      <a:pt x="3" y="11"/>
                      <a:pt x="4" y="11"/>
                    </a:cubicBezTo>
                    <a:cubicBezTo>
                      <a:pt x="12" y="9"/>
                      <a:pt x="18" y="7"/>
                      <a:pt x="26" y="8"/>
                    </a:cubicBezTo>
                    <a:cubicBezTo>
                      <a:pt x="36" y="9"/>
                      <a:pt x="43" y="15"/>
                      <a:pt x="50" y="21"/>
                    </a:cubicBezTo>
                    <a:cubicBezTo>
                      <a:pt x="52" y="21"/>
                      <a:pt x="56" y="21"/>
                      <a:pt x="54" y="19"/>
                    </a:cubicBezTo>
                    <a:close/>
                  </a:path>
                </a:pathLst>
              </a:custGeom>
              <a:solidFill>
                <a:srgbClr val="A335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0" name="Freeform 49"/>
              <p:cNvSpPr/>
              <p:nvPr/>
            </p:nvSpPr>
            <p:spPr bwMode="auto">
              <a:xfrm>
                <a:off x="7096" y="2271"/>
                <a:ext cx="47" cy="28"/>
              </a:xfrm>
              <a:custGeom>
                <a:gdLst>
                  <a:gd fmla="*/ 13 w 20" name="T0"/>
                  <a:gd fmla="*/ 2 h 12" name="T1"/>
                  <a:gd fmla="*/ 1 w 20" name="T2"/>
                  <a:gd fmla="*/ 1 h 12" name="T3"/>
                  <a:gd fmla="*/ 1 w 20" name="T4"/>
                  <a:gd fmla="*/ 2 h 12" name="T5"/>
                  <a:gd fmla="*/ 9 w 20" name="T6"/>
                  <a:gd fmla="*/ 4 h 12" name="T7"/>
                  <a:gd fmla="*/ 16 w 20" name="T8"/>
                  <a:gd fmla="*/ 11 h 12" name="T9"/>
                  <a:gd fmla="*/ 20 w 20" name="T10"/>
                  <a:gd fmla="*/ 10 h 12" name="T11"/>
                  <a:gd fmla="*/ 13 w 20" name="T12"/>
                  <a:gd fmla="*/ 2 h 1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2" w="20">
                    <a:moveTo>
                      <a:pt x="13" y="2"/>
                    </a:moveTo>
                    <a:cubicBezTo>
                      <a:pt x="9" y="0"/>
                      <a:pt x="5" y="0"/>
                      <a:pt x="1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4" y="2"/>
                      <a:pt x="7" y="3"/>
                      <a:pt x="9" y="4"/>
                    </a:cubicBezTo>
                    <a:cubicBezTo>
                      <a:pt x="12" y="6"/>
                      <a:pt x="14" y="9"/>
                      <a:pt x="16" y="11"/>
                    </a:cubicBezTo>
                    <a:cubicBezTo>
                      <a:pt x="17" y="12"/>
                      <a:pt x="20" y="12"/>
                      <a:pt x="20" y="10"/>
                    </a:cubicBezTo>
                    <a:cubicBezTo>
                      <a:pt x="20" y="7"/>
                      <a:pt x="16" y="3"/>
                      <a:pt x="13" y="2"/>
                    </a:cubicBezTo>
                    <a:close/>
                  </a:path>
                </a:pathLst>
              </a:custGeom>
              <a:solidFill>
                <a:srgbClr val="A335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1" name="Freeform 50"/>
              <p:cNvSpPr/>
              <p:nvPr/>
            </p:nvSpPr>
            <p:spPr bwMode="auto">
              <a:xfrm>
                <a:off x="6171" y="2095"/>
                <a:ext cx="437" cy="590"/>
              </a:xfrm>
              <a:custGeom>
                <a:gdLst>
                  <a:gd fmla="*/ 172 w 185" name="T0"/>
                  <a:gd fmla="*/ 20 h 249" name="T1"/>
                  <a:gd fmla="*/ 163 w 185" name="T2"/>
                  <a:gd fmla="*/ 100 h 249" name="T3"/>
                  <a:gd fmla="*/ 185 w 185" name="T4"/>
                  <a:gd fmla="*/ 128 h 249" name="T5"/>
                  <a:gd fmla="*/ 164 w 185" name="T6"/>
                  <a:gd fmla="*/ 249 h 249" name="T7"/>
                  <a:gd fmla="*/ 52 w 185" name="T8"/>
                  <a:gd fmla="*/ 215 h 249" name="T9"/>
                  <a:gd fmla="*/ 4 w 185" name="T10"/>
                  <a:gd fmla="*/ 113 h 249" name="T11"/>
                  <a:gd fmla="*/ 67 w 185" name="T12"/>
                  <a:gd fmla="*/ 25 h 249" name="T13"/>
                  <a:gd fmla="*/ 172 w 185" name="T14"/>
                  <a:gd fmla="*/ 20 h 24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49" w="185">
                    <a:moveTo>
                      <a:pt x="172" y="20"/>
                    </a:moveTo>
                    <a:cubicBezTo>
                      <a:pt x="172" y="20"/>
                      <a:pt x="147" y="80"/>
                      <a:pt x="163" y="100"/>
                    </a:cubicBezTo>
                    <a:cubicBezTo>
                      <a:pt x="179" y="120"/>
                      <a:pt x="185" y="128"/>
                      <a:pt x="185" y="128"/>
                    </a:cubicBezTo>
                    <a:cubicBezTo>
                      <a:pt x="164" y="249"/>
                      <a:pt x="164" y="249"/>
                      <a:pt x="164" y="249"/>
                    </a:cubicBezTo>
                    <a:cubicBezTo>
                      <a:pt x="164" y="249"/>
                      <a:pt x="139" y="227"/>
                      <a:pt x="52" y="215"/>
                    </a:cubicBezTo>
                    <a:cubicBezTo>
                      <a:pt x="52" y="215"/>
                      <a:pt x="12" y="137"/>
                      <a:pt x="4" y="113"/>
                    </a:cubicBezTo>
                    <a:cubicBezTo>
                      <a:pt x="0" y="100"/>
                      <a:pt x="50" y="36"/>
                      <a:pt x="67" y="25"/>
                    </a:cubicBezTo>
                    <a:cubicBezTo>
                      <a:pt x="108" y="0"/>
                      <a:pt x="172" y="20"/>
                      <a:pt x="172" y="20"/>
                    </a:cubicBezTo>
                    <a:close/>
                  </a:path>
                </a:pathLst>
              </a:custGeom>
              <a:solidFill>
                <a:srgbClr val="7E23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2" name="Freeform 51"/>
              <p:cNvSpPr/>
              <p:nvPr/>
            </p:nvSpPr>
            <p:spPr bwMode="auto">
              <a:xfrm>
                <a:off x="6017" y="1773"/>
                <a:ext cx="1197" cy="950"/>
              </a:xfrm>
              <a:custGeom>
                <a:gdLst>
                  <a:gd fmla="*/ 499 w 506" name="T0"/>
                  <a:gd fmla="*/ 147 h 401" name="T1"/>
                  <a:gd fmla="*/ 420 w 506" name="T2"/>
                  <a:gd fmla="*/ 59 h 401" name="T3"/>
                  <a:gd fmla="*/ 244 w 506" name="T4"/>
                  <a:gd fmla="*/ 52 h 401" name="T5"/>
                  <a:gd fmla="*/ 5 w 506" name="T6"/>
                  <a:gd fmla="*/ 61 h 401" name="T7"/>
                  <a:gd fmla="*/ 18 w 506" name="T8"/>
                  <a:gd fmla="*/ 182 h 401" name="T9"/>
                  <a:gd fmla="*/ 96 w 506" name="T10"/>
                  <a:gd fmla="*/ 174 h 401" name="T11"/>
                  <a:gd fmla="*/ 36 w 506" name="T12"/>
                  <a:gd fmla="*/ 198 h 401" name="T13"/>
                  <a:gd fmla="*/ 54 w 506" name="T14"/>
                  <a:gd fmla="*/ 257 h 401" name="T15"/>
                  <a:gd fmla="*/ 173 w 506" name="T16"/>
                  <a:gd fmla="*/ 205 h 401" name="T17"/>
                  <a:gd fmla="*/ 101 w 506" name="T18"/>
                  <a:gd fmla="*/ 363 h 401" name="T19"/>
                  <a:gd fmla="*/ 125 w 506" name="T20"/>
                  <a:gd fmla="*/ 401 h 401" name="T21"/>
                  <a:gd fmla="*/ 244 w 506" name="T22"/>
                  <a:gd fmla="*/ 159 h 401" name="T23"/>
                  <a:gd fmla="*/ 273 w 506" name="T24"/>
                  <a:gd fmla="*/ 145 h 401" name="T25"/>
                  <a:gd fmla="*/ 187 w 506" name="T26"/>
                  <a:gd fmla="*/ 312 h 401" name="T27"/>
                  <a:gd fmla="*/ 173 w 506" name="T28"/>
                  <a:gd fmla="*/ 363 h 401" name="T29"/>
                  <a:gd fmla="*/ 289 w 506" name="T30"/>
                  <a:gd fmla="*/ 237 h 401" name="T31"/>
                  <a:gd fmla="*/ 339 w 506" name="T32"/>
                  <a:gd fmla="*/ 123 h 401" name="T33"/>
                  <a:gd fmla="*/ 336 w 506" name="T34"/>
                  <a:gd fmla="*/ 161 h 401" name="T35"/>
                  <a:gd fmla="*/ 420 w 506" name="T36"/>
                  <a:gd fmla="*/ 142 h 401" name="T37"/>
                  <a:gd fmla="*/ 430 w 506" name="T38"/>
                  <a:gd fmla="*/ 216 h 401" name="T39"/>
                  <a:gd fmla="*/ 476 w 506" name="T40"/>
                  <a:gd fmla="*/ 174 h 401" name="T41"/>
                  <a:gd fmla="*/ 486 w 506" name="T42"/>
                  <a:gd fmla="*/ 225 h 401" name="T43"/>
                  <a:gd fmla="*/ 499 w 506" name="T44"/>
                  <a:gd fmla="*/ 147 h 401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401" w="506">
                    <a:moveTo>
                      <a:pt x="499" y="147"/>
                    </a:moveTo>
                    <a:cubicBezTo>
                      <a:pt x="492" y="100"/>
                      <a:pt x="454" y="91"/>
                      <a:pt x="420" y="59"/>
                    </a:cubicBezTo>
                    <a:cubicBezTo>
                      <a:pt x="386" y="27"/>
                      <a:pt x="319" y="0"/>
                      <a:pt x="244" y="52"/>
                    </a:cubicBezTo>
                    <a:cubicBezTo>
                      <a:pt x="244" y="52"/>
                      <a:pt x="100" y="124"/>
                      <a:pt x="5" y="61"/>
                    </a:cubicBezTo>
                    <a:cubicBezTo>
                      <a:pt x="5" y="61"/>
                      <a:pt x="0" y="125"/>
                      <a:pt x="18" y="182"/>
                    </a:cubicBezTo>
                    <a:cubicBezTo>
                      <a:pt x="96" y="174"/>
                      <a:pt x="96" y="174"/>
                      <a:pt x="96" y="174"/>
                    </a:cubicBezTo>
                    <a:cubicBezTo>
                      <a:pt x="96" y="174"/>
                      <a:pt x="49" y="199"/>
                      <a:pt x="36" y="198"/>
                    </a:cubicBezTo>
                    <a:cubicBezTo>
                      <a:pt x="36" y="198"/>
                      <a:pt x="43" y="236"/>
                      <a:pt x="54" y="257"/>
                    </a:cubicBezTo>
                    <a:cubicBezTo>
                      <a:pt x="65" y="278"/>
                      <a:pt x="173" y="205"/>
                      <a:pt x="173" y="205"/>
                    </a:cubicBezTo>
                    <a:cubicBezTo>
                      <a:pt x="173" y="205"/>
                      <a:pt x="112" y="288"/>
                      <a:pt x="101" y="363"/>
                    </a:cubicBezTo>
                    <a:cubicBezTo>
                      <a:pt x="125" y="401"/>
                      <a:pt x="125" y="401"/>
                      <a:pt x="125" y="401"/>
                    </a:cubicBezTo>
                    <a:cubicBezTo>
                      <a:pt x="125" y="401"/>
                      <a:pt x="196" y="202"/>
                      <a:pt x="244" y="159"/>
                    </a:cubicBezTo>
                    <a:cubicBezTo>
                      <a:pt x="251" y="153"/>
                      <a:pt x="260" y="144"/>
                      <a:pt x="273" y="145"/>
                    </a:cubicBezTo>
                    <a:cubicBezTo>
                      <a:pt x="294" y="238"/>
                      <a:pt x="204" y="292"/>
                      <a:pt x="187" y="312"/>
                    </a:cubicBezTo>
                    <a:cubicBezTo>
                      <a:pt x="170" y="333"/>
                      <a:pt x="173" y="363"/>
                      <a:pt x="173" y="363"/>
                    </a:cubicBezTo>
                    <a:cubicBezTo>
                      <a:pt x="184" y="324"/>
                      <a:pt x="262" y="290"/>
                      <a:pt x="289" y="237"/>
                    </a:cubicBezTo>
                    <a:cubicBezTo>
                      <a:pt x="310" y="196"/>
                      <a:pt x="332" y="143"/>
                      <a:pt x="339" y="123"/>
                    </a:cubicBezTo>
                    <a:cubicBezTo>
                      <a:pt x="346" y="127"/>
                      <a:pt x="357" y="137"/>
                      <a:pt x="336" y="161"/>
                    </a:cubicBezTo>
                    <a:cubicBezTo>
                      <a:pt x="336" y="161"/>
                      <a:pt x="386" y="172"/>
                      <a:pt x="420" y="142"/>
                    </a:cubicBezTo>
                    <a:cubicBezTo>
                      <a:pt x="420" y="142"/>
                      <a:pt x="435" y="176"/>
                      <a:pt x="430" y="216"/>
                    </a:cubicBezTo>
                    <a:cubicBezTo>
                      <a:pt x="430" y="216"/>
                      <a:pt x="463" y="212"/>
                      <a:pt x="476" y="174"/>
                    </a:cubicBezTo>
                    <a:cubicBezTo>
                      <a:pt x="476" y="174"/>
                      <a:pt x="488" y="200"/>
                      <a:pt x="486" y="225"/>
                    </a:cubicBezTo>
                    <a:cubicBezTo>
                      <a:pt x="486" y="225"/>
                      <a:pt x="506" y="193"/>
                      <a:pt x="499" y="147"/>
                    </a:cubicBezTo>
                    <a:close/>
                  </a:path>
                </a:pathLst>
              </a:custGeom>
              <a:solidFill>
                <a:srgbClr val="A335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3" name="Rectangle 52"/>
              <p:cNvSpPr>
                <a:spLocks noChangeArrowheads="1"/>
              </p:cNvSpPr>
              <p:nvPr/>
            </p:nvSpPr>
            <p:spPr bwMode="auto">
              <a:xfrm>
                <a:off x="6847" y="2448"/>
                <a:ext cx="180" cy="168"/>
              </a:xfrm>
              <a:prstGeom prst="rect">
                <a:avLst/>
              </a:prstGeom>
              <a:solidFill>
                <a:srgbClr val="FF937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4" name="Freeform 53"/>
              <p:cNvSpPr/>
              <p:nvPr/>
            </p:nvSpPr>
            <p:spPr bwMode="auto">
              <a:xfrm>
                <a:off x="6861" y="2472"/>
                <a:ext cx="166" cy="128"/>
              </a:xfrm>
              <a:custGeom>
                <a:gdLst>
                  <a:gd fmla="*/ 8 w 70" name="T0"/>
                  <a:gd fmla="*/ 7 h 54" name="T1"/>
                  <a:gd fmla="*/ 70 w 70" name="T2"/>
                  <a:gd fmla="*/ 48 h 54" name="T3"/>
                  <a:gd fmla="*/ 53 w 70" name="T4"/>
                  <a:gd fmla="*/ 52 h 54" name="T5"/>
                  <a:gd fmla="*/ 0 w 70" name="T6"/>
                  <a:gd fmla="*/ 0 h 54" name="T7"/>
                  <a:gd fmla="*/ 8 w 70" name="T8"/>
                  <a:gd fmla="*/ 7 h 5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4" w="70">
                    <a:moveTo>
                      <a:pt x="8" y="7"/>
                    </a:moveTo>
                    <a:cubicBezTo>
                      <a:pt x="8" y="7"/>
                      <a:pt x="51" y="48"/>
                      <a:pt x="70" y="48"/>
                    </a:cubicBezTo>
                    <a:cubicBezTo>
                      <a:pt x="70" y="48"/>
                      <a:pt x="61" y="54"/>
                      <a:pt x="53" y="52"/>
                    </a:cubicBezTo>
                    <a:cubicBezTo>
                      <a:pt x="43" y="50"/>
                      <a:pt x="13" y="33"/>
                      <a:pt x="0" y="0"/>
                    </a:cubicBezTo>
                    <a:lnTo>
                      <a:pt x="8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5" name="Freeform 54"/>
              <p:cNvSpPr/>
              <p:nvPr/>
            </p:nvSpPr>
            <p:spPr bwMode="auto">
              <a:xfrm>
                <a:off x="6861" y="2472"/>
                <a:ext cx="178" cy="125"/>
              </a:xfrm>
              <a:custGeom>
                <a:gdLst>
                  <a:gd fmla="*/ 0 w 75" name="T0"/>
                  <a:gd fmla="*/ 0 h 53" name="T1"/>
                  <a:gd fmla="*/ 70 w 75" name="T2"/>
                  <a:gd fmla="*/ 48 h 53" name="T3"/>
                  <a:gd fmla="*/ 0 w 75" name="T4"/>
                  <a:gd fmla="*/ 0 h 5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52" w="75">
                    <a:moveTo>
                      <a:pt x="0" y="0"/>
                    </a:moveTo>
                    <a:cubicBezTo>
                      <a:pt x="0" y="0"/>
                      <a:pt x="75" y="43"/>
                      <a:pt x="70" y="48"/>
                    </a:cubicBezTo>
                    <a:cubicBezTo>
                      <a:pt x="64" y="53"/>
                      <a:pt x="30" y="37"/>
                      <a:pt x="0" y="0"/>
                    </a:cubicBezTo>
                    <a:close/>
                  </a:path>
                </a:pathLst>
              </a:custGeom>
              <a:solidFill>
                <a:srgbClr val="FF927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6" name="Freeform 55"/>
              <p:cNvSpPr/>
              <p:nvPr/>
            </p:nvSpPr>
            <p:spPr bwMode="auto">
              <a:xfrm>
                <a:off x="5425" y="2687"/>
                <a:ext cx="1231" cy="1135"/>
              </a:xfrm>
              <a:custGeom>
                <a:gdLst>
                  <a:gd fmla="*/ 0 w 520" name="T0"/>
                  <a:gd fmla="*/ 373 h 479" name="T1"/>
                  <a:gd fmla="*/ 166 w 520" name="T2"/>
                  <a:gd fmla="*/ 259 h 479" name="T3"/>
                  <a:gd fmla="*/ 520 w 520" name="T4"/>
                  <a:gd fmla="*/ 11 h 479" name="T5"/>
                  <a:gd fmla="*/ 371 w 520" name="T6"/>
                  <a:gd fmla="*/ 202 h 479" name="T7"/>
                  <a:gd fmla="*/ 489 w 520" name="T8"/>
                  <a:gd fmla="*/ 112 h 479" name="T9"/>
                  <a:gd fmla="*/ 68 w 520" name="T10"/>
                  <a:gd fmla="*/ 479 h 479" name="T11"/>
                  <a:gd fmla="*/ 0 w 520" name="T12"/>
                  <a:gd fmla="*/ 373 h 47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79" w="520">
                    <a:moveTo>
                      <a:pt x="0" y="373"/>
                    </a:moveTo>
                    <a:cubicBezTo>
                      <a:pt x="0" y="373"/>
                      <a:pt x="67" y="356"/>
                      <a:pt x="166" y="259"/>
                    </a:cubicBezTo>
                    <a:cubicBezTo>
                      <a:pt x="378" y="53"/>
                      <a:pt x="502" y="0"/>
                      <a:pt x="520" y="11"/>
                    </a:cubicBezTo>
                    <a:cubicBezTo>
                      <a:pt x="371" y="202"/>
                      <a:pt x="371" y="202"/>
                      <a:pt x="371" y="202"/>
                    </a:cubicBezTo>
                    <a:cubicBezTo>
                      <a:pt x="489" y="112"/>
                      <a:pt x="489" y="112"/>
                      <a:pt x="489" y="112"/>
                    </a:cubicBezTo>
                    <a:cubicBezTo>
                      <a:pt x="489" y="112"/>
                      <a:pt x="439" y="247"/>
                      <a:pt x="68" y="479"/>
                    </a:cubicBezTo>
                    <a:cubicBezTo>
                      <a:pt x="68" y="479"/>
                      <a:pt x="8" y="399"/>
                      <a:pt x="0" y="37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7" name="Freeform 56"/>
              <p:cNvSpPr/>
              <p:nvPr/>
            </p:nvSpPr>
            <p:spPr bwMode="auto">
              <a:xfrm>
                <a:off x="6199" y="2605"/>
                <a:ext cx="509" cy="651"/>
              </a:xfrm>
              <a:custGeom>
                <a:gdLst>
                  <a:gd fmla="*/ 157 w 215" name="T0"/>
                  <a:gd fmla="*/ 0 h 275" name="T1"/>
                  <a:gd fmla="*/ 193 w 215" name="T2"/>
                  <a:gd fmla="*/ 46 h 275" name="T3"/>
                  <a:gd fmla="*/ 55 w 215" name="T4"/>
                  <a:gd fmla="*/ 229 h 275" name="T5"/>
                  <a:gd fmla="*/ 193 w 215" name="T6"/>
                  <a:gd fmla="*/ 115 h 275" name="T7"/>
                  <a:gd fmla="*/ 215 w 215" name="T8"/>
                  <a:gd fmla="*/ 189 h 275" name="T9"/>
                  <a:gd fmla="*/ 175 w 215" name="T10"/>
                  <a:gd fmla="*/ 157 h 275" name="T11"/>
                  <a:gd fmla="*/ 0 w 215" name="T12"/>
                  <a:gd fmla="*/ 275 h 275" name="T13"/>
                  <a:gd fmla="*/ 172 w 215" name="T14"/>
                  <a:gd fmla="*/ 50 h 275" name="T15"/>
                  <a:gd fmla="*/ 82 w 215" name="T16"/>
                  <a:gd fmla="*/ 106 h 275" name="T17"/>
                  <a:gd fmla="*/ 121 w 215" name="T18"/>
                  <a:gd fmla="*/ 5 h 275" name="T19"/>
                  <a:gd fmla="*/ 157 w 215" name="T20"/>
                  <a:gd fmla="*/ 0 h 27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275" w="215">
                    <a:moveTo>
                      <a:pt x="157" y="0"/>
                    </a:moveTo>
                    <a:cubicBezTo>
                      <a:pt x="193" y="46"/>
                      <a:pt x="193" y="46"/>
                      <a:pt x="193" y="46"/>
                    </a:cubicBezTo>
                    <a:cubicBezTo>
                      <a:pt x="55" y="229"/>
                      <a:pt x="55" y="229"/>
                      <a:pt x="55" y="229"/>
                    </a:cubicBezTo>
                    <a:cubicBezTo>
                      <a:pt x="193" y="115"/>
                      <a:pt x="193" y="115"/>
                      <a:pt x="193" y="115"/>
                    </a:cubicBezTo>
                    <a:cubicBezTo>
                      <a:pt x="215" y="189"/>
                      <a:pt x="215" y="189"/>
                      <a:pt x="215" y="189"/>
                    </a:cubicBezTo>
                    <a:cubicBezTo>
                      <a:pt x="215" y="189"/>
                      <a:pt x="195" y="157"/>
                      <a:pt x="175" y="157"/>
                    </a:cubicBezTo>
                    <a:cubicBezTo>
                      <a:pt x="156" y="156"/>
                      <a:pt x="0" y="275"/>
                      <a:pt x="0" y="275"/>
                    </a:cubicBezTo>
                    <a:cubicBezTo>
                      <a:pt x="0" y="275"/>
                      <a:pt x="191" y="48"/>
                      <a:pt x="172" y="50"/>
                    </a:cubicBezTo>
                    <a:cubicBezTo>
                      <a:pt x="154" y="52"/>
                      <a:pt x="82" y="106"/>
                      <a:pt x="82" y="106"/>
                    </a:cubicBezTo>
                    <a:cubicBezTo>
                      <a:pt x="121" y="5"/>
                      <a:pt x="121" y="5"/>
                      <a:pt x="121" y="5"/>
                    </a:cubicBezTo>
                    <a:lnTo>
                      <a:pt x="157" y="0"/>
                    </a:lnTo>
                    <a:close/>
                  </a:path>
                </a:pathLst>
              </a:custGeom>
              <a:solidFill>
                <a:srgbClr val="D3D5D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8" name="Freeform 57"/>
              <p:cNvSpPr/>
              <p:nvPr/>
            </p:nvSpPr>
            <p:spPr bwMode="auto">
              <a:xfrm>
                <a:off x="3192" y="3720"/>
                <a:ext cx="667" cy="457"/>
              </a:xfrm>
              <a:custGeom>
                <a:gdLst>
                  <a:gd fmla="*/ 246 w 282" name="T0"/>
                  <a:gd fmla="*/ 91 h 193" name="T1"/>
                  <a:gd fmla="*/ 221 w 282" name="T2"/>
                  <a:gd fmla="*/ 43 h 193" name="T3"/>
                  <a:gd fmla="*/ 167 w 282" name="T4"/>
                  <a:gd fmla="*/ 18 h 193" name="T5"/>
                  <a:gd fmla="*/ 133 w 282" name="T6"/>
                  <a:gd fmla="*/ 7 h 193" name="T7"/>
                  <a:gd fmla="*/ 159 w 282" name="T8"/>
                  <a:gd fmla="*/ 34 h 193" name="T9"/>
                  <a:gd fmla="*/ 103 w 282" name="T10"/>
                  <a:gd fmla="*/ 43 h 193" name="T11"/>
                  <a:gd fmla="*/ 0 w 282" name="T12"/>
                  <a:gd fmla="*/ 120 h 193" name="T13"/>
                  <a:gd fmla="*/ 169 w 282" name="T14"/>
                  <a:gd fmla="*/ 135 h 193" name="T15"/>
                  <a:gd fmla="*/ 227 w 282" name="T16"/>
                  <a:gd fmla="*/ 193 h 193" name="T17"/>
                  <a:gd fmla="*/ 282 w 282" name="T18"/>
                  <a:gd fmla="*/ 120 h 193" name="T19"/>
                  <a:gd fmla="*/ 246 w 282" name="T20"/>
                  <a:gd fmla="*/ 91 h 19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93" w="282">
                    <a:moveTo>
                      <a:pt x="246" y="91"/>
                    </a:moveTo>
                    <a:cubicBezTo>
                      <a:pt x="221" y="43"/>
                      <a:pt x="221" y="43"/>
                      <a:pt x="221" y="43"/>
                    </a:cubicBezTo>
                    <a:cubicBezTo>
                      <a:pt x="221" y="43"/>
                      <a:pt x="208" y="35"/>
                      <a:pt x="167" y="18"/>
                    </a:cubicBezTo>
                    <a:cubicBezTo>
                      <a:pt x="126" y="0"/>
                      <a:pt x="133" y="7"/>
                      <a:pt x="133" y="7"/>
                    </a:cubicBezTo>
                    <a:cubicBezTo>
                      <a:pt x="159" y="34"/>
                      <a:pt x="159" y="34"/>
                      <a:pt x="159" y="34"/>
                    </a:cubicBezTo>
                    <a:cubicBezTo>
                      <a:pt x="159" y="34"/>
                      <a:pt x="153" y="47"/>
                      <a:pt x="103" y="43"/>
                    </a:cubicBezTo>
                    <a:cubicBezTo>
                      <a:pt x="73" y="40"/>
                      <a:pt x="0" y="120"/>
                      <a:pt x="0" y="120"/>
                    </a:cubicBezTo>
                    <a:cubicBezTo>
                      <a:pt x="0" y="120"/>
                      <a:pt x="140" y="109"/>
                      <a:pt x="169" y="135"/>
                    </a:cubicBezTo>
                    <a:cubicBezTo>
                      <a:pt x="199" y="161"/>
                      <a:pt x="227" y="193"/>
                      <a:pt x="227" y="193"/>
                    </a:cubicBezTo>
                    <a:cubicBezTo>
                      <a:pt x="282" y="120"/>
                      <a:pt x="282" y="120"/>
                      <a:pt x="282" y="120"/>
                    </a:cubicBezTo>
                    <a:lnTo>
                      <a:pt x="246" y="91"/>
                    </a:ln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59" name="Freeform 58"/>
              <p:cNvSpPr/>
              <p:nvPr/>
            </p:nvSpPr>
            <p:spPr bwMode="auto">
              <a:xfrm>
                <a:off x="2847" y="4047"/>
                <a:ext cx="584" cy="412"/>
              </a:xfrm>
              <a:custGeom>
                <a:gdLst>
                  <a:gd fmla="*/ 201 w 247" name="T0"/>
                  <a:gd fmla="*/ 29 h 174" name="T1"/>
                  <a:gd fmla="*/ 156 w 247" name="T2"/>
                  <a:gd fmla="*/ 0 h 174" name="T3"/>
                  <a:gd fmla="*/ 96 w 247" name="T4"/>
                  <a:gd fmla="*/ 4 h 174" name="T5"/>
                  <a:gd fmla="*/ 61 w 247" name="T6"/>
                  <a:gd fmla="*/ 11 h 174" name="T7"/>
                  <a:gd fmla="*/ 97 w 247" name="T8"/>
                  <a:gd fmla="*/ 22 h 174" name="T9"/>
                  <a:gd fmla="*/ 53 w 247" name="T10"/>
                  <a:gd fmla="*/ 57 h 174" name="T11"/>
                  <a:gd fmla="*/ 0 w 247" name="T12"/>
                  <a:gd fmla="*/ 174 h 174" name="T13"/>
                  <a:gd fmla="*/ 156 w 247" name="T14"/>
                  <a:gd fmla="*/ 106 h 174" name="T15"/>
                  <a:gd fmla="*/ 234 w 247" name="T16"/>
                  <a:gd fmla="*/ 128 h 174" name="T17"/>
                  <a:gd fmla="*/ 247 w 247" name="T18"/>
                  <a:gd fmla="*/ 38 h 174" name="T19"/>
                  <a:gd fmla="*/ 201 w 247" name="T20"/>
                  <a:gd fmla="*/ 29 h 17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74" w="246">
                    <a:moveTo>
                      <a:pt x="201" y="29"/>
                    </a:moveTo>
                    <a:cubicBezTo>
                      <a:pt x="156" y="0"/>
                      <a:pt x="156" y="0"/>
                      <a:pt x="156" y="0"/>
                    </a:cubicBezTo>
                    <a:cubicBezTo>
                      <a:pt x="156" y="0"/>
                      <a:pt x="141" y="0"/>
                      <a:pt x="96" y="4"/>
                    </a:cubicBezTo>
                    <a:cubicBezTo>
                      <a:pt x="52" y="8"/>
                      <a:pt x="61" y="11"/>
                      <a:pt x="61" y="11"/>
                    </a:cubicBezTo>
                    <a:cubicBezTo>
                      <a:pt x="97" y="22"/>
                      <a:pt x="97" y="22"/>
                      <a:pt x="97" y="22"/>
                    </a:cubicBezTo>
                    <a:cubicBezTo>
                      <a:pt x="97" y="22"/>
                      <a:pt x="99" y="36"/>
                      <a:pt x="53" y="57"/>
                    </a:cubicBezTo>
                    <a:cubicBezTo>
                      <a:pt x="25" y="70"/>
                      <a:pt x="0" y="174"/>
                      <a:pt x="0" y="174"/>
                    </a:cubicBezTo>
                    <a:cubicBezTo>
                      <a:pt x="0" y="174"/>
                      <a:pt x="117" y="97"/>
                      <a:pt x="156" y="106"/>
                    </a:cubicBezTo>
                    <a:cubicBezTo>
                      <a:pt x="194" y="114"/>
                      <a:pt x="234" y="128"/>
                      <a:pt x="234" y="128"/>
                    </a:cubicBezTo>
                    <a:cubicBezTo>
                      <a:pt x="247" y="38"/>
                      <a:pt x="247" y="38"/>
                      <a:pt x="247" y="38"/>
                    </a:cubicBezTo>
                    <a:lnTo>
                      <a:pt x="201" y="29"/>
                    </a:lnTo>
                    <a:close/>
                  </a:path>
                </a:pathLst>
              </a:custGeom>
              <a:solidFill>
                <a:srgbClr val="002B5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</p:grpSp>
      <p:grpSp>
        <p:nvGrpSpPr>
          <p:cNvPr id="91" name="组合 90"/>
          <p:cNvGrpSpPr/>
          <p:nvPr/>
        </p:nvGrpSpPr>
        <p:grpSpPr>
          <a:xfrm>
            <a:off x="293858" y="421751"/>
            <a:ext cx="5496121" cy="3715274"/>
            <a:chOff x="293858" y="421751"/>
            <a:chExt cx="5496121" cy="3715274"/>
          </a:xfrm>
        </p:grpSpPr>
        <p:sp>
          <p:nvSpPr>
            <p:cNvPr id="10" name="Freeform 25"/>
            <p:cNvSpPr/>
            <p:nvPr/>
          </p:nvSpPr>
          <p:spPr bwMode="auto">
            <a:xfrm>
              <a:off x="623888" y="1546225"/>
              <a:ext cx="2808288" cy="2590800"/>
            </a:xfrm>
            <a:custGeom>
              <a:gdLst>
                <a:gd fmla="*/ 1592 w 1769" name="T0"/>
                <a:gd fmla="*/ 0 h 1632" name="T1"/>
                <a:gd fmla="*/ 0 w 1769" name="T2"/>
                <a:gd fmla="*/ 1177 h 1632" name="T3"/>
                <a:gd fmla="*/ 380 w 1769" name="T4"/>
                <a:gd fmla="*/ 1632 h 1632" name="T5"/>
                <a:gd fmla="*/ 1769 w 1769" name="T6"/>
                <a:gd fmla="*/ 245 h 1632" name="T7"/>
                <a:gd fmla="*/ 1592 w 1769" name="T8"/>
                <a:gd fmla="*/ 0 h 163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32" w="1769">
                  <a:moveTo>
                    <a:pt x="1592" y="0"/>
                  </a:moveTo>
                  <a:lnTo>
                    <a:pt x="0" y="1177"/>
                  </a:lnTo>
                  <a:lnTo>
                    <a:pt x="380" y="1632"/>
                  </a:lnTo>
                  <a:lnTo>
                    <a:pt x="1769" y="245"/>
                  </a:lnTo>
                  <a:lnTo>
                    <a:pt x="1592" y="0"/>
                  </a:lnTo>
                  <a:close/>
                </a:path>
              </a:pathLst>
            </a:custGeom>
            <a:solidFill>
              <a:srgbClr val="94C9D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grpSp>
          <p:nvGrpSpPr>
            <p:cNvPr id="23" name="Group 100"/>
            <p:cNvGrpSpPr>
              <a:grpSpLocks noChangeAspect="1"/>
            </p:cNvGrpSpPr>
            <p:nvPr/>
          </p:nvGrpSpPr>
          <p:grpSpPr>
            <a:xfrm>
              <a:off x="372048" y="421751"/>
              <a:ext cx="4184978" cy="3599230"/>
              <a:chOff x="3137" y="1475"/>
              <a:chExt cx="3951" cy="3398"/>
            </a:xfrm>
          </p:grpSpPr>
          <p:sp>
            <p:nvSpPr>
              <p:cNvPr id="24" name="Freeform 101"/>
              <p:cNvSpPr/>
              <p:nvPr/>
            </p:nvSpPr>
            <p:spPr bwMode="auto">
              <a:xfrm>
                <a:off x="3137" y="3396"/>
                <a:ext cx="1546" cy="1174"/>
              </a:xfrm>
              <a:custGeom>
                <a:gdLst>
                  <a:gd fmla="*/ 0 w 653" name="T0"/>
                  <a:gd fmla="*/ 496 h 496" name="T1"/>
                  <a:gd fmla="*/ 647 w 653" name="T2"/>
                  <a:gd fmla="*/ 8 h 496" name="T3"/>
                  <a:gd fmla="*/ 0 w 653" name="T4"/>
                  <a:gd fmla="*/ 496 h 496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96" w="653">
                    <a:moveTo>
                      <a:pt x="0" y="496"/>
                    </a:moveTo>
                    <a:cubicBezTo>
                      <a:pt x="0" y="496"/>
                      <a:pt x="653" y="0"/>
                      <a:pt x="647" y="8"/>
                    </a:cubicBezTo>
                    <a:cubicBezTo>
                      <a:pt x="620" y="47"/>
                      <a:pt x="0" y="496"/>
                      <a:pt x="0" y="4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5" name="Freeform 102"/>
              <p:cNvSpPr/>
              <p:nvPr/>
            </p:nvSpPr>
            <p:spPr bwMode="auto">
              <a:xfrm>
                <a:off x="3379" y="3737"/>
                <a:ext cx="1131" cy="1082"/>
              </a:xfrm>
              <a:custGeom>
                <a:gdLst>
                  <a:gd fmla="*/ 0 w 478" name="T0"/>
                  <a:gd fmla="*/ 457 h 457" name="T1"/>
                  <a:gd fmla="*/ 399 w 478" name="T2"/>
                  <a:gd fmla="*/ 87 h 457" name="T3"/>
                  <a:gd fmla="*/ 0 w 478" name="T4"/>
                  <a:gd fmla="*/ 457 h 45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57" w="478">
                    <a:moveTo>
                      <a:pt x="0" y="457"/>
                    </a:moveTo>
                    <a:cubicBezTo>
                      <a:pt x="0" y="457"/>
                      <a:pt x="478" y="0"/>
                      <a:pt x="399" y="87"/>
                    </a:cubicBezTo>
                    <a:cubicBezTo>
                      <a:pt x="321" y="174"/>
                      <a:pt x="0" y="457"/>
                      <a:pt x="0" y="4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6" name="Freeform 103"/>
              <p:cNvSpPr/>
              <p:nvPr/>
            </p:nvSpPr>
            <p:spPr bwMode="auto">
              <a:xfrm>
                <a:off x="3731" y="3763"/>
                <a:ext cx="1153" cy="1110"/>
              </a:xfrm>
              <a:custGeom>
                <a:gdLst>
                  <a:gd fmla="*/ 0 w 487" name="T0"/>
                  <a:gd fmla="*/ 469 h 469" name="T1"/>
                  <a:gd fmla="*/ 430 w 487" name="T2"/>
                  <a:gd fmla="*/ 64 h 469" name="T3"/>
                  <a:gd fmla="*/ 0 w 487" name="T4"/>
                  <a:gd fmla="*/ 469 h 469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69" w="487">
                    <a:moveTo>
                      <a:pt x="0" y="469"/>
                    </a:moveTo>
                    <a:cubicBezTo>
                      <a:pt x="0" y="469"/>
                      <a:pt x="487" y="0"/>
                      <a:pt x="430" y="64"/>
                    </a:cubicBezTo>
                    <a:cubicBezTo>
                      <a:pt x="372" y="127"/>
                      <a:pt x="0" y="469"/>
                      <a:pt x="0" y="4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7" name="Freeform 104"/>
              <p:cNvSpPr/>
              <p:nvPr/>
            </p:nvSpPr>
            <p:spPr bwMode="auto">
              <a:xfrm>
                <a:off x="4775" y="2703"/>
                <a:ext cx="1020" cy="1020"/>
              </a:xfrm>
              <a:custGeom>
                <a:gdLst>
                  <a:gd fmla="*/ 431 w 431" name="T0"/>
                  <a:gd fmla="*/ 136 h 431" name="T1"/>
                  <a:gd fmla="*/ 308 w 431" name="T2"/>
                  <a:gd fmla="*/ 0 h 431" name="T3"/>
                  <a:gd fmla="*/ 307 w 431" name="T4"/>
                  <a:gd fmla="*/ 0 h 431" name="T5"/>
                  <a:gd fmla="*/ 16 w 431" name="T6"/>
                  <a:gd fmla="*/ 354 h 431" name="T7"/>
                  <a:gd fmla="*/ 62 w 431" name="T8"/>
                  <a:gd fmla="*/ 357 h 431" name="T9"/>
                  <a:gd fmla="*/ 0 w 431" name="T10"/>
                  <a:gd fmla="*/ 413 h 431" name="T11"/>
                  <a:gd fmla="*/ 430 w 431" name="T12"/>
                  <a:gd fmla="*/ 137 h 431" name="T13"/>
                  <a:gd fmla="*/ 431 w 431" name="T14"/>
                  <a:gd fmla="*/ 136 h 43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31" w="431">
                    <a:moveTo>
                      <a:pt x="431" y="136"/>
                    </a:moveTo>
                    <a:cubicBezTo>
                      <a:pt x="308" y="0"/>
                      <a:pt x="308" y="0"/>
                      <a:pt x="308" y="0"/>
                    </a:cubicBezTo>
                    <a:cubicBezTo>
                      <a:pt x="308" y="0"/>
                      <a:pt x="307" y="0"/>
                      <a:pt x="307" y="0"/>
                    </a:cubicBezTo>
                    <a:cubicBezTo>
                      <a:pt x="18" y="12"/>
                      <a:pt x="16" y="354"/>
                      <a:pt x="16" y="354"/>
                    </a:cubicBezTo>
                    <a:cubicBezTo>
                      <a:pt x="62" y="357"/>
                      <a:pt x="62" y="357"/>
                      <a:pt x="62" y="357"/>
                    </a:cubicBezTo>
                    <a:cubicBezTo>
                      <a:pt x="0" y="413"/>
                      <a:pt x="0" y="413"/>
                      <a:pt x="0" y="413"/>
                    </a:cubicBezTo>
                    <a:cubicBezTo>
                      <a:pt x="0" y="413"/>
                      <a:pt x="368" y="431"/>
                      <a:pt x="430" y="137"/>
                    </a:cubicBezTo>
                    <a:cubicBezTo>
                      <a:pt x="430" y="137"/>
                      <a:pt x="430" y="137"/>
                      <a:pt x="431" y="1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8" name="Freeform 105"/>
              <p:cNvSpPr/>
              <p:nvPr/>
            </p:nvSpPr>
            <p:spPr bwMode="auto">
              <a:xfrm>
                <a:off x="4979" y="2757"/>
                <a:ext cx="764" cy="727"/>
              </a:xfrm>
              <a:custGeom>
                <a:gdLst>
                  <a:gd fmla="*/ 323 w 323" name="T0"/>
                  <a:gd fmla="*/ 90 h 307" name="T1"/>
                  <a:gd fmla="*/ 241 w 323" name="T2"/>
                  <a:gd fmla="*/ 0 h 307" name="T3"/>
                  <a:gd fmla="*/ 241 w 323" name="T4"/>
                  <a:gd fmla="*/ 0 h 307" name="T5"/>
                  <a:gd fmla="*/ 14 w 323" name="T6"/>
                  <a:gd fmla="*/ 265 h 307" name="T7"/>
                  <a:gd fmla="*/ 47 w 323" name="T8"/>
                  <a:gd fmla="*/ 265 h 307" name="T9"/>
                  <a:gd fmla="*/ 0 w 323" name="T10"/>
                  <a:gd fmla="*/ 307 h 307" name="T11"/>
                  <a:gd fmla="*/ 322 w 323" name="T12"/>
                  <a:gd fmla="*/ 90 h 307" name="T13"/>
                  <a:gd fmla="*/ 323 w 323" name="T14"/>
                  <a:gd fmla="*/ 90 h 30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07" w="323">
                    <a:moveTo>
                      <a:pt x="323" y="90"/>
                    </a:moveTo>
                    <a:cubicBezTo>
                      <a:pt x="241" y="0"/>
                      <a:pt x="241" y="0"/>
                      <a:pt x="241" y="0"/>
                    </a:cubicBezTo>
                    <a:cubicBezTo>
                      <a:pt x="241" y="0"/>
                      <a:pt x="241" y="0"/>
                      <a:pt x="241" y="0"/>
                    </a:cubicBezTo>
                    <a:cubicBezTo>
                      <a:pt x="33" y="24"/>
                      <a:pt x="14" y="265"/>
                      <a:pt x="14" y="265"/>
                    </a:cubicBezTo>
                    <a:cubicBezTo>
                      <a:pt x="47" y="265"/>
                      <a:pt x="47" y="265"/>
                      <a:pt x="47" y="265"/>
                    </a:cubicBezTo>
                    <a:cubicBezTo>
                      <a:pt x="0" y="307"/>
                      <a:pt x="0" y="307"/>
                      <a:pt x="0" y="307"/>
                    </a:cubicBezTo>
                    <a:cubicBezTo>
                      <a:pt x="0" y="307"/>
                      <a:pt x="262" y="301"/>
                      <a:pt x="322" y="90"/>
                    </a:cubicBezTo>
                    <a:cubicBezTo>
                      <a:pt x="322" y="90"/>
                      <a:pt x="322" y="90"/>
                      <a:pt x="323" y="90"/>
                    </a:cubicBezTo>
                    <a:close/>
                  </a:path>
                </a:pathLst>
              </a:custGeom>
              <a:solidFill>
                <a:srgbClr val="FFE1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9" name="Freeform 106"/>
              <p:cNvSpPr/>
              <p:nvPr/>
            </p:nvSpPr>
            <p:spPr bwMode="auto">
              <a:xfrm>
                <a:off x="5483" y="1475"/>
                <a:ext cx="1605" cy="1540"/>
              </a:xfrm>
              <a:custGeom>
                <a:gdLst>
                  <a:gd fmla="*/ 585 w 678" name="T0"/>
                  <a:gd fmla="*/ 116 h 651" name="T1"/>
                  <a:gd fmla="*/ 563 w 678" name="T2"/>
                  <a:gd fmla="*/ 478 h 651" name="T3"/>
                  <a:gd fmla="*/ 319 w 678" name="T4"/>
                  <a:gd fmla="*/ 531 h 651" name="T5"/>
                  <a:gd fmla="*/ 143 w 678" name="T6"/>
                  <a:gd fmla="*/ 651 h 651" name="T7"/>
                  <a:gd fmla="*/ 0 w 678" name="T8"/>
                  <a:gd fmla="*/ 490 h 651" name="T9"/>
                  <a:gd fmla="*/ 141 w 678" name="T10"/>
                  <a:gd fmla="*/ 330 h 651" name="T11"/>
                  <a:gd fmla="*/ 223 w 678" name="T12"/>
                  <a:gd fmla="*/ 94 h 651" name="T13"/>
                  <a:gd fmla="*/ 585 w 678" name="T14"/>
                  <a:gd fmla="*/ 116 h 6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51" w="678">
                    <a:moveTo>
                      <a:pt x="585" y="116"/>
                    </a:moveTo>
                    <a:cubicBezTo>
                      <a:pt x="678" y="222"/>
                      <a:pt x="669" y="384"/>
                      <a:pt x="563" y="478"/>
                    </a:cubicBezTo>
                    <a:cubicBezTo>
                      <a:pt x="494" y="539"/>
                      <a:pt x="401" y="556"/>
                      <a:pt x="319" y="531"/>
                    </a:cubicBezTo>
                    <a:cubicBezTo>
                      <a:pt x="143" y="651"/>
                      <a:pt x="143" y="651"/>
                      <a:pt x="143" y="651"/>
                    </a:cubicBezTo>
                    <a:cubicBezTo>
                      <a:pt x="0" y="490"/>
                      <a:pt x="0" y="490"/>
                      <a:pt x="0" y="490"/>
                    </a:cubicBezTo>
                    <a:cubicBezTo>
                      <a:pt x="141" y="330"/>
                      <a:pt x="141" y="330"/>
                      <a:pt x="141" y="330"/>
                    </a:cubicBezTo>
                    <a:cubicBezTo>
                      <a:pt x="126" y="245"/>
                      <a:pt x="154" y="155"/>
                      <a:pt x="223" y="94"/>
                    </a:cubicBezTo>
                    <a:cubicBezTo>
                      <a:pt x="329" y="0"/>
                      <a:pt x="491" y="10"/>
                      <a:pt x="585" y="116"/>
                    </a:cubicBezTo>
                    <a:close/>
                  </a:path>
                </a:pathLst>
              </a:custGeom>
              <a:solidFill>
                <a:srgbClr val="FFE19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0" name="Freeform 107"/>
              <p:cNvSpPr>
                <a:spLocks noEditPoints="1"/>
              </p:cNvSpPr>
              <p:nvPr/>
            </p:nvSpPr>
            <p:spPr bwMode="auto">
              <a:xfrm>
                <a:off x="5732" y="2031"/>
                <a:ext cx="745" cy="729"/>
              </a:xfrm>
              <a:custGeom>
                <a:gdLst>
                  <a:gd fmla="*/ 20 w 315" name="T0"/>
                  <a:gd fmla="*/ 232 h 308" name="T1"/>
                  <a:gd fmla="*/ 6 w 315" name="T2"/>
                  <a:gd fmla="*/ 235 h 308" name="T3"/>
                  <a:gd fmla="*/ 3 w 315" name="T4"/>
                  <a:gd fmla="*/ 221 h 308" name="T5"/>
                  <a:gd fmla="*/ 107 w 315" name="T6"/>
                  <a:gd fmla="*/ 70 h 308" name="T7"/>
                  <a:gd fmla="*/ 170 w 315" name="T8"/>
                  <a:gd fmla="*/ 15 h 308" name="T9"/>
                  <a:gd fmla="*/ 169 w 315" name="T10"/>
                  <a:gd fmla="*/ 17 h 308" name="T11"/>
                  <a:gd fmla="*/ 170 w 315" name="T12"/>
                  <a:gd fmla="*/ 15 h 308" name="T13"/>
                  <a:gd fmla="*/ 170 w 315" name="T14"/>
                  <a:gd fmla="*/ 14 h 308" name="T15"/>
                  <a:gd fmla="*/ 170 w 315" name="T16"/>
                  <a:gd fmla="*/ 31 h 308" name="T17"/>
                  <a:gd fmla="*/ 207 w 315" name="T18"/>
                  <a:gd fmla="*/ 119 h 308" name="T19"/>
                  <a:gd fmla="*/ 288 w 315" name="T20"/>
                  <a:gd fmla="*/ 164 h 308" name="T21"/>
                  <a:gd fmla="*/ 304 w 315" name="T22"/>
                  <a:gd fmla="*/ 164 h 308" name="T23"/>
                  <a:gd fmla="*/ 315 w 315" name="T24"/>
                  <a:gd fmla="*/ 174 h 308" name="T25"/>
                  <a:gd fmla="*/ 309 w 315" name="T26"/>
                  <a:gd fmla="*/ 184 h 308" name="T27"/>
                  <a:gd fmla="*/ 78 w 315" name="T28"/>
                  <a:gd fmla="*/ 305 h 308" name="T29"/>
                  <a:gd fmla="*/ 64 w 315" name="T30"/>
                  <a:gd fmla="*/ 301 h 308" name="T31"/>
                  <a:gd fmla="*/ 69 w 315" name="T32"/>
                  <a:gd fmla="*/ 287 h 308" name="T33"/>
                  <a:gd fmla="*/ 270 w 315" name="T34"/>
                  <a:gd fmla="*/ 181 h 308" name="T35"/>
                  <a:gd fmla="*/ 192 w 315" name="T36"/>
                  <a:gd fmla="*/ 133 h 308" name="T37"/>
                  <a:gd fmla="*/ 151 w 315" name="T38"/>
                  <a:gd fmla="*/ 43 h 308" name="T39"/>
                  <a:gd fmla="*/ 20 w 315" name="T40"/>
                  <a:gd fmla="*/ 232 h 308" name="T41"/>
                  <a:gd fmla="*/ 107 w 315" name="T42"/>
                  <a:gd fmla="*/ 70 h 308" name="T43"/>
                  <a:gd fmla="*/ 152 w 315" name="T44"/>
                  <a:gd fmla="*/ 6 h 308" name="T45"/>
                  <a:gd fmla="*/ 166 w 315" name="T46"/>
                  <a:gd fmla="*/ 3 h 308" name="T47"/>
                  <a:gd fmla="*/ 170 w 315" name="T48"/>
                  <a:gd fmla="*/ 13 h 308" name="T49"/>
                  <a:gd fmla="*/ 170 w 315" name="T50"/>
                  <a:gd fmla="*/ 14 h 308" name="T51"/>
                  <a:gd fmla="*/ 170 w 315" name="T52"/>
                  <a:gd fmla="*/ 15 h 308" name="T53"/>
                  <a:gd fmla="*/ 170 w 315" name="T54"/>
                  <a:gd fmla="*/ 13 h 308" name="T55"/>
                  <a:gd fmla="*/ 170 w 315" name="T56"/>
                  <a:gd fmla="*/ 15 h 308" name="T57"/>
                  <a:gd fmla="*/ 107 w 315" name="T58"/>
                  <a:gd fmla="*/ 70 h 308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308" w="315">
                    <a:moveTo>
                      <a:pt x="20" y="232"/>
                    </a:moveTo>
                    <a:cubicBezTo>
                      <a:pt x="17" y="237"/>
                      <a:pt x="10" y="238"/>
                      <a:pt x="6" y="235"/>
                    </a:cubicBezTo>
                    <a:cubicBezTo>
                      <a:pt x="1" y="232"/>
                      <a:pt x="0" y="225"/>
                      <a:pt x="3" y="221"/>
                    </a:cubicBezTo>
                    <a:cubicBezTo>
                      <a:pt x="107" y="70"/>
                      <a:pt x="107" y="70"/>
                      <a:pt x="107" y="70"/>
                    </a:cubicBezTo>
                    <a:cubicBezTo>
                      <a:pt x="170" y="15"/>
                      <a:pt x="170" y="15"/>
                      <a:pt x="170" y="15"/>
                    </a:cubicBezTo>
                    <a:cubicBezTo>
                      <a:pt x="169" y="17"/>
                      <a:pt x="169" y="17"/>
                      <a:pt x="169" y="17"/>
                    </a:cubicBezTo>
                    <a:cubicBezTo>
                      <a:pt x="169" y="16"/>
                      <a:pt x="170" y="16"/>
                      <a:pt x="170" y="15"/>
                    </a:cubicBezTo>
                    <a:cubicBezTo>
                      <a:pt x="170" y="14"/>
                      <a:pt x="170" y="14"/>
                      <a:pt x="170" y="14"/>
                    </a:cubicBezTo>
                    <a:cubicBezTo>
                      <a:pt x="170" y="20"/>
                      <a:pt x="170" y="25"/>
                      <a:pt x="170" y="31"/>
                    </a:cubicBezTo>
                    <a:cubicBezTo>
                      <a:pt x="172" y="63"/>
                      <a:pt x="185" y="95"/>
                      <a:pt x="207" y="119"/>
                    </a:cubicBezTo>
                    <a:cubicBezTo>
                      <a:pt x="228" y="144"/>
                      <a:pt x="257" y="161"/>
                      <a:pt x="288" y="164"/>
                    </a:cubicBezTo>
                    <a:cubicBezTo>
                      <a:pt x="294" y="165"/>
                      <a:pt x="299" y="165"/>
                      <a:pt x="304" y="164"/>
                    </a:cubicBezTo>
                    <a:cubicBezTo>
                      <a:pt x="310" y="164"/>
                      <a:pt x="315" y="168"/>
                      <a:pt x="315" y="174"/>
                    </a:cubicBezTo>
                    <a:cubicBezTo>
                      <a:pt x="315" y="178"/>
                      <a:pt x="313" y="182"/>
                      <a:pt x="309" y="184"/>
                    </a:cubicBezTo>
                    <a:cubicBezTo>
                      <a:pt x="78" y="305"/>
                      <a:pt x="78" y="305"/>
                      <a:pt x="78" y="305"/>
                    </a:cubicBezTo>
                    <a:cubicBezTo>
                      <a:pt x="73" y="308"/>
                      <a:pt x="67" y="306"/>
                      <a:pt x="64" y="301"/>
                    </a:cubicBezTo>
                    <a:cubicBezTo>
                      <a:pt x="62" y="296"/>
                      <a:pt x="64" y="290"/>
                      <a:pt x="69" y="287"/>
                    </a:cubicBezTo>
                    <a:cubicBezTo>
                      <a:pt x="270" y="181"/>
                      <a:pt x="270" y="181"/>
                      <a:pt x="270" y="181"/>
                    </a:cubicBezTo>
                    <a:cubicBezTo>
                      <a:pt x="240" y="174"/>
                      <a:pt x="212" y="156"/>
                      <a:pt x="192" y="133"/>
                    </a:cubicBezTo>
                    <a:cubicBezTo>
                      <a:pt x="170" y="108"/>
                      <a:pt x="155" y="76"/>
                      <a:pt x="151" y="43"/>
                    </a:cubicBezTo>
                    <a:lnTo>
                      <a:pt x="20" y="232"/>
                    </a:lnTo>
                    <a:close/>
                    <a:moveTo>
                      <a:pt x="107" y="70"/>
                    </a:moveTo>
                    <a:cubicBezTo>
                      <a:pt x="152" y="6"/>
                      <a:pt x="152" y="6"/>
                      <a:pt x="152" y="6"/>
                    </a:cubicBezTo>
                    <a:cubicBezTo>
                      <a:pt x="155" y="1"/>
                      <a:pt x="162" y="0"/>
                      <a:pt x="166" y="3"/>
                    </a:cubicBezTo>
                    <a:cubicBezTo>
                      <a:pt x="170" y="5"/>
                      <a:pt x="171" y="9"/>
                      <a:pt x="170" y="13"/>
                    </a:cubicBezTo>
                    <a:cubicBezTo>
                      <a:pt x="170" y="14"/>
                      <a:pt x="170" y="14"/>
                      <a:pt x="170" y="14"/>
                    </a:cubicBezTo>
                    <a:cubicBezTo>
                      <a:pt x="170" y="15"/>
                      <a:pt x="170" y="15"/>
                      <a:pt x="170" y="15"/>
                    </a:cubicBezTo>
                    <a:cubicBezTo>
                      <a:pt x="170" y="14"/>
                      <a:pt x="170" y="14"/>
                      <a:pt x="170" y="13"/>
                    </a:cubicBezTo>
                    <a:cubicBezTo>
                      <a:pt x="170" y="15"/>
                      <a:pt x="170" y="15"/>
                      <a:pt x="170" y="15"/>
                    </a:cubicBezTo>
                    <a:lnTo>
                      <a:pt x="107" y="70"/>
                    </a:lnTo>
                    <a:close/>
                  </a:path>
                </a:pathLst>
              </a:custGeom>
              <a:solidFill>
                <a:srgbClr val="9195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1" name="Freeform 108"/>
              <p:cNvSpPr/>
              <p:nvPr/>
            </p:nvSpPr>
            <p:spPr bwMode="auto">
              <a:xfrm>
                <a:off x="5377" y="2364"/>
                <a:ext cx="733" cy="753"/>
              </a:xfrm>
              <a:custGeom>
                <a:gdLst>
                  <a:gd fmla="*/ 117 w 310" name="T0"/>
                  <a:gd fmla="*/ 0 h 318" name="T1"/>
                  <a:gd fmla="*/ 310 w 310" name="T2"/>
                  <a:gd fmla="*/ 218 h 318" name="T3"/>
                  <a:gd fmla="*/ 199 w 310" name="T4"/>
                  <a:gd fmla="*/ 297 h 318" name="T5"/>
                  <a:gd fmla="*/ 148 w 310" name="T6"/>
                  <a:gd fmla="*/ 293 h 318" name="T7"/>
                  <a:gd fmla="*/ 22 w 310" name="T8"/>
                  <a:gd fmla="*/ 152 h 318" name="T9"/>
                  <a:gd fmla="*/ 25 w 310" name="T10"/>
                  <a:gd fmla="*/ 101 h 318" name="T11"/>
                  <a:gd fmla="*/ 117 w 310" name="T12"/>
                  <a:gd fmla="*/ 0 h 31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18" w="310">
                    <a:moveTo>
                      <a:pt x="117" y="0"/>
                    </a:moveTo>
                    <a:cubicBezTo>
                      <a:pt x="310" y="218"/>
                      <a:pt x="310" y="218"/>
                      <a:pt x="310" y="218"/>
                    </a:cubicBezTo>
                    <a:cubicBezTo>
                      <a:pt x="199" y="297"/>
                      <a:pt x="199" y="297"/>
                      <a:pt x="199" y="297"/>
                    </a:cubicBezTo>
                    <a:cubicBezTo>
                      <a:pt x="178" y="311"/>
                      <a:pt x="169" y="318"/>
                      <a:pt x="148" y="293"/>
                    </a:cubicBezTo>
                    <a:cubicBezTo>
                      <a:pt x="22" y="152"/>
                      <a:pt x="22" y="152"/>
                      <a:pt x="22" y="152"/>
                    </a:cubicBezTo>
                    <a:cubicBezTo>
                      <a:pt x="0" y="127"/>
                      <a:pt x="8" y="119"/>
                      <a:pt x="25" y="101"/>
                    </a:cubicBezTo>
                    <a:lnTo>
                      <a:pt x="117" y="0"/>
                    </a:lnTo>
                    <a:close/>
                  </a:path>
                </a:pathLst>
              </a:custGeom>
              <a:solidFill>
                <a:srgbClr val="91959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  <p:grpSp>
          <p:nvGrpSpPr>
            <p:cNvPr id="60" name="Group 61"/>
            <p:cNvGrpSpPr>
              <a:grpSpLocks noChangeAspect="1"/>
            </p:cNvGrpSpPr>
            <p:nvPr/>
          </p:nvGrpSpPr>
          <p:grpSpPr>
            <a:xfrm>
              <a:off x="293858" y="506930"/>
              <a:ext cx="5496121" cy="3587239"/>
              <a:chOff x="1019" y="1062"/>
              <a:chExt cx="4673" cy="3050"/>
            </a:xfrm>
          </p:grpSpPr>
          <p:sp>
            <p:nvSpPr>
              <p:cNvPr id="61" name="Freeform 62"/>
              <p:cNvSpPr/>
              <p:nvPr/>
            </p:nvSpPr>
            <p:spPr bwMode="auto">
              <a:xfrm>
                <a:off x="1327" y="2684"/>
                <a:ext cx="2132" cy="1028"/>
              </a:xfrm>
              <a:custGeom>
                <a:gdLst>
                  <a:gd fmla="*/ 901 w 901" name="T0"/>
                  <a:gd fmla="*/ 203 h 434" name="T1"/>
                  <a:gd fmla="*/ 0 w 901" name="T2"/>
                  <a:gd fmla="*/ 419 h 434" name="T3"/>
                  <a:gd fmla="*/ 42 w 901" name="T4"/>
                  <a:gd fmla="*/ 301 h 434" name="T5"/>
                  <a:gd fmla="*/ 731 w 901" name="T6"/>
                  <a:gd fmla="*/ 0 h 434" name="T7"/>
                  <a:gd fmla="*/ 901 w 901" name="T8"/>
                  <a:gd fmla="*/ 203 h 43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32" w="901">
                    <a:moveTo>
                      <a:pt x="901" y="203"/>
                    </a:moveTo>
                    <a:cubicBezTo>
                      <a:pt x="901" y="203"/>
                      <a:pt x="750" y="434"/>
                      <a:pt x="0" y="419"/>
                    </a:cubicBezTo>
                    <a:cubicBezTo>
                      <a:pt x="0" y="419"/>
                      <a:pt x="1" y="373"/>
                      <a:pt x="42" y="301"/>
                    </a:cubicBezTo>
                    <a:cubicBezTo>
                      <a:pt x="42" y="301"/>
                      <a:pt x="539" y="307"/>
                      <a:pt x="731" y="0"/>
                    </a:cubicBezTo>
                    <a:cubicBezTo>
                      <a:pt x="731" y="0"/>
                      <a:pt x="883" y="97"/>
                      <a:pt x="901" y="203"/>
                    </a:cubicBezTo>
                    <a:close/>
                  </a:path>
                </a:pathLst>
              </a:custGeom>
              <a:solidFill>
                <a:srgbClr val="21212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2" name="Freeform 63"/>
              <p:cNvSpPr/>
              <p:nvPr/>
            </p:nvSpPr>
            <p:spPr bwMode="auto">
              <a:xfrm>
                <a:off x="1923" y="2343"/>
                <a:ext cx="1285" cy="1769"/>
              </a:xfrm>
              <a:custGeom>
                <a:gdLst>
                  <a:gd fmla="*/ 412 w 543" name="T0"/>
                  <a:gd fmla="*/ 0 h 747" name="T1"/>
                  <a:gd fmla="*/ 328 w 543" name="T2"/>
                  <a:gd fmla="*/ 83 h 747" name="T3"/>
                  <a:gd fmla="*/ 67 w 543" name="T4"/>
                  <a:gd fmla="*/ 332 h 747" name="T5"/>
                  <a:gd fmla="*/ 44 w 543" name="T6"/>
                  <a:gd fmla="*/ 359 h 747" name="T7"/>
                  <a:gd fmla="*/ 0 w 543" name="T8"/>
                  <a:gd fmla="*/ 433 h 747" name="T9"/>
                  <a:gd fmla="*/ 543 w 543" name="T10"/>
                  <a:gd fmla="*/ 246 h 747" name="T11"/>
                  <a:gd fmla="*/ 412 w 543" name="T12"/>
                  <a:gd fmla="*/ 0 h 74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47" w="543">
                    <a:moveTo>
                      <a:pt x="412" y="0"/>
                    </a:moveTo>
                    <a:cubicBezTo>
                      <a:pt x="412" y="0"/>
                      <a:pt x="350" y="42"/>
                      <a:pt x="328" y="83"/>
                    </a:cubicBezTo>
                    <a:cubicBezTo>
                      <a:pt x="305" y="125"/>
                      <a:pt x="435" y="563"/>
                      <a:pt x="67" y="332"/>
                    </a:cubicBezTo>
                    <a:cubicBezTo>
                      <a:pt x="44" y="359"/>
                      <a:pt x="44" y="359"/>
                      <a:pt x="44" y="359"/>
                    </a:cubicBezTo>
                    <a:cubicBezTo>
                      <a:pt x="0" y="433"/>
                      <a:pt x="0" y="433"/>
                      <a:pt x="0" y="433"/>
                    </a:cubicBezTo>
                    <a:cubicBezTo>
                      <a:pt x="0" y="433"/>
                      <a:pt x="479" y="747"/>
                      <a:pt x="543" y="246"/>
                    </a:cubicBezTo>
                    <a:lnTo>
                      <a:pt x="412" y="0"/>
                    </a:ln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3" name="Freeform 64"/>
              <p:cNvSpPr/>
              <p:nvPr/>
            </p:nvSpPr>
            <p:spPr bwMode="auto">
              <a:xfrm>
                <a:off x="2669" y="1545"/>
                <a:ext cx="286" cy="372"/>
              </a:xfrm>
              <a:custGeom>
                <a:gdLst>
                  <a:gd fmla="*/ 121 w 121" name="T0"/>
                  <a:gd fmla="*/ 52 h 157" name="T1"/>
                  <a:gd fmla="*/ 93 w 121" name="T2"/>
                  <a:gd fmla="*/ 132 h 157" name="T3"/>
                  <a:gd fmla="*/ 75 w 121" name="T4"/>
                  <a:gd fmla="*/ 113 h 157" name="T5"/>
                  <a:gd fmla="*/ 35 w 121" name="T6"/>
                  <a:gd fmla="*/ 146 h 157" name="T7"/>
                  <a:gd fmla="*/ 34 w 121" name="T8"/>
                  <a:gd fmla="*/ 125 h 157" name="T9"/>
                  <a:gd fmla="*/ 6 w 121" name="T10"/>
                  <a:gd fmla="*/ 73 h 157" name="T11"/>
                  <a:gd fmla="*/ 85 w 121" name="T12"/>
                  <a:gd fmla="*/ 0 h 157" name="T13"/>
                  <a:gd fmla="*/ 121 w 121" name="T14"/>
                  <a:gd fmla="*/ 52 h 15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57" w="120">
                    <a:moveTo>
                      <a:pt x="121" y="52"/>
                    </a:moveTo>
                    <a:cubicBezTo>
                      <a:pt x="121" y="52"/>
                      <a:pt x="119" y="128"/>
                      <a:pt x="93" y="132"/>
                    </a:cubicBezTo>
                    <a:cubicBezTo>
                      <a:pt x="67" y="136"/>
                      <a:pt x="75" y="113"/>
                      <a:pt x="75" y="113"/>
                    </a:cubicBezTo>
                    <a:cubicBezTo>
                      <a:pt x="75" y="113"/>
                      <a:pt x="50" y="157"/>
                      <a:pt x="35" y="146"/>
                    </a:cubicBezTo>
                    <a:cubicBezTo>
                      <a:pt x="31" y="143"/>
                      <a:pt x="28" y="133"/>
                      <a:pt x="34" y="125"/>
                    </a:cubicBezTo>
                    <a:cubicBezTo>
                      <a:pt x="34" y="125"/>
                      <a:pt x="12" y="114"/>
                      <a:pt x="6" y="73"/>
                    </a:cubicBezTo>
                    <a:cubicBezTo>
                      <a:pt x="0" y="31"/>
                      <a:pt x="85" y="0"/>
                      <a:pt x="85" y="0"/>
                    </a:cubicBezTo>
                    <a:lnTo>
                      <a:pt x="121" y="52"/>
                    </a:ln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4" name="Freeform 65"/>
              <p:cNvSpPr/>
              <p:nvPr/>
            </p:nvSpPr>
            <p:spPr bwMode="auto">
              <a:xfrm>
                <a:off x="2837" y="1770"/>
                <a:ext cx="71" cy="54"/>
              </a:xfrm>
              <a:custGeom>
                <a:gdLst>
                  <a:gd fmla="*/ 28 w 30" name="T0"/>
                  <a:gd fmla="*/ 1 h 23" name="T1"/>
                  <a:gd fmla="*/ 13 w 30" name="T2"/>
                  <a:gd fmla="*/ 7 h 23" name="T3"/>
                  <a:gd fmla="*/ 5 w 30" name="T4"/>
                  <a:gd fmla="*/ 14 h 23" name="T5"/>
                  <a:gd fmla="*/ 1 w 30" name="T6"/>
                  <a:gd fmla="*/ 22 h 23" name="T7"/>
                  <a:gd fmla="*/ 4 w 30" name="T8"/>
                  <a:gd fmla="*/ 23 h 23" name="T9"/>
                  <a:gd fmla="*/ 9 w 30" name="T10"/>
                  <a:gd fmla="*/ 18 h 23" name="T11"/>
                  <a:gd fmla="*/ 16 w 30" name="T12"/>
                  <a:gd fmla="*/ 11 h 23" name="T13"/>
                  <a:gd fmla="*/ 28 w 30" name="T14"/>
                  <a:gd fmla="*/ 3 h 23" name="T15"/>
                  <a:gd fmla="*/ 28 w 30" name="T16"/>
                  <a:gd fmla="*/ 1 h 2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3" w="30">
                    <a:moveTo>
                      <a:pt x="28" y="1"/>
                    </a:moveTo>
                    <a:cubicBezTo>
                      <a:pt x="22" y="0"/>
                      <a:pt x="17" y="3"/>
                      <a:pt x="13" y="7"/>
                    </a:cubicBezTo>
                    <a:cubicBezTo>
                      <a:pt x="10" y="9"/>
                      <a:pt x="8" y="11"/>
                      <a:pt x="5" y="14"/>
                    </a:cubicBezTo>
                    <a:cubicBezTo>
                      <a:pt x="3" y="16"/>
                      <a:pt x="0" y="19"/>
                      <a:pt x="1" y="22"/>
                    </a:cubicBezTo>
                    <a:cubicBezTo>
                      <a:pt x="1" y="23"/>
                      <a:pt x="3" y="23"/>
                      <a:pt x="4" y="23"/>
                    </a:cubicBezTo>
                    <a:cubicBezTo>
                      <a:pt x="6" y="22"/>
                      <a:pt x="7" y="20"/>
                      <a:pt x="9" y="18"/>
                    </a:cubicBezTo>
                    <a:cubicBezTo>
                      <a:pt x="11" y="15"/>
                      <a:pt x="13" y="13"/>
                      <a:pt x="16" y="11"/>
                    </a:cubicBezTo>
                    <a:cubicBezTo>
                      <a:pt x="20" y="8"/>
                      <a:pt x="24" y="6"/>
                      <a:pt x="28" y="3"/>
                    </a:cubicBezTo>
                    <a:cubicBezTo>
                      <a:pt x="30" y="2"/>
                      <a:pt x="29" y="1"/>
                      <a:pt x="28" y="1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5" name="Freeform 66"/>
              <p:cNvSpPr/>
              <p:nvPr/>
            </p:nvSpPr>
            <p:spPr bwMode="auto">
              <a:xfrm>
                <a:off x="5371" y="1304"/>
                <a:ext cx="321" cy="326"/>
              </a:xfrm>
              <a:custGeom>
                <a:gdLst>
                  <a:gd fmla="*/ 0 w 136" name="T0"/>
                  <a:gd fmla="*/ 25 h 138" name="T1"/>
                  <a:gd fmla="*/ 36 w 136" name="T2"/>
                  <a:gd fmla="*/ 0 h 138" name="T3"/>
                  <a:gd fmla="*/ 112 w 136" name="T4"/>
                  <a:gd fmla="*/ 37 h 138" name="T5"/>
                  <a:gd fmla="*/ 58 w 136" name="T6"/>
                  <a:gd fmla="*/ 133 h 138" name="T7"/>
                  <a:gd fmla="*/ 9 w 136" name="T8"/>
                  <a:gd fmla="*/ 126 h 138" name="T9"/>
                  <a:gd fmla="*/ 0 w 136" name="T10"/>
                  <a:gd fmla="*/ 25 h 1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38" w="136">
                    <a:moveTo>
                      <a:pt x="0" y="25"/>
                    </a:moveTo>
                    <a:cubicBezTo>
                      <a:pt x="0" y="25"/>
                      <a:pt x="24" y="0"/>
                      <a:pt x="36" y="0"/>
                    </a:cubicBezTo>
                    <a:cubicBezTo>
                      <a:pt x="48" y="0"/>
                      <a:pt x="88" y="11"/>
                      <a:pt x="112" y="37"/>
                    </a:cubicBezTo>
                    <a:cubicBezTo>
                      <a:pt x="136" y="63"/>
                      <a:pt x="58" y="133"/>
                      <a:pt x="58" y="133"/>
                    </a:cubicBezTo>
                    <a:cubicBezTo>
                      <a:pt x="58" y="133"/>
                      <a:pt x="18" y="138"/>
                      <a:pt x="9" y="126"/>
                    </a:cubicBezTo>
                    <a:cubicBezTo>
                      <a:pt x="0" y="113"/>
                      <a:pt x="0" y="25"/>
                      <a:pt x="0" y="25"/>
                    </a:cubicBez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6" name="Freeform 67"/>
              <p:cNvSpPr/>
              <p:nvPr/>
            </p:nvSpPr>
            <p:spPr bwMode="auto">
              <a:xfrm>
                <a:off x="5371" y="1344"/>
                <a:ext cx="201" cy="274"/>
              </a:xfrm>
              <a:custGeom>
                <a:gdLst>
                  <a:gd fmla="*/ 82 w 85" name="T0"/>
                  <a:gd fmla="*/ 17 h 116" name="T1"/>
                  <a:gd fmla="*/ 65 w 85" name="T2"/>
                  <a:gd fmla="*/ 29 h 116" name="T3"/>
                  <a:gd fmla="*/ 45 w 85" name="T4"/>
                  <a:gd fmla="*/ 19 h 116" name="T5"/>
                  <a:gd fmla="*/ 47 w 85" name="T6"/>
                  <a:gd fmla="*/ 17 h 116" name="T7"/>
                  <a:gd fmla="*/ 54 w 85" name="T8"/>
                  <a:gd fmla="*/ 11 h 116" name="T9"/>
                  <a:gd fmla="*/ 52 w 85" name="T10"/>
                  <a:gd fmla="*/ 9 h 116" name="T11"/>
                  <a:gd fmla="*/ 42 w 85" name="T12"/>
                  <a:gd fmla="*/ 14 h 116" name="T13"/>
                  <a:gd fmla="*/ 39 w 85" name="T14"/>
                  <a:gd fmla="*/ 17 h 116" name="T15"/>
                  <a:gd fmla="*/ 15 w 85" name="T16"/>
                  <a:gd fmla="*/ 11 h 116" name="T17"/>
                  <a:gd fmla="*/ 18 w 85" name="T18"/>
                  <a:gd fmla="*/ 8 h 116" name="T19"/>
                  <a:gd fmla="*/ 23 w 85" name="T20"/>
                  <a:gd fmla="*/ 5 h 116" name="T21"/>
                  <a:gd fmla="*/ 27 w 85" name="T22"/>
                  <a:gd fmla="*/ 2 h 116" name="T23"/>
                  <a:gd fmla="*/ 26 w 85" name="T24"/>
                  <a:gd fmla="*/ 1 h 116" name="T25"/>
                  <a:gd fmla="*/ 15 w 85" name="T26"/>
                  <a:gd fmla="*/ 5 h 116" name="T27"/>
                  <a:gd fmla="*/ 10 w 85" name="T28"/>
                  <a:gd fmla="*/ 10 h 116" name="T29"/>
                  <a:gd fmla="*/ 0 w 85" name="T30"/>
                  <a:gd fmla="*/ 8 h 116" name="T31"/>
                  <a:gd fmla="*/ 0 w 85" name="T32"/>
                  <a:gd fmla="*/ 96 h 116" name="T33"/>
                  <a:gd fmla="*/ 26 w 85" name="T34"/>
                  <a:gd fmla="*/ 116 h 116" name="T35"/>
                  <a:gd fmla="*/ 32 w 85" name="T36"/>
                  <a:gd fmla="*/ 47 h 116" name="T37"/>
                  <a:gd fmla="*/ 72 w 85" name="T38"/>
                  <a:gd fmla="*/ 47 h 116" name="T39"/>
                  <a:gd fmla="*/ 68 w 85" name="T40"/>
                  <a:gd fmla="*/ 32 h 116" name="T41"/>
                  <a:gd fmla="*/ 73 w 85" name="T42"/>
                  <a:gd fmla="*/ 26 h 116" name="T43"/>
                  <a:gd fmla="*/ 84 w 85" name="T44"/>
                  <a:gd fmla="*/ 19 h 116" name="T45"/>
                  <a:gd fmla="*/ 82 w 85" name="T46"/>
                  <a:gd fmla="*/ 17 h 116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115" w="85">
                    <a:moveTo>
                      <a:pt x="82" y="17"/>
                    </a:moveTo>
                    <a:cubicBezTo>
                      <a:pt x="76" y="17"/>
                      <a:pt x="68" y="23"/>
                      <a:pt x="65" y="29"/>
                    </a:cubicBezTo>
                    <a:cubicBezTo>
                      <a:pt x="60" y="26"/>
                      <a:pt x="53" y="22"/>
                      <a:pt x="45" y="19"/>
                    </a:cubicBezTo>
                    <a:cubicBezTo>
                      <a:pt x="46" y="19"/>
                      <a:pt x="46" y="18"/>
                      <a:pt x="47" y="17"/>
                    </a:cubicBezTo>
                    <a:cubicBezTo>
                      <a:pt x="49" y="15"/>
                      <a:pt x="52" y="13"/>
                      <a:pt x="54" y="11"/>
                    </a:cubicBezTo>
                    <a:cubicBezTo>
                      <a:pt x="55" y="10"/>
                      <a:pt x="53" y="9"/>
                      <a:pt x="52" y="9"/>
                    </a:cubicBezTo>
                    <a:cubicBezTo>
                      <a:pt x="48" y="9"/>
                      <a:pt x="44" y="11"/>
                      <a:pt x="42" y="14"/>
                    </a:cubicBezTo>
                    <a:cubicBezTo>
                      <a:pt x="41" y="15"/>
                      <a:pt x="40" y="16"/>
                      <a:pt x="39" y="17"/>
                    </a:cubicBezTo>
                    <a:cubicBezTo>
                      <a:pt x="31" y="15"/>
                      <a:pt x="22" y="12"/>
                      <a:pt x="15" y="11"/>
                    </a:cubicBezTo>
                    <a:cubicBezTo>
                      <a:pt x="16" y="10"/>
                      <a:pt x="17" y="9"/>
                      <a:pt x="18" y="8"/>
                    </a:cubicBezTo>
                    <a:cubicBezTo>
                      <a:pt x="20" y="7"/>
                      <a:pt x="21" y="6"/>
                      <a:pt x="23" y="5"/>
                    </a:cubicBezTo>
                    <a:cubicBezTo>
                      <a:pt x="24" y="4"/>
                      <a:pt x="26" y="4"/>
                      <a:pt x="27" y="2"/>
                    </a:cubicBezTo>
                    <a:cubicBezTo>
                      <a:pt x="27" y="2"/>
                      <a:pt x="26" y="1"/>
                      <a:pt x="26" y="1"/>
                    </a:cubicBezTo>
                    <a:cubicBezTo>
                      <a:pt x="22" y="0"/>
                      <a:pt x="18" y="3"/>
                      <a:pt x="15" y="5"/>
                    </a:cubicBezTo>
                    <a:cubicBezTo>
                      <a:pt x="13" y="6"/>
                      <a:pt x="11" y="8"/>
                      <a:pt x="10" y="10"/>
                    </a:cubicBezTo>
                    <a:cubicBezTo>
                      <a:pt x="4" y="8"/>
                      <a:pt x="0" y="8"/>
                      <a:pt x="0" y="8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10" y="116"/>
                      <a:pt x="26" y="116"/>
                    </a:cubicBezTo>
                    <a:cubicBezTo>
                      <a:pt x="42" y="115"/>
                      <a:pt x="32" y="47"/>
                      <a:pt x="32" y="47"/>
                    </a:cubicBezTo>
                    <a:cubicBezTo>
                      <a:pt x="32" y="47"/>
                      <a:pt x="60" y="74"/>
                      <a:pt x="72" y="47"/>
                    </a:cubicBezTo>
                    <a:cubicBezTo>
                      <a:pt x="75" y="42"/>
                      <a:pt x="73" y="37"/>
                      <a:pt x="68" y="32"/>
                    </a:cubicBezTo>
                    <a:cubicBezTo>
                      <a:pt x="70" y="30"/>
                      <a:pt x="71" y="28"/>
                      <a:pt x="73" y="26"/>
                    </a:cubicBezTo>
                    <a:cubicBezTo>
                      <a:pt x="76" y="23"/>
                      <a:pt x="80" y="22"/>
                      <a:pt x="84" y="19"/>
                    </a:cubicBezTo>
                    <a:cubicBezTo>
                      <a:pt x="85" y="18"/>
                      <a:pt x="83" y="17"/>
                      <a:pt x="82" y="17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7" name="Freeform 68"/>
              <p:cNvSpPr/>
              <p:nvPr/>
            </p:nvSpPr>
            <p:spPr bwMode="auto">
              <a:xfrm>
                <a:off x="4192" y="1545"/>
                <a:ext cx="1316" cy="1054"/>
              </a:xfrm>
              <a:custGeom>
                <a:gdLst>
                  <a:gd fmla="*/ 29 w 556" name="T0"/>
                  <a:gd fmla="*/ 402 h 445" name="T1"/>
                  <a:gd fmla="*/ 556 w 556" name="T2"/>
                  <a:gd fmla="*/ 31 h 445" name="T3"/>
                  <a:gd fmla="*/ 494 w 556" name="T4"/>
                  <a:gd fmla="*/ 0 h 445" name="T5"/>
                  <a:gd fmla="*/ 79 w 556" name="T6"/>
                  <a:gd fmla="*/ 221 h 445" name="T7"/>
                  <a:gd fmla="*/ 29 w 556" name="T8"/>
                  <a:gd fmla="*/ 402 h 44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45" w="556">
                    <a:moveTo>
                      <a:pt x="29" y="402"/>
                    </a:moveTo>
                    <a:cubicBezTo>
                      <a:pt x="29" y="402"/>
                      <a:pt x="364" y="445"/>
                      <a:pt x="556" y="31"/>
                    </a:cubicBezTo>
                    <a:cubicBezTo>
                      <a:pt x="494" y="0"/>
                      <a:pt x="494" y="0"/>
                      <a:pt x="494" y="0"/>
                    </a:cubicBezTo>
                    <a:cubicBezTo>
                      <a:pt x="494" y="0"/>
                      <a:pt x="312" y="291"/>
                      <a:pt x="79" y="221"/>
                    </a:cubicBezTo>
                    <a:cubicBezTo>
                      <a:pt x="79" y="221"/>
                      <a:pt x="0" y="259"/>
                      <a:pt x="29" y="402"/>
                    </a:cubicBez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8" name="Freeform 69"/>
              <p:cNvSpPr/>
              <p:nvPr/>
            </p:nvSpPr>
            <p:spPr bwMode="auto">
              <a:xfrm>
                <a:off x="4278" y="1102"/>
                <a:ext cx="641" cy="1101"/>
              </a:xfrm>
              <a:custGeom>
                <a:gdLst>
                  <a:gd fmla="*/ 268 w 271" name="T0"/>
                  <a:gd fmla="*/ 181 h 465" name="T1"/>
                  <a:gd fmla="*/ 221 w 271" name="T2"/>
                  <a:gd fmla="*/ 382 h 465" name="T3"/>
                  <a:gd fmla="*/ 130 w 271" name="T4"/>
                  <a:gd fmla="*/ 388 h 465" name="T5"/>
                  <a:gd fmla="*/ 52 w 271" name="T6"/>
                  <a:gd fmla="*/ 465 h 465" name="T7"/>
                  <a:gd fmla="*/ 0 w 271" name="T8"/>
                  <a:gd fmla="*/ 411 h 465" name="T9"/>
                  <a:gd fmla="*/ 38 w 271" name="T10"/>
                  <a:gd fmla="*/ 345 h 465" name="T11"/>
                  <a:gd fmla="*/ 23 w 271" name="T12"/>
                  <a:gd fmla="*/ 314 h 465" name="T13"/>
                  <a:gd fmla="*/ 16 w 271" name="T14"/>
                  <a:gd fmla="*/ 221 h 465" name="T15"/>
                  <a:gd fmla="*/ 63 w 271" name="T16"/>
                  <a:gd fmla="*/ 86 h 465" name="T17"/>
                  <a:gd fmla="*/ 268 w 271" name="T18"/>
                  <a:gd fmla="*/ 181 h 46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5" w="271">
                    <a:moveTo>
                      <a:pt x="268" y="181"/>
                    </a:moveTo>
                    <a:cubicBezTo>
                      <a:pt x="271" y="214"/>
                      <a:pt x="233" y="345"/>
                      <a:pt x="221" y="382"/>
                    </a:cubicBezTo>
                    <a:cubicBezTo>
                      <a:pt x="212" y="409"/>
                      <a:pt x="142" y="394"/>
                      <a:pt x="130" y="388"/>
                    </a:cubicBezTo>
                    <a:cubicBezTo>
                      <a:pt x="119" y="383"/>
                      <a:pt x="52" y="465"/>
                      <a:pt x="52" y="465"/>
                    </a:cubicBezTo>
                    <a:cubicBezTo>
                      <a:pt x="0" y="411"/>
                      <a:pt x="0" y="411"/>
                      <a:pt x="0" y="411"/>
                    </a:cubicBezTo>
                    <a:cubicBezTo>
                      <a:pt x="38" y="345"/>
                      <a:pt x="38" y="345"/>
                      <a:pt x="38" y="345"/>
                    </a:cubicBezTo>
                    <a:cubicBezTo>
                      <a:pt x="23" y="314"/>
                      <a:pt x="23" y="314"/>
                      <a:pt x="23" y="314"/>
                    </a:cubicBezTo>
                    <a:cubicBezTo>
                      <a:pt x="16" y="221"/>
                      <a:pt x="16" y="221"/>
                      <a:pt x="16" y="221"/>
                    </a:cubicBezTo>
                    <a:cubicBezTo>
                      <a:pt x="16" y="221"/>
                      <a:pt x="31" y="105"/>
                      <a:pt x="63" y="86"/>
                    </a:cubicBezTo>
                    <a:cubicBezTo>
                      <a:pt x="96" y="66"/>
                      <a:pt x="248" y="0"/>
                      <a:pt x="268" y="181"/>
                    </a:cubicBezTo>
                    <a:close/>
                  </a:path>
                </a:pathLst>
              </a:custGeom>
              <a:solidFill>
                <a:srgbClr val="FFBA7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69" name="Freeform 70"/>
              <p:cNvSpPr/>
              <p:nvPr/>
            </p:nvSpPr>
            <p:spPr bwMode="auto">
              <a:xfrm>
                <a:off x="4256" y="1062"/>
                <a:ext cx="838" cy="829"/>
              </a:xfrm>
              <a:custGeom>
                <a:gdLst>
                  <a:gd fmla="*/ 262 w 354" name="T0"/>
                  <a:gd fmla="*/ 192 h 350" name="T1"/>
                  <a:gd fmla="*/ 320 w 354" name="T2"/>
                  <a:gd fmla="*/ 184 h 350" name="T3"/>
                  <a:gd fmla="*/ 284 w 354" name="T4"/>
                  <a:gd fmla="*/ 40 h 350" name="T5"/>
                  <a:gd fmla="*/ 313 w 354" name="T6"/>
                  <a:gd fmla="*/ 95 h 350" name="T7"/>
                  <a:gd fmla="*/ 262 w 354" name="T8"/>
                  <a:gd fmla="*/ 30 h 350" name="T9"/>
                  <a:gd fmla="*/ 282 w 354" name="T10"/>
                  <a:gd fmla="*/ 73 h 350" name="T11"/>
                  <a:gd fmla="*/ 224 w 354" name="T12"/>
                  <a:gd fmla="*/ 25 h 350" name="T13"/>
                  <a:gd fmla="*/ 71 w 354" name="T14"/>
                  <a:gd fmla="*/ 24 h 350" name="T15"/>
                  <a:gd fmla="*/ 44 w 354" name="T16"/>
                  <a:gd fmla="*/ 81 h 350" name="T17"/>
                  <a:gd fmla="*/ 19 w 354" name="T18"/>
                  <a:gd fmla="*/ 121 h 350" name="T19"/>
                  <a:gd fmla="*/ 16 w 354" name="T20"/>
                  <a:gd fmla="*/ 248 h 350" name="T21"/>
                  <a:gd fmla="*/ 12 w 354" name="T22"/>
                  <a:gd fmla="*/ 314 h 350" name="T23"/>
                  <a:gd fmla="*/ 42 w 354" name="T24"/>
                  <a:gd fmla="*/ 350 h 350" name="T25"/>
                  <a:gd fmla="*/ 52 w 354" name="T26"/>
                  <a:gd fmla="*/ 251 h 350" name="T27"/>
                  <a:gd fmla="*/ 43 w 354" name="T28"/>
                  <a:gd fmla="*/ 172 h 350" name="T29"/>
                  <a:gd fmla="*/ 94 w 354" name="T30"/>
                  <a:gd fmla="*/ 172 h 350" name="T31"/>
                  <a:gd fmla="*/ 100 w 354" name="T32"/>
                  <a:gd fmla="*/ 219 h 350" name="T33"/>
                  <a:gd fmla="*/ 115 w 354" name="T34"/>
                  <a:gd fmla="*/ 215 h 350" name="T35"/>
                  <a:gd fmla="*/ 129 w 354" name="T36"/>
                  <a:gd fmla="*/ 163 h 350" name="T37"/>
                  <a:gd fmla="*/ 262 w 354" name="T38"/>
                  <a:gd fmla="*/ 192 h 350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350" w="354">
                    <a:moveTo>
                      <a:pt x="262" y="192"/>
                    </a:moveTo>
                    <a:cubicBezTo>
                      <a:pt x="262" y="192"/>
                      <a:pt x="291" y="208"/>
                      <a:pt x="320" y="184"/>
                    </a:cubicBezTo>
                    <a:cubicBezTo>
                      <a:pt x="349" y="161"/>
                      <a:pt x="354" y="102"/>
                      <a:pt x="284" y="40"/>
                    </a:cubicBezTo>
                    <a:cubicBezTo>
                      <a:pt x="284" y="40"/>
                      <a:pt x="318" y="89"/>
                      <a:pt x="313" y="95"/>
                    </a:cubicBezTo>
                    <a:cubicBezTo>
                      <a:pt x="313" y="95"/>
                      <a:pt x="276" y="34"/>
                      <a:pt x="262" y="30"/>
                    </a:cubicBezTo>
                    <a:cubicBezTo>
                      <a:pt x="262" y="30"/>
                      <a:pt x="283" y="66"/>
                      <a:pt x="282" y="73"/>
                    </a:cubicBezTo>
                    <a:cubicBezTo>
                      <a:pt x="282" y="83"/>
                      <a:pt x="270" y="45"/>
                      <a:pt x="224" y="25"/>
                    </a:cubicBezTo>
                    <a:cubicBezTo>
                      <a:pt x="195" y="12"/>
                      <a:pt x="95" y="0"/>
                      <a:pt x="71" y="24"/>
                    </a:cubicBezTo>
                    <a:cubicBezTo>
                      <a:pt x="47" y="47"/>
                      <a:pt x="44" y="81"/>
                      <a:pt x="44" y="81"/>
                    </a:cubicBezTo>
                    <a:cubicBezTo>
                      <a:pt x="44" y="81"/>
                      <a:pt x="38" y="107"/>
                      <a:pt x="19" y="121"/>
                    </a:cubicBezTo>
                    <a:cubicBezTo>
                      <a:pt x="0" y="136"/>
                      <a:pt x="14" y="219"/>
                      <a:pt x="16" y="248"/>
                    </a:cubicBezTo>
                    <a:cubicBezTo>
                      <a:pt x="18" y="278"/>
                      <a:pt x="12" y="314"/>
                      <a:pt x="12" y="314"/>
                    </a:cubicBezTo>
                    <a:cubicBezTo>
                      <a:pt x="42" y="350"/>
                      <a:pt x="42" y="350"/>
                      <a:pt x="42" y="350"/>
                    </a:cubicBezTo>
                    <a:cubicBezTo>
                      <a:pt x="52" y="251"/>
                      <a:pt x="52" y="251"/>
                      <a:pt x="52" y="251"/>
                    </a:cubicBezTo>
                    <a:cubicBezTo>
                      <a:pt x="52" y="251"/>
                      <a:pt x="20" y="200"/>
                      <a:pt x="43" y="172"/>
                    </a:cubicBezTo>
                    <a:cubicBezTo>
                      <a:pt x="65" y="143"/>
                      <a:pt x="86" y="155"/>
                      <a:pt x="94" y="172"/>
                    </a:cubicBezTo>
                    <a:cubicBezTo>
                      <a:pt x="106" y="197"/>
                      <a:pt x="100" y="219"/>
                      <a:pt x="100" y="219"/>
                    </a:cubicBezTo>
                    <a:cubicBezTo>
                      <a:pt x="115" y="215"/>
                      <a:pt x="115" y="215"/>
                      <a:pt x="115" y="215"/>
                    </a:cubicBezTo>
                    <a:cubicBezTo>
                      <a:pt x="115" y="215"/>
                      <a:pt x="111" y="190"/>
                      <a:pt x="129" y="163"/>
                    </a:cubicBezTo>
                    <a:cubicBezTo>
                      <a:pt x="147" y="135"/>
                      <a:pt x="176" y="75"/>
                      <a:pt x="262" y="192"/>
                    </a:cubicBezTo>
                    <a:close/>
                  </a:path>
                </a:pathLst>
              </a:custGeom>
              <a:solidFill>
                <a:srgbClr val="38383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0" name="Freeform 71"/>
              <p:cNvSpPr/>
              <p:nvPr/>
            </p:nvSpPr>
            <p:spPr bwMode="auto">
              <a:xfrm>
                <a:off x="4299" y="1789"/>
                <a:ext cx="492" cy="414"/>
              </a:xfrm>
              <a:custGeom>
                <a:gdLst>
                  <a:gd fmla="*/ 5 w 208" name="T0"/>
                  <a:gd fmla="*/ 130 h 175" name="T1"/>
                  <a:gd fmla="*/ 41 w 208" name="T2"/>
                  <a:gd fmla="*/ 18 h 175" name="T3"/>
                  <a:gd fmla="*/ 81 w 208" name="T4"/>
                  <a:gd fmla="*/ 36 h 175" name="T5"/>
                  <a:gd fmla="*/ 202 w 208" name="T6"/>
                  <a:gd fmla="*/ 93 h 175" name="T7"/>
                  <a:gd fmla="*/ 208 w 208" name="T8"/>
                  <a:gd fmla="*/ 99 h 175" name="T9"/>
                  <a:gd fmla="*/ 123 w 208" name="T10"/>
                  <a:gd fmla="*/ 98 h 175" name="T11"/>
                  <a:gd fmla="*/ 43 w 208" name="T12"/>
                  <a:gd fmla="*/ 175 h 175" name="T13"/>
                  <a:gd fmla="*/ 5 w 208" name="T14"/>
                  <a:gd fmla="*/ 130 h 17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5" w="208">
                    <a:moveTo>
                      <a:pt x="5" y="130"/>
                    </a:moveTo>
                    <a:cubicBezTo>
                      <a:pt x="10" y="120"/>
                      <a:pt x="42" y="35"/>
                      <a:pt x="41" y="18"/>
                    </a:cubicBezTo>
                    <a:cubicBezTo>
                      <a:pt x="40" y="0"/>
                      <a:pt x="51" y="14"/>
                      <a:pt x="81" y="36"/>
                    </a:cubicBezTo>
                    <a:cubicBezTo>
                      <a:pt x="110" y="58"/>
                      <a:pt x="202" y="93"/>
                      <a:pt x="202" y="93"/>
                    </a:cubicBezTo>
                    <a:cubicBezTo>
                      <a:pt x="205" y="95"/>
                      <a:pt x="207" y="97"/>
                      <a:pt x="208" y="99"/>
                    </a:cubicBezTo>
                    <a:cubicBezTo>
                      <a:pt x="190" y="116"/>
                      <a:pt x="133" y="103"/>
                      <a:pt x="123" y="98"/>
                    </a:cubicBezTo>
                    <a:cubicBezTo>
                      <a:pt x="114" y="94"/>
                      <a:pt x="51" y="158"/>
                      <a:pt x="43" y="175"/>
                    </a:cubicBezTo>
                    <a:cubicBezTo>
                      <a:pt x="43" y="175"/>
                      <a:pt x="0" y="140"/>
                      <a:pt x="5" y="130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1" name="Freeform 72"/>
              <p:cNvSpPr/>
              <p:nvPr/>
            </p:nvSpPr>
            <p:spPr bwMode="auto">
              <a:xfrm>
                <a:off x="4391" y="1467"/>
                <a:ext cx="52" cy="151"/>
              </a:xfrm>
              <a:custGeom>
                <a:gdLst>
                  <a:gd fmla="*/ 1 w 22" name="T0"/>
                  <a:gd fmla="*/ 2 h 64" name="T1"/>
                  <a:gd fmla="*/ 22 w 22" name="T2"/>
                  <a:gd fmla="*/ 32 h 64" name="T3"/>
                  <a:gd fmla="*/ 0 w 22" name="T4"/>
                  <a:gd fmla="*/ 64 h 64" name="T5"/>
                  <a:gd fmla="*/ 1 w 22" name="T6"/>
                  <a:gd fmla="*/ 2 h 6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4" w="22">
                    <a:moveTo>
                      <a:pt x="1" y="2"/>
                    </a:moveTo>
                    <a:cubicBezTo>
                      <a:pt x="1" y="2"/>
                      <a:pt x="22" y="0"/>
                      <a:pt x="22" y="32"/>
                    </a:cubicBezTo>
                    <a:cubicBezTo>
                      <a:pt x="21" y="63"/>
                      <a:pt x="0" y="64"/>
                      <a:pt x="0" y="64"/>
                    </a:cubicBezTo>
                    <a:cubicBezTo>
                      <a:pt x="0" y="64"/>
                      <a:pt x="20" y="24"/>
                      <a:pt x="1" y="2"/>
                    </a:cubicBezTo>
                    <a:close/>
                  </a:path>
                </a:pathLst>
              </a:custGeom>
              <a:solidFill>
                <a:srgbClr val="FFAC7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2" name="Freeform 73"/>
              <p:cNvSpPr/>
              <p:nvPr/>
            </p:nvSpPr>
            <p:spPr bwMode="auto">
              <a:xfrm>
                <a:off x="4718" y="1595"/>
                <a:ext cx="45" cy="59"/>
              </a:xfrm>
              <a:custGeom>
                <a:gdLst>
                  <a:gd fmla="*/ 2 w 19" name="T0"/>
                  <a:gd fmla="*/ 10 h 25" name="T1"/>
                  <a:gd fmla="*/ 6 w 19" name="T2"/>
                  <a:gd fmla="*/ 24 h 25" name="T3"/>
                  <a:gd fmla="*/ 17 w 19" name="T4"/>
                  <a:gd fmla="*/ 15 h 25" name="T5"/>
                  <a:gd fmla="*/ 13 w 19" name="T6"/>
                  <a:gd fmla="*/ 1 h 25" name="T7"/>
                  <a:gd fmla="*/ 2 w 19" name="T8"/>
                  <a:gd fmla="*/ 10 h 2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5" w="19">
                    <a:moveTo>
                      <a:pt x="2" y="10"/>
                    </a:moveTo>
                    <a:cubicBezTo>
                      <a:pt x="0" y="17"/>
                      <a:pt x="2" y="23"/>
                      <a:pt x="6" y="24"/>
                    </a:cubicBezTo>
                    <a:cubicBezTo>
                      <a:pt x="10" y="25"/>
                      <a:pt x="15" y="21"/>
                      <a:pt x="17" y="15"/>
                    </a:cubicBezTo>
                    <a:cubicBezTo>
                      <a:pt x="19" y="8"/>
                      <a:pt x="17" y="2"/>
                      <a:pt x="13" y="1"/>
                    </a:cubicBezTo>
                    <a:cubicBezTo>
                      <a:pt x="9" y="0"/>
                      <a:pt x="4" y="4"/>
                      <a:pt x="2" y="10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3" name="Freeform 74"/>
              <p:cNvSpPr/>
              <p:nvPr/>
            </p:nvSpPr>
            <p:spPr bwMode="auto">
              <a:xfrm>
                <a:off x="4848" y="1659"/>
                <a:ext cx="38" cy="61"/>
              </a:xfrm>
              <a:custGeom>
                <a:gdLst>
                  <a:gd fmla="*/ 3 w 16" name="T0"/>
                  <a:gd fmla="*/ 11 h 26" name="T1"/>
                  <a:gd fmla="*/ 4 w 16" name="T2"/>
                  <a:gd fmla="*/ 24 h 26" name="T3"/>
                  <a:gd fmla="*/ 14 w 16" name="T4"/>
                  <a:gd fmla="*/ 15 h 26" name="T5"/>
                  <a:gd fmla="*/ 12 w 16" name="T6"/>
                  <a:gd fmla="*/ 1 h 26" name="T7"/>
                  <a:gd fmla="*/ 3 w 16" name="T8"/>
                  <a:gd fmla="*/ 11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16">
                    <a:moveTo>
                      <a:pt x="3" y="11"/>
                    </a:moveTo>
                    <a:cubicBezTo>
                      <a:pt x="0" y="17"/>
                      <a:pt x="1" y="23"/>
                      <a:pt x="4" y="24"/>
                    </a:cubicBezTo>
                    <a:cubicBezTo>
                      <a:pt x="7" y="26"/>
                      <a:pt x="12" y="21"/>
                      <a:pt x="14" y="15"/>
                    </a:cubicBezTo>
                    <a:cubicBezTo>
                      <a:pt x="16" y="9"/>
                      <a:pt x="15" y="3"/>
                      <a:pt x="12" y="1"/>
                    </a:cubicBezTo>
                    <a:cubicBezTo>
                      <a:pt x="9" y="0"/>
                      <a:pt x="5" y="5"/>
                      <a:pt x="3" y="11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4" name="Freeform 75"/>
              <p:cNvSpPr/>
              <p:nvPr/>
            </p:nvSpPr>
            <p:spPr bwMode="auto">
              <a:xfrm>
                <a:off x="4611" y="1706"/>
                <a:ext cx="223" cy="362"/>
              </a:xfrm>
              <a:custGeom>
                <a:gdLst>
                  <a:gd fmla="*/ 82 w 94" name="T0"/>
                  <a:gd fmla="*/ 55 h 153" name="T1"/>
                  <a:gd fmla="*/ 11 w 94" name="T2"/>
                  <a:gd fmla="*/ 9 h 153" name="T3"/>
                  <a:gd fmla="*/ 0 w 94" name="T4"/>
                  <a:gd fmla="*/ 0 h 153" name="T5"/>
                  <a:gd fmla="*/ 94 w 94" name="T6"/>
                  <a:gd fmla="*/ 58 h 153" name="T7"/>
                  <a:gd fmla="*/ 82 w 94" name="T8"/>
                  <a:gd fmla="*/ 55 h 15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3" w="94">
                    <a:moveTo>
                      <a:pt x="82" y="55"/>
                    </a:moveTo>
                    <a:cubicBezTo>
                      <a:pt x="49" y="58"/>
                      <a:pt x="21" y="41"/>
                      <a:pt x="11" y="9"/>
                    </a:cubicBezTo>
                    <a:cubicBezTo>
                      <a:pt x="8" y="6"/>
                      <a:pt x="4" y="3"/>
                      <a:pt x="0" y="0"/>
                    </a:cubicBezTo>
                    <a:cubicBezTo>
                      <a:pt x="0" y="0"/>
                      <a:pt x="25" y="153"/>
                      <a:pt x="94" y="58"/>
                    </a:cubicBezTo>
                    <a:cubicBezTo>
                      <a:pt x="94" y="58"/>
                      <a:pt x="90" y="59"/>
                      <a:pt x="82" y="55"/>
                    </a:cubicBezTo>
                    <a:close/>
                  </a:path>
                </a:pathLst>
              </a:custGeom>
              <a:solidFill>
                <a:srgbClr val="F3854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5" name="Freeform 76"/>
              <p:cNvSpPr/>
              <p:nvPr/>
            </p:nvSpPr>
            <p:spPr bwMode="auto">
              <a:xfrm>
                <a:off x="4637" y="1727"/>
                <a:ext cx="168" cy="116"/>
              </a:xfrm>
              <a:custGeom>
                <a:gdLst>
                  <a:gd fmla="*/ 71 w 71" name="T0"/>
                  <a:gd fmla="*/ 46 h 49" name="T1"/>
                  <a:gd fmla="*/ 0 w 71" name="T2"/>
                  <a:gd fmla="*/ 0 h 49" name="T3"/>
                  <a:gd fmla="*/ 71 w 71" name="T4"/>
                  <a:gd fmla="*/ 46 h 49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9" w="71">
                    <a:moveTo>
                      <a:pt x="71" y="46"/>
                    </a:moveTo>
                    <a:cubicBezTo>
                      <a:pt x="59" y="42"/>
                      <a:pt x="37" y="30"/>
                      <a:pt x="0" y="0"/>
                    </a:cubicBezTo>
                    <a:cubicBezTo>
                      <a:pt x="10" y="32"/>
                      <a:pt x="38" y="49"/>
                      <a:pt x="71" y="4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6" name="Freeform 77"/>
              <p:cNvSpPr/>
              <p:nvPr/>
            </p:nvSpPr>
            <p:spPr bwMode="auto">
              <a:xfrm>
                <a:off x="4611" y="1405"/>
                <a:ext cx="192" cy="157"/>
              </a:xfrm>
              <a:custGeom>
                <a:gdLst>
                  <a:gd fmla="*/ 81 w 81" name="T0"/>
                  <a:gd fmla="*/ 66 h 66" name="T1"/>
                  <a:gd fmla="*/ 42 w 81" name="T2"/>
                  <a:gd fmla="*/ 22 h 66" name="T3"/>
                  <a:gd fmla="*/ 0 w 81" name="T4"/>
                  <a:gd fmla="*/ 53 h 66" name="T5"/>
                  <a:gd fmla="*/ 81 w 81" name="T6"/>
                  <a:gd fmla="*/ 66 h 6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6" w="81">
                    <a:moveTo>
                      <a:pt x="81" y="66"/>
                    </a:moveTo>
                    <a:cubicBezTo>
                      <a:pt x="81" y="66"/>
                      <a:pt x="73" y="24"/>
                      <a:pt x="42" y="22"/>
                    </a:cubicBezTo>
                    <a:cubicBezTo>
                      <a:pt x="3" y="19"/>
                      <a:pt x="0" y="53"/>
                      <a:pt x="0" y="53"/>
                    </a:cubicBezTo>
                    <a:cubicBezTo>
                      <a:pt x="0" y="53"/>
                      <a:pt x="38" y="0"/>
                      <a:pt x="81" y="66"/>
                    </a:cubicBezTo>
                    <a:close/>
                  </a:path>
                </a:pathLst>
              </a:custGeom>
              <a:solidFill>
                <a:srgbClr val="24242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7" name="Freeform 78"/>
              <p:cNvSpPr/>
              <p:nvPr/>
            </p:nvSpPr>
            <p:spPr bwMode="auto">
              <a:xfrm>
                <a:off x="4881" y="1538"/>
                <a:ext cx="50" cy="64"/>
              </a:xfrm>
              <a:custGeom>
                <a:gdLst>
                  <a:gd fmla="*/ 0 w 21" name="T0"/>
                  <a:gd fmla="*/ 25 h 27" name="T1"/>
                  <a:gd fmla="*/ 21 w 21" name="T2"/>
                  <a:gd fmla="*/ 27 h 27" name="T3"/>
                  <a:gd fmla="*/ 0 w 21" name="T4"/>
                  <a:gd fmla="*/ 25 h 27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7" w="21">
                    <a:moveTo>
                      <a:pt x="0" y="25"/>
                    </a:moveTo>
                    <a:cubicBezTo>
                      <a:pt x="0" y="25"/>
                      <a:pt x="15" y="0"/>
                      <a:pt x="21" y="27"/>
                    </a:cubicBezTo>
                    <a:cubicBezTo>
                      <a:pt x="21" y="27"/>
                      <a:pt x="11" y="21"/>
                      <a:pt x="0" y="25"/>
                    </a:cubicBezTo>
                    <a:close/>
                  </a:path>
                </a:pathLst>
              </a:custGeom>
              <a:solidFill>
                <a:srgbClr val="24242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8" name="Freeform 79"/>
              <p:cNvSpPr/>
              <p:nvPr/>
            </p:nvSpPr>
            <p:spPr bwMode="auto">
              <a:xfrm>
                <a:off x="2839" y="1249"/>
                <a:ext cx="1566" cy="1992"/>
              </a:xfrm>
              <a:custGeom>
                <a:gdLst>
                  <a:gd fmla="*/ 274 w 662" name="T0"/>
                  <a:gd fmla="*/ 10 h 841" name="T1"/>
                  <a:gd fmla="*/ 600 w 662" name="T2"/>
                  <a:gd fmla="*/ 198 h 841" name="T3"/>
                  <a:gd fmla="*/ 600 w 662" name="T4"/>
                  <a:gd fmla="*/ 198 h 841" name="T5"/>
                  <a:gd fmla="*/ 647 w 662" name="T6"/>
                  <a:gd fmla="*/ 299 h 841" name="T7"/>
                  <a:gd fmla="*/ 654 w 662" name="T8"/>
                  <a:gd fmla="*/ 449 h 841" name="T9"/>
                  <a:gd fmla="*/ 257 w 662" name="T10"/>
                  <a:gd fmla="*/ 841 h 841" name="T11"/>
                  <a:gd fmla="*/ 32 w 662" name="T12"/>
                  <a:gd fmla="*/ 569 h 841" name="T13"/>
                  <a:gd fmla="*/ 0 w 662" name="T14"/>
                  <a:gd fmla="*/ 462 h 841" name="T15"/>
                  <a:gd fmla="*/ 162 w 662" name="T16"/>
                  <a:gd fmla="*/ 403 h 841" name="T17"/>
                  <a:gd fmla="*/ 371 w 662" name="T18"/>
                  <a:gd fmla="*/ 260 h 841" name="T19"/>
                  <a:gd fmla="*/ 49 w 662" name="T20"/>
                  <a:gd fmla="*/ 177 h 841" name="T21"/>
                  <a:gd fmla="*/ 1 w 662" name="T22"/>
                  <a:gd fmla="*/ 127 h 841" name="T23"/>
                  <a:gd fmla="*/ 274 w 662" name="T24"/>
                  <a:gd fmla="*/ 10 h 841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841" w="662">
                    <a:moveTo>
                      <a:pt x="274" y="10"/>
                    </a:moveTo>
                    <a:cubicBezTo>
                      <a:pt x="461" y="23"/>
                      <a:pt x="600" y="198"/>
                      <a:pt x="600" y="198"/>
                    </a:cubicBezTo>
                    <a:cubicBezTo>
                      <a:pt x="600" y="198"/>
                      <a:pt x="600" y="198"/>
                      <a:pt x="600" y="198"/>
                    </a:cubicBezTo>
                    <a:cubicBezTo>
                      <a:pt x="620" y="217"/>
                      <a:pt x="643" y="270"/>
                      <a:pt x="647" y="299"/>
                    </a:cubicBezTo>
                    <a:cubicBezTo>
                      <a:pt x="647" y="299"/>
                      <a:pt x="662" y="391"/>
                      <a:pt x="654" y="449"/>
                    </a:cubicBezTo>
                    <a:cubicBezTo>
                      <a:pt x="646" y="508"/>
                      <a:pt x="353" y="781"/>
                      <a:pt x="257" y="841"/>
                    </a:cubicBezTo>
                    <a:cubicBezTo>
                      <a:pt x="257" y="841"/>
                      <a:pt x="60" y="641"/>
                      <a:pt x="32" y="569"/>
                    </a:cubicBezTo>
                    <a:cubicBezTo>
                      <a:pt x="4" y="497"/>
                      <a:pt x="0" y="462"/>
                      <a:pt x="0" y="462"/>
                    </a:cubicBezTo>
                    <a:cubicBezTo>
                      <a:pt x="0" y="462"/>
                      <a:pt x="92" y="446"/>
                      <a:pt x="162" y="403"/>
                    </a:cubicBezTo>
                    <a:cubicBezTo>
                      <a:pt x="217" y="370"/>
                      <a:pt x="292" y="317"/>
                      <a:pt x="371" y="260"/>
                    </a:cubicBezTo>
                    <a:cubicBezTo>
                      <a:pt x="295" y="8"/>
                      <a:pt x="49" y="177"/>
                      <a:pt x="49" y="177"/>
                    </a:cubicBezTo>
                    <a:cubicBezTo>
                      <a:pt x="1" y="127"/>
                      <a:pt x="1" y="127"/>
                      <a:pt x="1" y="127"/>
                    </a:cubicBezTo>
                    <a:cubicBezTo>
                      <a:pt x="1" y="127"/>
                      <a:pt x="136" y="0"/>
                      <a:pt x="274" y="10"/>
                    </a:cubicBez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79" name="Freeform 80"/>
              <p:cNvSpPr/>
              <p:nvPr/>
            </p:nvSpPr>
            <p:spPr bwMode="auto">
              <a:xfrm>
                <a:off x="3057" y="1891"/>
                <a:ext cx="1334" cy="1312"/>
              </a:xfrm>
              <a:custGeom>
                <a:gdLst>
                  <a:gd fmla="*/ 548 w 564" name="T0"/>
                  <a:gd fmla="*/ 0 h 554" name="T1"/>
                  <a:gd fmla="*/ 398 w 564" name="T2"/>
                  <a:gd fmla="*/ 1 h 554" name="T3"/>
                  <a:gd fmla="*/ 343 w 564" name="T4"/>
                  <a:gd fmla="*/ 119 h 554" name="T5"/>
                  <a:gd fmla="*/ 229 w 564" name="T6"/>
                  <a:gd fmla="*/ 120 h 554" name="T7"/>
                  <a:gd fmla="*/ 0 w 564" name="T8"/>
                  <a:gd fmla="*/ 387 h 554" name="T9"/>
                  <a:gd fmla="*/ 149 w 564" name="T10"/>
                  <a:gd fmla="*/ 554 h 554" name="T11"/>
                  <a:gd fmla="*/ 407 w 564" name="T12"/>
                  <a:gd fmla="*/ 355 h 554" name="T13"/>
                  <a:gd fmla="*/ 424 w 564" name="T14"/>
                  <a:gd fmla="*/ 308 h 554" name="T15"/>
                  <a:gd fmla="*/ 525 w 564" name="T16"/>
                  <a:gd fmla="*/ 269 h 554" name="T17"/>
                  <a:gd fmla="*/ 564 w 564" name="T18"/>
                  <a:gd fmla="*/ 156 h 554" name="T19"/>
                  <a:gd fmla="*/ 548 w 564" name="T20"/>
                  <a:gd fmla="*/ 0 h 55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54" w="564">
                    <a:moveTo>
                      <a:pt x="548" y="0"/>
                    </a:moveTo>
                    <a:cubicBezTo>
                      <a:pt x="398" y="1"/>
                      <a:pt x="398" y="1"/>
                      <a:pt x="398" y="1"/>
                    </a:cubicBezTo>
                    <a:cubicBezTo>
                      <a:pt x="343" y="119"/>
                      <a:pt x="343" y="119"/>
                      <a:pt x="343" y="119"/>
                    </a:cubicBezTo>
                    <a:cubicBezTo>
                      <a:pt x="229" y="120"/>
                      <a:pt x="229" y="120"/>
                      <a:pt x="229" y="120"/>
                    </a:cubicBezTo>
                    <a:cubicBezTo>
                      <a:pt x="229" y="120"/>
                      <a:pt x="200" y="286"/>
                      <a:pt x="0" y="387"/>
                    </a:cubicBezTo>
                    <a:cubicBezTo>
                      <a:pt x="0" y="387"/>
                      <a:pt x="117" y="517"/>
                      <a:pt x="149" y="554"/>
                    </a:cubicBezTo>
                    <a:cubicBezTo>
                      <a:pt x="407" y="355"/>
                      <a:pt x="407" y="355"/>
                      <a:pt x="407" y="355"/>
                    </a:cubicBezTo>
                    <a:cubicBezTo>
                      <a:pt x="424" y="308"/>
                      <a:pt x="424" y="308"/>
                      <a:pt x="424" y="308"/>
                    </a:cubicBezTo>
                    <a:cubicBezTo>
                      <a:pt x="525" y="269"/>
                      <a:pt x="525" y="269"/>
                      <a:pt x="525" y="269"/>
                    </a:cubicBezTo>
                    <a:cubicBezTo>
                      <a:pt x="564" y="156"/>
                      <a:pt x="564" y="156"/>
                      <a:pt x="564" y="156"/>
                    </a:cubicBezTo>
                    <a:cubicBezTo>
                      <a:pt x="564" y="156"/>
                      <a:pt x="557" y="31"/>
                      <a:pt x="548" y="0"/>
                    </a:cubicBezTo>
                    <a:close/>
                  </a:path>
                </a:pathLst>
              </a:custGeom>
              <a:solidFill>
                <a:srgbClr val="21212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0" name="Freeform 81"/>
              <p:cNvSpPr/>
              <p:nvPr/>
            </p:nvSpPr>
            <p:spPr bwMode="auto">
              <a:xfrm>
                <a:off x="3097" y="1974"/>
                <a:ext cx="1263" cy="1191"/>
              </a:xfrm>
              <a:custGeom>
                <a:gdLst>
                  <a:gd fmla="*/ 2 w 534" name="T0"/>
                  <a:gd fmla="*/ 373 h 503" name="T1"/>
                  <a:gd fmla="*/ 160 w 534" name="T2"/>
                  <a:gd fmla="*/ 248 h 503" name="T3"/>
                  <a:gd fmla="*/ 524 w 534" name="T4"/>
                  <a:gd fmla="*/ 12 h 503" name="T5"/>
                  <a:gd fmla="*/ 534 w 534" name="T6"/>
                  <a:gd fmla="*/ 111 h 503" name="T7"/>
                  <a:gd fmla="*/ 118 w 534" name="T8"/>
                  <a:gd fmla="*/ 503 h 503" name="T9"/>
                  <a:gd fmla="*/ 2 w 534" name="T10"/>
                  <a:gd fmla="*/ 373 h 50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02" w="534">
                    <a:moveTo>
                      <a:pt x="2" y="373"/>
                    </a:moveTo>
                    <a:cubicBezTo>
                      <a:pt x="2" y="373"/>
                      <a:pt x="59" y="344"/>
                      <a:pt x="160" y="248"/>
                    </a:cubicBezTo>
                    <a:cubicBezTo>
                      <a:pt x="374" y="45"/>
                      <a:pt x="506" y="0"/>
                      <a:pt x="524" y="12"/>
                    </a:cubicBezTo>
                    <a:cubicBezTo>
                      <a:pt x="534" y="111"/>
                      <a:pt x="534" y="111"/>
                      <a:pt x="534" y="111"/>
                    </a:cubicBezTo>
                    <a:cubicBezTo>
                      <a:pt x="534" y="111"/>
                      <a:pt x="462" y="272"/>
                      <a:pt x="118" y="503"/>
                    </a:cubicBezTo>
                    <a:cubicBezTo>
                      <a:pt x="118" y="503"/>
                      <a:pt x="0" y="382"/>
                      <a:pt x="2" y="373"/>
                    </a:cubicBezTo>
                    <a:close/>
                  </a:path>
                </a:pathLst>
              </a:custGeom>
              <a:solidFill>
                <a:srgbClr val="D4E6C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1" name="Freeform 82"/>
              <p:cNvSpPr/>
              <p:nvPr/>
            </p:nvSpPr>
            <p:spPr bwMode="auto">
              <a:xfrm>
                <a:off x="3177" y="2087"/>
                <a:ext cx="1214" cy="817"/>
              </a:xfrm>
              <a:custGeom>
                <a:gdLst>
                  <a:gd fmla="*/ 513 w 513" name="T0"/>
                  <a:gd fmla="*/ 27 h 345" name="T1"/>
                  <a:gd fmla="*/ 21 w 513" name="T2"/>
                  <a:gd fmla="*/ 202 h 345" name="T3"/>
                  <a:gd fmla="*/ 0 w 513" name="T4"/>
                  <a:gd fmla="*/ 105 h 345" name="T5"/>
                  <a:gd fmla="*/ 116 w 513" name="T6"/>
                  <a:gd fmla="*/ 103 h 345" name="T7"/>
                  <a:gd fmla="*/ 510 w 513" name="T8"/>
                  <a:gd fmla="*/ 0 h 345" name="T9"/>
                  <a:gd fmla="*/ 513 w 513" name="T10"/>
                  <a:gd fmla="*/ 27 h 34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5" w="513">
                    <a:moveTo>
                      <a:pt x="513" y="27"/>
                    </a:moveTo>
                    <a:cubicBezTo>
                      <a:pt x="513" y="27"/>
                      <a:pt x="267" y="345"/>
                      <a:pt x="21" y="202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116" y="103"/>
                      <a:pt x="116" y="103"/>
                      <a:pt x="116" y="103"/>
                    </a:cubicBezTo>
                    <a:cubicBezTo>
                      <a:pt x="116" y="103"/>
                      <a:pt x="226" y="227"/>
                      <a:pt x="510" y="0"/>
                    </a:cubicBezTo>
                    <a:lnTo>
                      <a:pt x="513" y="27"/>
                    </a:lnTo>
                    <a:close/>
                  </a:path>
                </a:pathLst>
              </a:custGeom>
              <a:solidFill>
                <a:srgbClr val="BC062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2" name="Freeform 83"/>
              <p:cNvSpPr/>
              <p:nvPr/>
            </p:nvSpPr>
            <p:spPr bwMode="auto">
              <a:xfrm>
                <a:off x="4282" y="1917"/>
                <a:ext cx="107" cy="234"/>
              </a:xfrm>
              <a:custGeom>
                <a:gdLst>
                  <a:gd fmla="*/ 83 w 107" name="T0"/>
                  <a:gd fmla="*/ 0 h 234" name="T1"/>
                  <a:gd fmla="*/ 107 w 107" name="T2"/>
                  <a:gd fmla="*/ 189 h 234" name="T3"/>
                  <a:gd fmla="*/ 0 w 107" name="T4"/>
                  <a:gd fmla="*/ 234 h 234" name="T5"/>
                  <a:gd fmla="*/ 57 w 107" name="T6"/>
                  <a:gd fmla="*/ 7 h 234" name="T7"/>
                  <a:gd fmla="*/ 83 w 107" name="T8"/>
                  <a:gd fmla="*/ 0 h 23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4" w="107">
                    <a:moveTo>
                      <a:pt x="83" y="0"/>
                    </a:moveTo>
                    <a:lnTo>
                      <a:pt x="107" y="189"/>
                    </a:lnTo>
                    <a:lnTo>
                      <a:pt x="0" y="234"/>
                    </a:lnTo>
                    <a:lnTo>
                      <a:pt x="57" y="7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3" name="Freeform 84"/>
              <p:cNvSpPr/>
              <p:nvPr/>
            </p:nvSpPr>
            <p:spPr bwMode="auto">
              <a:xfrm>
                <a:off x="4327" y="2135"/>
                <a:ext cx="92" cy="99"/>
              </a:xfrm>
              <a:custGeom>
                <a:gdLst>
                  <a:gd fmla="*/ 66 w 92" name="T0"/>
                  <a:gd fmla="*/ 0 h 99" name="T1"/>
                  <a:gd fmla="*/ 0 w 92" name="T2"/>
                  <a:gd fmla="*/ 99 h 99" name="T3"/>
                  <a:gd fmla="*/ 64 w 92" name="T4"/>
                  <a:gd fmla="*/ 85 h 99" name="T5"/>
                  <a:gd fmla="*/ 92 w 92" name="T6"/>
                  <a:gd fmla="*/ 40 h 99" name="T7"/>
                  <a:gd fmla="*/ 66 w 92" name="T8"/>
                  <a:gd fmla="*/ 0 h 9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9" w="92">
                    <a:moveTo>
                      <a:pt x="66" y="0"/>
                    </a:moveTo>
                    <a:lnTo>
                      <a:pt x="0" y="99"/>
                    </a:lnTo>
                    <a:lnTo>
                      <a:pt x="64" y="85"/>
                    </a:lnTo>
                    <a:lnTo>
                      <a:pt x="92" y="40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4" name="Freeform 85"/>
              <p:cNvSpPr/>
              <p:nvPr/>
            </p:nvSpPr>
            <p:spPr bwMode="auto">
              <a:xfrm>
                <a:off x="1578" y="3025"/>
                <a:ext cx="513" cy="443"/>
              </a:xfrm>
              <a:custGeom>
                <a:gdLst>
                  <a:gd fmla="*/ 217 w 217" name="T0"/>
                  <a:gd fmla="*/ 61 h 187" name="T1"/>
                  <a:gd fmla="*/ 170 w 217" name="T2"/>
                  <a:gd fmla="*/ 0 h 187" name="T3"/>
                  <a:gd fmla="*/ 106 w 217" name="T4"/>
                  <a:gd fmla="*/ 32 h 187" name="T5"/>
                  <a:gd fmla="*/ 106 w 217" name="T6"/>
                  <a:gd fmla="*/ 53 h 187" name="T7"/>
                  <a:gd fmla="*/ 81 w 217" name="T8"/>
                  <a:gd fmla="*/ 49 h 187" name="T9"/>
                  <a:gd fmla="*/ 0 w 217" name="T10"/>
                  <a:gd fmla="*/ 178 h 187" name="T11"/>
                  <a:gd fmla="*/ 25 w 217" name="T12"/>
                  <a:gd fmla="*/ 187 h 187" name="T13"/>
                  <a:gd fmla="*/ 128 w 217" name="T14"/>
                  <a:gd fmla="*/ 142 h 187" name="T15"/>
                  <a:gd fmla="*/ 164 w 217" name="T16"/>
                  <a:gd fmla="*/ 144 h 187" name="T17"/>
                  <a:gd fmla="*/ 217 w 217" name="T18"/>
                  <a:gd fmla="*/ 61 h 18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87" w="216">
                    <a:moveTo>
                      <a:pt x="217" y="61"/>
                    </a:moveTo>
                    <a:cubicBezTo>
                      <a:pt x="217" y="61"/>
                      <a:pt x="195" y="13"/>
                      <a:pt x="170" y="0"/>
                    </a:cubicBezTo>
                    <a:cubicBezTo>
                      <a:pt x="106" y="32"/>
                      <a:pt x="106" y="32"/>
                      <a:pt x="106" y="32"/>
                    </a:cubicBezTo>
                    <a:cubicBezTo>
                      <a:pt x="106" y="53"/>
                      <a:pt x="106" y="53"/>
                      <a:pt x="106" y="53"/>
                    </a:cubicBezTo>
                    <a:cubicBezTo>
                      <a:pt x="81" y="49"/>
                      <a:pt x="81" y="49"/>
                      <a:pt x="81" y="49"/>
                    </a:cubicBezTo>
                    <a:cubicBezTo>
                      <a:pt x="81" y="49"/>
                      <a:pt x="23" y="123"/>
                      <a:pt x="0" y="178"/>
                    </a:cubicBezTo>
                    <a:cubicBezTo>
                      <a:pt x="25" y="187"/>
                      <a:pt x="25" y="187"/>
                      <a:pt x="25" y="187"/>
                    </a:cubicBezTo>
                    <a:cubicBezTo>
                      <a:pt x="25" y="187"/>
                      <a:pt x="105" y="145"/>
                      <a:pt x="128" y="142"/>
                    </a:cubicBezTo>
                    <a:cubicBezTo>
                      <a:pt x="151" y="140"/>
                      <a:pt x="164" y="144"/>
                      <a:pt x="164" y="144"/>
                    </a:cubicBezTo>
                    <a:lnTo>
                      <a:pt x="217" y="61"/>
                    </a:lnTo>
                    <a:close/>
                  </a:path>
                </a:pathLst>
              </a:custGeom>
              <a:solidFill>
                <a:srgbClr val="2D2D2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85" name="Freeform 86"/>
              <p:cNvSpPr/>
              <p:nvPr/>
            </p:nvSpPr>
            <p:spPr bwMode="auto">
              <a:xfrm>
                <a:off x="1019" y="3312"/>
                <a:ext cx="436" cy="521"/>
              </a:xfrm>
              <a:custGeom>
                <a:gdLst>
                  <a:gd fmla="*/ 184 w 184" name="T0"/>
                  <a:gd fmla="*/ 48 h 220" name="T1"/>
                  <a:gd fmla="*/ 123 w 184" name="T2"/>
                  <a:gd fmla="*/ 0 h 220" name="T3"/>
                  <a:gd fmla="*/ 67 w 184" name="T4"/>
                  <a:gd fmla="*/ 47 h 220" name="T5"/>
                  <a:gd fmla="*/ 73 w 184" name="T6"/>
                  <a:gd fmla="*/ 67 h 220" name="T7"/>
                  <a:gd fmla="*/ 47 w 184" name="T8"/>
                  <a:gd fmla="*/ 70 h 220" name="T9"/>
                  <a:gd fmla="*/ 0 w 184" name="T10"/>
                  <a:gd fmla="*/ 217 h 220" name="T11"/>
                  <a:gd fmla="*/ 27 w 184" name="T12"/>
                  <a:gd fmla="*/ 220 h 220" name="T13"/>
                  <a:gd fmla="*/ 116 w 184" name="T14"/>
                  <a:gd fmla="*/ 150 h 220" name="T15"/>
                  <a:gd fmla="*/ 152 w 184" name="T16"/>
                  <a:gd fmla="*/ 142 h 220" name="T17"/>
                  <a:gd fmla="*/ 184 w 184" name="T18"/>
                  <a:gd fmla="*/ 48 h 22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20" w="184">
                    <a:moveTo>
                      <a:pt x="184" y="48"/>
                    </a:moveTo>
                    <a:cubicBezTo>
                      <a:pt x="184" y="48"/>
                      <a:pt x="151" y="6"/>
                      <a:pt x="123" y="0"/>
                    </a:cubicBezTo>
                    <a:cubicBezTo>
                      <a:pt x="67" y="47"/>
                      <a:pt x="67" y="47"/>
                      <a:pt x="67" y="4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47" y="70"/>
                      <a:pt x="47" y="70"/>
                      <a:pt x="47" y="70"/>
                    </a:cubicBezTo>
                    <a:cubicBezTo>
                      <a:pt x="47" y="70"/>
                      <a:pt x="8" y="156"/>
                      <a:pt x="0" y="217"/>
                    </a:cubicBezTo>
                    <a:cubicBezTo>
                      <a:pt x="27" y="220"/>
                      <a:pt x="27" y="220"/>
                      <a:pt x="27" y="220"/>
                    </a:cubicBezTo>
                    <a:cubicBezTo>
                      <a:pt x="27" y="220"/>
                      <a:pt x="95" y="158"/>
                      <a:pt x="116" y="150"/>
                    </a:cubicBezTo>
                    <a:cubicBezTo>
                      <a:pt x="138" y="142"/>
                      <a:pt x="152" y="142"/>
                      <a:pt x="152" y="142"/>
                    </a:cubicBezTo>
                    <a:lnTo>
                      <a:pt x="184" y="48"/>
                    </a:lnTo>
                    <a:close/>
                  </a:path>
                </a:pathLst>
              </a:custGeom>
              <a:solidFill>
                <a:srgbClr val="21212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</p:grpSp>
      <p:sp>
        <p:nvSpPr>
          <p:cNvPr id="86" name="文本框 6"/>
          <p:cNvSpPr>
            <a:spLocks noChangeArrowheads="1"/>
          </p:cNvSpPr>
          <p:nvPr/>
        </p:nvSpPr>
        <p:spPr bwMode="auto">
          <a:xfrm>
            <a:off x="4477521" y="2672310"/>
            <a:ext cx="7497882" cy="109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zh-CN" b="1" lang="en-US" sz="6600">
                <a:solidFill>
                  <a:srgbClr val="1FB4C2"/>
                </a:solidFill>
                <a:latin charset="0" panose="020b0503020202020204" pitchFamily="34" typeface="Agency FB"/>
                <a:ea panose="02000000000000000000" typeface="Roboto"/>
                <a:cs charset="0" panose="020b0306030504020204" typeface="Open Sans Light"/>
              </a:rPr>
              <a:t>THANKS!</a:t>
            </a:r>
          </a:p>
        </p:txBody>
      </p:sp>
      <p:sp>
        <p:nvSpPr>
          <p:cNvPr id="87" name="矩形 187"/>
          <p:cNvSpPr>
            <a:spLocks noChangeArrowheads="1"/>
          </p:cNvSpPr>
          <p:nvPr/>
        </p:nvSpPr>
        <p:spPr bwMode="auto">
          <a:xfrm>
            <a:off x="6069547" y="5521325"/>
            <a:ext cx="4387516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indent="0" marL="0">
              <a:buNone/>
            </a:pPr>
            <a:r>
              <a:rPr altLang="zh-CN" lang="en-US" spc="300">
                <a:solidFill>
                  <a:srgbClr val="1FB4C2"/>
                </a:solidFill>
                <a:latin charset="0" panose="020b0503020202020204" pitchFamily="34" typeface="Agency FB"/>
                <a:ea typeface="+mn-ea"/>
                <a:cs typeface="+mn-ea"/>
                <a:sym typeface="+mn-lt"/>
              </a:rPr>
              <a:t>DESIGNED BY:</a:t>
            </a:r>
          </a:p>
        </p:txBody>
      </p:sp>
      <p:sp>
        <p:nvSpPr>
          <p:cNvPr id="88" name="文本框 6"/>
          <p:cNvSpPr>
            <a:spLocks noChangeArrowheads="1"/>
          </p:cNvSpPr>
          <p:nvPr/>
        </p:nvSpPr>
        <p:spPr bwMode="auto">
          <a:xfrm>
            <a:off x="4644415" y="3753648"/>
            <a:ext cx="7497882" cy="109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r>
              <a:rPr altLang="en-US" b="1" lang="zh-CN" sz="6600">
                <a:solidFill>
                  <a:srgbClr val="167D88"/>
                </a:solidFill>
                <a:latin charset="0" panose="020b0503020202020204" pitchFamily="34" typeface="Agency FB"/>
                <a:ea typeface="冬青黑体简体中文 W3"/>
                <a:cs charset="0" panose="020b0306030504020204" typeface="Open Sans Light"/>
              </a:rPr>
              <a:t>期待 一起奋斗！</a:t>
            </a:r>
          </a:p>
        </p:txBody>
      </p:sp>
      <p:sp>
        <p:nvSpPr>
          <p:cNvPr id="89" name="矩形 187"/>
          <p:cNvSpPr>
            <a:spLocks noChangeArrowheads="1"/>
          </p:cNvSpPr>
          <p:nvPr/>
        </p:nvSpPr>
        <p:spPr bwMode="auto">
          <a:xfrm>
            <a:off x="6130706" y="4940591"/>
            <a:ext cx="438751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indent="0" marL="0">
              <a:buNone/>
            </a:pPr>
            <a:r>
              <a:rPr altLang="en-US" lang="zh-CN" spc="300" sz="3600">
                <a:solidFill>
                  <a:srgbClr val="1FB4C2"/>
                </a:solidFill>
                <a:latin charset="0" panose="020b0503020202020204" pitchFamily="34" typeface="Agency FB"/>
                <a:ea typeface="+mn-ea"/>
                <a:cs typeface="+mn-ea"/>
                <a:sym typeface="+mn-lt"/>
              </a:rPr>
              <a:t>为理想而奋斗！</a:t>
            </a:r>
          </a:p>
        </p:txBody>
      </p:sp>
      <p:pic>
        <p:nvPicPr>
          <p:cNvPr id="93" name="图片 9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731458" y="473055"/>
            <a:ext cx="1764030" cy="908658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1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250" fill="hold" id="1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250" fill="hold" id="11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" presetSubtype="1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250" fill="hold" id="1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250" fill="hold" id="15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56" presetSubtype="0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2">
                                  <p:stCondLst>
                                    <p:cond delay="3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42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10" presetSubtype="0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42" presetSubtype="0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6"/>
      <p:bldP grpId="0" spid="87"/>
      <p:bldP grpId="0" spid="88"/>
      <p:bldP grpId="0" spid="8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1FB4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0" name="Group 8756"/>
          <p:cNvGrpSpPr>
            <a:grpSpLocks noChangeAspect="1"/>
          </p:cNvGrpSpPr>
          <p:nvPr/>
        </p:nvGrpSpPr>
        <p:grpSpPr>
          <a:xfrm>
            <a:off x="3240088" y="503562"/>
            <a:ext cx="5711824" cy="6354840"/>
            <a:chOff x="2855" y="1136"/>
            <a:chExt cx="1972" cy="2194"/>
          </a:xfrm>
        </p:grpSpPr>
        <p:sp>
          <p:nvSpPr>
            <p:cNvPr id="71" name="Freeform 8757"/>
            <p:cNvSpPr/>
            <p:nvPr/>
          </p:nvSpPr>
          <p:spPr bwMode="auto">
            <a:xfrm>
              <a:off x="3550" y="1136"/>
              <a:ext cx="540" cy="325"/>
            </a:xfrm>
            <a:custGeom>
              <a:gdLst>
                <a:gd fmla="*/ 228 w 228" name="T0"/>
                <a:gd fmla="*/ 42 h 137" name="T1"/>
                <a:gd fmla="*/ 154 w 228" name="T2"/>
                <a:gd fmla="*/ 35 h 137" name="T3"/>
                <a:gd fmla="*/ 76 w 228" name="T4"/>
                <a:gd fmla="*/ 46 h 137" name="T5"/>
                <a:gd fmla="*/ 52 w 228" name="T6"/>
                <a:gd fmla="*/ 137 h 137" name="T7"/>
                <a:gd fmla="*/ 73 w 228" name="T8"/>
                <a:gd fmla="*/ 71 h 137" name="T9"/>
                <a:gd fmla="*/ 118 w 228" name="T10"/>
                <a:gd fmla="*/ 96 h 137" name="T11"/>
                <a:gd fmla="*/ 100 w 228" name="T12"/>
                <a:gd fmla="*/ 65 h 137" name="T13"/>
                <a:gd fmla="*/ 186 w 228" name="T14"/>
                <a:gd fmla="*/ 95 h 137" name="T15"/>
                <a:gd fmla="*/ 185 w 228" name="T16"/>
                <a:gd fmla="*/ 137 h 137" name="T17"/>
                <a:gd fmla="*/ 202 w 228" name="T18"/>
                <a:gd fmla="*/ 79 h 137" name="T19"/>
                <a:gd fmla="*/ 228 w 228" name="T20"/>
                <a:gd fmla="*/ 42 h 13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7" w="228">
                  <a:moveTo>
                    <a:pt x="228" y="42"/>
                  </a:moveTo>
                  <a:cubicBezTo>
                    <a:pt x="228" y="42"/>
                    <a:pt x="200" y="53"/>
                    <a:pt x="154" y="35"/>
                  </a:cubicBezTo>
                  <a:cubicBezTo>
                    <a:pt x="154" y="35"/>
                    <a:pt x="89" y="0"/>
                    <a:pt x="76" y="46"/>
                  </a:cubicBezTo>
                  <a:cubicBezTo>
                    <a:pt x="76" y="46"/>
                    <a:pt x="0" y="51"/>
                    <a:pt x="52" y="137"/>
                  </a:cubicBezTo>
                  <a:cubicBezTo>
                    <a:pt x="52" y="137"/>
                    <a:pt x="47" y="89"/>
                    <a:pt x="73" y="71"/>
                  </a:cubicBezTo>
                  <a:cubicBezTo>
                    <a:pt x="73" y="71"/>
                    <a:pt x="84" y="90"/>
                    <a:pt x="118" y="96"/>
                  </a:cubicBezTo>
                  <a:cubicBezTo>
                    <a:pt x="118" y="96"/>
                    <a:pt x="101" y="78"/>
                    <a:pt x="100" y="65"/>
                  </a:cubicBezTo>
                  <a:cubicBezTo>
                    <a:pt x="100" y="65"/>
                    <a:pt x="127" y="100"/>
                    <a:pt x="186" y="95"/>
                  </a:cubicBezTo>
                  <a:cubicBezTo>
                    <a:pt x="186" y="95"/>
                    <a:pt x="199" y="98"/>
                    <a:pt x="185" y="137"/>
                  </a:cubicBezTo>
                  <a:cubicBezTo>
                    <a:pt x="185" y="137"/>
                    <a:pt x="213" y="111"/>
                    <a:pt x="202" y="79"/>
                  </a:cubicBezTo>
                  <a:cubicBezTo>
                    <a:pt x="202" y="79"/>
                    <a:pt x="222" y="65"/>
                    <a:pt x="228" y="42"/>
                  </a:cubicBezTo>
                  <a:close/>
                </a:path>
              </a:pathLst>
            </a:custGeom>
            <a:solidFill>
              <a:srgbClr val="201F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2" name="Freeform 8758"/>
            <p:cNvSpPr/>
            <p:nvPr/>
          </p:nvSpPr>
          <p:spPr bwMode="auto">
            <a:xfrm>
              <a:off x="3360" y="1681"/>
              <a:ext cx="998" cy="616"/>
            </a:xfrm>
            <a:custGeom>
              <a:gdLst>
                <a:gd fmla="*/ 154 w 421" name="T0"/>
                <a:gd fmla="*/ 0 h 260" name="T1"/>
                <a:gd fmla="*/ 18 w 421" name="T2"/>
                <a:gd fmla="*/ 75 h 260" name="T3"/>
                <a:gd fmla="*/ 0 w 421" name="T4"/>
                <a:gd fmla="*/ 260 h 260" name="T5"/>
                <a:gd fmla="*/ 421 w 421" name="T6"/>
                <a:gd fmla="*/ 260 h 260" name="T7"/>
                <a:gd fmla="*/ 389 w 421" name="T8"/>
                <a:gd fmla="*/ 58 h 260" name="T9"/>
                <a:gd fmla="*/ 239 w 421" name="T10"/>
                <a:gd fmla="*/ 0 h 260" name="T11"/>
                <a:gd fmla="*/ 154 w 421" name="T12"/>
                <a:gd fmla="*/ 0 h 26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60" w="421">
                  <a:moveTo>
                    <a:pt x="154" y="0"/>
                  </a:moveTo>
                  <a:cubicBezTo>
                    <a:pt x="154" y="0"/>
                    <a:pt x="89" y="47"/>
                    <a:pt x="18" y="75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421" y="260"/>
                    <a:pt x="421" y="260"/>
                    <a:pt x="421" y="260"/>
                  </a:cubicBezTo>
                  <a:cubicBezTo>
                    <a:pt x="389" y="58"/>
                    <a:pt x="389" y="58"/>
                    <a:pt x="389" y="58"/>
                  </a:cubicBezTo>
                  <a:cubicBezTo>
                    <a:pt x="389" y="58"/>
                    <a:pt x="269" y="24"/>
                    <a:pt x="239" y="0"/>
                  </a:cubicBezTo>
                  <a:lnTo>
                    <a:pt x="154" y="0"/>
                  </a:lnTo>
                  <a:close/>
                </a:path>
              </a:pathLst>
            </a:custGeom>
            <a:solidFill>
              <a:srgbClr val="3943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3" name="Freeform 8759"/>
            <p:cNvSpPr/>
            <p:nvPr/>
          </p:nvSpPr>
          <p:spPr bwMode="auto">
            <a:xfrm>
              <a:off x="3725" y="1634"/>
              <a:ext cx="206" cy="185"/>
            </a:xfrm>
            <a:custGeom>
              <a:gdLst>
                <a:gd fmla="*/ 44 w 87" name="T0"/>
                <a:gd fmla="*/ 29 h 78" name="T1"/>
                <a:gd fmla="*/ 3 w 87" name="T2"/>
                <a:gd fmla="*/ 0 h 78" name="T3"/>
                <a:gd fmla="*/ 0 w 87" name="T4"/>
                <a:gd fmla="*/ 20 h 78" name="T5"/>
                <a:gd fmla="*/ 3 w 87" name="T6"/>
                <a:gd fmla="*/ 78 h 78" name="T7"/>
                <a:gd fmla="*/ 43 w 87" name="T8"/>
                <a:gd fmla="*/ 62 h 78" name="T9"/>
                <a:gd fmla="*/ 87 w 87" name="T10"/>
                <a:gd fmla="*/ 78 h 78" name="T11"/>
                <a:gd fmla="*/ 85 w 87" name="T12"/>
                <a:gd fmla="*/ 20 h 78" name="T13"/>
                <a:gd fmla="*/ 82 w 87" name="T14"/>
                <a:gd fmla="*/ 0 h 78" name="T15"/>
                <a:gd fmla="*/ 44 w 87" name="T16"/>
                <a:gd fmla="*/ 29 h 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8" w="87">
                  <a:moveTo>
                    <a:pt x="44" y="29"/>
                  </a:moveTo>
                  <a:cubicBezTo>
                    <a:pt x="25" y="29"/>
                    <a:pt x="15" y="15"/>
                    <a:pt x="3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3" y="78"/>
                    <a:pt x="3" y="78"/>
                    <a:pt x="3" y="78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87" y="78"/>
                    <a:pt x="87" y="78"/>
                    <a:pt x="87" y="78"/>
                  </a:cubicBezTo>
                  <a:cubicBezTo>
                    <a:pt x="85" y="20"/>
                    <a:pt x="85" y="20"/>
                    <a:pt x="85" y="2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66" y="25"/>
                    <a:pt x="44" y="29"/>
                    <a:pt x="44" y="29"/>
                  </a:cubicBezTo>
                  <a:close/>
                </a:path>
              </a:pathLst>
            </a:custGeom>
            <a:solidFill>
              <a:srgbClr val="E8B5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4" name="Freeform 8760"/>
            <p:cNvSpPr/>
            <p:nvPr/>
          </p:nvSpPr>
          <p:spPr bwMode="auto">
            <a:xfrm>
              <a:off x="3642" y="1290"/>
              <a:ext cx="379" cy="413"/>
            </a:xfrm>
            <a:custGeom>
              <a:gdLst>
                <a:gd fmla="*/ 146 w 160" name="T0"/>
                <a:gd fmla="*/ 72 h 174" name="T1"/>
                <a:gd fmla="*/ 147 w 160" name="T2"/>
                <a:gd fmla="*/ 30 h 174" name="T3"/>
                <a:gd fmla="*/ 61 w 160" name="T4"/>
                <a:gd fmla="*/ 0 h 174" name="T5"/>
                <a:gd fmla="*/ 79 w 160" name="T6"/>
                <a:gd fmla="*/ 31 h 174" name="T7"/>
                <a:gd fmla="*/ 34 w 160" name="T8"/>
                <a:gd fmla="*/ 6 h 174" name="T9"/>
                <a:gd fmla="*/ 11 w 160" name="T10"/>
                <a:gd fmla="*/ 72 h 174" name="T11"/>
                <a:gd fmla="*/ 4 w 160" name="T12"/>
                <a:gd fmla="*/ 64 h 174" name="T13"/>
                <a:gd fmla="*/ 4 w 160" name="T14"/>
                <a:gd fmla="*/ 64 h 174" name="T15"/>
                <a:gd fmla="*/ 19 w 160" name="T16"/>
                <a:gd fmla="*/ 105 h 174" name="T17"/>
                <a:gd fmla="*/ 76 w 160" name="T18"/>
                <a:gd fmla="*/ 174 h 174" name="T19"/>
                <a:gd fmla="*/ 134 w 160" name="T20"/>
                <a:gd fmla="*/ 105 h 174" name="T21"/>
                <a:gd fmla="*/ 152 w 160" name="T22"/>
                <a:gd fmla="*/ 64 h 174" name="T23"/>
                <a:gd fmla="*/ 146 w 160" name="T24"/>
                <a:gd fmla="*/ 72 h 17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74" w="160">
                  <a:moveTo>
                    <a:pt x="146" y="72"/>
                  </a:moveTo>
                  <a:cubicBezTo>
                    <a:pt x="160" y="33"/>
                    <a:pt x="147" y="30"/>
                    <a:pt x="147" y="30"/>
                  </a:cubicBezTo>
                  <a:cubicBezTo>
                    <a:pt x="88" y="35"/>
                    <a:pt x="61" y="0"/>
                    <a:pt x="61" y="0"/>
                  </a:cubicBezTo>
                  <a:cubicBezTo>
                    <a:pt x="62" y="13"/>
                    <a:pt x="79" y="31"/>
                    <a:pt x="79" y="31"/>
                  </a:cubicBezTo>
                  <a:cubicBezTo>
                    <a:pt x="45" y="25"/>
                    <a:pt x="34" y="6"/>
                    <a:pt x="34" y="6"/>
                  </a:cubicBezTo>
                  <a:cubicBezTo>
                    <a:pt x="8" y="24"/>
                    <a:pt x="11" y="72"/>
                    <a:pt x="11" y="72"/>
                  </a:cubicBezTo>
                  <a:cubicBezTo>
                    <a:pt x="9" y="69"/>
                    <a:pt x="8" y="66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0" y="86"/>
                    <a:pt x="19" y="105"/>
                  </a:cubicBezTo>
                  <a:cubicBezTo>
                    <a:pt x="19" y="105"/>
                    <a:pt x="33" y="174"/>
                    <a:pt x="76" y="174"/>
                  </a:cubicBezTo>
                  <a:cubicBezTo>
                    <a:pt x="76" y="174"/>
                    <a:pt x="125" y="174"/>
                    <a:pt x="134" y="105"/>
                  </a:cubicBezTo>
                  <a:cubicBezTo>
                    <a:pt x="134" y="105"/>
                    <a:pt x="151" y="97"/>
                    <a:pt x="152" y="64"/>
                  </a:cubicBezTo>
                  <a:cubicBezTo>
                    <a:pt x="149" y="69"/>
                    <a:pt x="146" y="72"/>
                    <a:pt x="146" y="72"/>
                  </a:cubicBezTo>
                  <a:close/>
                </a:path>
              </a:pathLst>
            </a:custGeom>
            <a:solidFill>
              <a:srgbClr val="FDCF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5" name="Freeform 8761"/>
            <p:cNvSpPr/>
            <p:nvPr/>
          </p:nvSpPr>
          <p:spPr bwMode="auto">
            <a:xfrm>
              <a:off x="3697" y="1681"/>
              <a:ext cx="130" cy="206"/>
            </a:xfrm>
            <a:custGeom>
              <a:gdLst>
                <a:gd fmla="*/ 12 w 55" name="T0"/>
                <a:gd fmla="*/ 0 h 87" name="T1"/>
                <a:gd fmla="*/ 55 w 55" name="T2"/>
                <a:gd fmla="*/ 42 h 87" name="T3"/>
                <a:gd fmla="*/ 0 w 55" name="T4"/>
                <a:gd fmla="*/ 87 h 87" name="T5"/>
                <a:gd fmla="*/ 12 w 55" name="T6"/>
                <a:gd fmla="*/ 0 h 8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7" w="55">
                  <a:moveTo>
                    <a:pt x="12" y="0"/>
                  </a:moveTo>
                  <a:cubicBezTo>
                    <a:pt x="12" y="0"/>
                    <a:pt x="24" y="37"/>
                    <a:pt x="55" y="42"/>
                  </a:cubicBezTo>
                  <a:cubicBezTo>
                    <a:pt x="0" y="87"/>
                    <a:pt x="0" y="87"/>
                    <a:pt x="0" y="87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BDC7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6" name="Freeform 8762"/>
            <p:cNvSpPr/>
            <p:nvPr/>
          </p:nvSpPr>
          <p:spPr bwMode="auto">
            <a:xfrm>
              <a:off x="3827" y="1681"/>
              <a:ext cx="133" cy="206"/>
            </a:xfrm>
            <a:custGeom>
              <a:gdLst>
                <a:gd fmla="*/ 42 w 56" name="T0"/>
                <a:gd fmla="*/ 0 h 87" name="T1"/>
                <a:gd fmla="*/ 0 w 56" name="T2"/>
                <a:gd fmla="*/ 42 h 87" name="T3"/>
                <a:gd fmla="*/ 56 w 56" name="T4"/>
                <a:gd fmla="*/ 87 h 87" name="T5"/>
                <a:gd fmla="*/ 42 w 56" name="T6"/>
                <a:gd fmla="*/ 0 h 8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7" w="56">
                  <a:moveTo>
                    <a:pt x="42" y="0"/>
                  </a:moveTo>
                  <a:cubicBezTo>
                    <a:pt x="42" y="0"/>
                    <a:pt x="32" y="37"/>
                    <a:pt x="0" y="42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rgbClr val="BDC7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7" name="Freeform 8763"/>
            <p:cNvSpPr/>
            <p:nvPr/>
          </p:nvSpPr>
          <p:spPr bwMode="auto">
            <a:xfrm>
              <a:off x="3860" y="1826"/>
              <a:ext cx="55" cy="258"/>
            </a:xfrm>
            <a:custGeom>
              <a:gdLst>
                <a:gd fmla="*/ 23 w 23" name="T0"/>
                <a:gd fmla="*/ 0 h 109" name="T1"/>
                <a:gd fmla="*/ 14 w 23" name="T2"/>
                <a:gd fmla="*/ 109 h 109" name="T3"/>
                <a:gd fmla="*/ 0 w 23" name="T4"/>
                <a:gd fmla="*/ 29 h 109" name="T5"/>
                <a:gd fmla="*/ 23 w 23" name="T6"/>
                <a:gd fmla="*/ 0 h 10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9" w="23">
                  <a:moveTo>
                    <a:pt x="23" y="0"/>
                  </a:moveTo>
                  <a:cubicBezTo>
                    <a:pt x="14" y="109"/>
                    <a:pt x="14" y="109"/>
                    <a:pt x="14" y="109"/>
                  </a:cubicBezTo>
                  <a:cubicBezTo>
                    <a:pt x="14" y="109"/>
                    <a:pt x="10" y="55"/>
                    <a:pt x="0" y="29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E9EF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8" name="Freeform 8764"/>
            <p:cNvSpPr/>
            <p:nvPr/>
          </p:nvSpPr>
          <p:spPr bwMode="auto">
            <a:xfrm>
              <a:off x="3754" y="1826"/>
              <a:ext cx="56" cy="258"/>
            </a:xfrm>
            <a:custGeom>
              <a:gdLst>
                <a:gd fmla="*/ 0 w 24" name="T0"/>
                <a:gd fmla="*/ 0 h 109" name="T1"/>
                <a:gd fmla="*/ 9 w 24" name="T2"/>
                <a:gd fmla="*/ 109 h 109" name="T3"/>
                <a:gd fmla="*/ 24 w 24" name="T4"/>
                <a:gd fmla="*/ 29 h 109" name="T5"/>
                <a:gd fmla="*/ 0 w 24" name="T6"/>
                <a:gd fmla="*/ 0 h 10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9" w="24">
                  <a:moveTo>
                    <a:pt x="0" y="0"/>
                  </a:moveTo>
                  <a:cubicBezTo>
                    <a:pt x="9" y="109"/>
                    <a:pt x="9" y="109"/>
                    <a:pt x="9" y="109"/>
                  </a:cubicBezTo>
                  <a:cubicBezTo>
                    <a:pt x="9" y="109"/>
                    <a:pt x="13" y="55"/>
                    <a:pt x="24" y="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9EF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9" name="Rectangle 8765"/>
            <p:cNvSpPr>
              <a:spLocks noChangeArrowheads="1"/>
            </p:cNvSpPr>
            <p:nvPr/>
          </p:nvSpPr>
          <p:spPr bwMode="auto">
            <a:xfrm>
              <a:off x="4012" y="2060"/>
              <a:ext cx="114" cy="19"/>
            </a:xfrm>
            <a:prstGeom prst="rect">
              <a:avLst/>
            </a:prstGeom>
            <a:solidFill>
              <a:srgbClr val="E9EF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0" name="Rectangle 8766"/>
            <p:cNvSpPr>
              <a:spLocks noChangeArrowheads="1"/>
            </p:cNvSpPr>
            <p:nvPr/>
          </p:nvSpPr>
          <p:spPr bwMode="auto">
            <a:xfrm>
              <a:off x="2855" y="2278"/>
              <a:ext cx="1963" cy="57"/>
            </a:xfrm>
            <a:prstGeom prst="rect">
              <a:avLst/>
            </a:prstGeom>
            <a:solidFill>
              <a:srgbClr val="B7C0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1" name="Freeform 8767"/>
            <p:cNvSpPr/>
            <p:nvPr/>
          </p:nvSpPr>
          <p:spPr bwMode="auto">
            <a:xfrm>
              <a:off x="2865" y="2335"/>
              <a:ext cx="1962" cy="398"/>
            </a:xfrm>
            <a:custGeom>
              <a:gdLst>
                <a:gd fmla="*/ 1962 w 1962" name="T0"/>
                <a:gd fmla="*/ 0 h 398" name="T1"/>
                <a:gd fmla="*/ 0 w 1962" name="T2"/>
                <a:gd fmla="*/ 0 h 398" name="T3"/>
                <a:gd fmla="*/ 531 w 1962" name="T4"/>
                <a:gd fmla="*/ 398 h 398" name="T5"/>
                <a:gd fmla="*/ 1424 w 1962" name="T6"/>
                <a:gd fmla="*/ 398 h 398" name="T7"/>
                <a:gd fmla="*/ 1962 w 1962" name="T8"/>
                <a:gd fmla="*/ 0 h 3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8" w="1962">
                  <a:moveTo>
                    <a:pt x="1962" y="0"/>
                  </a:moveTo>
                  <a:lnTo>
                    <a:pt x="0" y="0"/>
                  </a:lnTo>
                  <a:lnTo>
                    <a:pt x="531" y="398"/>
                  </a:lnTo>
                  <a:lnTo>
                    <a:pt x="1424" y="398"/>
                  </a:lnTo>
                  <a:lnTo>
                    <a:pt x="1962" y="0"/>
                  </a:lnTo>
                  <a:close/>
                </a:path>
              </a:pathLst>
            </a:custGeom>
            <a:solidFill>
              <a:srgbClr val="7B78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2" name="Rectangle 8768"/>
            <p:cNvSpPr>
              <a:spLocks noChangeArrowheads="1"/>
            </p:cNvSpPr>
            <p:nvPr/>
          </p:nvSpPr>
          <p:spPr bwMode="auto">
            <a:xfrm>
              <a:off x="2912" y="2184"/>
              <a:ext cx="294" cy="94"/>
            </a:xfrm>
            <a:prstGeom prst="rect">
              <a:avLst/>
            </a:prstGeom>
            <a:solidFill>
              <a:srgbClr val="201F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3" name="Oval 8769"/>
            <p:cNvSpPr>
              <a:spLocks noChangeArrowheads="1"/>
            </p:cNvSpPr>
            <p:nvPr/>
          </p:nvSpPr>
          <p:spPr bwMode="auto">
            <a:xfrm>
              <a:off x="3450" y="1674"/>
              <a:ext cx="100" cy="93"/>
            </a:xfrm>
            <a:prstGeom prst="ellipse">
              <a:avLst/>
            </a:prstGeom>
            <a:solidFill>
              <a:srgbClr val="201F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4" name="Freeform 8770"/>
            <p:cNvSpPr/>
            <p:nvPr/>
          </p:nvSpPr>
          <p:spPr bwMode="auto">
            <a:xfrm>
              <a:off x="3064" y="1684"/>
              <a:ext cx="436" cy="538"/>
            </a:xfrm>
            <a:custGeom>
              <a:gdLst>
                <a:gd fmla="*/ 184 w 184" name="T0"/>
                <a:gd fmla="*/ 15 h 227" name="T1"/>
                <a:gd fmla="*/ 118 w 184" name="T2"/>
                <a:gd fmla="*/ 15 h 227" name="T3"/>
                <a:gd fmla="*/ 0 w 184" name="T4"/>
                <a:gd fmla="*/ 132 h 227" name="T5"/>
                <a:gd fmla="*/ 0 w 184" name="T6"/>
                <a:gd fmla="*/ 227 h 22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26" w="184">
                  <a:moveTo>
                    <a:pt x="184" y="15"/>
                  </a:moveTo>
                  <a:cubicBezTo>
                    <a:pt x="118" y="15"/>
                    <a:pt x="118" y="15"/>
                    <a:pt x="118" y="15"/>
                  </a:cubicBezTo>
                  <a:cubicBezTo>
                    <a:pt x="118" y="15"/>
                    <a:pt x="0" y="0"/>
                    <a:pt x="0" y="132"/>
                  </a:cubicBezTo>
                  <a:cubicBezTo>
                    <a:pt x="0" y="227"/>
                    <a:pt x="0" y="227"/>
                    <a:pt x="0" y="227"/>
                  </a:cubicBezTo>
                </a:path>
              </a:pathLst>
            </a:custGeom>
            <a:noFill/>
            <a:ln cap="flat" w="30163">
              <a:solidFill>
                <a:srgbClr val="201F2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5" name="Rectangle 8771"/>
            <p:cNvSpPr>
              <a:spLocks noChangeArrowheads="1"/>
            </p:cNvSpPr>
            <p:nvPr/>
          </p:nvSpPr>
          <p:spPr bwMode="auto">
            <a:xfrm>
              <a:off x="3253" y="2459"/>
              <a:ext cx="1167" cy="673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6" name="Freeform 8772"/>
            <p:cNvSpPr>
              <a:spLocks noEditPoints="1"/>
            </p:cNvSpPr>
            <p:nvPr/>
          </p:nvSpPr>
          <p:spPr bwMode="auto">
            <a:xfrm>
              <a:off x="4232" y="1233"/>
              <a:ext cx="384" cy="342"/>
            </a:xfrm>
            <a:custGeom>
              <a:gdLst>
                <a:gd fmla="*/ 143 w 162" name="T0"/>
                <a:gd fmla="*/ 0 h 144" name="T1"/>
                <a:gd fmla="*/ 19 w 162" name="T2"/>
                <a:gd fmla="*/ 0 h 144" name="T3"/>
                <a:gd fmla="*/ 0 w 162" name="T4"/>
                <a:gd fmla="*/ 19 h 144" name="T5"/>
                <a:gd fmla="*/ 0 w 162" name="T6"/>
                <a:gd fmla="*/ 86 h 144" name="T7"/>
                <a:gd fmla="*/ 19 w 162" name="T8"/>
                <a:gd fmla="*/ 105 h 144" name="T9"/>
                <a:gd fmla="*/ 28 w 162" name="T10"/>
                <a:gd fmla="*/ 105 h 144" name="T11"/>
                <a:gd fmla="*/ 28 w 162" name="T12"/>
                <a:gd fmla="*/ 138 h 144" name="T13"/>
                <a:gd fmla="*/ 30 w 162" name="T14"/>
                <a:gd fmla="*/ 142 h 144" name="T15"/>
                <a:gd fmla="*/ 36 w 162" name="T16"/>
                <a:gd fmla="*/ 142 h 144" name="T17"/>
                <a:gd fmla="*/ 76 w 162" name="T18"/>
                <a:gd fmla="*/ 105 h 144" name="T19"/>
                <a:gd fmla="*/ 143 w 162" name="T20"/>
                <a:gd fmla="*/ 105 h 144" name="T21"/>
                <a:gd fmla="*/ 162 w 162" name="T22"/>
                <a:gd fmla="*/ 86 h 144" name="T23"/>
                <a:gd fmla="*/ 162 w 162" name="T24"/>
                <a:gd fmla="*/ 19 h 144" name="T25"/>
                <a:gd fmla="*/ 143 w 162" name="T26"/>
                <a:gd fmla="*/ 0 h 144" name="T27"/>
                <a:gd fmla="*/ 33 w 162" name="T28"/>
                <a:gd fmla="*/ 29 h 144" name="T29"/>
                <a:gd fmla="*/ 109 w 162" name="T30"/>
                <a:gd fmla="*/ 29 h 144" name="T31"/>
                <a:gd fmla="*/ 114 w 162" name="T32"/>
                <a:gd fmla="*/ 33 h 144" name="T33"/>
                <a:gd fmla="*/ 109 w 162" name="T34"/>
                <a:gd fmla="*/ 38 h 144" name="T35"/>
                <a:gd fmla="*/ 33 w 162" name="T36"/>
                <a:gd fmla="*/ 38 h 144" name="T37"/>
                <a:gd fmla="*/ 28 w 162" name="T38"/>
                <a:gd fmla="*/ 33 h 144" name="T39"/>
                <a:gd fmla="*/ 33 w 162" name="T40"/>
                <a:gd fmla="*/ 29 h 144" name="T41"/>
                <a:gd fmla="*/ 71 w 162" name="T42"/>
                <a:gd fmla="*/ 76 h 144" name="T43"/>
                <a:gd fmla="*/ 33 w 162" name="T44"/>
                <a:gd fmla="*/ 76 h 144" name="T45"/>
                <a:gd fmla="*/ 28 w 162" name="T46"/>
                <a:gd fmla="*/ 72 h 144" name="T47"/>
                <a:gd fmla="*/ 33 w 162" name="T48"/>
                <a:gd fmla="*/ 67 h 144" name="T49"/>
                <a:gd fmla="*/ 71 w 162" name="T50"/>
                <a:gd fmla="*/ 67 h 144" name="T51"/>
                <a:gd fmla="*/ 76 w 162" name="T52"/>
                <a:gd fmla="*/ 72 h 144" name="T53"/>
                <a:gd fmla="*/ 71 w 162" name="T54"/>
                <a:gd fmla="*/ 76 h 144" name="T55"/>
                <a:gd fmla="*/ 128 w 162" name="T56"/>
                <a:gd fmla="*/ 57 h 144" name="T57"/>
                <a:gd fmla="*/ 33 w 162" name="T58"/>
                <a:gd fmla="*/ 57 h 144" name="T59"/>
                <a:gd fmla="*/ 28 w 162" name="T60"/>
                <a:gd fmla="*/ 53 h 144" name="T61"/>
                <a:gd fmla="*/ 33 w 162" name="T62"/>
                <a:gd fmla="*/ 48 h 144" name="T63"/>
                <a:gd fmla="*/ 128 w 162" name="T64"/>
                <a:gd fmla="*/ 48 h 144" name="T65"/>
                <a:gd fmla="*/ 133 w 162" name="T66"/>
                <a:gd fmla="*/ 53 h 144" name="T67"/>
                <a:gd fmla="*/ 128 w 162" name="T68"/>
                <a:gd fmla="*/ 57 h 14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44" w="162">
                  <a:moveTo>
                    <a:pt x="143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0" y="9"/>
                    <a:pt x="0" y="1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6"/>
                    <a:pt x="8" y="105"/>
                    <a:pt x="19" y="105"/>
                  </a:cubicBezTo>
                  <a:cubicBezTo>
                    <a:pt x="28" y="105"/>
                    <a:pt x="28" y="105"/>
                    <a:pt x="28" y="105"/>
                  </a:cubicBezTo>
                  <a:cubicBezTo>
                    <a:pt x="28" y="138"/>
                    <a:pt x="28" y="138"/>
                    <a:pt x="28" y="138"/>
                  </a:cubicBezTo>
                  <a:cubicBezTo>
                    <a:pt x="28" y="139"/>
                    <a:pt x="29" y="141"/>
                    <a:pt x="30" y="142"/>
                  </a:cubicBezTo>
                  <a:cubicBezTo>
                    <a:pt x="31" y="143"/>
                    <a:pt x="34" y="144"/>
                    <a:pt x="36" y="142"/>
                  </a:cubicBezTo>
                  <a:cubicBezTo>
                    <a:pt x="76" y="105"/>
                    <a:pt x="76" y="105"/>
                    <a:pt x="76" y="105"/>
                  </a:cubicBezTo>
                  <a:cubicBezTo>
                    <a:pt x="143" y="105"/>
                    <a:pt x="143" y="105"/>
                    <a:pt x="143" y="105"/>
                  </a:cubicBezTo>
                  <a:cubicBezTo>
                    <a:pt x="153" y="105"/>
                    <a:pt x="162" y="96"/>
                    <a:pt x="162" y="86"/>
                  </a:cubicBezTo>
                  <a:cubicBezTo>
                    <a:pt x="162" y="19"/>
                    <a:pt x="162" y="19"/>
                    <a:pt x="162" y="19"/>
                  </a:cubicBezTo>
                  <a:cubicBezTo>
                    <a:pt x="162" y="9"/>
                    <a:pt x="153" y="0"/>
                    <a:pt x="143" y="0"/>
                  </a:cubicBezTo>
                  <a:moveTo>
                    <a:pt x="33" y="29"/>
                  </a:moveTo>
                  <a:cubicBezTo>
                    <a:pt x="109" y="29"/>
                    <a:pt x="109" y="29"/>
                    <a:pt x="109" y="29"/>
                  </a:cubicBezTo>
                  <a:cubicBezTo>
                    <a:pt x="112" y="29"/>
                    <a:pt x="114" y="31"/>
                    <a:pt x="114" y="33"/>
                  </a:cubicBezTo>
                  <a:cubicBezTo>
                    <a:pt x="114" y="36"/>
                    <a:pt x="112" y="38"/>
                    <a:pt x="109" y="38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0" y="38"/>
                    <a:pt x="28" y="36"/>
                    <a:pt x="28" y="33"/>
                  </a:cubicBezTo>
                  <a:cubicBezTo>
                    <a:pt x="28" y="31"/>
                    <a:pt x="30" y="29"/>
                    <a:pt x="33" y="29"/>
                  </a:cubicBezTo>
                  <a:moveTo>
                    <a:pt x="71" y="76"/>
                  </a:moveTo>
                  <a:cubicBezTo>
                    <a:pt x="33" y="76"/>
                    <a:pt x="33" y="76"/>
                    <a:pt x="33" y="76"/>
                  </a:cubicBezTo>
                  <a:cubicBezTo>
                    <a:pt x="30" y="76"/>
                    <a:pt x="28" y="74"/>
                    <a:pt x="28" y="72"/>
                  </a:cubicBezTo>
                  <a:cubicBezTo>
                    <a:pt x="28" y="69"/>
                    <a:pt x="30" y="67"/>
                    <a:pt x="33" y="67"/>
                  </a:cubicBezTo>
                  <a:cubicBezTo>
                    <a:pt x="71" y="67"/>
                    <a:pt x="71" y="67"/>
                    <a:pt x="71" y="67"/>
                  </a:cubicBezTo>
                  <a:cubicBezTo>
                    <a:pt x="74" y="67"/>
                    <a:pt x="76" y="69"/>
                    <a:pt x="76" y="72"/>
                  </a:cubicBezTo>
                  <a:cubicBezTo>
                    <a:pt x="76" y="74"/>
                    <a:pt x="74" y="76"/>
                    <a:pt x="71" y="76"/>
                  </a:cubicBezTo>
                  <a:moveTo>
                    <a:pt x="128" y="57"/>
                  </a:moveTo>
                  <a:cubicBezTo>
                    <a:pt x="33" y="57"/>
                    <a:pt x="33" y="57"/>
                    <a:pt x="33" y="57"/>
                  </a:cubicBezTo>
                  <a:cubicBezTo>
                    <a:pt x="30" y="57"/>
                    <a:pt x="28" y="55"/>
                    <a:pt x="28" y="53"/>
                  </a:cubicBezTo>
                  <a:cubicBezTo>
                    <a:pt x="28" y="50"/>
                    <a:pt x="30" y="48"/>
                    <a:pt x="33" y="48"/>
                  </a:cubicBezTo>
                  <a:cubicBezTo>
                    <a:pt x="128" y="48"/>
                    <a:pt x="128" y="48"/>
                    <a:pt x="128" y="48"/>
                  </a:cubicBezTo>
                  <a:cubicBezTo>
                    <a:pt x="131" y="48"/>
                    <a:pt x="133" y="50"/>
                    <a:pt x="133" y="53"/>
                  </a:cubicBezTo>
                  <a:cubicBezTo>
                    <a:pt x="133" y="55"/>
                    <a:pt x="131" y="57"/>
                    <a:pt x="128" y="5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7" name="Freeform 8773"/>
            <p:cNvSpPr/>
            <p:nvPr/>
          </p:nvSpPr>
          <p:spPr bwMode="auto">
            <a:xfrm>
              <a:off x="3550" y="1136"/>
              <a:ext cx="540" cy="325"/>
            </a:xfrm>
            <a:custGeom>
              <a:gdLst>
                <a:gd fmla="*/ 228 w 228" name="T0"/>
                <a:gd fmla="*/ 42 h 137" name="T1"/>
                <a:gd fmla="*/ 154 w 228" name="T2"/>
                <a:gd fmla="*/ 35 h 137" name="T3"/>
                <a:gd fmla="*/ 76 w 228" name="T4"/>
                <a:gd fmla="*/ 46 h 137" name="T5"/>
                <a:gd fmla="*/ 52 w 228" name="T6"/>
                <a:gd fmla="*/ 137 h 137" name="T7"/>
                <a:gd fmla="*/ 73 w 228" name="T8"/>
                <a:gd fmla="*/ 71 h 137" name="T9"/>
                <a:gd fmla="*/ 118 w 228" name="T10"/>
                <a:gd fmla="*/ 96 h 137" name="T11"/>
                <a:gd fmla="*/ 100 w 228" name="T12"/>
                <a:gd fmla="*/ 65 h 137" name="T13"/>
                <a:gd fmla="*/ 186 w 228" name="T14"/>
                <a:gd fmla="*/ 95 h 137" name="T15"/>
                <a:gd fmla="*/ 185 w 228" name="T16"/>
                <a:gd fmla="*/ 137 h 137" name="T17"/>
                <a:gd fmla="*/ 202 w 228" name="T18"/>
                <a:gd fmla="*/ 79 h 137" name="T19"/>
                <a:gd fmla="*/ 228 w 228" name="T20"/>
                <a:gd fmla="*/ 42 h 13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7" w="228">
                  <a:moveTo>
                    <a:pt x="228" y="42"/>
                  </a:moveTo>
                  <a:cubicBezTo>
                    <a:pt x="228" y="42"/>
                    <a:pt x="200" y="53"/>
                    <a:pt x="154" y="35"/>
                  </a:cubicBezTo>
                  <a:cubicBezTo>
                    <a:pt x="154" y="35"/>
                    <a:pt x="89" y="0"/>
                    <a:pt x="76" y="46"/>
                  </a:cubicBezTo>
                  <a:cubicBezTo>
                    <a:pt x="76" y="46"/>
                    <a:pt x="0" y="51"/>
                    <a:pt x="52" y="137"/>
                  </a:cubicBezTo>
                  <a:cubicBezTo>
                    <a:pt x="52" y="137"/>
                    <a:pt x="47" y="89"/>
                    <a:pt x="73" y="71"/>
                  </a:cubicBezTo>
                  <a:cubicBezTo>
                    <a:pt x="73" y="71"/>
                    <a:pt x="84" y="90"/>
                    <a:pt x="118" y="96"/>
                  </a:cubicBezTo>
                  <a:cubicBezTo>
                    <a:pt x="118" y="96"/>
                    <a:pt x="101" y="78"/>
                    <a:pt x="100" y="65"/>
                  </a:cubicBezTo>
                  <a:cubicBezTo>
                    <a:pt x="100" y="65"/>
                    <a:pt x="127" y="100"/>
                    <a:pt x="186" y="95"/>
                  </a:cubicBezTo>
                  <a:cubicBezTo>
                    <a:pt x="186" y="95"/>
                    <a:pt x="199" y="98"/>
                    <a:pt x="185" y="137"/>
                  </a:cubicBezTo>
                  <a:cubicBezTo>
                    <a:pt x="185" y="137"/>
                    <a:pt x="213" y="111"/>
                    <a:pt x="202" y="79"/>
                  </a:cubicBezTo>
                  <a:cubicBezTo>
                    <a:pt x="202" y="79"/>
                    <a:pt x="222" y="65"/>
                    <a:pt x="228" y="42"/>
                  </a:cubicBezTo>
                  <a:close/>
                </a:path>
              </a:pathLst>
            </a:custGeom>
            <a:solidFill>
              <a:srgbClr val="201F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8" name="Freeform 8774"/>
            <p:cNvSpPr/>
            <p:nvPr/>
          </p:nvSpPr>
          <p:spPr bwMode="auto">
            <a:xfrm>
              <a:off x="3360" y="1681"/>
              <a:ext cx="998" cy="616"/>
            </a:xfrm>
            <a:custGeom>
              <a:gdLst>
                <a:gd fmla="*/ 154 w 421" name="T0"/>
                <a:gd fmla="*/ 0 h 260" name="T1"/>
                <a:gd fmla="*/ 18 w 421" name="T2"/>
                <a:gd fmla="*/ 75 h 260" name="T3"/>
                <a:gd fmla="*/ 0 w 421" name="T4"/>
                <a:gd fmla="*/ 260 h 260" name="T5"/>
                <a:gd fmla="*/ 421 w 421" name="T6"/>
                <a:gd fmla="*/ 260 h 260" name="T7"/>
                <a:gd fmla="*/ 389 w 421" name="T8"/>
                <a:gd fmla="*/ 58 h 260" name="T9"/>
                <a:gd fmla="*/ 239 w 421" name="T10"/>
                <a:gd fmla="*/ 0 h 260" name="T11"/>
                <a:gd fmla="*/ 154 w 421" name="T12"/>
                <a:gd fmla="*/ 0 h 26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60" w="421">
                  <a:moveTo>
                    <a:pt x="154" y="0"/>
                  </a:moveTo>
                  <a:cubicBezTo>
                    <a:pt x="154" y="0"/>
                    <a:pt x="89" y="47"/>
                    <a:pt x="18" y="75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421" y="260"/>
                    <a:pt x="421" y="260"/>
                    <a:pt x="421" y="260"/>
                  </a:cubicBezTo>
                  <a:cubicBezTo>
                    <a:pt x="389" y="58"/>
                    <a:pt x="389" y="58"/>
                    <a:pt x="389" y="58"/>
                  </a:cubicBezTo>
                  <a:cubicBezTo>
                    <a:pt x="389" y="58"/>
                    <a:pt x="269" y="24"/>
                    <a:pt x="239" y="0"/>
                  </a:cubicBezTo>
                  <a:lnTo>
                    <a:pt x="154" y="0"/>
                  </a:lnTo>
                  <a:close/>
                </a:path>
              </a:pathLst>
            </a:custGeom>
            <a:solidFill>
              <a:srgbClr val="3943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9" name="Freeform 8775"/>
            <p:cNvSpPr/>
            <p:nvPr/>
          </p:nvSpPr>
          <p:spPr bwMode="auto">
            <a:xfrm>
              <a:off x="3725" y="1634"/>
              <a:ext cx="206" cy="185"/>
            </a:xfrm>
            <a:custGeom>
              <a:gdLst>
                <a:gd fmla="*/ 44 w 87" name="T0"/>
                <a:gd fmla="*/ 29 h 78" name="T1"/>
                <a:gd fmla="*/ 3 w 87" name="T2"/>
                <a:gd fmla="*/ 0 h 78" name="T3"/>
                <a:gd fmla="*/ 0 w 87" name="T4"/>
                <a:gd fmla="*/ 20 h 78" name="T5"/>
                <a:gd fmla="*/ 3 w 87" name="T6"/>
                <a:gd fmla="*/ 78 h 78" name="T7"/>
                <a:gd fmla="*/ 43 w 87" name="T8"/>
                <a:gd fmla="*/ 62 h 78" name="T9"/>
                <a:gd fmla="*/ 87 w 87" name="T10"/>
                <a:gd fmla="*/ 78 h 78" name="T11"/>
                <a:gd fmla="*/ 85 w 87" name="T12"/>
                <a:gd fmla="*/ 20 h 78" name="T13"/>
                <a:gd fmla="*/ 82 w 87" name="T14"/>
                <a:gd fmla="*/ 0 h 78" name="T15"/>
                <a:gd fmla="*/ 44 w 87" name="T16"/>
                <a:gd fmla="*/ 29 h 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8" w="87">
                  <a:moveTo>
                    <a:pt x="44" y="29"/>
                  </a:moveTo>
                  <a:cubicBezTo>
                    <a:pt x="25" y="29"/>
                    <a:pt x="15" y="15"/>
                    <a:pt x="3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3" y="78"/>
                    <a:pt x="3" y="78"/>
                    <a:pt x="3" y="78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87" y="78"/>
                    <a:pt x="87" y="78"/>
                    <a:pt x="87" y="78"/>
                  </a:cubicBezTo>
                  <a:cubicBezTo>
                    <a:pt x="85" y="20"/>
                    <a:pt x="85" y="20"/>
                    <a:pt x="85" y="2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66" y="25"/>
                    <a:pt x="44" y="29"/>
                    <a:pt x="44" y="29"/>
                  </a:cubicBezTo>
                  <a:close/>
                </a:path>
              </a:pathLst>
            </a:custGeom>
            <a:solidFill>
              <a:srgbClr val="E8B58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0" name="Freeform 8776"/>
            <p:cNvSpPr/>
            <p:nvPr/>
          </p:nvSpPr>
          <p:spPr bwMode="auto">
            <a:xfrm>
              <a:off x="3642" y="1290"/>
              <a:ext cx="379" cy="413"/>
            </a:xfrm>
            <a:custGeom>
              <a:gdLst>
                <a:gd fmla="*/ 146 w 160" name="T0"/>
                <a:gd fmla="*/ 72 h 174" name="T1"/>
                <a:gd fmla="*/ 147 w 160" name="T2"/>
                <a:gd fmla="*/ 30 h 174" name="T3"/>
                <a:gd fmla="*/ 61 w 160" name="T4"/>
                <a:gd fmla="*/ 0 h 174" name="T5"/>
                <a:gd fmla="*/ 79 w 160" name="T6"/>
                <a:gd fmla="*/ 31 h 174" name="T7"/>
                <a:gd fmla="*/ 34 w 160" name="T8"/>
                <a:gd fmla="*/ 6 h 174" name="T9"/>
                <a:gd fmla="*/ 11 w 160" name="T10"/>
                <a:gd fmla="*/ 72 h 174" name="T11"/>
                <a:gd fmla="*/ 4 w 160" name="T12"/>
                <a:gd fmla="*/ 64 h 174" name="T13"/>
                <a:gd fmla="*/ 4 w 160" name="T14"/>
                <a:gd fmla="*/ 64 h 174" name="T15"/>
                <a:gd fmla="*/ 19 w 160" name="T16"/>
                <a:gd fmla="*/ 105 h 174" name="T17"/>
                <a:gd fmla="*/ 76 w 160" name="T18"/>
                <a:gd fmla="*/ 174 h 174" name="T19"/>
                <a:gd fmla="*/ 134 w 160" name="T20"/>
                <a:gd fmla="*/ 105 h 174" name="T21"/>
                <a:gd fmla="*/ 152 w 160" name="T22"/>
                <a:gd fmla="*/ 64 h 174" name="T23"/>
                <a:gd fmla="*/ 146 w 160" name="T24"/>
                <a:gd fmla="*/ 72 h 17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74" w="160">
                  <a:moveTo>
                    <a:pt x="146" y="72"/>
                  </a:moveTo>
                  <a:cubicBezTo>
                    <a:pt x="160" y="33"/>
                    <a:pt x="147" y="30"/>
                    <a:pt x="147" y="30"/>
                  </a:cubicBezTo>
                  <a:cubicBezTo>
                    <a:pt x="88" y="35"/>
                    <a:pt x="61" y="0"/>
                    <a:pt x="61" y="0"/>
                  </a:cubicBezTo>
                  <a:cubicBezTo>
                    <a:pt x="62" y="13"/>
                    <a:pt x="79" y="31"/>
                    <a:pt x="79" y="31"/>
                  </a:cubicBezTo>
                  <a:cubicBezTo>
                    <a:pt x="45" y="25"/>
                    <a:pt x="34" y="6"/>
                    <a:pt x="34" y="6"/>
                  </a:cubicBezTo>
                  <a:cubicBezTo>
                    <a:pt x="8" y="24"/>
                    <a:pt x="11" y="72"/>
                    <a:pt x="11" y="72"/>
                  </a:cubicBezTo>
                  <a:cubicBezTo>
                    <a:pt x="9" y="69"/>
                    <a:pt x="8" y="66"/>
                    <a:pt x="4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0" y="86"/>
                    <a:pt x="19" y="105"/>
                  </a:cubicBezTo>
                  <a:cubicBezTo>
                    <a:pt x="19" y="105"/>
                    <a:pt x="33" y="174"/>
                    <a:pt x="76" y="174"/>
                  </a:cubicBezTo>
                  <a:cubicBezTo>
                    <a:pt x="76" y="174"/>
                    <a:pt x="125" y="174"/>
                    <a:pt x="134" y="105"/>
                  </a:cubicBezTo>
                  <a:cubicBezTo>
                    <a:pt x="134" y="105"/>
                    <a:pt x="151" y="97"/>
                    <a:pt x="152" y="64"/>
                  </a:cubicBezTo>
                  <a:cubicBezTo>
                    <a:pt x="149" y="69"/>
                    <a:pt x="146" y="72"/>
                    <a:pt x="146" y="72"/>
                  </a:cubicBezTo>
                  <a:close/>
                </a:path>
              </a:pathLst>
            </a:custGeom>
            <a:solidFill>
              <a:srgbClr val="FDCF9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1" name="Freeform 8777"/>
            <p:cNvSpPr/>
            <p:nvPr/>
          </p:nvSpPr>
          <p:spPr bwMode="auto">
            <a:xfrm>
              <a:off x="3697" y="1681"/>
              <a:ext cx="130" cy="206"/>
            </a:xfrm>
            <a:custGeom>
              <a:gdLst>
                <a:gd fmla="*/ 12 w 55" name="T0"/>
                <a:gd fmla="*/ 0 h 87" name="T1"/>
                <a:gd fmla="*/ 55 w 55" name="T2"/>
                <a:gd fmla="*/ 42 h 87" name="T3"/>
                <a:gd fmla="*/ 0 w 55" name="T4"/>
                <a:gd fmla="*/ 87 h 87" name="T5"/>
                <a:gd fmla="*/ 12 w 55" name="T6"/>
                <a:gd fmla="*/ 0 h 8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7" w="55">
                  <a:moveTo>
                    <a:pt x="12" y="0"/>
                  </a:moveTo>
                  <a:cubicBezTo>
                    <a:pt x="12" y="0"/>
                    <a:pt x="24" y="37"/>
                    <a:pt x="55" y="42"/>
                  </a:cubicBezTo>
                  <a:cubicBezTo>
                    <a:pt x="0" y="87"/>
                    <a:pt x="0" y="87"/>
                    <a:pt x="0" y="87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BDC7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2" name="Freeform 8778"/>
            <p:cNvSpPr/>
            <p:nvPr/>
          </p:nvSpPr>
          <p:spPr bwMode="auto">
            <a:xfrm>
              <a:off x="3827" y="1681"/>
              <a:ext cx="133" cy="206"/>
            </a:xfrm>
            <a:custGeom>
              <a:gdLst>
                <a:gd fmla="*/ 42 w 56" name="T0"/>
                <a:gd fmla="*/ 0 h 87" name="T1"/>
                <a:gd fmla="*/ 0 w 56" name="T2"/>
                <a:gd fmla="*/ 42 h 87" name="T3"/>
                <a:gd fmla="*/ 56 w 56" name="T4"/>
                <a:gd fmla="*/ 87 h 87" name="T5"/>
                <a:gd fmla="*/ 42 w 56" name="T6"/>
                <a:gd fmla="*/ 0 h 8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7" w="56">
                  <a:moveTo>
                    <a:pt x="42" y="0"/>
                  </a:moveTo>
                  <a:cubicBezTo>
                    <a:pt x="42" y="0"/>
                    <a:pt x="32" y="37"/>
                    <a:pt x="0" y="42"/>
                  </a:cubicBezTo>
                  <a:cubicBezTo>
                    <a:pt x="56" y="87"/>
                    <a:pt x="56" y="87"/>
                    <a:pt x="56" y="87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rgbClr val="BDC7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3" name="Freeform 8779"/>
            <p:cNvSpPr/>
            <p:nvPr/>
          </p:nvSpPr>
          <p:spPr bwMode="auto">
            <a:xfrm>
              <a:off x="3860" y="1826"/>
              <a:ext cx="55" cy="258"/>
            </a:xfrm>
            <a:custGeom>
              <a:gdLst>
                <a:gd fmla="*/ 23 w 23" name="T0"/>
                <a:gd fmla="*/ 0 h 109" name="T1"/>
                <a:gd fmla="*/ 14 w 23" name="T2"/>
                <a:gd fmla="*/ 109 h 109" name="T3"/>
                <a:gd fmla="*/ 0 w 23" name="T4"/>
                <a:gd fmla="*/ 29 h 109" name="T5"/>
                <a:gd fmla="*/ 23 w 23" name="T6"/>
                <a:gd fmla="*/ 0 h 10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9" w="23">
                  <a:moveTo>
                    <a:pt x="23" y="0"/>
                  </a:moveTo>
                  <a:cubicBezTo>
                    <a:pt x="14" y="109"/>
                    <a:pt x="14" y="109"/>
                    <a:pt x="14" y="109"/>
                  </a:cubicBezTo>
                  <a:cubicBezTo>
                    <a:pt x="14" y="109"/>
                    <a:pt x="10" y="55"/>
                    <a:pt x="0" y="29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E9EF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4" name="Freeform 8780"/>
            <p:cNvSpPr/>
            <p:nvPr/>
          </p:nvSpPr>
          <p:spPr bwMode="auto">
            <a:xfrm>
              <a:off x="3754" y="1826"/>
              <a:ext cx="56" cy="258"/>
            </a:xfrm>
            <a:custGeom>
              <a:gdLst>
                <a:gd fmla="*/ 0 w 24" name="T0"/>
                <a:gd fmla="*/ 0 h 109" name="T1"/>
                <a:gd fmla="*/ 9 w 24" name="T2"/>
                <a:gd fmla="*/ 109 h 109" name="T3"/>
                <a:gd fmla="*/ 24 w 24" name="T4"/>
                <a:gd fmla="*/ 29 h 109" name="T5"/>
                <a:gd fmla="*/ 0 w 24" name="T6"/>
                <a:gd fmla="*/ 0 h 10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9" w="24">
                  <a:moveTo>
                    <a:pt x="0" y="0"/>
                  </a:moveTo>
                  <a:cubicBezTo>
                    <a:pt x="9" y="109"/>
                    <a:pt x="9" y="109"/>
                    <a:pt x="9" y="109"/>
                  </a:cubicBezTo>
                  <a:cubicBezTo>
                    <a:pt x="9" y="109"/>
                    <a:pt x="13" y="55"/>
                    <a:pt x="24" y="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9EF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5" name="Rectangle 8781"/>
            <p:cNvSpPr>
              <a:spLocks noChangeArrowheads="1"/>
            </p:cNvSpPr>
            <p:nvPr/>
          </p:nvSpPr>
          <p:spPr bwMode="auto">
            <a:xfrm>
              <a:off x="4012" y="2060"/>
              <a:ext cx="114" cy="19"/>
            </a:xfrm>
            <a:prstGeom prst="rect">
              <a:avLst/>
            </a:prstGeom>
            <a:solidFill>
              <a:srgbClr val="E9EFF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6" name="Rectangle 8782"/>
            <p:cNvSpPr>
              <a:spLocks noChangeArrowheads="1"/>
            </p:cNvSpPr>
            <p:nvPr/>
          </p:nvSpPr>
          <p:spPr bwMode="auto">
            <a:xfrm>
              <a:off x="2855" y="2278"/>
              <a:ext cx="1963" cy="57"/>
            </a:xfrm>
            <a:prstGeom prst="rect">
              <a:avLst/>
            </a:prstGeom>
            <a:solidFill>
              <a:srgbClr val="B7C0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7" name="Freeform 8783"/>
            <p:cNvSpPr/>
            <p:nvPr/>
          </p:nvSpPr>
          <p:spPr bwMode="auto">
            <a:xfrm>
              <a:off x="2865" y="2335"/>
              <a:ext cx="1962" cy="398"/>
            </a:xfrm>
            <a:custGeom>
              <a:gdLst>
                <a:gd fmla="*/ 1962 w 1962" name="T0"/>
                <a:gd fmla="*/ 0 h 398" name="T1"/>
                <a:gd fmla="*/ 0 w 1962" name="T2"/>
                <a:gd fmla="*/ 0 h 398" name="T3"/>
                <a:gd fmla="*/ 531 w 1962" name="T4"/>
                <a:gd fmla="*/ 398 h 398" name="T5"/>
                <a:gd fmla="*/ 1424 w 1962" name="T6"/>
                <a:gd fmla="*/ 398 h 398" name="T7"/>
                <a:gd fmla="*/ 1962 w 1962" name="T8"/>
                <a:gd fmla="*/ 0 h 3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8" w="1962">
                  <a:moveTo>
                    <a:pt x="1962" y="0"/>
                  </a:moveTo>
                  <a:lnTo>
                    <a:pt x="0" y="0"/>
                  </a:lnTo>
                  <a:lnTo>
                    <a:pt x="531" y="398"/>
                  </a:lnTo>
                  <a:lnTo>
                    <a:pt x="1424" y="398"/>
                  </a:lnTo>
                  <a:lnTo>
                    <a:pt x="1962" y="0"/>
                  </a:lnTo>
                  <a:close/>
                </a:path>
              </a:pathLst>
            </a:custGeom>
            <a:solidFill>
              <a:srgbClr val="7B787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8" name="Rectangle 8784"/>
            <p:cNvSpPr>
              <a:spLocks noChangeArrowheads="1"/>
            </p:cNvSpPr>
            <p:nvPr/>
          </p:nvSpPr>
          <p:spPr bwMode="auto">
            <a:xfrm>
              <a:off x="2912" y="2184"/>
              <a:ext cx="294" cy="94"/>
            </a:xfrm>
            <a:prstGeom prst="rect">
              <a:avLst/>
            </a:prstGeom>
            <a:solidFill>
              <a:srgbClr val="201F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9" name="Oval 8785"/>
            <p:cNvSpPr>
              <a:spLocks noChangeArrowheads="1"/>
            </p:cNvSpPr>
            <p:nvPr/>
          </p:nvSpPr>
          <p:spPr bwMode="auto">
            <a:xfrm>
              <a:off x="3450" y="1674"/>
              <a:ext cx="100" cy="93"/>
            </a:xfrm>
            <a:prstGeom prst="ellipse">
              <a:avLst/>
            </a:prstGeom>
            <a:solidFill>
              <a:srgbClr val="201F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0" name="Freeform 8786"/>
            <p:cNvSpPr/>
            <p:nvPr/>
          </p:nvSpPr>
          <p:spPr bwMode="auto">
            <a:xfrm>
              <a:off x="3054" y="1698"/>
              <a:ext cx="446" cy="524"/>
            </a:xfrm>
            <a:custGeom>
              <a:gdLst>
                <a:gd fmla="*/ 8 w 188" name="T0"/>
                <a:gd fmla="*/ 221 h 221" name="T1"/>
                <a:gd fmla="*/ 0 w 188" name="T2"/>
                <a:gd fmla="*/ 221 h 221" name="T3"/>
                <a:gd fmla="*/ 0 w 188" name="T4"/>
                <a:gd fmla="*/ 126 h 221" name="T5"/>
                <a:gd fmla="*/ 36 w 188" name="T6"/>
                <a:gd fmla="*/ 31 h 221" name="T7"/>
                <a:gd fmla="*/ 122 w 188" name="T8"/>
                <a:gd fmla="*/ 5 h 221" name="T9"/>
                <a:gd fmla="*/ 188 w 188" name="T10"/>
                <a:gd fmla="*/ 5 h 221" name="T11"/>
                <a:gd fmla="*/ 188 w 188" name="T12"/>
                <a:gd fmla="*/ 13 h 221" name="T13"/>
                <a:gd fmla="*/ 122 w 188" name="T14"/>
                <a:gd fmla="*/ 13 h 221" name="T15"/>
                <a:gd fmla="*/ 41 w 188" name="T16"/>
                <a:gd fmla="*/ 37 h 221" name="T17"/>
                <a:gd fmla="*/ 8 w 188" name="T18"/>
                <a:gd fmla="*/ 126 h 221" name="T19"/>
                <a:gd fmla="*/ 8 w 188" name="T20"/>
                <a:gd fmla="*/ 221 h 22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21" w="188">
                  <a:moveTo>
                    <a:pt x="8" y="221"/>
                  </a:moveTo>
                  <a:cubicBezTo>
                    <a:pt x="0" y="221"/>
                    <a:pt x="0" y="221"/>
                    <a:pt x="0" y="221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83"/>
                    <a:pt x="12" y="51"/>
                    <a:pt x="36" y="31"/>
                  </a:cubicBezTo>
                  <a:cubicBezTo>
                    <a:pt x="70" y="0"/>
                    <a:pt x="118" y="4"/>
                    <a:pt x="122" y="5"/>
                  </a:cubicBezTo>
                  <a:cubicBezTo>
                    <a:pt x="188" y="5"/>
                    <a:pt x="188" y="5"/>
                    <a:pt x="188" y="5"/>
                  </a:cubicBezTo>
                  <a:cubicBezTo>
                    <a:pt x="188" y="13"/>
                    <a:pt x="188" y="13"/>
                    <a:pt x="188" y="13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21" y="13"/>
                    <a:pt x="74" y="7"/>
                    <a:pt x="41" y="37"/>
                  </a:cubicBezTo>
                  <a:cubicBezTo>
                    <a:pt x="19" y="56"/>
                    <a:pt x="8" y="86"/>
                    <a:pt x="8" y="126"/>
                  </a:cubicBezTo>
                  <a:lnTo>
                    <a:pt x="8" y="221"/>
                  </a:lnTo>
                  <a:close/>
                </a:path>
              </a:pathLst>
            </a:custGeom>
            <a:solidFill>
              <a:srgbClr val="201F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1" name="Rectangle 8787"/>
            <p:cNvSpPr>
              <a:spLocks noChangeArrowheads="1"/>
            </p:cNvSpPr>
            <p:nvPr/>
          </p:nvSpPr>
          <p:spPr bwMode="auto">
            <a:xfrm>
              <a:off x="3253" y="2459"/>
              <a:ext cx="1167" cy="871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FFC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2" name="Freeform 8788"/>
            <p:cNvSpPr>
              <a:spLocks noEditPoints="1"/>
            </p:cNvSpPr>
            <p:nvPr/>
          </p:nvSpPr>
          <p:spPr bwMode="auto">
            <a:xfrm>
              <a:off x="4232" y="1233"/>
              <a:ext cx="384" cy="342"/>
            </a:xfrm>
            <a:custGeom>
              <a:gdLst>
                <a:gd fmla="*/ 143 w 162" name="T0"/>
                <a:gd fmla="*/ 0 h 144" name="T1"/>
                <a:gd fmla="*/ 19 w 162" name="T2"/>
                <a:gd fmla="*/ 0 h 144" name="T3"/>
                <a:gd fmla="*/ 0 w 162" name="T4"/>
                <a:gd fmla="*/ 19 h 144" name="T5"/>
                <a:gd fmla="*/ 0 w 162" name="T6"/>
                <a:gd fmla="*/ 86 h 144" name="T7"/>
                <a:gd fmla="*/ 19 w 162" name="T8"/>
                <a:gd fmla="*/ 105 h 144" name="T9"/>
                <a:gd fmla="*/ 28 w 162" name="T10"/>
                <a:gd fmla="*/ 105 h 144" name="T11"/>
                <a:gd fmla="*/ 28 w 162" name="T12"/>
                <a:gd fmla="*/ 138 h 144" name="T13"/>
                <a:gd fmla="*/ 30 w 162" name="T14"/>
                <a:gd fmla="*/ 142 h 144" name="T15"/>
                <a:gd fmla="*/ 36 w 162" name="T16"/>
                <a:gd fmla="*/ 142 h 144" name="T17"/>
                <a:gd fmla="*/ 76 w 162" name="T18"/>
                <a:gd fmla="*/ 105 h 144" name="T19"/>
                <a:gd fmla="*/ 143 w 162" name="T20"/>
                <a:gd fmla="*/ 105 h 144" name="T21"/>
                <a:gd fmla="*/ 162 w 162" name="T22"/>
                <a:gd fmla="*/ 86 h 144" name="T23"/>
                <a:gd fmla="*/ 162 w 162" name="T24"/>
                <a:gd fmla="*/ 19 h 144" name="T25"/>
                <a:gd fmla="*/ 143 w 162" name="T26"/>
                <a:gd fmla="*/ 0 h 144" name="T27"/>
                <a:gd fmla="*/ 33 w 162" name="T28"/>
                <a:gd fmla="*/ 29 h 144" name="T29"/>
                <a:gd fmla="*/ 109 w 162" name="T30"/>
                <a:gd fmla="*/ 29 h 144" name="T31"/>
                <a:gd fmla="*/ 114 w 162" name="T32"/>
                <a:gd fmla="*/ 33 h 144" name="T33"/>
                <a:gd fmla="*/ 109 w 162" name="T34"/>
                <a:gd fmla="*/ 38 h 144" name="T35"/>
                <a:gd fmla="*/ 33 w 162" name="T36"/>
                <a:gd fmla="*/ 38 h 144" name="T37"/>
                <a:gd fmla="*/ 28 w 162" name="T38"/>
                <a:gd fmla="*/ 33 h 144" name="T39"/>
                <a:gd fmla="*/ 33 w 162" name="T40"/>
                <a:gd fmla="*/ 29 h 144" name="T41"/>
                <a:gd fmla="*/ 71 w 162" name="T42"/>
                <a:gd fmla="*/ 76 h 144" name="T43"/>
                <a:gd fmla="*/ 33 w 162" name="T44"/>
                <a:gd fmla="*/ 76 h 144" name="T45"/>
                <a:gd fmla="*/ 28 w 162" name="T46"/>
                <a:gd fmla="*/ 72 h 144" name="T47"/>
                <a:gd fmla="*/ 33 w 162" name="T48"/>
                <a:gd fmla="*/ 67 h 144" name="T49"/>
                <a:gd fmla="*/ 71 w 162" name="T50"/>
                <a:gd fmla="*/ 67 h 144" name="T51"/>
                <a:gd fmla="*/ 76 w 162" name="T52"/>
                <a:gd fmla="*/ 72 h 144" name="T53"/>
                <a:gd fmla="*/ 71 w 162" name="T54"/>
                <a:gd fmla="*/ 76 h 144" name="T55"/>
                <a:gd fmla="*/ 128 w 162" name="T56"/>
                <a:gd fmla="*/ 57 h 144" name="T57"/>
                <a:gd fmla="*/ 33 w 162" name="T58"/>
                <a:gd fmla="*/ 57 h 144" name="T59"/>
                <a:gd fmla="*/ 28 w 162" name="T60"/>
                <a:gd fmla="*/ 53 h 144" name="T61"/>
                <a:gd fmla="*/ 33 w 162" name="T62"/>
                <a:gd fmla="*/ 48 h 144" name="T63"/>
                <a:gd fmla="*/ 128 w 162" name="T64"/>
                <a:gd fmla="*/ 48 h 144" name="T65"/>
                <a:gd fmla="*/ 133 w 162" name="T66"/>
                <a:gd fmla="*/ 53 h 144" name="T67"/>
                <a:gd fmla="*/ 128 w 162" name="T68"/>
                <a:gd fmla="*/ 57 h 144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44" w="162">
                  <a:moveTo>
                    <a:pt x="143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0" y="9"/>
                    <a:pt x="0" y="1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6"/>
                    <a:pt x="8" y="105"/>
                    <a:pt x="19" y="105"/>
                  </a:cubicBezTo>
                  <a:cubicBezTo>
                    <a:pt x="28" y="105"/>
                    <a:pt x="28" y="105"/>
                    <a:pt x="28" y="105"/>
                  </a:cubicBezTo>
                  <a:cubicBezTo>
                    <a:pt x="28" y="138"/>
                    <a:pt x="28" y="138"/>
                    <a:pt x="28" y="138"/>
                  </a:cubicBezTo>
                  <a:cubicBezTo>
                    <a:pt x="28" y="139"/>
                    <a:pt x="29" y="141"/>
                    <a:pt x="30" y="142"/>
                  </a:cubicBezTo>
                  <a:cubicBezTo>
                    <a:pt x="31" y="143"/>
                    <a:pt x="34" y="144"/>
                    <a:pt x="36" y="142"/>
                  </a:cubicBezTo>
                  <a:cubicBezTo>
                    <a:pt x="76" y="105"/>
                    <a:pt x="76" y="105"/>
                    <a:pt x="76" y="105"/>
                  </a:cubicBezTo>
                  <a:cubicBezTo>
                    <a:pt x="143" y="105"/>
                    <a:pt x="143" y="105"/>
                    <a:pt x="143" y="105"/>
                  </a:cubicBezTo>
                  <a:cubicBezTo>
                    <a:pt x="153" y="105"/>
                    <a:pt x="162" y="96"/>
                    <a:pt x="162" y="86"/>
                  </a:cubicBezTo>
                  <a:cubicBezTo>
                    <a:pt x="162" y="19"/>
                    <a:pt x="162" y="19"/>
                    <a:pt x="162" y="19"/>
                  </a:cubicBezTo>
                  <a:cubicBezTo>
                    <a:pt x="162" y="9"/>
                    <a:pt x="153" y="0"/>
                    <a:pt x="143" y="0"/>
                  </a:cubicBezTo>
                  <a:moveTo>
                    <a:pt x="33" y="29"/>
                  </a:moveTo>
                  <a:cubicBezTo>
                    <a:pt x="109" y="29"/>
                    <a:pt x="109" y="29"/>
                    <a:pt x="109" y="29"/>
                  </a:cubicBezTo>
                  <a:cubicBezTo>
                    <a:pt x="112" y="29"/>
                    <a:pt x="114" y="31"/>
                    <a:pt x="114" y="33"/>
                  </a:cubicBezTo>
                  <a:cubicBezTo>
                    <a:pt x="114" y="36"/>
                    <a:pt x="112" y="38"/>
                    <a:pt x="109" y="38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0" y="38"/>
                    <a:pt x="28" y="36"/>
                    <a:pt x="28" y="33"/>
                  </a:cubicBezTo>
                  <a:cubicBezTo>
                    <a:pt x="28" y="31"/>
                    <a:pt x="30" y="29"/>
                    <a:pt x="33" y="29"/>
                  </a:cubicBezTo>
                  <a:moveTo>
                    <a:pt x="71" y="76"/>
                  </a:moveTo>
                  <a:cubicBezTo>
                    <a:pt x="33" y="76"/>
                    <a:pt x="33" y="76"/>
                    <a:pt x="33" y="76"/>
                  </a:cubicBezTo>
                  <a:cubicBezTo>
                    <a:pt x="30" y="76"/>
                    <a:pt x="28" y="74"/>
                    <a:pt x="28" y="72"/>
                  </a:cubicBezTo>
                  <a:cubicBezTo>
                    <a:pt x="28" y="69"/>
                    <a:pt x="30" y="67"/>
                    <a:pt x="33" y="67"/>
                  </a:cubicBezTo>
                  <a:cubicBezTo>
                    <a:pt x="71" y="67"/>
                    <a:pt x="71" y="67"/>
                    <a:pt x="71" y="67"/>
                  </a:cubicBezTo>
                  <a:cubicBezTo>
                    <a:pt x="74" y="67"/>
                    <a:pt x="76" y="69"/>
                    <a:pt x="76" y="72"/>
                  </a:cubicBezTo>
                  <a:cubicBezTo>
                    <a:pt x="76" y="74"/>
                    <a:pt x="74" y="76"/>
                    <a:pt x="71" y="76"/>
                  </a:cubicBezTo>
                  <a:moveTo>
                    <a:pt x="128" y="57"/>
                  </a:moveTo>
                  <a:cubicBezTo>
                    <a:pt x="33" y="57"/>
                    <a:pt x="33" y="57"/>
                    <a:pt x="33" y="57"/>
                  </a:cubicBezTo>
                  <a:cubicBezTo>
                    <a:pt x="30" y="57"/>
                    <a:pt x="28" y="55"/>
                    <a:pt x="28" y="53"/>
                  </a:cubicBezTo>
                  <a:cubicBezTo>
                    <a:pt x="28" y="50"/>
                    <a:pt x="30" y="48"/>
                    <a:pt x="33" y="48"/>
                  </a:cubicBezTo>
                  <a:cubicBezTo>
                    <a:pt x="128" y="48"/>
                    <a:pt x="128" y="48"/>
                    <a:pt x="128" y="48"/>
                  </a:cubicBezTo>
                  <a:cubicBezTo>
                    <a:pt x="131" y="48"/>
                    <a:pt x="133" y="50"/>
                    <a:pt x="133" y="53"/>
                  </a:cubicBezTo>
                  <a:cubicBezTo>
                    <a:pt x="133" y="55"/>
                    <a:pt x="131" y="57"/>
                    <a:pt x="128" y="5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3" name="Freeform 8789"/>
            <p:cNvSpPr>
              <a:spLocks noEditPoints="1"/>
            </p:cNvSpPr>
            <p:nvPr/>
          </p:nvSpPr>
          <p:spPr bwMode="auto">
            <a:xfrm>
              <a:off x="3222" y="1366"/>
              <a:ext cx="266" cy="235"/>
            </a:xfrm>
            <a:custGeom>
              <a:gdLst>
                <a:gd fmla="*/ 13 w 112" name="T0"/>
                <a:gd fmla="*/ 0 h 99" name="T1"/>
                <a:gd fmla="*/ 0 w 112" name="T2"/>
                <a:gd fmla="*/ 14 h 99" name="T3"/>
                <a:gd fmla="*/ 0 w 112" name="T4"/>
                <a:gd fmla="*/ 60 h 99" name="T5"/>
                <a:gd fmla="*/ 13 w 112" name="T6"/>
                <a:gd fmla="*/ 73 h 99" name="T7"/>
                <a:gd fmla="*/ 59 w 112" name="T8"/>
                <a:gd fmla="*/ 73 h 99" name="T9"/>
                <a:gd fmla="*/ 87 w 112" name="T10"/>
                <a:gd fmla="*/ 98 h 99" name="T11"/>
                <a:gd fmla="*/ 91 w 112" name="T12"/>
                <a:gd fmla="*/ 98 h 99" name="T13"/>
                <a:gd fmla="*/ 92 w 112" name="T14"/>
                <a:gd fmla="*/ 96 h 99" name="T15"/>
                <a:gd fmla="*/ 92 w 112" name="T16"/>
                <a:gd fmla="*/ 73 h 99" name="T17"/>
                <a:gd fmla="*/ 99 w 112" name="T18"/>
                <a:gd fmla="*/ 73 h 99" name="T19"/>
                <a:gd fmla="*/ 112 w 112" name="T20"/>
                <a:gd fmla="*/ 60 h 99" name="T21"/>
                <a:gd fmla="*/ 112 w 112" name="T22"/>
                <a:gd fmla="*/ 14 h 99" name="T23"/>
                <a:gd fmla="*/ 99 w 112" name="T24"/>
                <a:gd fmla="*/ 0 h 99" name="T25"/>
                <a:gd fmla="*/ 13 w 112" name="T26"/>
                <a:gd fmla="*/ 0 h 99" name="T27"/>
                <a:gd fmla="*/ 89 w 112" name="T28"/>
                <a:gd fmla="*/ 20 h 99" name="T29"/>
                <a:gd fmla="*/ 92 w 112" name="T30"/>
                <a:gd fmla="*/ 23 h 99" name="T31"/>
                <a:gd fmla="*/ 89 w 112" name="T32"/>
                <a:gd fmla="*/ 27 h 99" name="T33"/>
                <a:gd fmla="*/ 36 w 112" name="T34"/>
                <a:gd fmla="*/ 27 h 99" name="T35"/>
                <a:gd fmla="*/ 33 w 112" name="T36"/>
                <a:gd fmla="*/ 23 h 99" name="T37"/>
                <a:gd fmla="*/ 36 w 112" name="T38"/>
                <a:gd fmla="*/ 20 h 99" name="T39"/>
                <a:gd fmla="*/ 89 w 112" name="T40"/>
                <a:gd fmla="*/ 20 h 99" name="T41"/>
                <a:gd fmla="*/ 63 w 112" name="T42"/>
                <a:gd fmla="*/ 53 h 99" name="T43"/>
                <a:gd fmla="*/ 59 w 112" name="T44"/>
                <a:gd fmla="*/ 50 h 99" name="T45"/>
                <a:gd fmla="*/ 63 w 112" name="T46"/>
                <a:gd fmla="*/ 46 h 99" name="T47"/>
                <a:gd fmla="*/ 89 w 112" name="T48"/>
                <a:gd fmla="*/ 46 h 99" name="T49"/>
                <a:gd fmla="*/ 92 w 112" name="T50"/>
                <a:gd fmla="*/ 50 h 99" name="T51"/>
                <a:gd fmla="*/ 89 w 112" name="T52"/>
                <a:gd fmla="*/ 53 h 99" name="T53"/>
                <a:gd fmla="*/ 63 w 112" name="T54"/>
                <a:gd fmla="*/ 53 h 99" name="T55"/>
                <a:gd fmla="*/ 23 w 112" name="T56"/>
                <a:gd fmla="*/ 40 h 99" name="T57"/>
                <a:gd fmla="*/ 20 w 112" name="T58"/>
                <a:gd fmla="*/ 37 h 99" name="T59"/>
                <a:gd fmla="*/ 23 w 112" name="T60"/>
                <a:gd fmla="*/ 33 h 99" name="T61"/>
                <a:gd fmla="*/ 89 w 112" name="T62"/>
                <a:gd fmla="*/ 33 h 99" name="T63"/>
                <a:gd fmla="*/ 92 w 112" name="T64"/>
                <a:gd fmla="*/ 37 h 99" name="T65"/>
                <a:gd fmla="*/ 89 w 112" name="T66"/>
                <a:gd fmla="*/ 40 h 99" name="T67"/>
                <a:gd fmla="*/ 23 w 112" name="T68"/>
                <a:gd fmla="*/ 40 h 99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99" w="112">
                  <a:moveTo>
                    <a:pt x="13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7"/>
                    <a:pt x="6" y="73"/>
                    <a:pt x="13" y="73"/>
                  </a:cubicBezTo>
                  <a:cubicBezTo>
                    <a:pt x="59" y="73"/>
                    <a:pt x="59" y="73"/>
                    <a:pt x="59" y="73"/>
                  </a:cubicBezTo>
                  <a:cubicBezTo>
                    <a:pt x="87" y="98"/>
                    <a:pt x="87" y="98"/>
                    <a:pt x="87" y="98"/>
                  </a:cubicBezTo>
                  <a:cubicBezTo>
                    <a:pt x="88" y="99"/>
                    <a:pt x="90" y="99"/>
                    <a:pt x="91" y="98"/>
                  </a:cubicBezTo>
                  <a:cubicBezTo>
                    <a:pt x="92" y="97"/>
                    <a:pt x="92" y="97"/>
                    <a:pt x="92" y="96"/>
                  </a:cubicBezTo>
                  <a:cubicBezTo>
                    <a:pt x="92" y="73"/>
                    <a:pt x="92" y="73"/>
                    <a:pt x="92" y="73"/>
                  </a:cubicBezTo>
                  <a:cubicBezTo>
                    <a:pt x="99" y="73"/>
                    <a:pt x="99" y="73"/>
                    <a:pt x="99" y="73"/>
                  </a:cubicBezTo>
                  <a:cubicBezTo>
                    <a:pt x="106" y="73"/>
                    <a:pt x="112" y="67"/>
                    <a:pt x="112" y="60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2" y="6"/>
                    <a:pt x="106" y="0"/>
                    <a:pt x="99" y="0"/>
                  </a:cubicBezTo>
                  <a:cubicBezTo>
                    <a:pt x="13" y="0"/>
                    <a:pt x="13" y="0"/>
                    <a:pt x="13" y="0"/>
                  </a:cubicBezTo>
                  <a:moveTo>
                    <a:pt x="89" y="20"/>
                  </a:moveTo>
                  <a:cubicBezTo>
                    <a:pt x="91" y="20"/>
                    <a:pt x="92" y="22"/>
                    <a:pt x="92" y="23"/>
                  </a:cubicBezTo>
                  <a:cubicBezTo>
                    <a:pt x="92" y="25"/>
                    <a:pt x="91" y="27"/>
                    <a:pt x="89" y="27"/>
                  </a:cubicBezTo>
                  <a:cubicBezTo>
                    <a:pt x="36" y="27"/>
                    <a:pt x="36" y="27"/>
                    <a:pt x="36" y="27"/>
                  </a:cubicBezTo>
                  <a:cubicBezTo>
                    <a:pt x="35" y="27"/>
                    <a:pt x="33" y="25"/>
                    <a:pt x="33" y="23"/>
                  </a:cubicBezTo>
                  <a:cubicBezTo>
                    <a:pt x="33" y="22"/>
                    <a:pt x="35" y="20"/>
                    <a:pt x="36" y="20"/>
                  </a:cubicBezTo>
                  <a:cubicBezTo>
                    <a:pt x="89" y="20"/>
                    <a:pt x="89" y="20"/>
                    <a:pt x="89" y="20"/>
                  </a:cubicBezTo>
                  <a:moveTo>
                    <a:pt x="63" y="53"/>
                  </a:moveTo>
                  <a:cubicBezTo>
                    <a:pt x="61" y="53"/>
                    <a:pt x="59" y="52"/>
                    <a:pt x="59" y="50"/>
                  </a:cubicBezTo>
                  <a:cubicBezTo>
                    <a:pt x="59" y="48"/>
                    <a:pt x="61" y="46"/>
                    <a:pt x="63" y="46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91" y="46"/>
                    <a:pt x="92" y="48"/>
                    <a:pt x="92" y="50"/>
                  </a:cubicBezTo>
                  <a:cubicBezTo>
                    <a:pt x="92" y="52"/>
                    <a:pt x="91" y="53"/>
                    <a:pt x="89" y="53"/>
                  </a:cubicBezTo>
                  <a:cubicBezTo>
                    <a:pt x="63" y="53"/>
                    <a:pt x="63" y="53"/>
                    <a:pt x="63" y="53"/>
                  </a:cubicBezTo>
                  <a:moveTo>
                    <a:pt x="23" y="40"/>
                  </a:moveTo>
                  <a:cubicBezTo>
                    <a:pt x="21" y="40"/>
                    <a:pt x="20" y="38"/>
                    <a:pt x="20" y="37"/>
                  </a:cubicBezTo>
                  <a:cubicBezTo>
                    <a:pt x="20" y="35"/>
                    <a:pt x="21" y="33"/>
                    <a:pt x="23" y="33"/>
                  </a:cubicBezTo>
                  <a:cubicBezTo>
                    <a:pt x="89" y="33"/>
                    <a:pt x="89" y="33"/>
                    <a:pt x="89" y="33"/>
                  </a:cubicBezTo>
                  <a:cubicBezTo>
                    <a:pt x="91" y="33"/>
                    <a:pt x="92" y="35"/>
                    <a:pt x="92" y="37"/>
                  </a:cubicBezTo>
                  <a:cubicBezTo>
                    <a:pt x="92" y="38"/>
                    <a:pt x="91" y="40"/>
                    <a:pt x="89" y="40"/>
                  </a:cubicBezTo>
                  <a:cubicBezTo>
                    <a:pt x="23" y="40"/>
                    <a:pt x="23" y="40"/>
                    <a:pt x="23" y="4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07" name="矩形 77"/>
          <p:cNvSpPr>
            <a:spLocks noChangeArrowheads="1"/>
          </p:cNvSpPr>
          <p:nvPr/>
        </p:nvSpPr>
        <p:spPr bwMode="auto">
          <a:xfrm>
            <a:off x="5534087" y="5134432"/>
            <a:ext cx="2806673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40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集团简介</a:t>
            </a:r>
          </a:p>
        </p:txBody>
      </p:sp>
      <p:sp>
        <p:nvSpPr>
          <p:cNvPr id="111" name="Rectangle 9"/>
          <p:cNvSpPr>
            <a:spLocks noChangeArrowheads="1"/>
          </p:cNvSpPr>
          <p:nvPr/>
        </p:nvSpPr>
        <p:spPr bwMode="auto">
          <a:xfrm>
            <a:off x="4382253" y="4845934"/>
            <a:ext cx="1349375" cy="1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none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altLang="zh-CN" b="0" baseline="0" cap="none" i="0" kumimoji="0" lang="en-US" normalizeH="0" strike="noStrike" sz="9600" u="none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charset="0" pitchFamily="2" typeface="Bebas"/>
              </a:rPr>
              <a:t>01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" presetSubtype="2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7"/>
      <p:bldP grpId="0" spid="111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3" name="TextBox 6"/>
          <p:cNvSpPr txBox="1"/>
          <p:nvPr/>
        </p:nvSpPr>
        <p:spPr>
          <a:xfrm>
            <a:off x="1980768" y="5392453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b="1" sz="24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0" dir="2700000" dist="38100">
                    <a:srgbClr val="000000">
                      <a:alpha val="20000"/>
                    </a:srgbClr>
                  </a:outerShdw>
                </a:effectLst>
                <a:latin charset="-122" pitchFamily="34" typeface="微软雅黑"/>
                <a:ea charset="-122" pitchFamily="34" typeface="微软雅黑"/>
              </a:defRPr>
            </a:lvl1pPr>
          </a:lstStyle>
          <a:p>
            <a:r>
              <a:rPr altLang="en-US" lang="zh-CN">
                <a:latin typeface="+mj-ea"/>
                <a:ea typeface="+mj-ea"/>
              </a:rPr>
              <a:t>公司（团队）简介</a:t>
            </a:r>
          </a:p>
        </p:txBody>
      </p:sp>
      <p:sp>
        <p:nvSpPr>
          <p:cNvPr id="54" name="TextBox 7"/>
          <p:cNvSpPr txBox="1"/>
          <p:nvPr/>
        </p:nvSpPr>
        <p:spPr>
          <a:xfrm>
            <a:off x="1702718" y="5863990"/>
            <a:ext cx="9639090" cy="68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87" lIns="68573" rIns="68573" tIns="34287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spcAft>
                <a:spcPts val="500"/>
              </a:spcAft>
              <a:defRPr sz="1400">
                <a:latin charset="-122" pitchFamily="34" typeface="微软雅黑"/>
                <a:ea charset="-122" pitchFamily="34" typeface="微软雅黑"/>
              </a:defRPr>
            </a:lvl1pPr>
          </a:lstStyle>
          <a:p>
            <a:pPr defTabSz="608965"/>
            <a:r>
              <a:rPr altLang="en-US" lang="zh-CN">
                <a:solidFill>
                  <a:schemeClr val="tx1">
                    <a:lumMod val="95000"/>
                    <a:lumOff val="5000"/>
                  </a:schemeClr>
                </a:solidFill>
                <a:sym charset="-122" pitchFamily="34" typeface="微软雅黑"/>
              </a:rPr>
              <a:t>      熊猫单位、公司是一家专注于某产品及服务的综合性公司，在行业内拥有领先地位。   </a:t>
            </a:r>
          </a:p>
          <a:p>
            <a:pPr defTabSz="608965"/>
            <a:r>
              <a:rPr altLang="en-US" lang="zh-CN">
                <a:solidFill>
                  <a:schemeClr val="tx1">
                    <a:lumMod val="95000"/>
                    <a:lumOff val="5000"/>
                  </a:schemeClr>
                </a:solidFill>
                <a:sym charset="-122" pitchFamily="34" typeface="微软雅黑"/>
              </a:rPr>
              <a:t>      现有职工200人，其中您的内容打在这里，或者通过复制您的文本后。您的内容打在这里，或者通过复制您的文本。</a:t>
            </a:r>
          </a:p>
        </p:txBody>
      </p:sp>
      <p:sp>
        <p:nvSpPr>
          <p:cNvPr id="55" name="KSO_Shape"/>
          <p:cNvSpPr/>
          <p:nvPr/>
        </p:nvSpPr>
        <p:spPr bwMode="auto">
          <a:xfrm>
            <a:off x="1702718" y="5483286"/>
            <a:ext cx="268330" cy="279998"/>
          </a:xfrm>
          <a:custGeom>
            <a:gdLst>
              <a:gd fmla="*/ 259821 w 1881188" name="T0"/>
              <a:gd fmla="*/ 321733 h 1963738" name="T1"/>
              <a:gd fmla="*/ 320146 w 1881188" name="T2"/>
              <a:gd fmla="*/ 342900 h 1963738" name="T3"/>
              <a:gd fmla="*/ 372533 w 1881188" name="T4"/>
              <a:gd fmla="*/ 381529 h 1963738" name="T5"/>
              <a:gd fmla="*/ 852488 w 1881188" name="T6"/>
              <a:gd fmla="*/ 871009 h 1963738" name="T7"/>
              <a:gd fmla="*/ 876829 w 1881188" name="T8"/>
              <a:gd fmla="*/ 930275 h 1963738" name="T9"/>
              <a:gd fmla="*/ 882650 w 1881188" name="T10"/>
              <a:gd fmla="*/ 992188 h 1963738" name="T11"/>
              <a:gd fmla="*/ 870479 w 1881188" name="T12"/>
              <a:gd fmla="*/ 1054100 h 1963738" name="T13"/>
              <a:gd fmla="*/ 840317 w 1881188" name="T14"/>
              <a:gd fmla="*/ 1111250 h 1963738" name="T15"/>
              <a:gd fmla="*/ 356129 w 1881188" name="T16"/>
              <a:gd fmla="*/ 1597555 h 1963738" name="T17"/>
              <a:gd fmla="*/ 300037 w 1881188" name="T18"/>
              <a:gd fmla="*/ 1630363 h 1963738" name="T19"/>
              <a:gd fmla="*/ 238654 w 1881188" name="T20"/>
              <a:gd fmla="*/ 1645709 h 1963738" name="T21"/>
              <a:gd fmla="*/ 176212 w 1881188" name="T22"/>
              <a:gd fmla="*/ 1642534 h 1963738" name="T23"/>
              <a:gd fmla="*/ 116416 w 1881188" name="T24"/>
              <a:gd fmla="*/ 1621367 h 1963738" name="T25"/>
              <a:gd fmla="*/ 63500 w 1881188" name="T26"/>
              <a:gd fmla="*/ 1582738 h 1963738" name="T27"/>
              <a:gd fmla="*/ 24871 w 1881188" name="T28"/>
              <a:gd fmla="*/ 1529821 h 1963738" name="T29"/>
              <a:gd fmla="*/ 3704 w 1881188" name="T30"/>
              <a:gd fmla="*/ 1470026 h 1963738" name="T31"/>
              <a:gd fmla="*/ 529 w 1881188" name="T32"/>
              <a:gd fmla="*/ 1407055 h 1963738" name="T33"/>
              <a:gd fmla="*/ 15346 w 1881188" name="T34"/>
              <a:gd fmla="*/ 1346201 h 1963738" name="T35"/>
              <a:gd fmla="*/ 48683 w 1881188" name="T36"/>
              <a:gd fmla="*/ 1290109 h 1963738" name="T37"/>
              <a:gd fmla="*/ 48683 w 1881188" name="T38"/>
              <a:gd fmla="*/ 674159 h 1963738" name="T39"/>
              <a:gd fmla="*/ 15346 w 1881188" name="T40"/>
              <a:gd fmla="*/ 618067 h 1963738" name="T41"/>
              <a:gd fmla="*/ 529 w 1881188" name="T42"/>
              <a:gd fmla="*/ 556684 h 1963738" name="T43"/>
              <a:gd fmla="*/ 3704 w 1881188" name="T44"/>
              <a:gd fmla="*/ 494242 h 1963738" name="T45"/>
              <a:gd fmla="*/ 24871 w 1881188" name="T46"/>
              <a:gd fmla="*/ 434446 h 1963738" name="T47"/>
              <a:gd fmla="*/ 63500 w 1881188" name="T48"/>
              <a:gd fmla="*/ 381529 h 1963738" name="T49"/>
              <a:gd fmla="*/ 116416 w 1881188" name="T50"/>
              <a:gd fmla="*/ 342900 h 1963738" name="T51"/>
              <a:gd fmla="*/ 176212 w 1881188" name="T52"/>
              <a:gd fmla="*/ 321733 h 1963738" name="T53"/>
              <a:gd fmla="*/ 911552 w 1881188" name="T54"/>
              <a:gd fmla="*/ 0 h 1963738" name="T55"/>
              <a:gd fmla="*/ 972882 w 1881188" name="T56"/>
              <a:gd fmla="*/ 12178 h 1963738" name="T57"/>
              <a:gd fmla="*/ 1030510 w 1881188" name="T58"/>
              <a:gd fmla="*/ 42356 h 1963738" name="T59"/>
              <a:gd fmla="*/ 1832548 w 1881188" name="T60"/>
              <a:gd fmla="*/ 843947 h 1963738" name="T61"/>
              <a:gd fmla="*/ 1865856 w 1881188" name="T62"/>
              <a:gd fmla="*/ 900069 h 1963738" name="T63"/>
              <a:gd fmla="*/ 1880659 w 1881188" name="T64"/>
              <a:gd fmla="*/ 961485 h 1963738" name="T65"/>
              <a:gd fmla="*/ 1877487 w 1881188" name="T66"/>
              <a:gd fmla="*/ 1023961 h 1963738" name="T67"/>
              <a:gd fmla="*/ 1856868 w 1881188" name="T68"/>
              <a:gd fmla="*/ 1083789 h 1963738" name="T69"/>
              <a:gd fmla="*/ 1817744 w 1881188" name="T70"/>
              <a:gd fmla="*/ 1136734 h 1963738" name="T71"/>
              <a:gd fmla="*/ 1012005 w 1881188" name="T72"/>
              <a:gd fmla="*/ 1933559 h 1963738" name="T73"/>
              <a:gd fmla="*/ 953320 w 1881188" name="T74"/>
              <a:gd fmla="*/ 1957914 h 1963738" name="T75"/>
              <a:gd fmla="*/ 890933 w 1881188" name="T76"/>
              <a:gd fmla="*/ 1963738 h 1963738" name="T77"/>
              <a:gd fmla="*/ 829075 w 1881188" name="T78"/>
              <a:gd fmla="*/ 1952090 h 1963738" name="T79"/>
              <a:gd fmla="*/ 771976 w 1881188" name="T80"/>
              <a:gd fmla="*/ 1921911 h 1963738" name="T81"/>
              <a:gd fmla="*/ 724921 w 1881188" name="T82"/>
              <a:gd fmla="*/ 1874790 h 1963738" name="T83"/>
              <a:gd fmla="*/ 695314 w 1881188" name="T84"/>
              <a:gd fmla="*/ 1817609 h 1963738" name="T85"/>
              <a:gd fmla="*/ 682625 w 1881188" name="T86"/>
              <a:gd fmla="*/ 1756193 h 1963738" name="T87"/>
              <a:gd fmla="*/ 688441 w 1881188" name="T88"/>
              <a:gd fmla="*/ 1693718 h 1963738" name="T89"/>
              <a:gd fmla="*/ 712761 w 1881188" name="T90"/>
              <a:gd fmla="*/ 1634419 h 1963738" name="T91"/>
              <a:gd fmla="*/ 1354603 w 1881188" name="T92"/>
              <a:gd fmla="*/ 981604 h 1963738" name="T93"/>
              <a:gd fmla="*/ 712761 w 1881188" name="T94"/>
              <a:gd fmla="*/ 329849 h 1963738" name="T95"/>
              <a:gd fmla="*/ 688441 w 1881188" name="T96"/>
              <a:gd fmla="*/ 270550 h 1963738" name="T97"/>
              <a:gd fmla="*/ 682625 w 1881188" name="T98"/>
              <a:gd fmla="*/ 208604 h 1963738" name="T99"/>
              <a:gd fmla="*/ 695314 w 1881188" name="T100"/>
              <a:gd fmla="*/ 146658 h 1963738" name="T101"/>
              <a:gd fmla="*/ 724921 w 1881188" name="T102"/>
              <a:gd fmla="*/ 89478 h 1963738" name="T103"/>
              <a:gd fmla="*/ 771976 w 1881188" name="T104"/>
              <a:gd fmla="*/ 42356 h 1963738" name="T105"/>
              <a:gd fmla="*/ 829075 w 1881188" name="T106"/>
              <a:gd fmla="*/ 12178 h 1963738" name="T107"/>
              <a:gd fmla="*/ 890933 w 1881188" name="T108"/>
              <a:gd fmla="*/ 0 h 1963738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1963738" w="1881188">
                <a:moveTo>
                  <a:pt x="207433" y="317500"/>
                </a:moveTo>
                <a:lnTo>
                  <a:pt x="218016" y="317500"/>
                </a:lnTo>
                <a:lnTo>
                  <a:pt x="228600" y="317500"/>
                </a:lnTo>
                <a:lnTo>
                  <a:pt x="238654" y="318558"/>
                </a:lnTo>
                <a:lnTo>
                  <a:pt x="249237" y="319617"/>
                </a:lnTo>
                <a:lnTo>
                  <a:pt x="259821" y="321733"/>
                </a:lnTo>
                <a:lnTo>
                  <a:pt x="269875" y="323321"/>
                </a:lnTo>
                <a:lnTo>
                  <a:pt x="280458" y="325967"/>
                </a:lnTo>
                <a:lnTo>
                  <a:pt x="290512" y="329671"/>
                </a:lnTo>
                <a:lnTo>
                  <a:pt x="300037" y="333375"/>
                </a:lnTo>
                <a:lnTo>
                  <a:pt x="310091" y="337608"/>
                </a:lnTo>
                <a:lnTo>
                  <a:pt x="320146" y="342900"/>
                </a:lnTo>
                <a:lnTo>
                  <a:pt x="329141" y="348192"/>
                </a:lnTo>
                <a:lnTo>
                  <a:pt x="338137" y="353483"/>
                </a:lnTo>
                <a:lnTo>
                  <a:pt x="347133" y="359833"/>
                </a:lnTo>
                <a:lnTo>
                  <a:pt x="356129" y="366183"/>
                </a:lnTo>
                <a:lnTo>
                  <a:pt x="364066" y="373592"/>
                </a:lnTo>
                <a:lnTo>
                  <a:pt x="372533" y="381529"/>
                </a:lnTo>
                <a:lnTo>
                  <a:pt x="818621" y="827617"/>
                </a:lnTo>
                <a:lnTo>
                  <a:pt x="826559" y="835555"/>
                </a:lnTo>
                <a:lnTo>
                  <a:pt x="833967" y="844021"/>
                </a:lnTo>
                <a:lnTo>
                  <a:pt x="840317" y="852488"/>
                </a:lnTo>
                <a:lnTo>
                  <a:pt x="847196" y="862013"/>
                </a:lnTo>
                <a:lnTo>
                  <a:pt x="852488" y="871009"/>
                </a:lnTo>
                <a:lnTo>
                  <a:pt x="857779" y="880005"/>
                </a:lnTo>
                <a:lnTo>
                  <a:pt x="863071" y="890059"/>
                </a:lnTo>
                <a:lnTo>
                  <a:pt x="866775" y="900113"/>
                </a:lnTo>
                <a:lnTo>
                  <a:pt x="870479" y="910167"/>
                </a:lnTo>
                <a:lnTo>
                  <a:pt x="874184" y="919692"/>
                </a:lnTo>
                <a:lnTo>
                  <a:pt x="876829" y="930275"/>
                </a:lnTo>
                <a:lnTo>
                  <a:pt x="878417" y="940330"/>
                </a:lnTo>
                <a:lnTo>
                  <a:pt x="880534" y="950913"/>
                </a:lnTo>
                <a:lnTo>
                  <a:pt x="882121" y="961496"/>
                </a:lnTo>
                <a:lnTo>
                  <a:pt x="882650" y="972080"/>
                </a:lnTo>
                <a:lnTo>
                  <a:pt x="882650" y="982134"/>
                </a:lnTo>
                <a:lnTo>
                  <a:pt x="882650" y="992188"/>
                </a:lnTo>
                <a:lnTo>
                  <a:pt x="882121" y="1002771"/>
                </a:lnTo>
                <a:lnTo>
                  <a:pt x="880534" y="1013355"/>
                </a:lnTo>
                <a:lnTo>
                  <a:pt x="878417" y="1023938"/>
                </a:lnTo>
                <a:lnTo>
                  <a:pt x="876829" y="1033992"/>
                </a:lnTo>
                <a:lnTo>
                  <a:pt x="874184" y="1044046"/>
                </a:lnTo>
                <a:lnTo>
                  <a:pt x="870479" y="1054100"/>
                </a:lnTo>
                <a:lnTo>
                  <a:pt x="866775" y="1064155"/>
                </a:lnTo>
                <a:lnTo>
                  <a:pt x="863071" y="1074209"/>
                </a:lnTo>
                <a:lnTo>
                  <a:pt x="857779" y="1083734"/>
                </a:lnTo>
                <a:lnTo>
                  <a:pt x="852488" y="1093259"/>
                </a:lnTo>
                <a:lnTo>
                  <a:pt x="847196" y="1102255"/>
                </a:lnTo>
                <a:lnTo>
                  <a:pt x="840317" y="1111250"/>
                </a:lnTo>
                <a:lnTo>
                  <a:pt x="833967" y="1120246"/>
                </a:lnTo>
                <a:lnTo>
                  <a:pt x="826559" y="1128713"/>
                </a:lnTo>
                <a:lnTo>
                  <a:pt x="818621" y="1136650"/>
                </a:lnTo>
                <a:lnTo>
                  <a:pt x="372533" y="1582738"/>
                </a:lnTo>
                <a:lnTo>
                  <a:pt x="364066" y="1590676"/>
                </a:lnTo>
                <a:lnTo>
                  <a:pt x="356129" y="1597555"/>
                </a:lnTo>
                <a:lnTo>
                  <a:pt x="347133" y="1604434"/>
                </a:lnTo>
                <a:lnTo>
                  <a:pt x="338137" y="1610784"/>
                </a:lnTo>
                <a:lnTo>
                  <a:pt x="329141" y="1616076"/>
                </a:lnTo>
                <a:lnTo>
                  <a:pt x="320146" y="1621367"/>
                </a:lnTo>
                <a:lnTo>
                  <a:pt x="310091" y="1626659"/>
                </a:lnTo>
                <a:lnTo>
                  <a:pt x="300037" y="1630363"/>
                </a:lnTo>
                <a:lnTo>
                  <a:pt x="290512" y="1634597"/>
                </a:lnTo>
                <a:lnTo>
                  <a:pt x="280458" y="1637772"/>
                </a:lnTo>
                <a:lnTo>
                  <a:pt x="269875" y="1640417"/>
                </a:lnTo>
                <a:lnTo>
                  <a:pt x="259821" y="1642534"/>
                </a:lnTo>
                <a:lnTo>
                  <a:pt x="249237" y="1644651"/>
                </a:lnTo>
                <a:lnTo>
                  <a:pt x="238654" y="1645709"/>
                </a:lnTo>
                <a:lnTo>
                  <a:pt x="228600" y="1646238"/>
                </a:lnTo>
                <a:lnTo>
                  <a:pt x="218016" y="1646238"/>
                </a:lnTo>
                <a:lnTo>
                  <a:pt x="207433" y="1646238"/>
                </a:lnTo>
                <a:lnTo>
                  <a:pt x="196850" y="1645709"/>
                </a:lnTo>
                <a:lnTo>
                  <a:pt x="186796" y="1644651"/>
                </a:lnTo>
                <a:lnTo>
                  <a:pt x="176212" y="1642534"/>
                </a:lnTo>
                <a:lnTo>
                  <a:pt x="165629" y="1640417"/>
                </a:lnTo>
                <a:lnTo>
                  <a:pt x="156104" y="1637772"/>
                </a:lnTo>
                <a:lnTo>
                  <a:pt x="146050" y="1634597"/>
                </a:lnTo>
                <a:lnTo>
                  <a:pt x="135466" y="1630363"/>
                </a:lnTo>
                <a:lnTo>
                  <a:pt x="126471" y="1626659"/>
                </a:lnTo>
                <a:lnTo>
                  <a:pt x="116416" y="1621367"/>
                </a:lnTo>
                <a:lnTo>
                  <a:pt x="106891" y="1616076"/>
                </a:lnTo>
                <a:lnTo>
                  <a:pt x="97896" y="1610784"/>
                </a:lnTo>
                <a:lnTo>
                  <a:pt x="88900" y="1604434"/>
                </a:lnTo>
                <a:lnTo>
                  <a:pt x="79904" y="1597555"/>
                </a:lnTo>
                <a:lnTo>
                  <a:pt x="71437" y="1590676"/>
                </a:lnTo>
                <a:lnTo>
                  <a:pt x="63500" y="1582738"/>
                </a:lnTo>
                <a:lnTo>
                  <a:pt x="55562" y="1574801"/>
                </a:lnTo>
                <a:lnTo>
                  <a:pt x="48683" y="1565805"/>
                </a:lnTo>
                <a:lnTo>
                  <a:pt x="41804" y="1557338"/>
                </a:lnTo>
                <a:lnTo>
                  <a:pt x="35454" y="1548342"/>
                </a:lnTo>
                <a:lnTo>
                  <a:pt x="30162" y="1538817"/>
                </a:lnTo>
                <a:lnTo>
                  <a:pt x="24871" y="1529821"/>
                </a:lnTo>
                <a:lnTo>
                  <a:pt x="19579" y="1519767"/>
                </a:lnTo>
                <a:lnTo>
                  <a:pt x="15346" y="1510771"/>
                </a:lnTo>
                <a:lnTo>
                  <a:pt x="11641" y="1500188"/>
                </a:lnTo>
                <a:lnTo>
                  <a:pt x="8466" y="1490134"/>
                </a:lnTo>
                <a:lnTo>
                  <a:pt x="5821" y="1480609"/>
                </a:lnTo>
                <a:lnTo>
                  <a:pt x="3704" y="1470026"/>
                </a:lnTo>
                <a:lnTo>
                  <a:pt x="1587" y="1459442"/>
                </a:lnTo>
                <a:lnTo>
                  <a:pt x="529" y="1449388"/>
                </a:lnTo>
                <a:lnTo>
                  <a:pt x="0" y="1438805"/>
                </a:lnTo>
                <a:lnTo>
                  <a:pt x="0" y="1428221"/>
                </a:lnTo>
                <a:lnTo>
                  <a:pt x="0" y="1417638"/>
                </a:lnTo>
                <a:lnTo>
                  <a:pt x="529" y="1407055"/>
                </a:lnTo>
                <a:lnTo>
                  <a:pt x="1587" y="1397001"/>
                </a:lnTo>
                <a:lnTo>
                  <a:pt x="3704" y="1386417"/>
                </a:lnTo>
                <a:lnTo>
                  <a:pt x="5821" y="1376363"/>
                </a:lnTo>
                <a:lnTo>
                  <a:pt x="8466" y="1365780"/>
                </a:lnTo>
                <a:lnTo>
                  <a:pt x="11641" y="1355726"/>
                </a:lnTo>
                <a:lnTo>
                  <a:pt x="15346" y="1346201"/>
                </a:lnTo>
                <a:lnTo>
                  <a:pt x="19579" y="1336146"/>
                </a:lnTo>
                <a:lnTo>
                  <a:pt x="24871" y="1327151"/>
                </a:lnTo>
                <a:lnTo>
                  <a:pt x="30162" y="1317096"/>
                </a:lnTo>
                <a:lnTo>
                  <a:pt x="35454" y="1307571"/>
                </a:lnTo>
                <a:lnTo>
                  <a:pt x="41804" y="1299105"/>
                </a:lnTo>
                <a:lnTo>
                  <a:pt x="48683" y="1290109"/>
                </a:lnTo>
                <a:lnTo>
                  <a:pt x="55562" y="1282171"/>
                </a:lnTo>
                <a:lnTo>
                  <a:pt x="63500" y="1273705"/>
                </a:lnTo>
                <a:lnTo>
                  <a:pt x="355071" y="981605"/>
                </a:lnTo>
                <a:lnTo>
                  <a:pt x="63500" y="690563"/>
                </a:lnTo>
                <a:lnTo>
                  <a:pt x="55562" y="682096"/>
                </a:lnTo>
                <a:lnTo>
                  <a:pt x="48683" y="674159"/>
                </a:lnTo>
                <a:lnTo>
                  <a:pt x="41804" y="664634"/>
                </a:lnTo>
                <a:lnTo>
                  <a:pt x="35454" y="656167"/>
                </a:lnTo>
                <a:lnTo>
                  <a:pt x="30162" y="647171"/>
                </a:lnTo>
                <a:lnTo>
                  <a:pt x="24871" y="637646"/>
                </a:lnTo>
                <a:lnTo>
                  <a:pt x="19579" y="628121"/>
                </a:lnTo>
                <a:lnTo>
                  <a:pt x="15346" y="618067"/>
                </a:lnTo>
                <a:lnTo>
                  <a:pt x="11641" y="608013"/>
                </a:lnTo>
                <a:lnTo>
                  <a:pt x="8466" y="598488"/>
                </a:lnTo>
                <a:lnTo>
                  <a:pt x="5821" y="587904"/>
                </a:lnTo>
                <a:lnTo>
                  <a:pt x="3704" y="577850"/>
                </a:lnTo>
                <a:lnTo>
                  <a:pt x="1587" y="567267"/>
                </a:lnTo>
                <a:lnTo>
                  <a:pt x="529" y="556684"/>
                </a:lnTo>
                <a:lnTo>
                  <a:pt x="0" y="546100"/>
                </a:lnTo>
                <a:lnTo>
                  <a:pt x="0" y="535517"/>
                </a:lnTo>
                <a:lnTo>
                  <a:pt x="0" y="524934"/>
                </a:lnTo>
                <a:lnTo>
                  <a:pt x="529" y="515409"/>
                </a:lnTo>
                <a:lnTo>
                  <a:pt x="1587" y="504825"/>
                </a:lnTo>
                <a:lnTo>
                  <a:pt x="3704" y="494242"/>
                </a:lnTo>
                <a:lnTo>
                  <a:pt x="5821" y="483659"/>
                </a:lnTo>
                <a:lnTo>
                  <a:pt x="8466" y="473604"/>
                </a:lnTo>
                <a:lnTo>
                  <a:pt x="11641" y="464079"/>
                </a:lnTo>
                <a:lnTo>
                  <a:pt x="15346" y="454025"/>
                </a:lnTo>
                <a:lnTo>
                  <a:pt x="19579" y="443971"/>
                </a:lnTo>
                <a:lnTo>
                  <a:pt x="24871" y="434446"/>
                </a:lnTo>
                <a:lnTo>
                  <a:pt x="30162" y="424921"/>
                </a:lnTo>
                <a:lnTo>
                  <a:pt x="35454" y="415925"/>
                </a:lnTo>
                <a:lnTo>
                  <a:pt x="41804" y="406400"/>
                </a:lnTo>
                <a:lnTo>
                  <a:pt x="48683" y="397933"/>
                </a:lnTo>
                <a:lnTo>
                  <a:pt x="55562" y="389467"/>
                </a:lnTo>
                <a:lnTo>
                  <a:pt x="63500" y="381529"/>
                </a:lnTo>
                <a:lnTo>
                  <a:pt x="71437" y="373592"/>
                </a:lnTo>
                <a:lnTo>
                  <a:pt x="79904" y="366183"/>
                </a:lnTo>
                <a:lnTo>
                  <a:pt x="88900" y="359833"/>
                </a:lnTo>
                <a:lnTo>
                  <a:pt x="97896" y="353483"/>
                </a:lnTo>
                <a:lnTo>
                  <a:pt x="106891" y="348192"/>
                </a:lnTo>
                <a:lnTo>
                  <a:pt x="116416" y="342900"/>
                </a:lnTo>
                <a:lnTo>
                  <a:pt x="126471" y="337608"/>
                </a:lnTo>
                <a:lnTo>
                  <a:pt x="135466" y="333375"/>
                </a:lnTo>
                <a:lnTo>
                  <a:pt x="145521" y="329671"/>
                </a:lnTo>
                <a:lnTo>
                  <a:pt x="156104" y="325967"/>
                </a:lnTo>
                <a:lnTo>
                  <a:pt x="165629" y="323321"/>
                </a:lnTo>
                <a:lnTo>
                  <a:pt x="176212" y="321733"/>
                </a:lnTo>
                <a:lnTo>
                  <a:pt x="186796" y="319617"/>
                </a:lnTo>
                <a:lnTo>
                  <a:pt x="196850" y="318558"/>
                </a:lnTo>
                <a:lnTo>
                  <a:pt x="207433" y="317500"/>
                </a:lnTo>
                <a:close/>
                <a:moveTo>
                  <a:pt x="890933" y="0"/>
                </a:moveTo>
                <a:lnTo>
                  <a:pt x="901507" y="0"/>
                </a:lnTo>
                <a:lnTo>
                  <a:pt x="911552" y="0"/>
                </a:lnTo>
                <a:lnTo>
                  <a:pt x="921598" y="1059"/>
                </a:lnTo>
                <a:lnTo>
                  <a:pt x="932172" y="2118"/>
                </a:lnTo>
                <a:lnTo>
                  <a:pt x="942746" y="4236"/>
                </a:lnTo>
                <a:lnTo>
                  <a:pt x="953320" y="6354"/>
                </a:lnTo>
                <a:lnTo>
                  <a:pt x="963365" y="9530"/>
                </a:lnTo>
                <a:lnTo>
                  <a:pt x="972882" y="12178"/>
                </a:lnTo>
                <a:lnTo>
                  <a:pt x="982927" y="15884"/>
                </a:lnTo>
                <a:lnTo>
                  <a:pt x="992972" y="20649"/>
                </a:lnTo>
                <a:lnTo>
                  <a:pt x="1002489" y="25414"/>
                </a:lnTo>
                <a:lnTo>
                  <a:pt x="1012005" y="30708"/>
                </a:lnTo>
                <a:lnTo>
                  <a:pt x="1020993" y="36003"/>
                </a:lnTo>
                <a:lnTo>
                  <a:pt x="1030510" y="42356"/>
                </a:lnTo>
                <a:lnTo>
                  <a:pt x="1038969" y="49239"/>
                </a:lnTo>
                <a:lnTo>
                  <a:pt x="1047428" y="56122"/>
                </a:lnTo>
                <a:lnTo>
                  <a:pt x="1055359" y="64064"/>
                </a:lnTo>
                <a:lnTo>
                  <a:pt x="1817744" y="827534"/>
                </a:lnTo>
                <a:lnTo>
                  <a:pt x="1825675" y="835476"/>
                </a:lnTo>
                <a:lnTo>
                  <a:pt x="1832548" y="843947"/>
                </a:lnTo>
                <a:lnTo>
                  <a:pt x="1839421" y="852418"/>
                </a:lnTo>
                <a:lnTo>
                  <a:pt x="1845765" y="861948"/>
                </a:lnTo>
                <a:lnTo>
                  <a:pt x="1851581" y="870949"/>
                </a:lnTo>
                <a:lnTo>
                  <a:pt x="1856868" y="879950"/>
                </a:lnTo>
                <a:lnTo>
                  <a:pt x="1861626" y="890009"/>
                </a:lnTo>
                <a:lnTo>
                  <a:pt x="1865856" y="900069"/>
                </a:lnTo>
                <a:lnTo>
                  <a:pt x="1869557" y="910128"/>
                </a:lnTo>
                <a:lnTo>
                  <a:pt x="1872729" y="919659"/>
                </a:lnTo>
                <a:lnTo>
                  <a:pt x="1875372" y="930248"/>
                </a:lnTo>
                <a:lnTo>
                  <a:pt x="1877487" y="940307"/>
                </a:lnTo>
                <a:lnTo>
                  <a:pt x="1879602" y="950896"/>
                </a:lnTo>
                <a:lnTo>
                  <a:pt x="1880659" y="961485"/>
                </a:lnTo>
                <a:lnTo>
                  <a:pt x="1881188" y="972074"/>
                </a:lnTo>
                <a:lnTo>
                  <a:pt x="1881188" y="982134"/>
                </a:lnTo>
                <a:lnTo>
                  <a:pt x="1881188" y="992193"/>
                </a:lnTo>
                <a:lnTo>
                  <a:pt x="1880659" y="1002783"/>
                </a:lnTo>
                <a:lnTo>
                  <a:pt x="1879602" y="1013372"/>
                </a:lnTo>
                <a:lnTo>
                  <a:pt x="1877487" y="1023961"/>
                </a:lnTo>
                <a:lnTo>
                  <a:pt x="1875372" y="1034020"/>
                </a:lnTo>
                <a:lnTo>
                  <a:pt x="1872729" y="1044080"/>
                </a:lnTo>
                <a:lnTo>
                  <a:pt x="1869557" y="1054139"/>
                </a:lnTo>
                <a:lnTo>
                  <a:pt x="1865856" y="1064199"/>
                </a:lnTo>
                <a:lnTo>
                  <a:pt x="1861626" y="1074259"/>
                </a:lnTo>
                <a:lnTo>
                  <a:pt x="1856868" y="1083789"/>
                </a:lnTo>
                <a:lnTo>
                  <a:pt x="1851581" y="1093319"/>
                </a:lnTo>
                <a:lnTo>
                  <a:pt x="1845765" y="1102320"/>
                </a:lnTo>
                <a:lnTo>
                  <a:pt x="1839421" y="1111320"/>
                </a:lnTo>
                <a:lnTo>
                  <a:pt x="1832548" y="1120321"/>
                </a:lnTo>
                <a:lnTo>
                  <a:pt x="1825675" y="1128792"/>
                </a:lnTo>
                <a:lnTo>
                  <a:pt x="1817744" y="1136734"/>
                </a:lnTo>
                <a:lnTo>
                  <a:pt x="1055359" y="1899674"/>
                </a:lnTo>
                <a:lnTo>
                  <a:pt x="1047428" y="1907616"/>
                </a:lnTo>
                <a:lnTo>
                  <a:pt x="1038969" y="1915029"/>
                </a:lnTo>
                <a:lnTo>
                  <a:pt x="1030510" y="1921911"/>
                </a:lnTo>
                <a:lnTo>
                  <a:pt x="1020993" y="1928265"/>
                </a:lnTo>
                <a:lnTo>
                  <a:pt x="1012005" y="1933559"/>
                </a:lnTo>
                <a:lnTo>
                  <a:pt x="1002489" y="1938854"/>
                </a:lnTo>
                <a:lnTo>
                  <a:pt x="992972" y="1944148"/>
                </a:lnTo>
                <a:lnTo>
                  <a:pt x="983456" y="1947855"/>
                </a:lnTo>
                <a:lnTo>
                  <a:pt x="972882" y="1952090"/>
                </a:lnTo>
                <a:lnTo>
                  <a:pt x="963365" y="1955267"/>
                </a:lnTo>
                <a:lnTo>
                  <a:pt x="953320" y="1957914"/>
                </a:lnTo>
                <a:lnTo>
                  <a:pt x="942746" y="1960032"/>
                </a:lnTo>
                <a:lnTo>
                  <a:pt x="932172" y="1961620"/>
                </a:lnTo>
                <a:lnTo>
                  <a:pt x="922126" y="1963209"/>
                </a:lnTo>
                <a:lnTo>
                  <a:pt x="911552" y="1963738"/>
                </a:lnTo>
                <a:lnTo>
                  <a:pt x="901507" y="1963738"/>
                </a:lnTo>
                <a:lnTo>
                  <a:pt x="890933" y="1963738"/>
                </a:lnTo>
                <a:lnTo>
                  <a:pt x="880359" y="1963209"/>
                </a:lnTo>
                <a:lnTo>
                  <a:pt x="869785" y="1961620"/>
                </a:lnTo>
                <a:lnTo>
                  <a:pt x="859211" y="1960032"/>
                </a:lnTo>
                <a:lnTo>
                  <a:pt x="849166" y="1957914"/>
                </a:lnTo>
                <a:lnTo>
                  <a:pt x="838592" y="1955267"/>
                </a:lnTo>
                <a:lnTo>
                  <a:pt x="829075" y="1952090"/>
                </a:lnTo>
                <a:lnTo>
                  <a:pt x="819030" y="1947855"/>
                </a:lnTo>
                <a:lnTo>
                  <a:pt x="808985" y="1944148"/>
                </a:lnTo>
                <a:lnTo>
                  <a:pt x="799468" y="1938854"/>
                </a:lnTo>
                <a:lnTo>
                  <a:pt x="789951" y="1933559"/>
                </a:lnTo>
                <a:lnTo>
                  <a:pt x="780963" y="1928265"/>
                </a:lnTo>
                <a:lnTo>
                  <a:pt x="771976" y="1921911"/>
                </a:lnTo>
                <a:lnTo>
                  <a:pt x="762988" y="1915029"/>
                </a:lnTo>
                <a:lnTo>
                  <a:pt x="754528" y="1907616"/>
                </a:lnTo>
                <a:lnTo>
                  <a:pt x="746598" y="1899674"/>
                </a:lnTo>
                <a:lnTo>
                  <a:pt x="738667" y="1891733"/>
                </a:lnTo>
                <a:lnTo>
                  <a:pt x="731266" y="1883261"/>
                </a:lnTo>
                <a:lnTo>
                  <a:pt x="724921" y="1874790"/>
                </a:lnTo>
                <a:lnTo>
                  <a:pt x="719106" y="1865790"/>
                </a:lnTo>
                <a:lnTo>
                  <a:pt x="712761" y="1856259"/>
                </a:lnTo>
                <a:lnTo>
                  <a:pt x="707474" y="1847259"/>
                </a:lnTo>
                <a:lnTo>
                  <a:pt x="703245" y="1837199"/>
                </a:lnTo>
                <a:lnTo>
                  <a:pt x="698486" y="1827140"/>
                </a:lnTo>
                <a:lnTo>
                  <a:pt x="695314" y="1817609"/>
                </a:lnTo>
                <a:lnTo>
                  <a:pt x="692142" y="1807550"/>
                </a:lnTo>
                <a:lnTo>
                  <a:pt x="688441" y="1797490"/>
                </a:lnTo>
                <a:lnTo>
                  <a:pt x="686855" y="1787431"/>
                </a:lnTo>
                <a:lnTo>
                  <a:pt x="684740" y="1776842"/>
                </a:lnTo>
                <a:lnTo>
                  <a:pt x="683154" y="1766253"/>
                </a:lnTo>
                <a:lnTo>
                  <a:pt x="682625" y="1756193"/>
                </a:lnTo>
                <a:lnTo>
                  <a:pt x="682625" y="1745604"/>
                </a:lnTo>
                <a:lnTo>
                  <a:pt x="682625" y="1735015"/>
                </a:lnTo>
                <a:lnTo>
                  <a:pt x="683154" y="1724426"/>
                </a:lnTo>
                <a:lnTo>
                  <a:pt x="684740" y="1713837"/>
                </a:lnTo>
                <a:lnTo>
                  <a:pt x="686855" y="1703248"/>
                </a:lnTo>
                <a:lnTo>
                  <a:pt x="688441" y="1693718"/>
                </a:lnTo>
                <a:lnTo>
                  <a:pt x="692142" y="1683129"/>
                </a:lnTo>
                <a:lnTo>
                  <a:pt x="695314" y="1673069"/>
                </a:lnTo>
                <a:lnTo>
                  <a:pt x="698486" y="1663009"/>
                </a:lnTo>
                <a:lnTo>
                  <a:pt x="703245" y="1653479"/>
                </a:lnTo>
                <a:lnTo>
                  <a:pt x="707474" y="1643420"/>
                </a:lnTo>
                <a:lnTo>
                  <a:pt x="712761" y="1634419"/>
                </a:lnTo>
                <a:lnTo>
                  <a:pt x="719106" y="1624889"/>
                </a:lnTo>
                <a:lnTo>
                  <a:pt x="724921" y="1615888"/>
                </a:lnTo>
                <a:lnTo>
                  <a:pt x="731266" y="1607417"/>
                </a:lnTo>
                <a:lnTo>
                  <a:pt x="738667" y="1598416"/>
                </a:lnTo>
                <a:lnTo>
                  <a:pt x="746598" y="1591004"/>
                </a:lnTo>
                <a:lnTo>
                  <a:pt x="1354603" y="981604"/>
                </a:lnTo>
                <a:lnTo>
                  <a:pt x="746598" y="373264"/>
                </a:lnTo>
                <a:lnTo>
                  <a:pt x="738667" y="365322"/>
                </a:lnTo>
                <a:lnTo>
                  <a:pt x="731266" y="356851"/>
                </a:lnTo>
                <a:lnTo>
                  <a:pt x="724921" y="348380"/>
                </a:lnTo>
                <a:lnTo>
                  <a:pt x="719106" y="338850"/>
                </a:lnTo>
                <a:lnTo>
                  <a:pt x="712761" y="329849"/>
                </a:lnTo>
                <a:lnTo>
                  <a:pt x="707474" y="320848"/>
                </a:lnTo>
                <a:lnTo>
                  <a:pt x="703245" y="310789"/>
                </a:lnTo>
                <a:lnTo>
                  <a:pt x="698486" y="300729"/>
                </a:lnTo>
                <a:lnTo>
                  <a:pt x="695314" y="290669"/>
                </a:lnTo>
                <a:lnTo>
                  <a:pt x="692142" y="281139"/>
                </a:lnTo>
                <a:lnTo>
                  <a:pt x="688441" y="270550"/>
                </a:lnTo>
                <a:lnTo>
                  <a:pt x="686855" y="260491"/>
                </a:lnTo>
                <a:lnTo>
                  <a:pt x="684740" y="249902"/>
                </a:lnTo>
                <a:lnTo>
                  <a:pt x="683154" y="239313"/>
                </a:lnTo>
                <a:lnTo>
                  <a:pt x="682625" y="228723"/>
                </a:lnTo>
                <a:lnTo>
                  <a:pt x="682625" y="218664"/>
                </a:lnTo>
                <a:lnTo>
                  <a:pt x="682625" y="208604"/>
                </a:lnTo>
                <a:lnTo>
                  <a:pt x="683154" y="198015"/>
                </a:lnTo>
                <a:lnTo>
                  <a:pt x="684740" y="187426"/>
                </a:lnTo>
                <a:lnTo>
                  <a:pt x="686855" y="176837"/>
                </a:lnTo>
                <a:lnTo>
                  <a:pt x="688441" y="166248"/>
                </a:lnTo>
                <a:lnTo>
                  <a:pt x="692142" y="156718"/>
                </a:lnTo>
                <a:lnTo>
                  <a:pt x="695314" y="146658"/>
                </a:lnTo>
                <a:lnTo>
                  <a:pt x="698486" y="136599"/>
                </a:lnTo>
                <a:lnTo>
                  <a:pt x="703245" y="127069"/>
                </a:lnTo>
                <a:lnTo>
                  <a:pt x="707474" y="117009"/>
                </a:lnTo>
                <a:lnTo>
                  <a:pt x="712761" y="107479"/>
                </a:lnTo>
                <a:lnTo>
                  <a:pt x="719106" y="98478"/>
                </a:lnTo>
                <a:lnTo>
                  <a:pt x="724921" y="89478"/>
                </a:lnTo>
                <a:lnTo>
                  <a:pt x="731266" y="80477"/>
                </a:lnTo>
                <a:lnTo>
                  <a:pt x="738667" y="72006"/>
                </a:lnTo>
                <a:lnTo>
                  <a:pt x="746598" y="64064"/>
                </a:lnTo>
                <a:lnTo>
                  <a:pt x="754528" y="56122"/>
                </a:lnTo>
                <a:lnTo>
                  <a:pt x="762988" y="49239"/>
                </a:lnTo>
                <a:lnTo>
                  <a:pt x="771976" y="42356"/>
                </a:lnTo>
                <a:lnTo>
                  <a:pt x="780963" y="36003"/>
                </a:lnTo>
                <a:lnTo>
                  <a:pt x="789951" y="30708"/>
                </a:lnTo>
                <a:lnTo>
                  <a:pt x="799468" y="25414"/>
                </a:lnTo>
                <a:lnTo>
                  <a:pt x="808985" y="20649"/>
                </a:lnTo>
                <a:lnTo>
                  <a:pt x="819030" y="15884"/>
                </a:lnTo>
                <a:lnTo>
                  <a:pt x="829075" y="12178"/>
                </a:lnTo>
                <a:lnTo>
                  <a:pt x="838592" y="9530"/>
                </a:lnTo>
                <a:lnTo>
                  <a:pt x="849166" y="6354"/>
                </a:lnTo>
                <a:lnTo>
                  <a:pt x="859211" y="4236"/>
                </a:lnTo>
                <a:lnTo>
                  <a:pt x="869785" y="2118"/>
                </a:lnTo>
                <a:lnTo>
                  <a:pt x="880359" y="1059"/>
                </a:lnTo>
                <a:lnTo>
                  <a:pt x="890933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anchor="ctr"/>
          <a:lstStyle/>
          <a:p>
            <a:endParaRPr altLang="en-US" lang="zh-CN"/>
          </a:p>
        </p:txBody>
      </p:sp>
      <p:pic>
        <p:nvPicPr>
          <p:cNvPr id="56" name="图片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3326" y="278918"/>
            <a:ext cx="6405348" cy="4170438"/>
          </a:xfrm>
          <a:prstGeom prst="rect">
            <a:avLst/>
          </a:prstGeom>
        </p:spPr>
      </p:pic>
      <p:grpSp>
        <p:nvGrpSpPr>
          <p:cNvPr id="2" name="Group 4"/>
          <p:cNvGrpSpPr>
            <a:grpSpLocks noChangeAspect="1"/>
          </p:cNvGrpSpPr>
          <p:nvPr/>
        </p:nvGrpSpPr>
        <p:grpSpPr>
          <a:xfrm>
            <a:off x="4903788" y="4754563"/>
            <a:ext cx="2381250" cy="604838"/>
            <a:chOff x="3089" y="2995"/>
            <a:chExt cx="1500" cy="381"/>
          </a:xfrm>
        </p:grpSpPr>
        <p:sp>
          <p:nvSpPr>
            <p:cNvPr id="4" name="Freeform 5"/>
            <p:cNvSpPr>
              <a:spLocks noEditPoints="1"/>
            </p:cNvSpPr>
            <p:nvPr/>
          </p:nvSpPr>
          <p:spPr bwMode="auto">
            <a:xfrm>
              <a:off x="3167" y="3084"/>
              <a:ext cx="181" cy="217"/>
            </a:xfrm>
            <a:custGeom>
              <a:gdLst>
                <a:gd fmla="*/ 0 w 76" name="T0"/>
                <a:gd fmla="*/ 45 h 90" name="T1"/>
                <a:gd fmla="*/ 2 w 76" name="T2"/>
                <a:gd fmla="*/ 27 h 90" name="T3"/>
                <a:gd fmla="*/ 9 w 76" name="T4"/>
                <a:gd fmla="*/ 13 h 90" name="T5"/>
                <a:gd fmla="*/ 21 w 76" name="T6"/>
                <a:gd fmla="*/ 3 h 90" name="T7"/>
                <a:gd fmla="*/ 38 w 76" name="T8"/>
                <a:gd fmla="*/ 0 h 90" name="T9"/>
                <a:gd fmla="*/ 55 w 76" name="T10"/>
                <a:gd fmla="*/ 3 h 90" name="T11"/>
                <a:gd fmla="*/ 67 w 76" name="T12"/>
                <a:gd fmla="*/ 13 h 90" name="T13"/>
                <a:gd fmla="*/ 74 w 76" name="T14"/>
                <a:gd fmla="*/ 27 h 90" name="T15"/>
                <a:gd fmla="*/ 76 w 76" name="T16"/>
                <a:gd fmla="*/ 45 h 90" name="T17"/>
                <a:gd fmla="*/ 74 w 76" name="T18"/>
                <a:gd fmla="*/ 63 h 90" name="T19"/>
                <a:gd fmla="*/ 67 w 76" name="T20"/>
                <a:gd fmla="*/ 77 h 90" name="T21"/>
                <a:gd fmla="*/ 55 w 76" name="T22"/>
                <a:gd fmla="*/ 87 h 90" name="T23"/>
                <a:gd fmla="*/ 38 w 76" name="T24"/>
                <a:gd fmla="*/ 90 h 90" name="T25"/>
                <a:gd fmla="*/ 21 w 76" name="T26"/>
                <a:gd fmla="*/ 87 h 90" name="T27"/>
                <a:gd fmla="*/ 9 w 76" name="T28"/>
                <a:gd fmla="*/ 77 h 90" name="T29"/>
                <a:gd fmla="*/ 2 w 76" name="T30"/>
                <a:gd fmla="*/ 63 h 90" name="T31"/>
                <a:gd fmla="*/ 0 w 76" name="T32"/>
                <a:gd fmla="*/ 45 h 90" name="T33"/>
                <a:gd fmla="*/ 54 w 76" name="T34"/>
                <a:gd fmla="*/ 45 h 90" name="T35"/>
                <a:gd fmla="*/ 38 w 76" name="T36"/>
                <a:gd fmla="*/ 19 h 90" name="T37"/>
                <a:gd fmla="*/ 22 w 76" name="T38"/>
                <a:gd fmla="*/ 45 h 90" name="T39"/>
                <a:gd fmla="*/ 26 w 76" name="T40"/>
                <a:gd fmla="*/ 65 h 90" name="T41"/>
                <a:gd fmla="*/ 38 w 76" name="T42"/>
                <a:gd fmla="*/ 71 h 90" name="T43"/>
                <a:gd fmla="*/ 54 w 76" name="T44"/>
                <a:gd fmla="*/ 45 h 90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90" w="76">
                  <a:moveTo>
                    <a:pt x="0" y="45"/>
                  </a:moveTo>
                  <a:cubicBezTo>
                    <a:pt x="0" y="39"/>
                    <a:pt x="0" y="33"/>
                    <a:pt x="2" y="27"/>
                  </a:cubicBezTo>
                  <a:cubicBezTo>
                    <a:pt x="3" y="22"/>
                    <a:pt x="6" y="17"/>
                    <a:pt x="9" y="13"/>
                  </a:cubicBezTo>
                  <a:cubicBezTo>
                    <a:pt x="12" y="9"/>
                    <a:pt x="16" y="5"/>
                    <a:pt x="21" y="3"/>
                  </a:cubicBezTo>
                  <a:cubicBezTo>
                    <a:pt x="26" y="1"/>
                    <a:pt x="31" y="0"/>
                    <a:pt x="38" y="0"/>
                  </a:cubicBezTo>
                  <a:cubicBezTo>
                    <a:pt x="45" y="0"/>
                    <a:pt x="50" y="1"/>
                    <a:pt x="55" y="3"/>
                  </a:cubicBezTo>
                  <a:cubicBezTo>
                    <a:pt x="60" y="5"/>
                    <a:pt x="64" y="9"/>
                    <a:pt x="67" y="13"/>
                  </a:cubicBezTo>
                  <a:cubicBezTo>
                    <a:pt x="70" y="17"/>
                    <a:pt x="73" y="22"/>
                    <a:pt x="74" y="27"/>
                  </a:cubicBezTo>
                  <a:cubicBezTo>
                    <a:pt x="76" y="33"/>
                    <a:pt x="76" y="39"/>
                    <a:pt x="76" y="45"/>
                  </a:cubicBezTo>
                  <a:cubicBezTo>
                    <a:pt x="76" y="52"/>
                    <a:pt x="76" y="58"/>
                    <a:pt x="74" y="63"/>
                  </a:cubicBezTo>
                  <a:cubicBezTo>
                    <a:pt x="73" y="69"/>
                    <a:pt x="70" y="73"/>
                    <a:pt x="67" y="77"/>
                  </a:cubicBezTo>
                  <a:cubicBezTo>
                    <a:pt x="64" y="81"/>
                    <a:pt x="60" y="84"/>
                    <a:pt x="55" y="87"/>
                  </a:cubicBezTo>
                  <a:cubicBezTo>
                    <a:pt x="50" y="89"/>
                    <a:pt x="45" y="90"/>
                    <a:pt x="38" y="90"/>
                  </a:cubicBezTo>
                  <a:cubicBezTo>
                    <a:pt x="31" y="90"/>
                    <a:pt x="26" y="89"/>
                    <a:pt x="21" y="87"/>
                  </a:cubicBezTo>
                  <a:cubicBezTo>
                    <a:pt x="16" y="84"/>
                    <a:pt x="12" y="81"/>
                    <a:pt x="9" y="77"/>
                  </a:cubicBezTo>
                  <a:cubicBezTo>
                    <a:pt x="6" y="73"/>
                    <a:pt x="3" y="69"/>
                    <a:pt x="2" y="63"/>
                  </a:cubicBezTo>
                  <a:cubicBezTo>
                    <a:pt x="0" y="58"/>
                    <a:pt x="0" y="52"/>
                    <a:pt x="0" y="45"/>
                  </a:cubicBezTo>
                  <a:close/>
                  <a:moveTo>
                    <a:pt x="54" y="45"/>
                  </a:moveTo>
                  <a:cubicBezTo>
                    <a:pt x="54" y="27"/>
                    <a:pt x="48" y="19"/>
                    <a:pt x="38" y="19"/>
                  </a:cubicBezTo>
                  <a:cubicBezTo>
                    <a:pt x="28" y="19"/>
                    <a:pt x="22" y="27"/>
                    <a:pt x="22" y="45"/>
                  </a:cubicBezTo>
                  <a:cubicBezTo>
                    <a:pt x="22" y="54"/>
                    <a:pt x="24" y="61"/>
                    <a:pt x="26" y="65"/>
                  </a:cubicBezTo>
                  <a:cubicBezTo>
                    <a:pt x="29" y="69"/>
                    <a:pt x="33" y="71"/>
                    <a:pt x="38" y="71"/>
                  </a:cubicBezTo>
                  <a:cubicBezTo>
                    <a:pt x="48" y="71"/>
                    <a:pt x="54" y="63"/>
                    <a:pt x="54" y="45"/>
                  </a:cubicBezTo>
                  <a:close/>
                </a:path>
              </a:pathLst>
            </a:custGeom>
            <a:solidFill>
              <a:srgbClr val="595F5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6"/>
            <p:cNvSpPr/>
            <p:nvPr/>
          </p:nvSpPr>
          <p:spPr bwMode="auto">
            <a:xfrm>
              <a:off x="3376" y="3084"/>
              <a:ext cx="159" cy="217"/>
            </a:xfrm>
            <a:custGeom>
              <a:gdLst>
                <a:gd fmla="*/ 34 w 67" name="T0"/>
                <a:gd fmla="*/ 90 h 90" name="T1"/>
                <a:gd fmla="*/ 17 w 67" name="T2"/>
                <a:gd fmla="*/ 87 h 90" name="T3"/>
                <a:gd fmla="*/ 7 w 67" name="T4"/>
                <a:gd fmla="*/ 80 h 90" name="T5"/>
                <a:gd fmla="*/ 2 w 67" name="T6"/>
                <a:gd fmla="*/ 67 h 90" name="T7"/>
                <a:gd fmla="*/ 0 w 67" name="T8"/>
                <a:gd fmla="*/ 51 h 90" name="T9"/>
                <a:gd fmla="*/ 0 w 67" name="T10"/>
                <a:gd fmla="*/ 1 h 90" name="T11"/>
                <a:gd fmla="*/ 6 w 67" name="T12"/>
                <a:gd fmla="*/ 1 h 90" name="T13"/>
                <a:gd fmla="*/ 11 w 67" name="T14"/>
                <a:gd fmla="*/ 0 h 90" name="T15"/>
                <a:gd fmla="*/ 16 w 67" name="T16"/>
                <a:gd fmla="*/ 1 h 90" name="T17"/>
                <a:gd fmla="*/ 22 w 67" name="T18"/>
                <a:gd fmla="*/ 1 h 90" name="T19"/>
                <a:gd fmla="*/ 22 w 67" name="T20"/>
                <a:gd fmla="*/ 49 h 90" name="T21"/>
                <a:gd fmla="*/ 22 w 67" name="T22"/>
                <a:gd fmla="*/ 59 h 90" name="T23"/>
                <a:gd fmla="*/ 24 w 67" name="T24"/>
                <a:gd fmla="*/ 66 h 90" name="T25"/>
                <a:gd fmla="*/ 27 w 67" name="T26"/>
                <a:gd fmla="*/ 70 h 90" name="T27"/>
                <a:gd fmla="*/ 34 w 67" name="T28"/>
                <a:gd fmla="*/ 71 h 90" name="T29"/>
                <a:gd fmla="*/ 40 w 67" name="T30"/>
                <a:gd fmla="*/ 70 h 90" name="T31"/>
                <a:gd fmla="*/ 43 w 67" name="T32"/>
                <a:gd fmla="*/ 66 h 90" name="T33"/>
                <a:gd fmla="*/ 45 w 67" name="T34"/>
                <a:gd fmla="*/ 59 h 90" name="T35"/>
                <a:gd fmla="*/ 45 w 67" name="T36"/>
                <a:gd fmla="*/ 49 h 90" name="T37"/>
                <a:gd fmla="*/ 45 w 67" name="T38"/>
                <a:gd fmla="*/ 1 h 90" name="T39"/>
                <a:gd fmla="*/ 52 w 67" name="T40"/>
                <a:gd fmla="*/ 1 h 90" name="T41"/>
                <a:gd fmla="*/ 56 w 67" name="T42"/>
                <a:gd fmla="*/ 0 h 90" name="T43"/>
                <a:gd fmla="*/ 61 w 67" name="T44"/>
                <a:gd fmla="*/ 1 h 90" name="T45"/>
                <a:gd fmla="*/ 67 w 67" name="T46"/>
                <a:gd fmla="*/ 1 h 90" name="T47"/>
                <a:gd fmla="*/ 67 w 67" name="T48"/>
                <a:gd fmla="*/ 51 h 90" name="T49"/>
                <a:gd fmla="*/ 66 w 67" name="T50"/>
                <a:gd fmla="*/ 67 h 90" name="T51"/>
                <a:gd fmla="*/ 60 w 67" name="T52"/>
                <a:gd fmla="*/ 80 h 90" name="T53"/>
                <a:gd fmla="*/ 50 w 67" name="T54"/>
                <a:gd fmla="*/ 87 h 90" name="T55"/>
                <a:gd fmla="*/ 34 w 67" name="T56"/>
                <a:gd fmla="*/ 90 h 9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90" w="67">
                  <a:moveTo>
                    <a:pt x="34" y="90"/>
                  </a:moveTo>
                  <a:cubicBezTo>
                    <a:pt x="27" y="90"/>
                    <a:pt x="22" y="89"/>
                    <a:pt x="17" y="87"/>
                  </a:cubicBezTo>
                  <a:cubicBezTo>
                    <a:pt x="13" y="85"/>
                    <a:pt x="9" y="83"/>
                    <a:pt x="7" y="80"/>
                  </a:cubicBezTo>
                  <a:cubicBezTo>
                    <a:pt x="4" y="76"/>
                    <a:pt x="3" y="72"/>
                    <a:pt x="2" y="67"/>
                  </a:cubicBezTo>
                  <a:cubicBezTo>
                    <a:pt x="1" y="63"/>
                    <a:pt x="0" y="57"/>
                    <a:pt x="0" y="5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1"/>
                    <a:pt x="4" y="1"/>
                    <a:pt x="6" y="1"/>
                  </a:cubicBezTo>
                  <a:cubicBezTo>
                    <a:pt x="8" y="1"/>
                    <a:pt x="9" y="0"/>
                    <a:pt x="11" y="0"/>
                  </a:cubicBezTo>
                  <a:cubicBezTo>
                    <a:pt x="12" y="0"/>
                    <a:pt x="14" y="1"/>
                    <a:pt x="16" y="1"/>
                  </a:cubicBezTo>
                  <a:cubicBezTo>
                    <a:pt x="17" y="1"/>
                    <a:pt x="19" y="1"/>
                    <a:pt x="22" y="1"/>
                  </a:cubicBezTo>
                  <a:cubicBezTo>
                    <a:pt x="22" y="49"/>
                    <a:pt x="22" y="49"/>
                    <a:pt x="22" y="49"/>
                  </a:cubicBezTo>
                  <a:cubicBezTo>
                    <a:pt x="22" y="53"/>
                    <a:pt x="22" y="56"/>
                    <a:pt x="22" y="59"/>
                  </a:cubicBezTo>
                  <a:cubicBezTo>
                    <a:pt x="22" y="62"/>
                    <a:pt x="23" y="64"/>
                    <a:pt x="24" y="66"/>
                  </a:cubicBezTo>
                  <a:cubicBezTo>
                    <a:pt x="25" y="68"/>
                    <a:pt x="26" y="69"/>
                    <a:pt x="27" y="70"/>
                  </a:cubicBezTo>
                  <a:cubicBezTo>
                    <a:pt x="29" y="70"/>
                    <a:pt x="31" y="71"/>
                    <a:pt x="34" y="71"/>
                  </a:cubicBezTo>
                  <a:cubicBezTo>
                    <a:pt x="36" y="71"/>
                    <a:pt x="38" y="70"/>
                    <a:pt x="40" y="70"/>
                  </a:cubicBezTo>
                  <a:cubicBezTo>
                    <a:pt x="41" y="69"/>
                    <a:pt x="42" y="68"/>
                    <a:pt x="43" y="66"/>
                  </a:cubicBezTo>
                  <a:cubicBezTo>
                    <a:pt x="44" y="64"/>
                    <a:pt x="45" y="62"/>
                    <a:pt x="45" y="59"/>
                  </a:cubicBezTo>
                  <a:cubicBezTo>
                    <a:pt x="45" y="56"/>
                    <a:pt x="45" y="53"/>
                    <a:pt x="45" y="49"/>
                  </a:cubicBezTo>
                  <a:cubicBezTo>
                    <a:pt x="45" y="1"/>
                    <a:pt x="45" y="1"/>
                    <a:pt x="45" y="1"/>
                  </a:cubicBezTo>
                  <a:cubicBezTo>
                    <a:pt x="48" y="1"/>
                    <a:pt x="50" y="1"/>
                    <a:pt x="52" y="1"/>
                  </a:cubicBezTo>
                  <a:cubicBezTo>
                    <a:pt x="53" y="1"/>
                    <a:pt x="55" y="0"/>
                    <a:pt x="56" y="0"/>
                  </a:cubicBezTo>
                  <a:cubicBezTo>
                    <a:pt x="58" y="0"/>
                    <a:pt x="59" y="1"/>
                    <a:pt x="61" y="1"/>
                  </a:cubicBezTo>
                  <a:cubicBezTo>
                    <a:pt x="63" y="1"/>
                    <a:pt x="65" y="1"/>
                    <a:pt x="67" y="1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67" y="57"/>
                    <a:pt x="67" y="63"/>
                    <a:pt x="66" y="67"/>
                  </a:cubicBezTo>
                  <a:cubicBezTo>
                    <a:pt x="64" y="72"/>
                    <a:pt x="63" y="76"/>
                    <a:pt x="60" y="80"/>
                  </a:cubicBezTo>
                  <a:cubicBezTo>
                    <a:pt x="58" y="83"/>
                    <a:pt x="54" y="85"/>
                    <a:pt x="50" y="87"/>
                  </a:cubicBezTo>
                  <a:cubicBezTo>
                    <a:pt x="46" y="89"/>
                    <a:pt x="40" y="90"/>
                    <a:pt x="34" y="90"/>
                  </a:cubicBezTo>
                  <a:close/>
                </a:path>
              </a:pathLst>
            </a:custGeom>
            <a:solidFill>
              <a:srgbClr val="595F5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3568" y="3084"/>
              <a:ext cx="159" cy="214"/>
            </a:xfrm>
            <a:custGeom>
              <a:gdLst>
                <a:gd fmla="*/ 0 w 67" name="T0"/>
                <a:gd fmla="*/ 1 h 89" name="T1"/>
                <a:gd fmla="*/ 11 w 67" name="T2"/>
                <a:gd fmla="*/ 0 h 89" name="T3"/>
                <a:gd fmla="*/ 22 w 67" name="T4"/>
                <a:gd fmla="*/ 0 h 89" name="T5"/>
                <a:gd fmla="*/ 35 w 67" name="T6"/>
                <a:gd fmla="*/ 1 h 89" name="T7"/>
                <a:gd fmla="*/ 47 w 67" name="T8"/>
                <a:gd fmla="*/ 5 h 89" name="T9"/>
                <a:gd fmla="*/ 56 w 67" name="T10"/>
                <a:gd fmla="*/ 14 h 89" name="T11"/>
                <a:gd fmla="*/ 59 w 67" name="T12"/>
                <a:gd fmla="*/ 28 h 89" name="T13"/>
                <a:gd fmla="*/ 58 w 67" name="T14"/>
                <a:gd fmla="*/ 36 h 89" name="T15"/>
                <a:gd fmla="*/ 55 w 67" name="T16"/>
                <a:gd fmla="*/ 42 h 89" name="T17"/>
                <a:gd fmla="*/ 52 w 67" name="T18"/>
                <a:gd fmla="*/ 47 h 89" name="T19"/>
                <a:gd fmla="*/ 48 w 67" name="T20"/>
                <a:gd fmla="*/ 51 h 89" name="T21"/>
                <a:gd fmla="*/ 67 w 67" name="T22"/>
                <a:gd fmla="*/ 88 h 89" name="T23"/>
                <a:gd fmla="*/ 60 w 67" name="T24"/>
                <a:gd fmla="*/ 89 h 89" name="T25"/>
                <a:gd fmla="*/ 54 w 67" name="T26"/>
                <a:gd fmla="*/ 89 h 89" name="T27"/>
                <a:gd fmla="*/ 48 w 67" name="T28"/>
                <a:gd fmla="*/ 89 h 89" name="T29"/>
                <a:gd fmla="*/ 43 w 67" name="T30"/>
                <a:gd fmla="*/ 88 h 89" name="T31"/>
                <a:gd fmla="*/ 25 w 67" name="T32"/>
                <a:gd fmla="*/ 48 h 89" name="T33"/>
                <a:gd fmla="*/ 26 w 67" name="T34"/>
                <a:gd fmla="*/ 48 h 89" name="T35"/>
                <a:gd fmla="*/ 30 w 67" name="T36"/>
                <a:gd fmla="*/ 45 h 89" name="T37"/>
                <a:gd fmla="*/ 33 w 67" name="T38"/>
                <a:gd fmla="*/ 41 h 89" name="T39"/>
                <a:gd fmla="*/ 35 w 67" name="T40"/>
                <a:gd fmla="*/ 36 h 89" name="T41"/>
                <a:gd fmla="*/ 37 w 67" name="T42"/>
                <a:gd fmla="*/ 30 h 89" name="T43"/>
                <a:gd fmla="*/ 33 w 67" name="T44"/>
                <a:gd fmla="*/ 21 h 89" name="T45"/>
                <a:gd fmla="*/ 25 w 67" name="T46"/>
                <a:gd fmla="*/ 18 h 89" name="T47"/>
                <a:gd fmla="*/ 23 w 67" name="T48"/>
                <a:gd fmla="*/ 18 h 89" name="T49"/>
                <a:gd fmla="*/ 22 w 67" name="T50"/>
                <a:gd fmla="*/ 19 h 89" name="T51"/>
                <a:gd fmla="*/ 22 w 67" name="T52"/>
                <a:gd fmla="*/ 88 h 89" name="T53"/>
                <a:gd fmla="*/ 11 w 67" name="T54"/>
                <a:gd fmla="*/ 89 h 89" name="T55"/>
                <a:gd fmla="*/ 0 w 67" name="T56"/>
                <a:gd fmla="*/ 88 h 89" name="T57"/>
                <a:gd fmla="*/ 0 w 67" name="T58"/>
                <a:gd fmla="*/ 1 h 89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89" w="67">
                  <a:moveTo>
                    <a:pt x="0" y="1"/>
                  </a:moveTo>
                  <a:cubicBezTo>
                    <a:pt x="4" y="1"/>
                    <a:pt x="8" y="1"/>
                    <a:pt x="11" y="0"/>
                  </a:cubicBezTo>
                  <a:cubicBezTo>
                    <a:pt x="15" y="0"/>
                    <a:pt x="18" y="0"/>
                    <a:pt x="22" y="0"/>
                  </a:cubicBezTo>
                  <a:cubicBezTo>
                    <a:pt x="26" y="0"/>
                    <a:pt x="31" y="0"/>
                    <a:pt x="35" y="1"/>
                  </a:cubicBezTo>
                  <a:cubicBezTo>
                    <a:pt x="40" y="2"/>
                    <a:pt x="44" y="3"/>
                    <a:pt x="47" y="5"/>
                  </a:cubicBezTo>
                  <a:cubicBezTo>
                    <a:pt x="51" y="7"/>
                    <a:pt x="53" y="10"/>
                    <a:pt x="56" y="14"/>
                  </a:cubicBezTo>
                  <a:cubicBezTo>
                    <a:pt x="58" y="18"/>
                    <a:pt x="59" y="22"/>
                    <a:pt x="59" y="28"/>
                  </a:cubicBezTo>
                  <a:cubicBezTo>
                    <a:pt x="59" y="31"/>
                    <a:pt x="59" y="34"/>
                    <a:pt x="58" y="36"/>
                  </a:cubicBezTo>
                  <a:cubicBezTo>
                    <a:pt x="57" y="38"/>
                    <a:pt x="56" y="41"/>
                    <a:pt x="55" y="42"/>
                  </a:cubicBezTo>
                  <a:cubicBezTo>
                    <a:pt x="54" y="44"/>
                    <a:pt x="53" y="46"/>
                    <a:pt x="52" y="47"/>
                  </a:cubicBezTo>
                  <a:cubicBezTo>
                    <a:pt x="50" y="49"/>
                    <a:pt x="49" y="50"/>
                    <a:pt x="48" y="5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89"/>
                    <a:pt x="63" y="89"/>
                    <a:pt x="60" y="89"/>
                  </a:cubicBezTo>
                  <a:cubicBezTo>
                    <a:pt x="58" y="89"/>
                    <a:pt x="56" y="89"/>
                    <a:pt x="54" y="89"/>
                  </a:cubicBezTo>
                  <a:cubicBezTo>
                    <a:pt x="52" y="89"/>
                    <a:pt x="50" y="89"/>
                    <a:pt x="48" y="89"/>
                  </a:cubicBezTo>
                  <a:cubicBezTo>
                    <a:pt x="46" y="89"/>
                    <a:pt x="44" y="89"/>
                    <a:pt x="43" y="8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6" y="48"/>
                    <a:pt x="26" y="48"/>
                    <a:pt x="26" y="48"/>
                  </a:cubicBezTo>
                  <a:cubicBezTo>
                    <a:pt x="27" y="47"/>
                    <a:pt x="28" y="47"/>
                    <a:pt x="30" y="45"/>
                  </a:cubicBezTo>
                  <a:cubicBezTo>
                    <a:pt x="31" y="44"/>
                    <a:pt x="32" y="43"/>
                    <a:pt x="33" y="41"/>
                  </a:cubicBezTo>
                  <a:cubicBezTo>
                    <a:pt x="34" y="40"/>
                    <a:pt x="35" y="38"/>
                    <a:pt x="35" y="36"/>
                  </a:cubicBezTo>
                  <a:cubicBezTo>
                    <a:pt x="36" y="34"/>
                    <a:pt x="37" y="32"/>
                    <a:pt x="37" y="30"/>
                  </a:cubicBezTo>
                  <a:cubicBezTo>
                    <a:pt x="37" y="26"/>
                    <a:pt x="35" y="23"/>
                    <a:pt x="33" y="21"/>
                  </a:cubicBezTo>
                  <a:cubicBezTo>
                    <a:pt x="31" y="19"/>
                    <a:pt x="28" y="18"/>
                    <a:pt x="25" y="18"/>
                  </a:cubicBezTo>
                  <a:cubicBezTo>
                    <a:pt x="24" y="18"/>
                    <a:pt x="23" y="18"/>
                    <a:pt x="23" y="18"/>
                  </a:cubicBezTo>
                  <a:cubicBezTo>
                    <a:pt x="22" y="18"/>
                    <a:pt x="22" y="19"/>
                    <a:pt x="22" y="19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17" y="89"/>
                    <a:pt x="14" y="89"/>
                    <a:pt x="11" y="89"/>
                  </a:cubicBezTo>
                  <a:cubicBezTo>
                    <a:pt x="8" y="89"/>
                    <a:pt x="4" y="89"/>
                    <a:pt x="0" y="8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595F5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" name="Freeform 8"/>
            <p:cNvSpPr/>
            <p:nvPr/>
          </p:nvSpPr>
          <p:spPr bwMode="auto">
            <a:xfrm>
              <a:off x="3796" y="3087"/>
              <a:ext cx="154" cy="211"/>
            </a:xfrm>
            <a:custGeom>
              <a:gdLst>
                <a:gd fmla="*/ 22 w 65" name="T0"/>
                <a:gd fmla="*/ 19 h 88" name="T1"/>
                <a:gd fmla="*/ 2 w 65" name="T2"/>
                <a:gd fmla="*/ 19 h 88" name="T3"/>
                <a:gd fmla="*/ 0 w 65" name="T4"/>
                <a:gd fmla="*/ 9 h 88" name="T5"/>
                <a:gd fmla="*/ 2 w 65" name="T6"/>
                <a:gd fmla="*/ 0 h 88" name="T7"/>
                <a:gd fmla="*/ 64 w 65" name="T8"/>
                <a:gd fmla="*/ 0 h 88" name="T9"/>
                <a:gd fmla="*/ 64 w 65" name="T10"/>
                <a:gd fmla="*/ 5 h 88" name="T11"/>
                <a:gd fmla="*/ 65 w 65" name="T12"/>
                <a:gd fmla="*/ 9 h 88" name="T13"/>
                <a:gd fmla="*/ 64 w 65" name="T14"/>
                <a:gd fmla="*/ 19 h 88" name="T15"/>
                <a:gd fmla="*/ 43 w 65" name="T16"/>
                <a:gd fmla="*/ 19 h 88" name="T17"/>
                <a:gd fmla="*/ 43 w 65" name="T18"/>
                <a:gd fmla="*/ 87 h 88" name="T19"/>
                <a:gd fmla="*/ 33 w 65" name="T20"/>
                <a:gd fmla="*/ 88 h 88" name="T21"/>
                <a:gd fmla="*/ 22 w 65" name="T22"/>
                <a:gd fmla="*/ 87 h 88" name="T23"/>
                <a:gd fmla="*/ 22 w 65" name="T24"/>
                <a:gd fmla="*/ 19 h 8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88" w="65">
                  <a:moveTo>
                    <a:pt x="22" y="1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6"/>
                    <a:pt x="0" y="12"/>
                    <a:pt x="0" y="9"/>
                  </a:cubicBezTo>
                  <a:cubicBezTo>
                    <a:pt x="0" y="7"/>
                    <a:pt x="1" y="4"/>
                    <a:pt x="2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2"/>
                    <a:pt x="64" y="4"/>
                    <a:pt x="64" y="5"/>
                  </a:cubicBezTo>
                  <a:cubicBezTo>
                    <a:pt x="65" y="7"/>
                    <a:pt x="65" y="8"/>
                    <a:pt x="65" y="9"/>
                  </a:cubicBezTo>
                  <a:cubicBezTo>
                    <a:pt x="65" y="12"/>
                    <a:pt x="64" y="15"/>
                    <a:pt x="64" y="19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39" y="88"/>
                    <a:pt x="36" y="88"/>
                    <a:pt x="33" y="88"/>
                  </a:cubicBezTo>
                  <a:cubicBezTo>
                    <a:pt x="30" y="88"/>
                    <a:pt x="26" y="88"/>
                    <a:pt x="22" y="87"/>
                  </a:cubicBezTo>
                  <a:lnTo>
                    <a:pt x="22" y="19"/>
                  </a:lnTo>
                  <a:close/>
                </a:path>
              </a:pathLst>
            </a:custGeom>
            <a:solidFill>
              <a:srgbClr val="595F5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" name="Freeform 9"/>
            <p:cNvSpPr/>
            <p:nvPr/>
          </p:nvSpPr>
          <p:spPr bwMode="auto">
            <a:xfrm>
              <a:off x="3972" y="3087"/>
              <a:ext cx="125" cy="211"/>
            </a:xfrm>
            <a:custGeom>
              <a:gdLst>
                <a:gd fmla="*/ 46 w 53" name="T0"/>
                <a:gd fmla="*/ 42 h 88" name="T1"/>
                <a:gd fmla="*/ 45 w 53" name="T2"/>
                <a:gd fmla="*/ 51 h 88" name="T3"/>
                <a:gd fmla="*/ 21 w 53" name="T4"/>
                <a:gd fmla="*/ 51 h 88" name="T5"/>
                <a:gd fmla="*/ 21 w 53" name="T6"/>
                <a:gd fmla="*/ 69 h 88" name="T7"/>
                <a:gd fmla="*/ 52 w 53" name="T8"/>
                <a:gd fmla="*/ 69 h 88" name="T9"/>
                <a:gd fmla="*/ 53 w 53" name="T10"/>
                <a:gd fmla="*/ 78 h 88" name="T11"/>
                <a:gd fmla="*/ 52 w 53" name="T12"/>
                <a:gd fmla="*/ 88 h 88" name="T13"/>
                <a:gd fmla="*/ 0 w 53" name="T14"/>
                <a:gd fmla="*/ 88 h 88" name="T15"/>
                <a:gd fmla="*/ 0 w 53" name="T16"/>
                <a:gd fmla="*/ 0 h 88" name="T17"/>
                <a:gd fmla="*/ 51 w 53" name="T18"/>
                <a:gd fmla="*/ 0 h 88" name="T19"/>
                <a:gd fmla="*/ 52 w 53" name="T20"/>
                <a:gd fmla="*/ 5 h 88" name="T21"/>
                <a:gd fmla="*/ 52 w 53" name="T22"/>
                <a:gd fmla="*/ 9 h 88" name="T23"/>
                <a:gd fmla="*/ 51 w 53" name="T24"/>
                <a:gd fmla="*/ 19 h 88" name="T25"/>
                <a:gd fmla="*/ 21 w 53" name="T26"/>
                <a:gd fmla="*/ 19 h 88" name="T27"/>
                <a:gd fmla="*/ 21 w 53" name="T28"/>
                <a:gd fmla="*/ 32 h 88" name="T29"/>
                <a:gd fmla="*/ 45 w 53" name="T30"/>
                <a:gd fmla="*/ 32 h 88" name="T31"/>
                <a:gd fmla="*/ 46 w 53" name="T32"/>
                <a:gd fmla="*/ 42 h 88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88" w="52">
                  <a:moveTo>
                    <a:pt x="46" y="42"/>
                  </a:moveTo>
                  <a:cubicBezTo>
                    <a:pt x="46" y="45"/>
                    <a:pt x="46" y="48"/>
                    <a:pt x="45" y="51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3" y="72"/>
                    <a:pt x="53" y="75"/>
                    <a:pt x="53" y="78"/>
                  </a:cubicBezTo>
                  <a:cubicBezTo>
                    <a:pt x="53" y="81"/>
                    <a:pt x="53" y="84"/>
                    <a:pt x="52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1" y="2"/>
                    <a:pt x="52" y="4"/>
                    <a:pt x="52" y="5"/>
                  </a:cubicBezTo>
                  <a:cubicBezTo>
                    <a:pt x="52" y="7"/>
                    <a:pt x="52" y="8"/>
                    <a:pt x="52" y="9"/>
                  </a:cubicBezTo>
                  <a:cubicBezTo>
                    <a:pt x="52" y="12"/>
                    <a:pt x="52" y="15"/>
                    <a:pt x="51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6" y="36"/>
                    <a:pt x="46" y="39"/>
                    <a:pt x="46" y="42"/>
                  </a:cubicBezTo>
                  <a:close/>
                </a:path>
              </a:pathLst>
            </a:custGeom>
            <a:solidFill>
              <a:srgbClr val="595F5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Freeform 10"/>
            <p:cNvSpPr>
              <a:spLocks noEditPoints="1"/>
            </p:cNvSpPr>
            <p:nvPr/>
          </p:nvSpPr>
          <p:spPr bwMode="auto">
            <a:xfrm>
              <a:off x="4107" y="3084"/>
              <a:ext cx="183" cy="214"/>
            </a:xfrm>
            <a:custGeom>
              <a:gdLst>
                <a:gd fmla="*/ 21 w 77" name="T0"/>
                <a:gd fmla="*/ 88 h 89" name="T1"/>
                <a:gd fmla="*/ 16 w 77" name="T2"/>
                <a:gd fmla="*/ 89 h 89" name="T3"/>
                <a:gd fmla="*/ 12 w 77" name="T4"/>
                <a:gd fmla="*/ 89 h 89" name="T5"/>
                <a:gd fmla="*/ 7 w 77" name="T6"/>
                <a:gd fmla="*/ 89 h 89" name="T7"/>
                <a:gd fmla="*/ 0 w 77" name="T8"/>
                <a:gd fmla="*/ 88 h 89" name="T9"/>
                <a:gd fmla="*/ 28 w 77" name="T10"/>
                <a:gd fmla="*/ 1 h 89" name="T11"/>
                <a:gd fmla="*/ 33 w 77" name="T12"/>
                <a:gd fmla="*/ 1 h 89" name="T13"/>
                <a:gd fmla="*/ 39 w 77" name="T14"/>
                <a:gd fmla="*/ 0 h 89" name="T15"/>
                <a:gd fmla="*/ 44 w 77" name="T16"/>
                <a:gd fmla="*/ 1 h 89" name="T17"/>
                <a:gd fmla="*/ 50 w 77" name="T18"/>
                <a:gd fmla="*/ 1 h 89" name="T19"/>
                <a:gd fmla="*/ 77 w 77" name="T20"/>
                <a:gd fmla="*/ 88 h 89" name="T21"/>
                <a:gd fmla="*/ 65 w 77" name="T22"/>
                <a:gd fmla="*/ 89 h 89" name="T23"/>
                <a:gd fmla="*/ 60 w 77" name="T24"/>
                <a:gd fmla="*/ 89 h 89" name="T25"/>
                <a:gd fmla="*/ 55 w 77" name="T26"/>
                <a:gd fmla="*/ 88 h 89" name="T27"/>
                <a:gd fmla="*/ 50 w 77" name="T28"/>
                <a:gd fmla="*/ 71 h 89" name="T29"/>
                <a:gd fmla="*/ 44 w 77" name="T30"/>
                <a:gd fmla="*/ 73 h 89" name="T31"/>
                <a:gd fmla="*/ 38 w 77" name="T32"/>
                <a:gd fmla="*/ 73 h 89" name="T33"/>
                <a:gd fmla="*/ 32 w 77" name="T34"/>
                <a:gd fmla="*/ 73 h 89" name="T35"/>
                <a:gd fmla="*/ 26 w 77" name="T36"/>
                <a:gd fmla="*/ 72 h 89" name="T37"/>
                <a:gd fmla="*/ 21 w 77" name="T38"/>
                <a:gd fmla="*/ 88 h 89" name="T39"/>
                <a:gd fmla="*/ 38 w 77" name="T40"/>
                <a:gd fmla="*/ 24 h 89" name="T41"/>
                <a:gd fmla="*/ 30 w 77" name="T42"/>
                <a:gd fmla="*/ 55 h 89" name="T43"/>
                <a:gd fmla="*/ 34 w 77" name="T44"/>
                <a:gd fmla="*/ 56 h 89" name="T45"/>
                <a:gd fmla="*/ 38 w 77" name="T46"/>
                <a:gd fmla="*/ 57 h 89" name="T47"/>
                <a:gd fmla="*/ 42 w 77" name="T48"/>
                <a:gd fmla="*/ 56 h 89" name="T49"/>
                <a:gd fmla="*/ 46 w 77" name="T50"/>
                <a:gd fmla="*/ 56 h 89" name="T51"/>
                <a:gd fmla="*/ 38 w 77" name="T52"/>
                <a:gd fmla="*/ 24 h 89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89" w="77">
                  <a:moveTo>
                    <a:pt x="21" y="88"/>
                  </a:moveTo>
                  <a:cubicBezTo>
                    <a:pt x="19" y="89"/>
                    <a:pt x="18" y="89"/>
                    <a:pt x="16" y="89"/>
                  </a:cubicBezTo>
                  <a:cubicBezTo>
                    <a:pt x="15" y="89"/>
                    <a:pt x="13" y="89"/>
                    <a:pt x="12" y="89"/>
                  </a:cubicBezTo>
                  <a:cubicBezTo>
                    <a:pt x="10" y="89"/>
                    <a:pt x="9" y="89"/>
                    <a:pt x="7" y="89"/>
                  </a:cubicBezTo>
                  <a:cubicBezTo>
                    <a:pt x="5" y="89"/>
                    <a:pt x="3" y="89"/>
                    <a:pt x="0" y="88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30" y="1"/>
                    <a:pt x="32" y="1"/>
                    <a:pt x="33" y="1"/>
                  </a:cubicBezTo>
                  <a:cubicBezTo>
                    <a:pt x="35" y="0"/>
                    <a:pt x="37" y="0"/>
                    <a:pt x="39" y="0"/>
                  </a:cubicBezTo>
                  <a:cubicBezTo>
                    <a:pt x="40" y="0"/>
                    <a:pt x="42" y="0"/>
                    <a:pt x="44" y="1"/>
                  </a:cubicBezTo>
                  <a:cubicBezTo>
                    <a:pt x="46" y="1"/>
                    <a:pt x="48" y="1"/>
                    <a:pt x="50" y="1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3" y="89"/>
                    <a:pt x="68" y="89"/>
                    <a:pt x="65" y="89"/>
                  </a:cubicBezTo>
                  <a:cubicBezTo>
                    <a:pt x="63" y="89"/>
                    <a:pt x="62" y="89"/>
                    <a:pt x="60" y="89"/>
                  </a:cubicBezTo>
                  <a:cubicBezTo>
                    <a:pt x="59" y="89"/>
                    <a:pt x="57" y="89"/>
                    <a:pt x="55" y="88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48" y="72"/>
                    <a:pt x="46" y="73"/>
                    <a:pt x="44" y="73"/>
                  </a:cubicBezTo>
                  <a:cubicBezTo>
                    <a:pt x="42" y="73"/>
                    <a:pt x="40" y="73"/>
                    <a:pt x="38" y="73"/>
                  </a:cubicBezTo>
                  <a:cubicBezTo>
                    <a:pt x="36" y="73"/>
                    <a:pt x="34" y="73"/>
                    <a:pt x="32" y="73"/>
                  </a:cubicBezTo>
                  <a:cubicBezTo>
                    <a:pt x="30" y="73"/>
                    <a:pt x="28" y="72"/>
                    <a:pt x="26" y="72"/>
                  </a:cubicBezTo>
                  <a:lnTo>
                    <a:pt x="21" y="88"/>
                  </a:lnTo>
                  <a:close/>
                  <a:moveTo>
                    <a:pt x="38" y="24"/>
                  </a:moveTo>
                  <a:cubicBezTo>
                    <a:pt x="30" y="55"/>
                    <a:pt x="30" y="55"/>
                    <a:pt x="30" y="55"/>
                  </a:cubicBezTo>
                  <a:cubicBezTo>
                    <a:pt x="32" y="56"/>
                    <a:pt x="33" y="56"/>
                    <a:pt x="34" y="56"/>
                  </a:cubicBezTo>
                  <a:cubicBezTo>
                    <a:pt x="35" y="57"/>
                    <a:pt x="37" y="57"/>
                    <a:pt x="38" y="57"/>
                  </a:cubicBezTo>
                  <a:cubicBezTo>
                    <a:pt x="39" y="57"/>
                    <a:pt x="41" y="57"/>
                    <a:pt x="42" y="56"/>
                  </a:cubicBezTo>
                  <a:cubicBezTo>
                    <a:pt x="43" y="56"/>
                    <a:pt x="45" y="56"/>
                    <a:pt x="46" y="56"/>
                  </a:cubicBezTo>
                  <a:lnTo>
                    <a:pt x="38" y="24"/>
                  </a:lnTo>
                  <a:close/>
                </a:path>
              </a:pathLst>
            </a:custGeom>
            <a:solidFill>
              <a:srgbClr val="595F5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" name="Freeform 11"/>
            <p:cNvSpPr/>
            <p:nvPr/>
          </p:nvSpPr>
          <p:spPr bwMode="auto">
            <a:xfrm>
              <a:off x="4306" y="3084"/>
              <a:ext cx="202" cy="214"/>
            </a:xfrm>
            <a:custGeom>
              <a:gdLst>
                <a:gd fmla="*/ 4 w 85" name="T0"/>
                <a:gd fmla="*/ 1 h 89" name="T1"/>
                <a:gd fmla="*/ 9 w 85" name="T2"/>
                <a:gd fmla="*/ 1 h 89" name="T3"/>
                <a:gd fmla="*/ 15 w 85" name="T4"/>
                <a:gd fmla="*/ 0 h 89" name="T5"/>
                <a:gd fmla="*/ 20 w 85" name="T6"/>
                <a:gd fmla="*/ 1 h 89" name="T7"/>
                <a:gd fmla="*/ 25 w 85" name="T8"/>
                <a:gd fmla="*/ 1 h 89" name="T9"/>
                <a:gd fmla="*/ 43 w 85" name="T10"/>
                <a:gd fmla="*/ 47 h 89" name="T11"/>
                <a:gd fmla="*/ 60 w 85" name="T12"/>
                <a:gd fmla="*/ 1 h 89" name="T13"/>
                <a:gd fmla="*/ 65 w 85" name="T14"/>
                <a:gd fmla="*/ 1 h 89" name="T15"/>
                <a:gd fmla="*/ 70 w 85" name="T16"/>
                <a:gd fmla="*/ 0 h 89" name="T17"/>
                <a:gd fmla="*/ 76 w 85" name="T18"/>
                <a:gd fmla="*/ 1 h 89" name="T19"/>
                <a:gd fmla="*/ 81 w 85" name="T20"/>
                <a:gd fmla="*/ 1 h 89" name="T21"/>
                <a:gd fmla="*/ 85 w 85" name="T22"/>
                <a:gd fmla="*/ 88 h 89" name="T23"/>
                <a:gd fmla="*/ 81 w 85" name="T24"/>
                <a:gd fmla="*/ 89 h 89" name="T25"/>
                <a:gd fmla="*/ 74 w 85" name="T26"/>
                <a:gd fmla="*/ 89 h 89" name="T27"/>
                <a:gd fmla="*/ 64 w 85" name="T28"/>
                <a:gd fmla="*/ 88 h 89" name="T29"/>
                <a:gd fmla="*/ 63 w 85" name="T30"/>
                <a:gd fmla="*/ 38 h 89" name="T31"/>
                <a:gd fmla="*/ 49 w 85" name="T32"/>
                <a:gd fmla="*/ 71 h 89" name="T33"/>
                <a:gd fmla="*/ 45 w 85" name="T34"/>
                <a:gd fmla="*/ 72 h 89" name="T35"/>
                <a:gd fmla="*/ 41 w 85" name="T36"/>
                <a:gd fmla="*/ 72 h 89" name="T37"/>
                <a:gd fmla="*/ 37 w 85" name="T38"/>
                <a:gd fmla="*/ 72 h 89" name="T39"/>
                <a:gd fmla="*/ 33 w 85" name="T40"/>
                <a:gd fmla="*/ 71 h 89" name="T41"/>
                <a:gd fmla="*/ 21 w 85" name="T42"/>
                <a:gd fmla="*/ 38 h 89" name="T43"/>
                <a:gd fmla="*/ 20 w 85" name="T44"/>
                <a:gd fmla="*/ 88 h 89" name="T45"/>
                <a:gd fmla="*/ 10 w 85" name="T46"/>
                <a:gd fmla="*/ 89 h 89" name="T47"/>
                <a:gd fmla="*/ 0 w 85" name="T48"/>
                <a:gd fmla="*/ 88 h 89" name="T49"/>
                <a:gd fmla="*/ 4 w 85" name="T50"/>
                <a:gd fmla="*/ 1 h 89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89" w="85">
                  <a:moveTo>
                    <a:pt x="4" y="1"/>
                  </a:moveTo>
                  <a:cubicBezTo>
                    <a:pt x="5" y="1"/>
                    <a:pt x="7" y="1"/>
                    <a:pt x="9" y="1"/>
                  </a:cubicBezTo>
                  <a:cubicBezTo>
                    <a:pt x="11" y="0"/>
                    <a:pt x="13" y="0"/>
                    <a:pt x="15" y="0"/>
                  </a:cubicBezTo>
                  <a:cubicBezTo>
                    <a:pt x="16" y="0"/>
                    <a:pt x="18" y="0"/>
                    <a:pt x="20" y="1"/>
                  </a:cubicBezTo>
                  <a:cubicBezTo>
                    <a:pt x="22" y="1"/>
                    <a:pt x="24" y="1"/>
                    <a:pt x="25" y="1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2" y="1"/>
                    <a:pt x="64" y="1"/>
                    <a:pt x="65" y="1"/>
                  </a:cubicBezTo>
                  <a:cubicBezTo>
                    <a:pt x="67" y="0"/>
                    <a:pt x="69" y="0"/>
                    <a:pt x="70" y="0"/>
                  </a:cubicBezTo>
                  <a:cubicBezTo>
                    <a:pt x="72" y="0"/>
                    <a:pt x="74" y="0"/>
                    <a:pt x="76" y="1"/>
                  </a:cubicBezTo>
                  <a:cubicBezTo>
                    <a:pt x="77" y="1"/>
                    <a:pt x="79" y="1"/>
                    <a:pt x="81" y="1"/>
                  </a:cubicBezTo>
                  <a:cubicBezTo>
                    <a:pt x="85" y="88"/>
                    <a:pt x="85" y="88"/>
                    <a:pt x="85" y="88"/>
                  </a:cubicBezTo>
                  <a:cubicBezTo>
                    <a:pt x="84" y="88"/>
                    <a:pt x="82" y="89"/>
                    <a:pt x="81" y="89"/>
                  </a:cubicBezTo>
                  <a:cubicBezTo>
                    <a:pt x="79" y="89"/>
                    <a:pt x="77" y="89"/>
                    <a:pt x="74" y="89"/>
                  </a:cubicBezTo>
                  <a:cubicBezTo>
                    <a:pt x="72" y="89"/>
                    <a:pt x="68" y="89"/>
                    <a:pt x="64" y="88"/>
                  </a:cubicBezTo>
                  <a:cubicBezTo>
                    <a:pt x="63" y="38"/>
                    <a:pt x="63" y="38"/>
                    <a:pt x="63" y="38"/>
                  </a:cubicBezTo>
                  <a:cubicBezTo>
                    <a:pt x="49" y="71"/>
                    <a:pt x="49" y="71"/>
                    <a:pt x="49" y="71"/>
                  </a:cubicBezTo>
                  <a:cubicBezTo>
                    <a:pt x="48" y="71"/>
                    <a:pt x="46" y="72"/>
                    <a:pt x="45" y="72"/>
                  </a:cubicBezTo>
                  <a:cubicBezTo>
                    <a:pt x="43" y="72"/>
                    <a:pt x="42" y="72"/>
                    <a:pt x="41" y="72"/>
                  </a:cubicBezTo>
                  <a:cubicBezTo>
                    <a:pt x="40" y="72"/>
                    <a:pt x="38" y="72"/>
                    <a:pt x="37" y="72"/>
                  </a:cubicBezTo>
                  <a:cubicBezTo>
                    <a:pt x="36" y="72"/>
                    <a:pt x="34" y="71"/>
                    <a:pt x="33" y="71"/>
                  </a:cubicBezTo>
                  <a:cubicBezTo>
                    <a:pt x="21" y="38"/>
                    <a:pt x="21" y="38"/>
                    <a:pt x="21" y="3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16" y="89"/>
                    <a:pt x="13" y="89"/>
                    <a:pt x="10" y="89"/>
                  </a:cubicBezTo>
                  <a:cubicBezTo>
                    <a:pt x="7" y="89"/>
                    <a:pt x="4" y="89"/>
                    <a:pt x="0" y="88"/>
                  </a:cubicBezTo>
                  <a:lnTo>
                    <a:pt x="4" y="1"/>
                  </a:lnTo>
                  <a:close/>
                </a:path>
              </a:pathLst>
            </a:custGeom>
            <a:solidFill>
              <a:srgbClr val="595F5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" name="Freeform 12"/>
            <p:cNvSpPr/>
            <p:nvPr/>
          </p:nvSpPr>
          <p:spPr bwMode="auto">
            <a:xfrm>
              <a:off x="3118" y="3024"/>
              <a:ext cx="1442" cy="323"/>
            </a:xfrm>
            <a:custGeom>
              <a:gdLst>
                <a:gd fmla="*/ 608 w 608" name="T0"/>
                <a:gd fmla="*/ 94 h 134" name="T1"/>
                <a:gd fmla="*/ 568 w 608" name="T2"/>
                <a:gd fmla="*/ 134 h 134" name="T3"/>
                <a:gd fmla="*/ 40 w 608" name="T4"/>
                <a:gd fmla="*/ 134 h 134" name="T5"/>
                <a:gd fmla="*/ 0 w 608" name="T6"/>
                <a:gd fmla="*/ 94 h 134" name="T7"/>
                <a:gd fmla="*/ 0 w 608" name="T8"/>
                <a:gd fmla="*/ 40 h 134" name="T9"/>
                <a:gd fmla="*/ 40 w 608" name="T10"/>
                <a:gd fmla="*/ 0 h 134" name="T11"/>
                <a:gd fmla="*/ 568 w 608" name="T12"/>
                <a:gd fmla="*/ 0 h 134" name="T13"/>
                <a:gd fmla="*/ 608 w 608" name="T14"/>
                <a:gd fmla="*/ 40 h 134" name="T15"/>
                <a:gd fmla="*/ 608 w 608" name="T16"/>
                <a:gd fmla="*/ 94 h 13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4" w="608">
                  <a:moveTo>
                    <a:pt x="608" y="94"/>
                  </a:moveTo>
                  <a:cubicBezTo>
                    <a:pt x="608" y="116"/>
                    <a:pt x="590" y="134"/>
                    <a:pt x="568" y="134"/>
                  </a:cubicBezTo>
                  <a:cubicBezTo>
                    <a:pt x="40" y="134"/>
                    <a:pt x="40" y="134"/>
                    <a:pt x="40" y="134"/>
                  </a:cubicBezTo>
                  <a:cubicBezTo>
                    <a:pt x="18" y="134"/>
                    <a:pt x="0" y="116"/>
                    <a:pt x="0" y="94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90" y="0"/>
                    <a:pt x="608" y="18"/>
                    <a:pt x="608" y="40"/>
                  </a:cubicBezTo>
                  <a:lnTo>
                    <a:pt x="608" y="94"/>
                  </a:lnTo>
                  <a:close/>
                </a:path>
              </a:pathLst>
            </a:custGeom>
            <a:noFill/>
            <a:ln cap="flat" w="14288">
              <a:solidFill>
                <a:srgbClr val="595F5F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Freeform 13"/>
            <p:cNvSpPr/>
            <p:nvPr/>
          </p:nvSpPr>
          <p:spPr bwMode="auto">
            <a:xfrm>
              <a:off x="3089" y="2995"/>
              <a:ext cx="1500" cy="381"/>
            </a:xfrm>
            <a:custGeom>
              <a:gdLst>
                <a:gd fmla="*/ 52 w 632" name="T0"/>
                <a:gd fmla="*/ 158 h 158" name="T1"/>
                <a:gd fmla="*/ 0 w 632" name="T2"/>
                <a:gd fmla="*/ 106 h 158" name="T3"/>
                <a:gd fmla="*/ 0 w 632" name="T4"/>
                <a:gd fmla="*/ 52 h 158" name="T5"/>
                <a:gd fmla="*/ 52 w 632" name="T6"/>
                <a:gd fmla="*/ 0 h 158" name="T7"/>
                <a:gd fmla="*/ 580 w 632" name="T8"/>
                <a:gd fmla="*/ 0 h 158" name="T9"/>
                <a:gd fmla="*/ 632 w 632" name="T10"/>
                <a:gd fmla="*/ 52 h 158" name="T11"/>
                <a:gd fmla="*/ 632 w 632" name="T12"/>
                <a:gd fmla="*/ 106 h 158" name="T13"/>
                <a:gd fmla="*/ 580 w 632" name="T14"/>
                <a:gd fmla="*/ 158 h 158" name="T15"/>
                <a:gd fmla="*/ 52 w 632" name="T16"/>
                <a:gd fmla="*/ 158 h 15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8" w="632">
                  <a:moveTo>
                    <a:pt x="52" y="158"/>
                  </a:moveTo>
                  <a:cubicBezTo>
                    <a:pt x="23" y="158"/>
                    <a:pt x="0" y="135"/>
                    <a:pt x="0" y="106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23"/>
                    <a:pt x="23" y="0"/>
                    <a:pt x="52" y="0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609" y="0"/>
                    <a:pt x="632" y="23"/>
                    <a:pt x="632" y="52"/>
                  </a:cubicBezTo>
                  <a:cubicBezTo>
                    <a:pt x="632" y="106"/>
                    <a:pt x="632" y="106"/>
                    <a:pt x="632" y="106"/>
                  </a:cubicBezTo>
                  <a:cubicBezTo>
                    <a:pt x="632" y="135"/>
                    <a:pt x="609" y="158"/>
                    <a:pt x="580" y="158"/>
                  </a:cubicBezTo>
                  <a:lnTo>
                    <a:pt x="52" y="158"/>
                  </a:lnTo>
                  <a:close/>
                </a:path>
              </a:pathLst>
            </a:custGeom>
            <a:noFill/>
            <a:ln cap="flat" w="30163">
              <a:solidFill>
                <a:srgbClr val="595F5F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16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7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18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3"/>
      <p:bldP grpId="0" spid="54"/>
      <p:bldP grpId="0" spid="55"/>
      <p:bldP grpId="1" spid="55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29" name="组合 328"/>
          <p:cNvGrpSpPr/>
          <p:nvPr/>
        </p:nvGrpSpPr>
        <p:grpSpPr>
          <a:xfrm>
            <a:off x="-48989" y="-68238"/>
            <a:ext cx="3526810" cy="3491428"/>
            <a:chOff x="-48989" y="-68238"/>
            <a:chExt cx="3526810" cy="3491428"/>
          </a:xfrm>
        </p:grpSpPr>
        <p:sp>
          <p:nvSpPr>
            <p:cNvPr id="328" name="任意多边形 327"/>
            <p:cNvSpPr/>
            <p:nvPr/>
          </p:nvSpPr>
          <p:spPr>
            <a:xfrm>
              <a:off x="-48989" y="-68238"/>
              <a:ext cx="3526810" cy="3491428"/>
            </a:xfrm>
            <a:custGeom>
              <a:gdLst>
                <a:gd fmla="*/ 0 w 1985193" name="connsiteX0"/>
                <a:gd fmla="*/ 0 h 1965277" name="connsiteY0"/>
                <a:gd fmla="*/ 1985193 w 1985193" name="connsiteX1"/>
                <a:gd fmla="*/ 0 h 1965277" name="connsiteY1"/>
                <a:gd fmla="*/ 19916 w 1985193" name="connsiteX2"/>
                <a:gd fmla="*/ 1965277 h 1965277" name="connsiteY2"/>
                <a:gd fmla="*/ 0 w 1985193" name="connsiteX3"/>
                <a:gd fmla="*/ 1964271 h 196527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65277" w="1985193">
                  <a:moveTo>
                    <a:pt x="0" y="0"/>
                  </a:moveTo>
                  <a:lnTo>
                    <a:pt x="1985193" y="0"/>
                  </a:lnTo>
                  <a:cubicBezTo>
                    <a:pt x="1985193" y="1085393"/>
                    <a:pt x="1105309" y="1965277"/>
                    <a:pt x="19916" y="1965277"/>
                  </a:cubicBezTo>
                  <a:lnTo>
                    <a:pt x="0" y="1964271"/>
                  </a:lnTo>
                  <a:close/>
                </a:path>
              </a:pathLst>
            </a:custGeom>
            <a:noFill/>
            <a:ln>
              <a:solidFill>
                <a:srgbClr val="1FB4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27" name="任意多边形 326"/>
            <p:cNvSpPr/>
            <p:nvPr/>
          </p:nvSpPr>
          <p:spPr>
            <a:xfrm>
              <a:off x="0" y="0"/>
              <a:ext cx="3298434" cy="3265343"/>
            </a:xfrm>
            <a:custGeom>
              <a:gdLst>
                <a:gd fmla="*/ 0 w 1985193" name="connsiteX0"/>
                <a:gd fmla="*/ 0 h 1965277" name="connsiteY0"/>
                <a:gd fmla="*/ 1985193 w 1985193" name="connsiteX1"/>
                <a:gd fmla="*/ 0 h 1965277" name="connsiteY1"/>
                <a:gd fmla="*/ 19916 w 1985193" name="connsiteX2"/>
                <a:gd fmla="*/ 1965277 h 1965277" name="connsiteY2"/>
                <a:gd fmla="*/ 0 w 1985193" name="connsiteX3"/>
                <a:gd fmla="*/ 1964271 h 196527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65277" w="1985193">
                  <a:moveTo>
                    <a:pt x="0" y="0"/>
                  </a:moveTo>
                  <a:lnTo>
                    <a:pt x="1985193" y="0"/>
                  </a:lnTo>
                  <a:cubicBezTo>
                    <a:pt x="1985193" y="1085393"/>
                    <a:pt x="1105309" y="1965277"/>
                    <a:pt x="19916" y="1965277"/>
                  </a:cubicBezTo>
                  <a:lnTo>
                    <a:pt x="0" y="1964271"/>
                  </a:lnTo>
                  <a:close/>
                </a:path>
              </a:pathLst>
            </a:custGeom>
            <a:solidFill>
              <a:srgbClr val="1FB4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49" name="Line 359"/>
          <p:cNvSpPr>
            <a:spLocks noChangeShapeType="1"/>
          </p:cNvSpPr>
          <p:nvPr/>
        </p:nvSpPr>
        <p:spPr bwMode="auto">
          <a:xfrm flipH="1">
            <a:off x="6456919" y="1288690"/>
            <a:ext cx="0" cy="302684"/>
          </a:xfrm>
          <a:prstGeom prst="line">
            <a:avLst/>
          </a:prstGeom>
          <a:noFill/>
          <a:ln cap="flat" w="5">
            <a:solidFill>
              <a:schemeClr val="bg1">
                <a:lumMod val="85000"/>
              </a:schemeClr>
            </a:solidFill>
            <a:prstDash val="solid"/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t" anchorCtr="0" bIns="60960" compatLnSpc="1" lIns="121920" numCol="1" rIns="121920" tIns="60960" vert="horz" wrap="square"/>
          <a:lstStyle/>
          <a:p>
            <a:endParaRPr altLang="en-US" lang="zh-CN" sz="2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4048601" y="1868656"/>
            <a:ext cx="5124449" cy="302684"/>
            <a:chOff x="2579688" y="1557338"/>
            <a:chExt cx="3843337" cy="227013"/>
          </a:xfrm>
        </p:grpSpPr>
        <p:sp>
          <p:nvSpPr>
            <p:cNvPr id="51" name="Line 360"/>
            <p:cNvSpPr>
              <a:spLocks noChangeShapeType="1"/>
            </p:cNvSpPr>
            <p:nvPr/>
          </p:nvSpPr>
          <p:spPr bwMode="auto">
            <a:xfrm flipH="1">
              <a:off x="4376738" y="1557338"/>
              <a:ext cx="0" cy="227013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Line 361"/>
            <p:cNvSpPr>
              <a:spLocks noChangeShapeType="1"/>
            </p:cNvSpPr>
            <p:nvPr/>
          </p:nvSpPr>
          <p:spPr bwMode="auto">
            <a:xfrm flipH="1">
              <a:off x="2579688" y="1671638"/>
              <a:ext cx="0" cy="112713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Line 362"/>
            <p:cNvSpPr>
              <a:spLocks noChangeShapeType="1"/>
            </p:cNvSpPr>
            <p:nvPr/>
          </p:nvSpPr>
          <p:spPr bwMode="auto">
            <a:xfrm flipH="1">
              <a:off x="6423025" y="1671638"/>
              <a:ext cx="0" cy="112713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Line 363"/>
            <p:cNvSpPr>
              <a:spLocks noChangeShapeType="1"/>
            </p:cNvSpPr>
            <p:nvPr/>
          </p:nvSpPr>
          <p:spPr bwMode="auto">
            <a:xfrm>
              <a:off x="2579688" y="1671638"/>
              <a:ext cx="3841750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2966984" y="2444391"/>
            <a:ext cx="2427817" cy="374649"/>
            <a:chOff x="1768475" y="1989139"/>
            <a:chExt cx="1820863" cy="280987"/>
          </a:xfrm>
        </p:grpSpPr>
        <p:sp>
          <p:nvSpPr>
            <p:cNvPr id="56" name="Line 364"/>
            <p:cNvSpPr>
              <a:spLocks noChangeShapeType="1"/>
            </p:cNvSpPr>
            <p:nvPr/>
          </p:nvSpPr>
          <p:spPr bwMode="auto">
            <a:xfrm flipH="1">
              <a:off x="2579688" y="1989139"/>
              <a:ext cx="0" cy="139699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57" name="Line 367"/>
            <p:cNvSpPr>
              <a:spLocks noChangeShapeType="1"/>
            </p:cNvSpPr>
            <p:nvPr/>
          </p:nvSpPr>
          <p:spPr bwMode="auto">
            <a:xfrm>
              <a:off x="1768475" y="2128838"/>
              <a:ext cx="1816100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58" name="Line 368"/>
            <p:cNvSpPr>
              <a:spLocks noChangeShapeType="1"/>
            </p:cNvSpPr>
            <p:nvPr/>
          </p:nvSpPr>
          <p:spPr bwMode="auto">
            <a:xfrm flipH="1">
              <a:off x="1768475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59" name="Line 369"/>
            <p:cNvSpPr>
              <a:spLocks noChangeShapeType="1"/>
            </p:cNvSpPr>
            <p:nvPr/>
          </p:nvSpPr>
          <p:spPr bwMode="auto">
            <a:xfrm flipH="1">
              <a:off x="2227263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60" name="Line 370"/>
            <p:cNvSpPr>
              <a:spLocks noChangeShapeType="1"/>
            </p:cNvSpPr>
            <p:nvPr/>
          </p:nvSpPr>
          <p:spPr bwMode="auto">
            <a:xfrm flipH="1">
              <a:off x="2909888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61" name="Line 371"/>
            <p:cNvSpPr>
              <a:spLocks noChangeShapeType="1"/>
            </p:cNvSpPr>
            <p:nvPr/>
          </p:nvSpPr>
          <p:spPr bwMode="auto">
            <a:xfrm flipH="1">
              <a:off x="3589338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326134" y="2444389"/>
            <a:ext cx="920751" cy="374651"/>
            <a:chOff x="4287838" y="1989138"/>
            <a:chExt cx="690563" cy="280988"/>
          </a:xfrm>
        </p:grpSpPr>
        <p:sp>
          <p:nvSpPr>
            <p:cNvPr id="63" name="Line 366"/>
            <p:cNvSpPr>
              <a:spLocks noChangeShapeType="1"/>
            </p:cNvSpPr>
            <p:nvPr/>
          </p:nvSpPr>
          <p:spPr bwMode="auto">
            <a:xfrm flipH="1">
              <a:off x="4376738" y="1989138"/>
              <a:ext cx="0" cy="139699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64" name="Line 372"/>
            <p:cNvSpPr>
              <a:spLocks noChangeShapeType="1"/>
            </p:cNvSpPr>
            <p:nvPr/>
          </p:nvSpPr>
          <p:spPr bwMode="auto">
            <a:xfrm flipH="1">
              <a:off x="4287838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65" name="Line 373"/>
            <p:cNvSpPr>
              <a:spLocks noChangeShapeType="1"/>
            </p:cNvSpPr>
            <p:nvPr/>
          </p:nvSpPr>
          <p:spPr bwMode="auto">
            <a:xfrm flipH="1">
              <a:off x="4978400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66" name="Line 378"/>
            <p:cNvSpPr>
              <a:spLocks noChangeShapeType="1"/>
            </p:cNvSpPr>
            <p:nvPr/>
          </p:nvSpPr>
          <p:spPr bwMode="auto">
            <a:xfrm>
              <a:off x="4287838" y="2128838"/>
              <a:ext cx="690563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8017350" y="2444389"/>
            <a:ext cx="2603500" cy="374651"/>
            <a:chOff x="5556250" y="1989138"/>
            <a:chExt cx="1952625" cy="280988"/>
          </a:xfrm>
        </p:grpSpPr>
        <p:sp>
          <p:nvSpPr>
            <p:cNvPr id="68" name="Line 365"/>
            <p:cNvSpPr>
              <a:spLocks noChangeShapeType="1"/>
            </p:cNvSpPr>
            <p:nvPr/>
          </p:nvSpPr>
          <p:spPr bwMode="auto">
            <a:xfrm flipH="1">
              <a:off x="6423025" y="1989138"/>
              <a:ext cx="0" cy="139699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69" name="Line 374"/>
            <p:cNvSpPr>
              <a:spLocks noChangeShapeType="1"/>
            </p:cNvSpPr>
            <p:nvPr/>
          </p:nvSpPr>
          <p:spPr bwMode="auto">
            <a:xfrm flipH="1">
              <a:off x="5557838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70" name="Line 375"/>
            <p:cNvSpPr>
              <a:spLocks noChangeShapeType="1"/>
            </p:cNvSpPr>
            <p:nvPr/>
          </p:nvSpPr>
          <p:spPr bwMode="auto">
            <a:xfrm flipH="1">
              <a:off x="6121400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71" name="Line 376"/>
            <p:cNvSpPr>
              <a:spLocks noChangeShapeType="1"/>
            </p:cNvSpPr>
            <p:nvPr/>
          </p:nvSpPr>
          <p:spPr bwMode="auto">
            <a:xfrm flipH="1">
              <a:off x="6819900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72" name="Line 377"/>
            <p:cNvSpPr>
              <a:spLocks noChangeShapeType="1"/>
            </p:cNvSpPr>
            <p:nvPr/>
          </p:nvSpPr>
          <p:spPr bwMode="auto">
            <a:xfrm flipH="1">
              <a:off x="7505700" y="2128838"/>
              <a:ext cx="0" cy="1412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  <p:sp>
          <p:nvSpPr>
            <p:cNvPr id="73" name="Line 379"/>
            <p:cNvSpPr>
              <a:spLocks noChangeShapeType="1"/>
            </p:cNvSpPr>
            <p:nvPr/>
          </p:nvSpPr>
          <p:spPr bwMode="auto">
            <a:xfrm>
              <a:off x="5556250" y="2128838"/>
              <a:ext cx="1952625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endParaRPr altLang="en-US" lang="zh-CN" sz="2800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2793417" y="4239324"/>
            <a:ext cx="7990417" cy="484716"/>
            <a:chOff x="1638300" y="3335339"/>
            <a:chExt cx="5992813" cy="363537"/>
          </a:xfrm>
        </p:grpSpPr>
        <p:sp>
          <p:nvSpPr>
            <p:cNvPr id="75" name="Line 380"/>
            <p:cNvSpPr>
              <a:spLocks noChangeShapeType="1"/>
            </p:cNvSpPr>
            <p:nvPr/>
          </p:nvSpPr>
          <p:spPr bwMode="auto">
            <a:xfrm>
              <a:off x="1638300" y="3557588"/>
              <a:ext cx="239713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76" name="Line 381"/>
            <p:cNvSpPr>
              <a:spLocks noChangeShapeType="1"/>
            </p:cNvSpPr>
            <p:nvPr/>
          </p:nvSpPr>
          <p:spPr bwMode="auto">
            <a:xfrm flipH="1">
              <a:off x="1641475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77" name="Line 382"/>
            <p:cNvSpPr>
              <a:spLocks noChangeShapeType="1"/>
            </p:cNvSpPr>
            <p:nvPr/>
          </p:nvSpPr>
          <p:spPr bwMode="auto">
            <a:xfrm flipH="1">
              <a:off x="1768475" y="3338513"/>
              <a:ext cx="0" cy="2190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78" name="Line 383"/>
            <p:cNvSpPr>
              <a:spLocks noChangeShapeType="1"/>
            </p:cNvSpPr>
            <p:nvPr/>
          </p:nvSpPr>
          <p:spPr bwMode="auto">
            <a:xfrm flipH="1">
              <a:off x="1873250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79" name="Line 384"/>
            <p:cNvSpPr>
              <a:spLocks noChangeShapeType="1"/>
            </p:cNvSpPr>
            <p:nvPr/>
          </p:nvSpPr>
          <p:spPr bwMode="auto">
            <a:xfrm>
              <a:off x="2105025" y="3557588"/>
              <a:ext cx="241300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0" name="Line 385"/>
            <p:cNvSpPr>
              <a:spLocks noChangeShapeType="1"/>
            </p:cNvSpPr>
            <p:nvPr/>
          </p:nvSpPr>
          <p:spPr bwMode="auto">
            <a:xfrm flipH="1">
              <a:off x="2108200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1" name="Line 386"/>
            <p:cNvSpPr>
              <a:spLocks noChangeShapeType="1"/>
            </p:cNvSpPr>
            <p:nvPr/>
          </p:nvSpPr>
          <p:spPr bwMode="auto">
            <a:xfrm flipH="1">
              <a:off x="2235200" y="3338513"/>
              <a:ext cx="0" cy="2190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2" name="Line 387"/>
            <p:cNvSpPr>
              <a:spLocks noChangeShapeType="1"/>
            </p:cNvSpPr>
            <p:nvPr/>
          </p:nvSpPr>
          <p:spPr bwMode="auto">
            <a:xfrm flipH="1">
              <a:off x="2339975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3" name="Line 388"/>
            <p:cNvSpPr>
              <a:spLocks noChangeShapeType="1"/>
            </p:cNvSpPr>
            <p:nvPr/>
          </p:nvSpPr>
          <p:spPr bwMode="auto">
            <a:xfrm>
              <a:off x="2560638" y="3557588"/>
              <a:ext cx="695325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4" name="Line 389"/>
            <p:cNvSpPr>
              <a:spLocks noChangeShapeType="1"/>
            </p:cNvSpPr>
            <p:nvPr/>
          </p:nvSpPr>
          <p:spPr bwMode="auto">
            <a:xfrm flipH="1">
              <a:off x="2792413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5" name="Line 390"/>
            <p:cNvSpPr>
              <a:spLocks noChangeShapeType="1"/>
            </p:cNvSpPr>
            <p:nvPr/>
          </p:nvSpPr>
          <p:spPr bwMode="auto">
            <a:xfrm flipH="1">
              <a:off x="2917825" y="3338513"/>
              <a:ext cx="0" cy="2190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6" name="Line 391"/>
            <p:cNvSpPr>
              <a:spLocks noChangeShapeType="1"/>
            </p:cNvSpPr>
            <p:nvPr/>
          </p:nvSpPr>
          <p:spPr bwMode="auto">
            <a:xfrm flipH="1">
              <a:off x="3022600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7" name="Line 392"/>
            <p:cNvSpPr>
              <a:spLocks noChangeShapeType="1"/>
            </p:cNvSpPr>
            <p:nvPr/>
          </p:nvSpPr>
          <p:spPr bwMode="auto">
            <a:xfrm flipH="1">
              <a:off x="2562225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8" name="Line 393"/>
            <p:cNvSpPr>
              <a:spLocks noChangeShapeType="1"/>
            </p:cNvSpPr>
            <p:nvPr/>
          </p:nvSpPr>
          <p:spPr bwMode="auto">
            <a:xfrm flipH="1">
              <a:off x="3252788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89" name="Line 394"/>
            <p:cNvSpPr>
              <a:spLocks noChangeShapeType="1"/>
            </p:cNvSpPr>
            <p:nvPr/>
          </p:nvSpPr>
          <p:spPr bwMode="auto">
            <a:xfrm>
              <a:off x="3479800" y="3557588"/>
              <a:ext cx="241300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0" name="Line 395"/>
            <p:cNvSpPr>
              <a:spLocks noChangeShapeType="1"/>
            </p:cNvSpPr>
            <p:nvPr/>
          </p:nvSpPr>
          <p:spPr bwMode="auto">
            <a:xfrm flipH="1">
              <a:off x="3482975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1" name="Line 396"/>
            <p:cNvSpPr>
              <a:spLocks noChangeShapeType="1"/>
            </p:cNvSpPr>
            <p:nvPr/>
          </p:nvSpPr>
          <p:spPr bwMode="auto">
            <a:xfrm flipH="1">
              <a:off x="3609975" y="3338513"/>
              <a:ext cx="0" cy="2190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2" name="Line 397"/>
            <p:cNvSpPr>
              <a:spLocks noChangeShapeType="1"/>
            </p:cNvSpPr>
            <p:nvPr/>
          </p:nvSpPr>
          <p:spPr bwMode="auto">
            <a:xfrm flipH="1">
              <a:off x="3714750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3" name="Line 398"/>
            <p:cNvSpPr>
              <a:spLocks noChangeShapeType="1"/>
            </p:cNvSpPr>
            <p:nvPr/>
          </p:nvSpPr>
          <p:spPr bwMode="auto">
            <a:xfrm>
              <a:off x="3940175" y="3557588"/>
              <a:ext cx="695325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4" name="Line 399"/>
            <p:cNvSpPr>
              <a:spLocks noChangeShapeType="1"/>
            </p:cNvSpPr>
            <p:nvPr/>
          </p:nvSpPr>
          <p:spPr bwMode="auto">
            <a:xfrm flipH="1">
              <a:off x="4170363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5" name="Line 400"/>
            <p:cNvSpPr>
              <a:spLocks noChangeShapeType="1"/>
            </p:cNvSpPr>
            <p:nvPr/>
          </p:nvSpPr>
          <p:spPr bwMode="auto">
            <a:xfrm flipH="1">
              <a:off x="4297363" y="3338513"/>
              <a:ext cx="0" cy="2190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6" name="Line 401"/>
            <p:cNvSpPr>
              <a:spLocks noChangeShapeType="1"/>
            </p:cNvSpPr>
            <p:nvPr/>
          </p:nvSpPr>
          <p:spPr bwMode="auto">
            <a:xfrm flipH="1">
              <a:off x="4402138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7" name="Line 402"/>
            <p:cNvSpPr>
              <a:spLocks noChangeShapeType="1"/>
            </p:cNvSpPr>
            <p:nvPr/>
          </p:nvSpPr>
          <p:spPr bwMode="auto">
            <a:xfrm flipH="1">
              <a:off x="3941763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8" name="Line 403"/>
            <p:cNvSpPr>
              <a:spLocks noChangeShapeType="1"/>
            </p:cNvSpPr>
            <p:nvPr/>
          </p:nvSpPr>
          <p:spPr bwMode="auto">
            <a:xfrm flipH="1">
              <a:off x="4632325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99" name="Line 404"/>
            <p:cNvSpPr>
              <a:spLocks noChangeShapeType="1"/>
            </p:cNvSpPr>
            <p:nvPr/>
          </p:nvSpPr>
          <p:spPr bwMode="auto">
            <a:xfrm>
              <a:off x="6472238" y="3557588"/>
              <a:ext cx="695325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0" name="Line 405"/>
            <p:cNvSpPr>
              <a:spLocks noChangeShapeType="1"/>
            </p:cNvSpPr>
            <p:nvPr/>
          </p:nvSpPr>
          <p:spPr bwMode="auto">
            <a:xfrm flipH="1">
              <a:off x="6702425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1" name="Line 406"/>
            <p:cNvSpPr>
              <a:spLocks noChangeShapeType="1"/>
            </p:cNvSpPr>
            <p:nvPr/>
          </p:nvSpPr>
          <p:spPr bwMode="auto">
            <a:xfrm flipH="1">
              <a:off x="6829425" y="3338513"/>
              <a:ext cx="0" cy="2190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2" name="Line 407"/>
            <p:cNvSpPr>
              <a:spLocks noChangeShapeType="1"/>
            </p:cNvSpPr>
            <p:nvPr/>
          </p:nvSpPr>
          <p:spPr bwMode="auto">
            <a:xfrm flipH="1">
              <a:off x="6934200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3" name="Line 408"/>
            <p:cNvSpPr>
              <a:spLocks noChangeShapeType="1"/>
            </p:cNvSpPr>
            <p:nvPr/>
          </p:nvSpPr>
          <p:spPr bwMode="auto">
            <a:xfrm flipH="1">
              <a:off x="6473825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4" name="Line 409"/>
            <p:cNvSpPr>
              <a:spLocks noChangeShapeType="1"/>
            </p:cNvSpPr>
            <p:nvPr/>
          </p:nvSpPr>
          <p:spPr bwMode="auto">
            <a:xfrm flipH="1">
              <a:off x="7164388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5" name="Line 410"/>
            <p:cNvSpPr>
              <a:spLocks noChangeShapeType="1"/>
            </p:cNvSpPr>
            <p:nvPr/>
          </p:nvSpPr>
          <p:spPr bwMode="auto">
            <a:xfrm>
              <a:off x="4868863" y="3557588"/>
              <a:ext cx="236537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6" name="Line 411"/>
            <p:cNvSpPr>
              <a:spLocks noChangeShapeType="1"/>
            </p:cNvSpPr>
            <p:nvPr/>
          </p:nvSpPr>
          <p:spPr bwMode="auto">
            <a:xfrm flipH="1">
              <a:off x="4872038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7" name="Line 412"/>
            <p:cNvSpPr>
              <a:spLocks noChangeShapeType="1"/>
            </p:cNvSpPr>
            <p:nvPr/>
          </p:nvSpPr>
          <p:spPr bwMode="auto">
            <a:xfrm flipH="1">
              <a:off x="4999038" y="3338513"/>
              <a:ext cx="0" cy="2190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8" name="Line 413"/>
            <p:cNvSpPr>
              <a:spLocks noChangeShapeType="1"/>
            </p:cNvSpPr>
            <p:nvPr/>
          </p:nvSpPr>
          <p:spPr bwMode="auto">
            <a:xfrm flipH="1">
              <a:off x="5103813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09" name="Line 414"/>
            <p:cNvSpPr>
              <a:spLocks noChangeShapeType="1"/>
            </p:cNvSpPr>
            <p:nvPr/>
          </p:nvSpPr>
          <p:spPr bwMode="auto">
            <a:xfrm>
              <a:off x="6010275" y="3557588"/>
              <a:ext cx="241300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0" name="Line 415"/>
            <p:cNvSpPr>
              <a:spLocks noChangeShapeType="1"/>
            </p:cNvSpPr>
            <p:nvPr/>
          </p:nvSpPr>
          <p:spPr bwMode="auto">
            <a:xfrm flipH="1">
              <a:off x="6013450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1" name="Line 416"/>
            <p:cNvSpPr>
              <a:spLocks noChangeShapeType="1"/>
            </p:cNvSpPr>
            <p:nvPr/>
          </p:nvSpPr>
          <p:spPr bwMode="auto">
            <a:xfrm flipH="1">
              <a:off x="6114257" y="3335339"/>
              <a:ext cx="0" cy="2190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2" name="Line 417"/>
            <p:cNvSpPr>
              <a:spLocks noChangeShapeType="1"/>
            </p:cNvSpPr>
            <p:nvPr/>
          </p:nvSpPr>
          <p:spPr bwMode="auto">
            <a:xfrm flipH="1">
              <a:off x="6245225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3" name="Line 418"/>
            <p:cNvSpPr>
              <a:spLocks noChangeShapeType="1"/>
            </p:cNvSpPr>
            <p:nvPr/>
          </p:nvSpPr>
          <p:spPr bwMode="auto">
            <a:xfrm>
              <a:off x="7391400" y="3557588"/>
              <a:ext cx="239713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4" name="Line 419"/>
            <p:cNvSpPr>
              <a:spLocks noChangeShapeType="1"/>
            </p:cNvSpPr>
            <p:nvPr/>
          </p:nvSpPr>
          <p:spPr bwMode="auto">
            <a:xfrm flipH="1">
              <a:off x="7394575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5" name="Line 420"/>
            <p:cNvSpPr>
              <a:spLocks noChangeShapeType="1"/>
            </p:cNvSpPr>
            <p:nvPr/>
          </p:nvSpPr>
          <p:spPr bwMode="auto">
            <a:xfrm flipH="1">
              <a:off x="7521575" y="3338513"/>
              <a:ext cx="0" cy="2190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6" name="Line 421"/>
            <p:cNvSpPr>
              <a:spLocks noChangeShapeType="1"/>
            </p:cNvSpPr>
            <p:nvPr/>
          </p:nvSpPr>
          <p:spPr bwMode="auto">
            <a:xfrm flipH="1">
              <a:off x="7626350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7" name="Line 422"/>
            <p:cNvSpPr>
              <a:spLocks noChangeShapeType="1"/>
            </p:cNvSpPr>
            <p:nvPr/>
          </p:nvSpPr>
          <p:spPr bwMode="auto">
            <a:xfrm>
              <a:off x="5321300" y="3557588"/>
              <a:ext cx="469900" cy="0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8" name="Line 423"/>
            <p:cNvSpPr>
              <a:spLocks noChangeShapeType="1"/>
            </p:cNvSpPr>
            <p:nvPr/>
          </p:nvSpPr>
          <p:spPr bwMode="auto">
            <a:xfrm flipH="1">
              <a:off x="5326063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19" name="Line 424"/>
            <p:cNvSpPr>
              <a:spLocks noChangeShapeType="1"/>
            </p:cNvSpPr>
            <p:nvPr/>
          </p:nvSpPr>
          <p:spPr bwMode="auto">
            <a:xfrm flipH="1">
              <a:off x="5559425" y="3338513"/>
              <a:ext cx="0" cy="357188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  <p:sp>
          <p:nvSpPr>
            <p:cNvPr id="120" name="Line 425"/>
            <p:cNvSpPr>
              <a:spLocks noChangeShapeType="1"/>
            </p:cNvSpPr>
            <p:nvPr/>
          </p:nvSpPr>
          <p:spPr bwMode="auto">
            <a:xfrm flipH="1">
              <a:off x="5786438" y="3556001"/>
              <a:ext cx="0" cy="142875"/>
            </a:xfrm>
            <a:prstGeom prst="line">
              <a:avLst/>
            </a:prstGeom>
            <a:noFill/>
            <a:ln cap="flat" w="5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60960" compatLnSpc="1" lIns="121920" numCol="1" rIns="121920" tIns="60960" vert="horz" wrap="square"/>
            <a:lstStyle/>
            <a:p>
              <a:pPr algn="ctr"/>
              <a:endParaRPr altLang="en-US" lang="zh-CN" spc="300" sz="2800"/>
            </a:p>
          </p:txBody>
        </p:sp>
      </p:grpSp>
      <p:sp>
        <p:nvSpPr>
          <p:cNvPr id="2" name="标题 4"/>
          <p:cNvSpPr txBox="1"/>
          <p:nvPr/>
        </p:nvSpPr>
        <p:spPr>
          <a:xfrm>
            <a:off x="358609" y="332163"/>
            <a:ext cx="2385424" cy="1530502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>
                <a:solidFill>
                  <a:schemeClr val="bg1"/>
                </a:solidFill>
              </a:rPr>
              <a:t>组织结构  </a:t>
            </a:r>
          </a:p>
          <a:p>
            <a:r>
              <a:rPr altLang="en-US" b="0" lang="zh-CN">
                <a:solidFill>
                  <a:schemeClr val="bg1"/>
                </a:solidFill>
              </a:rPr>
              <a:t>THE COMPANY STRUCTURE</a:t>
            </a:r>
          </a:p>
        </p:txBody>
      </p:sp>
      <p:sp>
        <p:nvSpPr>
          <p:cNvPr id="7" name="圆角矩形 6"/>
          <p:cNvSpPr/>
          <p:nvPr/>
        </p:nvSpPr>
        <p:spPr>
          <a:xfrm rot="5400000">
            <a:off x="3704409" y="5260713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8" name="圆角矩形 7"/>
          <p:cNvSpPr/>
          <p:nvPr/>
        </p:nvSpPr>
        <p:spPr>
          <a:xfrm rot="5400000">
            <a:off x="9514860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9" name="圆角矩形 8"/>
          <p:cNvSpPr/>
          <p:nvPr/>
        </p:nvSpPr>
        <p:spPr>
          <a:xfrm rot="5400000">
            <a:off x="10132193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0" name="圆角矩形 9"/>
          <p:cNvSpPr/>
          <p:nvPr/>
        </p:nvSpPr>
        <p:spPr>
          <a:xfrm rot="5400000">
            <a:off x="2491824" y="526048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1" name="圆角矩形 10"/>
          <p:cNvSpPr/>
          <p:nvPr/>
        </p:nvSpPr>
        <p:spPr>
          <a:xfrm rot="5400000">
            <a:off x="2783659" y="526048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2" name="圆角矩形 11"/>
          <p:cNvSpPr/>
          <p:nvPr/>
        </p:nvSpPr>
        <p:spPr>
          <a:xfrm rot="5400000">
            <a:off x="3089251" y="5283337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3" name="圆角矩形 12"/>
          <p:cNvSpPr/>
          <p:nvPr/>
        </p:nvSpPr>
        <p:spPr>
          <a:xfrm rot="5400000">
            <a:off x="3397492" y="5283337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4" name="圆角矩形 13"/>
          <p:cNvSpPr/>
          <p:nvPr/>
        </p:nvSpPr>
        <p:spPr>
          <a:xfrm rot="5400000">
            <a:off x="4025017" y="5257937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5" name="圆角矩形 14"/>
          <p:cNvSpPr/>
          <p:nvPr/>
        </p:nvSpPr>
        <p:spPr>
          <a:xfrm rot="5400000">
            <a:off x="4318243" y="5257937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6" name="圆角矩形 15"/>
          <p:cNvSpPr/>
          <p:nvPr/>
        </p:nvSpPr>
        <p:spPr>
          <a:xfrm rot="5400000">
            <a:off x="4599960" y="5257937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7" name="圆角矩形 16"/>
          <p:cNvSpPr/>
          <p:nvPr/>
        </p:nvSpPr>
        <p:spPr>
          <a:xfrm rot="5400000">
            <a:off x="4920187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8" name="圆角矩形 17"/>
          <p:cNvSpPr/>
          <p:nvPr/>
        </p:nvSpPr>
        <p:spPr>
          <a:xfrm rot="5400000">
            <a:off x="5247460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19" name="圆角矩形 18"/>
          <p:cNvSpPr/>
          <p:nvPr/>
        </p:nvSpPr>
        <p:spPr>
          <a:xfrm rot="5400000">
            <a:off x="5548025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0" name="圆角矩形 19"/>
          <p:cNvSpPr/>
          <p:nvPr/>
        </p:nvSpPr>
        <p:spPr>
          <a:xfrm rot="5400000">
            <a:off x="5836683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1" name="圆角矩形 20"/>
          <p:cNvSpPr/>
          <p:nvPr/>
        </p:nvSpPr>
        <p:spPr>
          <a:xfrm rot="5400000">
            <a:off x="6172443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2" name="圆角矩形 21"/>
          <p:cNvSpPr/>
          <p:nvPr/>
        </p:nvSpPr>
        <p:spPr>
          <a:xfrm rot="5400000">
            <a:off x="6443577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3" name="圆角矩形 22"/>
          <p:cNvSpPr/>
          <p:nvPr/>
        </p:nvSpPr>
        <p:spPr>
          <a:xfrm rot="5400000">
            <a:off x="6800891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4" name="圆角矩形 23"/>
          <p:cNvSpPr/>
          <p:nvPr/>
        </p:nvSpPr>
        <p:spPr>
          <a:xfrm rot="5400000">
            <a:off x="7082609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5" name="圆角矩形 24"/>
          <p:cNvSpPr/>
          <p:nvPr/>
        </p:nvSpPr>
        <p:spPr>
          <a:xfrm rot="5400000">
            <a:off x="7379880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6" name="圆角矩形 25"/>
          <p:cNvSpPr/>
          <p:nvPr/>
        </p:nvSpPr>
        <p:spPr>
          <a:xfrm rot="5400000">
            <a:off x="7721641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7" name="圆角矩形 26"/>
          <p:cNvSpPr/>
          <p:nvPr/>
        </p:nvSpPr>
        <p:spPr>
          <a:xfrm rot="5400000">
            <a:off x="7977223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8" name="圆角矩形 27"/>
          <p:cNvSpPr/>
          <p:nvPr/>
        </p:nvSpPr>
        <p:spPr>
          <a:xfrm rot="5400000">
            <a:off x="8281756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29" name="圆角矩形 28"/>
          <p:cNvSpPr/>
          <p:nvPr/>
        </p:nvSpPr>
        <p:spPr>
          <a:xfrm rot="5400000">
            <a:off x="8621427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30" name="圆角矩形 29"/>
          <p:cNvSpPr/>
          <p:nvPr/>
        </p:nvSpPr>
        <p:spPr>
          <a:xfrm rot="5400000">
            <a:off x="8901027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31" name="圆角矩形 30"/>
          <p:cNvSpPr/>
          <p:nvPr/>
        </p:nvSpPr>
        <p:spPr>
          <a:xfrm rot="5400000">
            <a:off x="9212767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32" name="圆角矩形 31"/>
          <p:cNvSpPr/>
          <p:nvPr/>
        </p:nvSpPr>
        <p:spPr>
          <a:xfrm rot="5400000">
            <a:off x="9819661" y="524004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33" name="圆角矩形 32"/>
          <p:cNvSpPr/>
          <p:nvPr/>
        </p:nvSpPr>
        <p:spPr>
          <a:xfrm rot="5400000">
            <a:off x="2144959" y="5260484"/>
            <a:ext cx="1234480" cy="255581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1400">
              <a:solidFill>
                <a:prstClr val="white"/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34" name="圆角矩形 33"/>
          <p:cNvSpPr/>
          <p:nvPr/>
        </p:nvSpPr>
        <p:spPr>
          <a:xfrm rot="5400000">
            <a:off x="9862752" y="3370310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35" name="圆角矩形 34"/>
          <p:cNvSpPr/>
          <p:nvPr/>
        </p:nvSpPr>
        <p:spPr>
          <a:xfrm rot="5400000">
            <a:off x="2834065" y="3409158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36" name="圆角矩形 35"/>
          <p:cNvSpPr/>
          <p:nvPr/>
        </p:nvSpPr>
        <p:spPr>
          <a:xfrm rot="5400000">
            <a:off x="3748972" y="3370310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37" name="圆角矩形 36"/>
          <p:cNvSpPr/>
          <p:nvPr/>
        </p:nvSpPr>
        <p:spPr>
          <a:xfrm rot="5400000">
            <a:off x="4652788" y="3366078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38" name="圆角矩形 37"/>
          <p:cNvSpPr/>
          <p:nvPr/>
        </p:nvSpPr>
        <p:spPr>
          <a:xfrm rot="5400000">
            <a:off x="5596820" y="3409157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39" name="圆角矩形 38"/>
          <p:cNvSpPr/>
          <p:nvPr/>
        </p:nvSpPr>
        <p:spPr>
          <a:xfrm rot="5400000">
            <a:off x="6510716" y="3409158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40" name="圆角矩形 39"/>
          <p:cNvSpPr/>
          <p:nvPr/>
        </p:nvSpPr>
        <p:spPr>
          <a:xfrm rot="5400000">
            <a:off x="7280377" y="3387617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41" name="圆角矩形 40"/>
          <p:cNvSpPr/>
          <p:nvPr/>
        </p:nvSpPr>
        <p:spPr>
          <a:xfrm rot="5400000">
            <a:off x="8032599" y="3387617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42" name="圆角矩形 41"/>
          <p:cNvSpPr/>
          <p:nvPr/>
        </p:nvSpPr>
        <p:spPr>
          <a:xfrm rot="5400000">
            <a:off x="8978749" y="3389634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43" name="圆角矩形 42"/>
          <p:cNvSpPr/>
          <p:nvPr/>
        </p:nvSpPr>
        <p:spPr>
          <a:xfrm rot="5400000">
            <a:off x="2173781" y="3409158"/>
            <a:ext cx="1463363" cy="283128"/>
          </a:xfrm>
          <a:prstGeom prst="roundRect">
            <a:avLst>
              <a:gd fmla="val 7843" name="adj"/>
            </a:avLst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pc="300" sz="2800">
              <a:solidFill>
                <a:prstClr val="white"/>
              </a:solidFill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8513237" y="2178389"/>
            <a:ext cx="1346459" cy="274731"/>
          </a:xfrm>
          <a:prstGeom prst="roundRect">
            <a:avLst>
              <a:gd fmla="val 7843" name="adj"/>
            </a:avLst>
          </a:prstGeom>
          <a:solidFill>
            <a:srgbClr val="1FB4C2"/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5783690" y="2166306"/>
            <a:ext cx="1346459" cy="274731"/>
          </a:xfrm>
          <a:prstGeom prst="roundRect">
            <a:avLst>
              <a:gd fmla="val 7843" name="adj"/>
            </a:avLst>
          </a:prstGeom>
          <a:solidFill>
            <a:srgbClr val="1FB4C2"/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圆角矩形 45"/>
          <p:cNvSpPr/>
          <p:nvPr/>
        </p:nvSpPr>
        <p:spPr>
          <a:xfrm>
            <a:off x="3349255" y="2165088"/>
            <a:ext cx="1381903" cy="281963"/>
          </a:xfrm>
          <a:prstGeom prst="roundRect">
            <a:avLst>
              <a:gd fmla="val 7843" name="adj"/>
            </a:avLst>
          </a:prstGeom>
          <a:solidFill>
            <a:srgbClr val="1FB4C2"/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5789781" y="1580541"/>
            <a:ext cx="1334277" cy="296515"/>
          </a:xfrm>
          <a:prstGeom prst="roundRect">
            <a:avLst>
              <a:gd fmla="val 7843" name="adj"/>
            </a:avLst>
          </a:prstGeom>
          <a:solidFill>
            <a:srgbClr val="1FB4C2"/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solidFill>
                <a:schemeClr val="tx1">
                  <a:lumMod val="75000"/>
                  <a:lumOff val="25000"/>
                </a:schemeClr>
              </a:solidFill>
              <a:latin charset="-122" panose="02000000000000000000" pitchFamily="2" typeface="方正兰亭粗黑_GBK"/>
              <a:ea charset="-122" pitchFamily="2" typeface="方正兰亭粗黑_GBK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5777141" y="1017807"/>
            <a:ext cx="1359557" cy="283185"/>
          </a:xfrm>
          <a:prstGeom prst="roundRect">
            <a:avLst>
              <a:gd fmla="val 7843" name="adj"/>
            </a:avLst>
          </a:prstGeom>
          <a:solidFill>
            <a:srgbClr val="1FB4C2"/>
          </a:solidFill>
          <a:ln w="28575">
            <a:noFill/>
          </a:ln>
          <a:effectLst>
            <a:outerShdw algn="tl" blurRad="482600" dir="2700000" dist="1397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solidFill>
                <a:schemeClr val="tx1">
                  <a:lumMod val="75000"/>
                  <a:lumOff val="25000"/>
                </a:schemeClr>
              </a:solidFill>
              <a:latin charset="-122" panose="02000000000000000000" pitchFamily="2" typeface="方正兰亭粗黑简体"/>
              <a:ea charset="-122" panose="02000000000000000000" pitchFamily="2" typeface="方正兰亭粗黑简体"/>
            </a:endParaRPr>
          </a:p>
        </p:txBody>
      </p:sp>
      <p:sp>
        <p:nvSpPr>
          <p:cNvPr id="121" name="Rectangle 429"/>
          <p:cNvSpPr>
            <a:spLocks noChangeArrowheads="1"/>
          </p:cNvSpPr>
          <p:nvPr/>
        </p:nvSpPr>
        <p:spPr bwMode="auto">
          <a:xfrm>
            <a:off x="6137303" y="1615048"/>
            <a:ext cx="639233" cy="2133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horz"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总经理</a:t>
            </a:r>
          </a:p>
        </p:txBody>
      </p:sp>
      <p:sp>
        <p:nvSpPr>
          <p:cNvPr id="122" name="Rectangle 430"/>
          <p:cNvSpPr>
            <a:spLocks noChangeArrowheads="1"/>
          </p:cNvSpPr>
          <p:nvPr/>
        </p:nvSpPr>
        <p:spPr bwMode="auto">
          <a:xfrm>
            <a:off x="6000777" y="2195015"/>
            <a:ext cx="912284" cy="2133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horz"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行政副总</a:t>
            </a:r>
          </a:p>
        </p:txBody>
      </p:sp>
      <p:sp>
        <p:nvSpPr>
          <p:cNvPr id="123" name="Rectangle 431"/>
          <p:cNvSpPr>
            <a:spLocks noChangeArrowheads="1"/>
          </p:cNvSpPr>
          <p:nvPr/>
        </p:nvSpPr>
        <p:spPr bwMode="auto">
          <a:xfrm>
            <a:off x="8785700" y="2195015"/>
            <a:ext cx="860357" cy="21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经营副总</a:t>
            </a:r>
          </a:p>
        </p:txBody>
      </p:sp>
      <p:sp>
        <p:nvSpPr>
          <p:cNvPr id="124" name="Rectangle 432"/>
          <p:cNvSpPr>
            <a:spLocks noChangeArrowheads="1"/>
          </p:cNvSpPr>
          <p:nvPr/>
        </p:nvSpPr>
        <p:spPr bwMode="auto">
          <a:xfrm>
            <a:off x="3663367" y="2195015"/>
            <a:ext cx="822325" cy="213360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horz"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生产副总</a:t>
            </a:r>
          </a:p>
        </p:txBody>
      </p:sp>
      <p:sp>
        <p:nvSpPr>
          <p:cNvPr id="125" name="Rectangle 433"/>
          <p:cNvSpPr>
            <a:spLocks noChangeArrowheads="1"/>
          </p:cNvSpPr>
          <p:nvPr/>
        </p:nvSpPr>
        <p:spPr bwMode="auto">
          <a:xfrm>
            <a:off x="2832626" y="3247054"/>
            <a:ext cx="213360" cy="544027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研发部</a:t>
            </a:r>
          </a:p>
        </p:txBody>
      </p:sp>
      <p:sp>
        <p:nvSpPr>
          <p:cNvPr id="126" name="Rectangle 434"/>
          <p:cNvSpPr>
            <a:spLocks noChangeArrowheads="1"/>
          </p:cNvSpPr>
          <p:nvPr/>
        </p:nvSpPr>
        <p:spPr bwMode="auto">
          <a:xfrm>
            <a:off x="3459159" y="3247054"/>
            <a:ext cx="213360" cy="555487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资料部</a:t>
            </a:r>
          </a:p>
        </p:txBody>
      </p:sp>
      <p:sp>
        <p:nvSpPr>
          <p:cNvPr id="127" name="Rectangle 435"/>
          <p:cNvSpPr>
            <a:spLocks noChangeArrowheads="1"/>
          </p:cNvSpPr>
          <p:nvPr/>
        </p:nvSpPr>
        <p:spPr bwMode="auto">
          <a:xfrm>
            <a:off x="4384143" y="3247054"/>
            <a:ext cx="213360" cy="566947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生产部</a:t>
            </a:r>
          </a:p>
        </p:txBody>
      </p:sp>
      <p:sp>
        <p:nvSpPr>
          <p:cNvPr id="128" name="Rectangle 436"/>
          <p:cNvSpPr>
            <a:spLocks noChangeArrowheads="1"/>
          </p:cNvSpPr>
          <p:nvPr/>
        </p:nvSpPr>
        <p:spPr bwMode="auto">
          <a:xfrm>
            <a:off x="5286900" y="3247054"/>
            <a:ext cx="213360" cy="551494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质管部</a:t>
            </a:r>
          </a:p>
        </p:txBody>
      </p:sp>
      <p:sp>
        <p:nvSpPr>
          <p:cNvPr id="129" name="Rectangle 437"/>
          <p:cNvSpPr>
            <a:spLocks noChangeArrowheads="1"/>
          </p:cNvSpPr>
          <p:nvPr/>
        </p:nvSpPr>
        <p:spPr bwMode="auto">
          <a:xfrm>
            <a:off x="6217176" y="3019395"/>
            <a:ext cx="213360" cy="925523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行政人事部</a:t>
            </a:r>
          </a:p>
        </p:txBody>
      </p:sp>
      <p:sp>
        <p:nvSpPr>
          <p:cNvPr id="130" name="Rectangle 438"/>
          <p:cNvSpPr>
            <a:spLocks noChangeArrowheads="1"/>
          </p:cNvSpPr>
          <p:nvPr/>
        </p:nvSpPr>
        <p:spPr bwMode="auto">
          <a:xfrm>
            <a:off x="7135810" y="3019395"/>
            <a:ext cx="213360" cy="927606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信息管理部</a:t>
            </a:r>
          </a:p>
        </p:txBody>
      </p:sp>
      <p:sp>
        <p:nvSpPr>
          <p:cNvPr id="131" name="Rectangle 439"/>
          <p:cNvSpPr>
            <a:spLocks noChangeArrowheads="1"/>
          </p:cNvSpPr>
          <p:nvPr/>
        </p:nvSpPr>
        <p:spPr bwMode="auto">
          <a:xfrm>
            <a:off x="7910510" y="3247054"/>
            <a:ext cx="213360" cy="555314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财务部</a:t>
            </a:r>
          </a:p>
        </p:txBody>
      </p:sp>
      <p:sp>
        <p:nvSpPr>
          <p:cNvPr id="132" name="Rectangle 440"/>
          <p:cNvSpPr>
            <a:spLocks noChangeArrowheads="1"/>
          </p:cNvSpPr>
          <p:nvPr/>
        </p:nvSpPr>
        <p:spPr bwMode="auto">
          <a:xfrm>
            <a:off x="8659810" y="3247054"/>
            <a:ext cx="213360" cy="545417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股份部</a:t>
            </a:r>
          </a:p>
        </p:txBody>
      </p:sp>
      <p:sp>
        <p:nvSpPr>
          <p:cNvPr id="133" name="Rectangle 441"/>
          <p:cNvSpPr>
            <a:spLocks noChangeArrowheads="1"/>
          </p:cNvSpPr>
          <p:nvPr/>
        </p:nvSpPr>
        <p:spPr bwMode="auto">
          <a:xfrm>
            <a:off x="9603842" y="3247054"/>
            <a:ext cx="213360" cy="554966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营销部</a:t>
            </a:r>
          </a:p>
        </p:txBody>
      </p:sp>
      <p:sp>
        <p:nvSpPr>
          <p:cNvPr id="134" name="Rectangle 442"/>
          <p:cNvSpPr>
            <a:spLocks noChangeArrowheads="1"/>
          </p:cNvSpPr>
          <p:nvPr/>
        </p:nvSpPr>
        <p:spPr bwMode="auto">
          <a:xfrm>
            <a:off x="10505542" y="3247054"/>
            <a:ext cx="213360" cy="535867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4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国际部</a:t>
            </a:r>
          </a:p>
        </p:txBody>
      </p:sp>
      <p:sp>
        <p:nvSpPr>
          <p:cNvPr id="135" name="Rectangle 443"/>
          <p:cNvSpPr>
            <a:spLocks noChangeArrowheads="1"/>
          </p:cNvSpPr>
          <p:nvPr/>
        </p:nvSpPr>
        <p:spPr bwMode="auto">
          <a:xfrm>
            <a:off x="10659528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加工部</a:t>
            </a:r>
          </a:p>
        </p:txBody>
      </p:sp>
      <p:sp>
        <p:nvSpPr>
          <p:cNvPr id="136" name="Rectangle 444"/>
          <p:cNvSpPr>
            <a:spLocks noChangeArrowheads="1"/>
          </p:cNvSpPr>
          <p:nvPr/>
        </p:nvSpPr>
        <p:spPr bwMode="auto">
          <a:xfrm>
            <a:off x="10353601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外贸部</a:t>
            </a:r>
          </a:p>
        </p:txBody>
      </p:sp>
      <p:sp>
        <p:nvSpPr>
          <p:cNvPr id="137" name="Rectangle 445"/>
          <p:cNvSpPr>
            <a:spLocks noChangeArrowheads="1"/>
          </p:cNvSpPr>
          <p:nvPr/>
        </p:nvSpPr>
        <p:spPr bwMode="auto">
          <a:xfrm>
            <a:off x="10076120" y="4833378"/>
            <a:ext cx="182880" cy="781399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售后服务部</a:t>
            </a:r>
          </a:p>
        </p:txBody>
      </p:sp>
      <p:sp>
        <p:nvSpPr>
          <p:cNvPr id="138" name="Rectangle 446"/>
          <p:cNvSpPr>
            <a:spLocks noChangeArrowheads="1"/>
          </p:cNvSpPr>
          <p:nvPr/>
        </p:nvSpPr>
        <p:spPr bwMode="auto">
          <a:xfrm>
            <a:off x="9738778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销售部</a:t>
            </a:r>
          </a:p>
        </p:txBody>
      </p:sp>
      <p:sp>
        <p:nvSpPr>
          <p:cNvPr id="139" name="Rectangle 447"/>
          <p:cNvSpPr>
            <a:spLocks noChangeArrowheads="1"/>
          </p:cNvSpPr>
          <p:nvPr/>
        </p:nvSpPr>
        <p:spPr bwMode="auto">
          <a:xfrm>
            <a:off x="9432850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市场部</a:t>
            </a:r>
          </a:p>
        </p:txBody>
      </p:sp>
      <p:sp>
        <p:nvSpPr>
          <p:cNvPr id="140" name="Rectangle 448"/>
          <p:cNvSpPr>
            <a:spLocks noChangeArrowheads="1"/>
          </p:cNvSpPr>
          <p:nvPr/>
        </p:nvSpPr>
        <p:spPr bwMode="auto">
          <a:xfrm>
            <a:off x="9149752" y="4833379"/>
            <a:ext cx="182880" cy="1151696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商务中心</a:t>
            </a:r>
          </a:p>
        </p:txBody>
      </p:sp>
      <p:sp>
        <p:nvSpPr>
          <p:cNvPr id="141" name="Rectangle 449"/>
          <p:cNvSpPr>
            <a:spLocks noChangeArrowheads="1"/>
          </p:cNvSpPr>
          <p:nvPr/>
        </p:nvSpPr>
        <p:spPr bwMode="auto">
          <a:xfrm>
            <a:off x="8846402" y="4833378"/>
            <a:ext cx="182880" cy="792710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对外投资部</a:t>
            </a:r>
          </a:p>
        </p:txBody>
      </p:sp>
      <p:sp>
        <p:nvSpPr>
          <p:cNvPr id="142" name="Rectangle 450"/>
          <p:cNvSpPr>
            <a:spLocks noChangeArrowheads="1"/>
          </p:cNvSpPr>
          <p:nvPr/>
        </p:nvSpPr>
        <p:spPr bwMode="auto">
          <a:xfrm>
            <a:off x="8539420" y="4833377"/>
            <a:ext cx="182880" cy="943037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股份制办公室</a:t>
            </a:r>
          </a:p>
        </p:txBody>
      </p:sp>
      <p:sp>
        <p:nvSpPr>
          <p:cNvPr id="143" name="Rectangle 451"/>
          <p:cNvSpPr>
            <a:spLocks noChangeArrowheads="1"/>
          </p:cNvSpPr>
          <p:nvPr/>
        </p:nvSpPr>
        <p:spPr bwMode="auto">
          <a:xfrm>
            <a:off x="8203070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证券部</a:t>
            </a:r>
          </a:p>
        </p:txBody>
      </p:sp>
      <p:sp>
        <p:nvSpPr>
          <p:cNvPr id="144" name="Rectangle 452"/>
          <p:cNvSpPr>
            <a:spLocks noChangeArrowheads="1"/>
          </p:cNvSpPr>
          <p:nvPr/>
        </p:nvSpPr>
        <p:spPr bwMode="auto">
          <a:xfrm>
            <a:off x="7881048" y="4822795"/>
            <a:ext cx="182880" cy="1162279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出纳</a:t>
            </a:r>
          </a:p>
        </p:txBody>
      </p:sp>
      <p:sp>
        <p:nvSpPr>
          <p:cNvPr id="145" name="Rectangle 453"/>
          <p:cNvSpPr>
            <a:spLocks noChangeArrowheads="1"/>
          </p:cNvSpPr>
          <p:nvPr/>
        </p:nvSpPr>
        <p:spPr bwMode="auto">
          <a:xfrm>
            <a:off x="7613700" y="4833378"/>
            <a:ext cx="182880" cy="1151696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会计</a:t>
            </a:r>
          </a:p>
        </p:txBody>
      </p:sp>
      <p:sp>
        <p:nvSpPr>
          <p:cNvPr id="146" name="Rectangle 454"/>
          <p:cNvSpPr>
            <a:spLocks noChangeArrowheads="1"/>
          </p:cNvSpPr>
          <p:nvPr/>
        </p:nvSpPr>
        <p:spPr bwMode="auto">
          <a:xfrm>
            <a:off x="7282318" y="4833378"/>
            <a:ext cx="182880" cy="1535597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文管中心</a:t>
            </a:r>
          </a:p>
        </p:txBody>
      </p:sp>
      <p:sp>
        <p:nvSpPr>
          <p:cNvPr id="147" name="Rectangle 455"/>
          <p:cNvSpPr>
            <a:spLocks noChangeArrowheads="1"/>
          </p:cNvSpPr>
          <p:nvPr/>
        </p:nvSpPr>
        <p:spPr bwMode="auto">
          <a:xfrm>
            <a:off x="6975401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电脑室</a:t>
            </a:r>
          </a:p>
        </p:txBody>
      </p:sp>
      <p:sp>
        <p:nvSpPr>
          <p:cNvPr id="148" name="Rectangle 456"/>
          <p:cNvSpPr>
            <a:spLocks noChangeArrowheads="1"/>
          </p:cNvSpPr>
          <p:nvPr/>
        </p:nvSpPr>
        <p:spPr bwMode="auto">
          <a:xfrm>
            <a:off x="6668486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总务室</a:t>
            </a:r>
          </a:p>
        </p:txBody>
      </p:sp>
      <p:sp>
        <p:nvSpPr>
          <p:cNvPr id="149" name="Rectangle 457"/>
          <p:cNvSpPr>
            <a:spLocks noChangeArrowheads="1"/>
          </p:cNvSpPr>
          <p:nvPr/>
        </p:nvSpPr>
        <p:spPr bwMode="auto">
          <a:xfrm>
            <a:off x="6361569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法务部</a:t>
            </a:r>
          </a:p>
        </p:txBody>
      </p:sp>
      <p:sp>
        <p:nvSpPr>
          <p:cNvPr id="150" name="Rectangle 458"/>
          <p:cNvSpPr>
            <a:spLocks noChangeArrowheads="1"/>
          </p:cNvSpPr>
          <p:nvPr/>
        </p:nvSpPr>
        <p:spPr bwMode="auto">
          <a:xfrm>
            <a:off x="6084085" y="4833377"/>
            <a:ext cx="182880" cy="1151697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人力资源部</a:t>
            </a:r>
          </a:p>
        </p:txBody>
      </p:sp>
      <p:sp>
        <p:nvSpPr>
          <p:cNvPr id="151" name="Rectangle 459"/>
          <p:cNvSpPr>
            <a:spLocks noChangeArrowheads="1"/>
          </p:cNvSpPr>
          <p:nvPr/>
        </p:nvSpPr>
        <p:spPr bwMode="auto">
          <a:xfrm>
            <a:off x="5746677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行政部</a:t>
            </a:r>
          </a:p>
        </p:txBody>
      </p:sp>
      <p:sp>
        <p:nvSpPr>
          <p:cNvPr id="152" name="Rectangle 460"/>
          <p:cNvSpPr>
            <a:spLocks noChangeArrowheads="1"/>
          </p:cNvSpPr>
          <p:nvPr/>
        </p:nvSpPr>
        <p:spPr bwMode="auto">
          <a:xfrm>
            <a:off x="5438702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质检部</a:t>
            </a:r>
          </a:p>
        </p:txBody>
      </p:sp>
      <p:sp>
        <p:nvSpPr>
          <p:cNvPr id="153" name="Rectangle 461"/>
          <p:cNvSpPr>
            <a:spLocks noChangeArrowheads="1"/>
          </p:cNvSpPr>
          <p:nvPr/>
        </p:nvSpPr>
        <p:spPr bwMode="auto">
          <a:xfrm>
            <a:off x="5131785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质管部</a:t>
            </a:r>
          </a:p>
        </p:txBody>
      </p:sp>
      <p:sp>
        <p:nvSpPr>
          <p:cNvPr id="154" name="Rectangle 462"/>
          <p:cNvSpPr>
            <a:spLocks noChangeArrowheads="1"/>
          </p:cNvSpPr>
          <p:nvPr/>
        </p:nvSpPr>
        <p:spPr bwMode="auto">
          <a:xfrm>
            <a:off x="4824869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生技部</a:t>
            </a:r>
          </a:p>
        </p:txBody>
      </p:sp>
      <p:sp>
        <p:nvSpPr>
          <p:cNvPr id="155" name="Rectangle 463"/>
          <p:cNvSpPr>
            <a:spLocks noChangeArrowheads="1"/>
          </p:cNvSpPr>
          <p:nvPr/>
        </p:nvSpPr>
        <p:spPr bwMode="auto">
          <a:xfrm>
            <a:off x="4517951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化工厂</a:t>
            </a:r>
          </a:p>
        </p:txBody>
      </p:sp>
      <p:sp>
        <p:nvSpPr>
          <p:cNvPr id="156" name="Rectangle 464"/>
          <p:cNvSpPr>
            <a:spLocks noChangeArrowheads="1"/>
          </p:cNvSpPr>
          <p:nvPr/>
        </p:nvSpPr>
        <p:spPr bwMode="auto">
          <a:xfrm>
            <a:off x="4211035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电子厂</a:t>
            </a:r>
          </a:p>
        </p:txBody>
      </p:sp>
      <p:sp>
        <p:nvSpPr>
          <p:cNvPr id="157" name="Rectangle 465"/>
          <p:cNvSpPr>
            <a:spLocks noChangeArrowheads="1"/>
          </p:cNvSpPr>
          <p:nvPr/>
        </p:nvSpPr>
        <p:spPr bwMode="auto">
          <a:xfrm>
            <a:off x="3904118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生管部</a:t>
            </a:r>
          </a:p>
        </p:txBody>
      </p:sp>
      <p:sp>
        <p:nvSpPr>
          <p:cNvPr id="158" name="Rectangle 466"/>
          <p:cNvSpPr>
            <a:spLocks noChangeArrowheads="1"/>
          </p:cNvSpPr>
          <p:nvPr/>
        </p:nvSpPr>
        <p:spPr bwMode="auto">
          <a:xfrm>
            <a:off x="3616988" y="4833378"/>
            <a:ext cx="182880" cy="1151697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仓库</a:t>
            </a:r>
          </a:p>
        </p:txBody>
      </p:sp>
      <p:sp>
        <p:nvSpPr>
          <p:cNvPr id="159" name="Rectangle 467"/>
          <p:cNvSpPr>
            <a:spLocks noChangeArrowheads="1"/>
          </p:cNvSpPr>
          <p:nvPr/>
        </p:nvSpPr>
        <p:spPr bwMode="auto">
          <a:xfrm>
            <a:off x="3290285" y="4833377"/>
            <a:ext cx="182880" cy="1151698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采购部</a:t>
            </a:r>
          </a:p>
        </p:txBody>
      </p:sp>
      <p:sp>
        <p:nvSpPr>
          <p:cNvPr id="160" name="Rectangle 468"/>
          <p:cNvSpPr>
            <a:spLocks noChangeArrowheads="1"/>
          </p:cNvSpPr>
          <p:nvPr/>
        </p:nvSpPr>
        <p:spPr bwMode="auto">
          <a:xfrm>
            <a:off x="3012803" y="4833378"/>
            <a:ext cx="182880" cy="778274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化工开发部</a:t>
            </a:r>
          </a:p>
        </p:txBody>
      </p:sp>
      <p:sp>
        <p:nvSpPr>
          <p:cNvPr id="161" name="Rectangle 469"/>
          <p:cNvSpPr>
            <a:spLocks noChangeArrowheads="1"/>
          </p:cNvSpPr>
          <p:nvPr/>
        </p:nvSpPr>
        <p:spPr bwMode="auto">
          <a:xfrm>
            <a:off x="2681420" y="4833378"/>
            <a:ext cx="182880" cy="1169590"/>
          </a:xfrm>
          <a:prstGeom prst="rect">
            <a:avLst/>
          </a:prstGeom>
          <a:noFill/>
          <a:ln>
            <a:noFill/>
          </a:ln>
        </p:spPr>
        <p:txBody>
          <a:bodyPr anchor="t" anchorCtr="0" bIns="0" compatLnSpc="1" lIns="0" numCol="1" rIns="0" tIns="0" vert="eaVert"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pc="300" sz="12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电子开发部</a:t>
            </a:r>
          </a:p>
        </p:txBody>
      </p:sp>
      <p:sp>
        <p:nvSpPr>
          <p:cNvPr id="162" name="Rectangle 429"/>
          <p:cNvSpPr>
            <a:spLocks noChangeArrowheads="1"/>
          </p:cNvSpPr>
          <p:nvPr/>
        </p:nvSpPr>
        <p:spPr bwMode="auto">
          <a:xfrm>
            <a:off x="6084386" y="1038254"/>
            <a:ext cx="745067" cy="21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0" compatLnSpc="1" lIns="0" numCol="1" rIns="0" tIns="0" vert="horz"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  <a:cs charset="-122" panose="02010600030101010101" pitchFamily="2" typeface="宋体"/>
              </a:rPr>
              <a:t>董事会</a:t>
            </a:r>
          </a:p>
        </p:txBody>
      </p: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7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3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300" fill="hold" id="3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47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41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300" fill="hold" id="42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3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47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46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300" fill="hold" id="47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8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47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5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300" fill="hold" id="5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47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56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300" fill="hold" id="57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8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47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 id="6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300" fill="hold" id="6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fill="hold" id="6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3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6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6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6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6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7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6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6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6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4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6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7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8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9" nodeType="withEffect" presetClass="entr" presetID="4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17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7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18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18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18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3" nodeType="withEffect" presetClass="entr" presetID="42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18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18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18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19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19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19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19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19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19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0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0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0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0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0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1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1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1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1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2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2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2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2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3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3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3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3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4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4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4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4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5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5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5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5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6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6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6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6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6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6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7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7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7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7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7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7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8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8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8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8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8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8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9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9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9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29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29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29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0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0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0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0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0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1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1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15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16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17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2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21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22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25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26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27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3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31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32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35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36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37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4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41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42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45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46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47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5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51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52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55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56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57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6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61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62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65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66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67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7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71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72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75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76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77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8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81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82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85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86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87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9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91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92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395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396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397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01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02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05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06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07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1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11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12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15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16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17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2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21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22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25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26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27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3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31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32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35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36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37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4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41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42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3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445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446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447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9"/>
      <p:bldP grpId="0" spid="2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121"/>
      <p:bldP grpId="0" spid="122"/>
      <p:bldP grpId="0" spid="123"/>
      <p:bldP grpId="0" spid="124"/>
      <p:bldP grpId="0" spid="125"/>
      <p:bldP grpId="0" spid="126"/>
      <p:bldP grpId="0" spid="127"/>
      <p:bldP grpId="0" spid="128"/>
      <p:bldP grpId="0" spid="129"/>
      <p:bldP grpId="0" spid="130"/>
      <p:bldP grpId="0" spid="131"/>
      <p:bldP grpId="0" spid="132"/>
      <p:bldP grpId="0" spid="133"/>
      <p:bldP grpId="0" spid="134"/>
      <p:bldP grpId="0" spid="135"/>
      <p:bldP grpId="0" spid="136"/>
      <p:bldP grpId="0" spid="137"/>
      <p:bldP grpId="0" spid="138"/>
      <p:bldP grpId="0" spid="139"/>
      <p:bldP grpId="0" spid="140"/>
      <p:bldP grpId="0" spid="141"/>
      <p:bldP grpId="0" spid="142"/>
      <p:bldP grpId="0" spid="143"/>
      <p:bldP grpId="0" spid="144"/>
      <p:bldP grpId="0" spid="145"/>
      <p:bldP grpId="0" spid="146"/>
      <p:bldP grpId="0" spid="147"/>
      <p:bldP grpId="0" spid="148"/>
      <p:bldP grpId="0" spid="149"/>
      <p:bldP grpId="0" spid="150"/>
      <p:bldP grpId="0" spid="151"/>
      <p:bldP grpId="0" spid="152"/>
      <p:bldP grpId="0" spid="153"/>
      <p:bldP grpId="0" spid="154"/>
      <p:bldP grpId="0" spid="155"/>
      <p:bldP grpId="0" spid="156"/>
      <p:bldP grpId="0" spid="157"/>
      <p:bldP grpId="0" spid="158"/>
      <p:bldP grpId="0" spid="159"/>
      <p:bldP grpId="0" spid="160"/>
      <p:bldP grpId="0" spid="161"/>
      <p:bldP grpId="0" spid="162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4" name="组合 63"/>
          <p:cNvGrpSpPr/>
          <p:nvPr/>
        </p:nvGrpSpPr>
        <p:grpSpPr>
          <a:xfrm>
            <a:off x="-48989" y="-68238"/>
            <a:ext cx="3526810" cy="3491428"/>
            <a:chOff x="-48989" y="-68238"/>
            <a:chExt cx="3526810" cy="3491428"/>
          </a:xfrm>
        </p:grpSpPr>
        <p:sp>
          <p:nvSpPr>
            <p:cNvPr id="65" name="任意多边形 64"/>
            <p:cNvSpPr/>
            <p:nvPr/>
          </p:nvSpPr>
          <p:spPr>
            <a:xfrm>
              <a:off x="-48989" y="-68238"/>
              <a:ext cx="3526810" cy="3491428"/>
            </a:xfrm>
            <a:custGeom>
              <a:gdLst>
                <a:gd fmla="*/ 0 w 1985193" name="connsiteX0"/>
                <a:gd fmla="*/ 0 h 1965277" name="connsiteY0"/>
                <a:gd fmla="*/ 1985193 w 1985193" name="connsiteX1"/>
                <a:gd fmla="*/ 0 h 1965277" name="connsiteY1"/>
                <a:gd fmla="*/ 19916 w 1985193" name="connsiteX2"/>
                <a:gd fmla="*/ 1965277 h 1965277" name="connsiteY2"/>
                <a:gd fmla="*/ 0 w 1985193" name="connsiteX3"/>
                <a:gd fmla="*/ 1964271 h 196527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65277" w="1985193">
                  <a:moveTo>
                    <a:pt x="0" y="0"/>
                  </a:moveTo>
                  <a:lnTo>
                    <a:pt x="1985193" y="0"/>
                  </a:lnTo>
                  <a:cubicBezTo>
                    <a:pt x="1985193" y="1085393"/>
                    <a:pt x="1105309" y="1965277"/>
                    <a:pt x="19916" y="1965277"/>
                  </a:cubicBezTo>
                  <a:lnTo>
                    <a:pt x="0" y="1964271"/>
                  </a:lnTo>
                  <a:close/>
                </a:path>
              </a:pathLst>
            </a:custGeom>
            <a:noFill/>
            <a:ln>
              <a:solidFill>
                <a:srgbClr val="1FB4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66" name="任意多边形 65"/>
            <p:cNvSpPr/>
            <p:nvPr/>
          </p:nvSpPr>
          <p:spPr>
            <a:xfrm>
              <a:off x="0" y="0"/>
              <a:ext cx="3298434" cy="3265343"/>
            </a:xfrm>
            <a:custGeom>
              <a:gdLst>
                <a:gd fmla="*/ 0 w 1985193" name="connsiteX0"/>
                <a:gd fmla="*/ 0 h 1965277" name="connsiteY0"/>
                <a:gd fmla="*/ 1985193 w 1985193" name="connsiteX1"/>
                <a:gd fmla="*/ 0 h 1965277" name="connsiteY1"/>
                <a:gd fmla="*/ 19916 w 1985193" name="connsiteX2"/>
                <a:gd fmla="*/ 1965277 h 1965277" name="connsiteY2"/>
                <a:gd fmla="*/ 0 w 1985193" name="connsiteX3"/>
                <a:gd fmla="*/ 1964271 h 196527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965277" w="1985193">
                  <a:moveTo>
                    <a:pt x="0" y="0"/>
                  </a:moveTo>
                  <a:lnTo>
                    <a:pt x="1985193" y="0"/>
                  </a:lnTo>
                  <a:cubicBezTo>
                    <a:pt x="1985193" y="1085393"/>
                    <a:pt x="1105309" y="1965277"/>
                    <a:pt x="19916" y="1965277"/>
                  </a:cubicBezTo>
                  <a:lnTo>
                    <a:pt x="0" y="1964271"/>
                  </a:lnTo>
                  <a:close/>
                </a:path>
              </a:pathLst>
            </a:custGeom>
            <a:solidFill>
              <a:srgbClr val="1FB4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67" name="标题 4"/>
          <p:cNvSpPr txBox="1"/>
          <p:nvPr/>
        </p:nvSpPr>
        <p:spPr>
          <a:xfrm>
            <a:off x="456505" y="926065"/>
            <a:ext cx="2385424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 sz="4000">
                <a:solidFill>
                  <a:schemeClr val="bg1"/>
                </a:solidFill>
              </a:rPr>
              <a:t>分公司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261390" y="1286406"/>
            <a:ext cx="5281159" cy="4647383"/>
            <a:chOff x="1248207" y="1074501"/>
            <a:chExt cx="5407191" cy="4756567"/>
          </a:xfrm>
          <a:solidFill>
            <a:schemeClr val="tx1">
              <a:lumMod val="75000"/>
              <a:lumOff val="25000"/>
              <a:alpha val="40000"/>
            </a:schemeClr>
          </a:solidFill>
        </p:grpSpPr>
        <p:sp>
          <p:nvSpPr>
            <p:cNvPr id="8" name="Freeform 3"/>
            <p:cNvSpPr/>
            <p:nvPr/>
          </p:nvSpPr>
          <p:spPr bwMode="invGray">
            <a:xfrm>
              <a:off x="4396680" y="5556888"/>
              <a:ext cx="297052" cy="274180"/>
            </a:xfrm>
            <a:custGeom>
              <a:gdLst>
                <a:gd fmla="*/ 116 w 177" name="T0"/>
                <a:gd fmla="*/ 27 h 161" name="T1"/>
                <a:gd fmla="*/ 158 w 177" name="T2"/>
                <a:gd fmla="*/ 27 h 161" name="T3"/>
                <a:gd fmla="*/ 198 w 177" name="T4"/>
                <a:gd fmla="*/ 13 h 161" name="T5"/>
                <a:gd fmla="*/ 237 w 177" name="T6"/>
                <a:gd fmla="*/ 27 h 161" name="T7"/>
                <a:gd fmla="*/ 296 w 177" name="T8"/>
                <a:gd fmla="*/ 0 h 161" name="T9"/>
                <a:gd fmla="*/ 375 w 177" name="T10"/>
                <a:gd fmla="*/ 13 h 161" name="T11"/>
                <a:gd fmla="*/ 414 w 177" name="T12"/>
                <a:gd fmla="*/ 0 h 161" name="T13"/>
                <a:gd fmla="*/ 435 w 177" name="T14"/>
                <a:gd fmla="*/ 53 h 161" name="T15"/>
                <a:gd fmla="*/ 375 w 177" name="T16"/>
                <a:gd fmla="*/ 80 h 161" name="T17"/>
                <a:gd fmla="*/ 355 w 177" name="T18"/>
                <a:gd fmla="*/ 171 h 161" name="T19"/>
                <a:gd fmla="*/ 314 w 177" name="T20"/>
                <a:gd fmla="*/ 199 h 161" name="T21"/>
                <a:gd fmla="*/ 314 w 177" name="T22"/>
                <a:gd fmla="*/ 239 h 161" name="T23"/>
                <a:gd fmla="*/ 259 w 177" name="T24"/>
                <a:gd fmla="*/ 224 h 161" name="T25"/>
                <a:gd fmla="*/ 237 w 177" name="T26"/>
                <a:gd fmla="*/ 239 h 161" name="T27"/>
                <a:gd fmla="*/ 237 w 177" name="T28"/>
                <a:gd fmla="*/ 265 h 161" name="T29"/>
                <a:gd fmla="*/ 198 w 177" name="T30"/>
                <a:gd fmla="*/ 265 h 161" name="T31"/>
                <a:gd fmla="*/ 116 w 177" name="T32"/>
                <a:gd fmla="*/ 239 h 161" name="T33"/>
                <a:gd fmla="*/ 20 w 177" name="T34"/>
                <a:gd fmla="*/ 224 h 161" name="T35"/>
                <a:gd fmla="*/ 0 w 177" name="T36"/>
                <a:gd fmla="*/ 144 h 161" name="T37"/>
                <a:gd fmla="*/ 0 w 177" name="T38"/>
                <a:gd fmla="*/ 105 h 161" name="T39"/>
                <a:gd fmla="*/ 97 w 177" name="T40"/>
                <a:gd fmla="*/ 53 h 161" name="T41"/>
                <a:gd fmla="*/ 116 w 177" name="T42"/>
                <a:gd fmla="*/ 27 h 161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w 177" name="T66"/>
                <a:gd fmla="*/ 0 h 161" name="T67"/>
                <a:gd fmla="*/ 177 w 177" name="T68"/>
                <a:gd fmla="*/ 161 h 161" name="T69"/>
              </a:gdLst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b="T69" l="T66" r="T68" t="T67"/>
              <a:pathLst>
                <a:path h="161" w="177">
                  <a:moveTo>
                    <a:pt x="48" y="16"/>
                  </a:moveTo>
                  <a:lnTo>
                    <a:pt x="64" y="16"/>
                  </a:lnTo>
                  <a:lnTo>
                    <a:pt x="80" y="8"/>
                  </a:lnTo>
                  <a:lnTo>
                    <a:pt x="96" y="16"/>
                  </a:lnTo>
                  <a:lnTo>
                    <a:pt x="120" y="0"/>
                  </a:lnTo>
                  <a:lnTo>
                    <a:pt x="152" y="8"/>
                  </a:lnTo>
                  <a:lnTo>
                    <a:pt x="168" y="0"/>
                  </a:lnTo>
                  <a:lnTo>
                    <a:pt x="176" y="32"/>
                  </a:lnTo>
                  <a:lnTo>
                    <a:pt x="152" y="48"/>
                  </a:lnTo>
                  <a:lnTo>
                    <a:pt x="144" y="104"/>
                  </a:lnTo>
                  <a:lnTo>
                    <a:pt x="128" y="120"/>
                  </a:lnTo>
                  <a:lnTo>
                    <a:pt x="128" y="144"/>
                  </a:lnTo>
                  <a:lnTo>
                    <a:pt x="104" y="136"/>
                  </a:lnTo>
                  <a:lnTo>
                    <a:pt x="96" y="144"/>
                  </a:lnTo>
                  <a:lnTo>
                    <a:pt x="96" y="16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8" y="136"/>
                  </a:lnTo>
                  <a:lnTo>
                    <a:pt x="0" y="88"/>
                  </a:lnTo>
                  <a:lnTo>
                    <a:pt x="0" y="64"/>
                  </a:lnTo>
                  <a:lnTo>
                    <a:pt x="40" y="32"/>
                  </a:lnTo>
                  <a:lnTo>
                    <a:pt x="48" y="16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9" name="Freeform 4"/>
            <p:cNvSpPr/>
            <p:nvPr/>
          </p:nvSpPr>
          <p:spPr bwMode="invGray">
            <a:xfrm>
              <a:off x="5469992" y="1074501"/>
              <a:ext cx="1185406" cy="1190682"/>
            </a:xfrm>
            <a:custGeom>
              <a:gdLst>
                <a:gd fmla="*/ 41 w 705" name="T0"/>
                <a:gd fmla="*/ 107 h 697" name="T1"/>
                <a:gd fmla="*/ 79 w 705" name="T2"/>
                <a:gd fmla="*/ 173 h 697" name="T3"/>
                <a:gd fmla="*/ 179 w 705" name="T4"/>
                <a:gd fmla="*/ 173 h 697" name="T5"/>
                <a:gd fmla="*/ 259 w 705" name="T6"/>
                <a:gd fmla="*/ 294 h 697" name="T7"/>
                <a:gd fmla="*/ 397 w 705" name="T8"/>
                <a:gd fmla="*/ 266 h 697" name="T9"/>
                <a:gd fmla="*/ 577 w 705" name="T10"/>
                <a:gd fmla="*/ 280 h 697" name="T11"/>
                <a:gd fmla="*/ 538 w 705" name="T12"/>
                <a:gd fmla="*/ 521 h 697" name="T13"/>
                <a:gd fmla="*/ 476 w 705" name="T14"/>
                <a:gd fmla="*/ 653 h 697" name="T15"/>
                <a:gd fmla="*/ 259 w 705" name="T16"/>
                <a:gd fmla="*/ 773 h 697" name="T17"/>
                <a:gd fmla="*/ 377 w 705" name="T18"/>
                <a:gd fmla="*/ 813 h 697" name="T19"/>
                <a:gd fmla="*/ 338 w 705" name="T20"/>
                <a:gd fmla="*/ 867 h 697" name="T21"/>
                <a:gd fmla="*/ 438 w 705" name="T22"/>
                <a:gd fmla="*/ 908 h 697" name="T23"/>
                <a:gd fmla="*/ 476 w 705" name="T24"/>
                <a:gd fmla="*/ 960 h 697" name="T25"/>
                <a:gd fmla="*/ 718 w 705" name="T26"/>
                <a:gd fmla="*/ 974 h 697" name="T27"/>
                <a:gd fmla="*/ 797 w 705" name="T28"/>
                <a:gd fmla="*/ 988 h 697" name="T29"/>
                <a:gd fmla="*/ 956 w 705" name="T30"/>
                <a:gd fmla="*/ 1067 h 697" name="T31"/>
                <a:gd fmla="*/ 1056 w 705" name="T32"/>
                <a:gd fmla="*/ 1106 h 697" name="T33"/>
                <a:gd fmla="*/ 1074 w 705" name="T34"/>
                <a:gd fmla="*/ 1039 h 697" name="T35"/>
                <a:gd fmla="*/ 1194 w 705" name="T36"/>
                <a:gd fmla="*/ 1161 h 697" name="T37"/>
                <a:gd fmla="*/ 1234 w 705" name="T38"/>
                <a:gd fmla="*/ 1133 h 697" name="T39"/>
                <a:gd fmla="*/ 1373 w 705" name="T40"/>
                <a:gd fmla="*/ 1133 h 697" name="T41"/>
                <a:gd fmla="*/ 1471 w 705" name="T42"/>
                <a:gd fmla="*/ 1052 h 697" name="T43"/>
                <a:gd fmla="*/ 1493 w 705" name="T44"/>
                <a:gd fmla="*/ 881 h 697" name="T45"/>
                <a:gd fmla="*/ 1651 w 705" name="T46"/>
                <a:gd fmla="*/ 894 h 697" name="T47"/>
                <a:gd fmla="*/ 1692 w 705" name="T48"/>
                <a:gd fmla="*/ 573 h 697" name="T49"/>
                <a:gd fmla="*/ 1730 w 705" name="T50"/>
                <a:gd fmla="*/ 493 h 697" name="T51"/>
                <a:gd fmla="*/ 1752 w 705" name="T52"/>
                <a:gd fmla="*/ 429 h 697" name="T53"/>
                <a:gd fmla="*/ 1513 w 705" name="T54"/>
                <a:gd fmla="*/ 533 h 697" name="T55"/>
                <a:gd fmla="*/ 1392 w 705" name="T56"/>
                <a:gd fmla="*/ 601 h 697" name="T57"/>
                <a:gd fmla="*/ 1216 w 705" name="T58"/>
                <a:gd fmla="*/ 506 h 697" name="T59"/>
                <a:gd fmla="*/ 1096 w 705" name="T60"/>
                <a:gd fmla="*/ 466 h 697" name="T61"/>
                <a:gd fmla="*/ 935 w 705" name="T62"/>
                <a:gd fmla="*/ 429 h 697" name="T63"/>
                <a:gd fmla="*/ 895 w 705" name="T64"/>
                <a:gd fmla="*/ 401 h 697" name="T65"/>
                <a:gd fmla="*/ 836 w 705" name="T66"/>
                <a:gd fmla="*/ 414 h 697" name="T67"/>
                <a:gd fmla="*/ 656 w 705" name="T68"/>
                <a:gd fmla="*/ 214 h 697" name="T69"/>
                <a:gd fmla="*/ 619 w 705" name="T70"/>
                <a:gd fmla="*/ 146 h 697" name="T71"/>
                <a:gd fmla="*/ 360 w 705" name="T72"/>
                <a:gd fmla="*/ 41 h 697" name="T73"/>
                <a:gd fmla="*/ 41 w 705" name="T74"/>
                <a:gd fmla="*/ 27 h 697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w 705" name="T114"/>
                <a:gd fmla="*/ 0 h 697" name="T115"/>
                <a:gd fmla="*/ 705 w 705" name="T116"/>
                <a:gd fmla="*/ 697 h 697" name="T117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T117" l="T114" r="T116" t="T115"/>
              <a:pathLst>
                <a:path h="697" w="705">
                  <a:moveTo>
                    <a:pt x="8" y="32"/>
                  </a:moveTo>
                  <a:lnTo>
                    <a:pt x="16" y="64"/>
                  </a:lnTo>
                  <a:lnTo>
                    <a:pt x="0" y="96"/>
                  </a:lnTo>
                  <a:lnTo>
                    <a:pt x="32" y="104"/>
                  </a:lnTo>
                  <a:lnTo>
                    <a:pt x="48" y="88"/>
                  </a:lnTo>
                  <a:lnTo>
                    <a:pt x="72" y="104"/>
                  </a:lnTo>
                  <a:lnTo>
                    <a:pt x="88" y="152"/>
                  </a:lnTo>
                  <a:lnTo>
                    <a:pt x="104" y="176"/>
                  </a:lnTo>
                  <a:lnTo>
                    <a:pt x="144" y="160"/>
                  </a:lnTo>
                  <a:lnTo>
                    <a:pt x="160" y="160"/>
                  </a:lnTo>
                  <a:lnTo>
                    <a:pt x="192" y="128"/>
                  </a:lnTo>
                  <a:lnTo>
                    <a:pt x="232" y="168"/>
                  </a:lnTo>
                  <a:lnTo>
                    <a:pt x="208" y="248"/>
                  </a:lnTo>
                  <a:lnTo>
                    <a:pt x="216" y="312"/>
                  </a:lnTo>
                  <a:lnTo>
                    <a:pt x="192" y="336"/>
                  </a:lnTo>
                  <a:lnTo>
                    <a:pt x="192" y="392"/>
                  </a:lnTo>
                  <a:lnTo>
                    <a:pt x="176" y="368"/>
                  </a:lnTo>
                  <a:lnTo>
                    <a:pt x="104" y="464"/>
                  </a:lnTo>
                  <a:lnTo>
                    <a:pt x="128" y="504"/>
                  </a:lnTo>
                  <a:lnTo>
                    <a:pt x="152" y="488"/>
                  </a:lnTo>
                  <a:lnTo>
                    <a:pt x="160" y="504"/>
                  </a:lnTo>
                  <a:lnTo>
                    <a:pt x="136" y="520"/>
                  </a:lnTo>
                  <a:lnTo>
                    <a:pt x="136" y="544"/>
                  </a:lnTo>
                  <a:lnTo>
                    <a:pt x="176" y="544"/>
                  </a:lnTo>
                  <a:lnTo>
                    <a:pt x="192" y="536"/>
                  </a:lnTo>
                  <a:lnTo>
                    <a:pt x="192" y="576"/>
                  </a:lnTo>
                  <a:lnTo>
                    <a:pt x="232" y="600"/>
                  </a:lnTo>
                  <a:lnTo>
                    <a:pt x="288" y="584"/>
                  </a:lnTo>
                  <a:lnTo>
                    <a:pt x="288" y="608"/>
                  </a:lnTo>
                  <a:lnTo>
                    <a:pt x="320" y="592"/>
                  </a:lnTo>
                  <a:lnTo>
                    <a:pt x="368" y="640"/>
                  </a:lnTo>
                  <a:lnTo>
                    <a:pt x="384" y="640"/>
                  </a:lnTo>
                  <a:lnTo>
                    <a:pt x="400" y="672"/>
                  </a:lnTo>
                  <a:lnTo>
                    <a:pt x="424" y="664"/>
                  </a:lnTo>
                  <a:lnTo>
                    <a:pt x="424" y="632"/>
                  </a:lnTo>
                  <a:lnTo>
                    <a:pt x="432" y="624"/>
                  </a:lnTo>
                  <a:lnTo>
                    <a:pt x="432" y="664"/>
                  </a:lnTo>
                  <a:lnTo>
                    <a:pt x="480" y="696"/>
                  </a:lnTo>
                  <a:lnTo>
                    <a:pt x="488" y="672"/>
                  </a:lnTo>
                  <a:lnTo>
                    <a:pt x="496" y="680"/>
                  </a:lnTo>
                  <a:lnTo>
                    <a:pt x="528" y="648"/>
                  </a:lnTo>
                  <a:lnTo>
                    <a:pt x="552" y="680"/>
                  </a:lnTo>
                  <a:lnTo>
                    <a:pt x="600" y="680"/>
                  </a:lnTo>
                  <a:lnTo>
                    <a:pt x="592" y="632"/>
                  </a:lnTo>
                  <a:lnTo>
                    <a:pt x="568" y="576"/>
                  </a:lnTo>
                  <a:lnTo>
                    <a:pt x="600" y="528"/>
                  </a:lnTo>
                  <a:lnTo>
                    <a:pt x="632" y="520"/>
                  </a:lnTo>
                  <a:lnTo>
                    <a:pt x="664" y="536"/>
                  </a:lnTo>
                  <a:lnTo>
                    <a:pt x="688" y="424"/>
                  </a:lnTo>
                  <a:lnTo>
                    <a:pt x="680" y="344"/>
                  </a:lnTo>
                  <a:lnTo>
                    <a:pt x="696" y="328"/>
                  </a:lnTo>
                  <a:lnTo>
                    <a:pt x="696" y="296"/>
                  </a:lnTo>
                  <a:lnTo>
                    <a:pt x="680" y="288"/>
                  </a:lnTo>
                  <a:lnTo>
                    <a:pt x="704" y="256"/>
                  </a:lnTo>
                  <a:lnTo>
                    <a:pt x="680" y="256"/>
                  </a:lnTo>
                  <a:lnTo>
                    <a:pt x="608" y="320"/>
                  </a:lnTo>
                  <a:lnTo>
                    <a:pt x="608" y="336"/>
                  </a:lnTo>
                  <a:lnTo>
                    <a:pt x="560" y="360"/>
                  </a:lnTo>
                  <a:lnTo>
                    <a:pt x="520" y="360"/>
                  </a:lnTo>
                  <a:lnTo>
                    <a:pt x="488" y="304"/>
                  </a:lnTo>
                  <a:lnTo>
                    <a:pt x="488" y="280"/>
                  </a:lnTo>
                  <a:lnTo>
                    <a:pt x="440" y="280"/>
                  </a:lnTo>
                  <a:lnTo>
                    <a:pt x="416" y="256"/>
                  </a:lnTo>
                  <a:lnTo>
                    <a:pt x="376" y="256"/>
                  </a:lnTo>
                  <a:lnTo>
                    <a:pt x="376" y="240"/>
                  </a:lnTo>
                  <a:lnTo>
                    <a:pt x="360" y="240"/>
                  </a:lnTo>
                  <a:lnTo>
                    <a:pt x="360" y="256"/>
                  </a:lnTo>
                  <a:lnTo>
                    <a:pt x="336" y="248"/>
                  </a:lnTo>
                  <a:lnTo>
                    <a:pt x="296" y="176"/>
                  </a:lnTo>
                  <a:lnTo>
                    <a:pt x="264" y="128"/>
                  </a:lnTo>
                  <a:lnTo>
                    <a:pt x="248" y="104"/>
                  </a:lnTo>
                  <a:lnTo>
                    <a:pt x="248" y="88"/>
                  </a:lnTo>
                  <a:lnTo>
                    <a:pt x="200" y="24"/>
                  </a:lnTo>
                  <a:lnTo>
                    <a:pt x="144" y="24"/>
                  </a:lnTo>
                  <a:lnTo>
                    <a:pt x="104" y="0"/>
                  </a:lnTo>
                  <a:lnTo>
                    <a:pt x="16" y="16"/>
                  </a:lnTo>
                  <a:lnTo>
                    <a:pt x="8" y="32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0" name="Freeform 5"/>
            <p:cNvSpPr/>
            <p:nvPr/>
          </p:nvSpPr>
          <p:spPr bwMode="invGray">
            <a:xfrm>
              <a:off x="5583488" y="1995624"/>
              <a:ext cx="889755" cy="685451"/>
            </a:xfrm>
            <a:custGeom>
              <a:gdLst>
                <a:gd fmla="*/ 1316 w 529" name="T0"/>
                <a:gd fmla="*/ 244 h 401" name="T1"/>
                <a:gd fmla="*/ 1194 w 529" name="T2"/>
                <a:gd fmla="*/ 244 h 401" name="T3"/>
                <a:gd fmla="*/ 1137 w 529" name="T4"/>
                <a:gd fmla="*/ 202 h 401" name="T5"/>
                <a:gd fmla="*/ 1056 w 529" name="T6"/>
                <a:gd fmla="*/ 257 h 401" name="T7"/>
                <a:gd fmla="*/ 1036 w 529" name="T8"/>
                <a:gd fmla="*/ 229 h 401" name="T9"/>
                <a:gd fmla="*/ 1017 w 529" name="T10"/>
                <a:gd fmla="*/ 271 h 401" name="T11"/>
                <a:gd fmla="*/ 898 w 529" name="T12"/>
                <a:gd fmla="*/ 215 h 401" name="T13"/>
                <a:gd fmla="*/ 898 w 529" name="T14"/>
                <a:gd fmla="*/ 149 h 401" name="T15"/>
                <a:gd fmla="*/ 857 w 529" name="T16"/>
                <a:gd fmla="*/ 162 h 401" name="T17"/>
                <a:gd fmla="*/ 879 w 529" name="T18"/>
                <a:gd fmla="*/ 215 h 401" name="T19"/>
                <a:gd fmla="*/ 819 w 529" name="T20"/>
                <a:gd fmla="*/ 215 h 401" name="T21"/>
                <a:gd fmla="*/ 778 w 529" name="T22"/>
                <a:gd fmla="*/ 175 h 401" name="T23"/>
                <a:gd fmla="*/ 736 w 529" name="T24"/>
                <a:gd fmla="*/ 175 h 401" name="T25"/>
                <a:gd fmla="*/ 619 w 529" name="T26"/>
                <a:gd fmla="*/ 94 h 401" name="T27"/>
                <a:gd fmla="*/ 538 w 529" name="T28"/>
                <a:gd fmla="*/ 122 h 401" name="T29"/>
                <a:gd fmla="*/ 538 w 529" name="T30"/>
                <a:gd fmla="*/ 94 h 401" name="T31"/>
                <a:gd fmla="*/ 397 w 529" name="T32"/>
                <a:gd fmla="*/ 109 h 401" name="T33"/>
                <a:gd fmla="*/ 300 w 529" name="T34"/>
                <a:gd fmla="*/ 67 h 401" name="T35"/>
                <a:gd fmla="*/ 300 w 529" name="T36"/>
                <a:gd fmla="*/ 0 h 401" name="T37"/>
                <a:gd fmla="*/ 259 w 529" name="T38"/>
                <a:gd fmla="*/ 13 h 401" name="T39"/>
                <a:gd fmla="*/ 158 w 529" name="T40"/>
                <a:gd fmla="*/ 13 h 401" name="T41"/>
                <a:gd fmla="*/ 179 w 529" name="T42"/>
                <a:gd fmla="*/ 94 h 401" name="T43"/>
                <a:gd fmla="*/ 121 w 529" name="T44"/>
                <a:gd fmla="*/ 94 h 401" name="T45"/>
                <a:gd fmla="*/ 20 w 529" name="T46"/>
                <a:gd fmla="*/ 54 h 401" name="T47"/>
                <a:gd fmla="*/ 0 w 529" name="T48"/>
                <a:gd fmla="*/ 94 h 401" name="T49"/>
                <a:gd fmla="*/ 79 w 529" name="T50"/>
                <a:gd fmla="*/ 149 h 401" name="T51"/>
                <a:gd fmla="*/ 60 w 529" name="T52"/>
                <a:gd fmla="*/ 202 h 401" name="T53"/>
                <a:gd fmla="*/ 121 w 529" name="T54"/>
                <a:gd fmla="*/ 271 h 401" name="T55"/>
                <a:gd fmla="*/ 218 w 529" name="T56"/>
                <a:gd fmla="*/ 229 h 401" name="T57"/>
                <a:gd fmla="*/ 278 w 529" name="T58"/>
                <a:gd fmla="*/ 310 h 401" name="T59"/>
                <a:gd fmla="*/ 278 w 529" name="T60"/>
                <a:gd fmla="*/ 377 h 401" name="T61"/>
                <a:gd fmla="*/ 377 w 529" name="T62"/>
                <a:gd fmla="*/ 377 h 401" name="T63"/>
                <a:gd fmla="*/ 418 w 529" name="T64"/>
                <a:gd fmla="*/ 445 h 401" name="T65"/>
                <a:gd fmla="*/ 438 w 529" name="T66"/>
                <a:gd fmla="*/ 390 h 401" name="T67"/>
                <a:gd fmla="*/ 519 w 529" name="T68"/>
                <a:gd fmla="*/ 472 h 401" name="T69"/>
                <a:gd fmla="*/ 577 w 529" name="T70"/>
                <a:gd fmla="*/ 538 h 401" name="T71"/>
                <a:gd fmla="*/ 577 w 529" name="T72"/>
                <a:gd fmla="*/ 580 h 401" name="T73"/>
                <a:gd fmla="*/ 659 w 529" name="T74"/>
                <a:gd fmla="*/ 674 h 401" name="T75"/>
                <a:gd fmla="*/ 718 w 529" name="T76"/>
                <a:gd fmla="*/ 633 h 401" name="T77"/>
                <a:gd fmla="*/ 757 w 529" name="T78"/>
                <a:gd fmla="*/ 552 h 401" name="T79"/>
                <a:gd fmla="*/ 797 w 529" name="T80"/>
                <a:gd fmla="*/ 538 h 401" name="T81"/>
                <a:gd fmla="*/ 837 w 529" name="T82"/>
                <a:gd fmla="*/ 552 h 401" name="T83"/>
                <a:gd fmla="*/ 819 w 529" name="T84"/>
                <a:gd fmla="*/ 580 h 401" name="T85"/>
                <a:gd fmla="*/ 935 w 529" name="T86"/>
                <a:gd fmla="*/ 580 h 401" name="T87"/>
                <a:gd fmla="*/ 977 w 529" name="T88"/>
                <a:gd fmla="*/ 552 h 401" name="T89"/>
                <a:gd fmla="*/ 977 w 529" name="T90"/>
                <a:gd fmla="*/ 525 h 401" name="T91"/>
                <a:gd fmla="*/ 957 w 529" name="T92"/>
                <a:gd fmla="*/ 497 h 401" name="T93"/>
                <a:gd fmla="*/ 1078 w 529" name="T94"/>
                <a:gd fmla="*/ 458 h 401" name="T95"/>
                <a:gd fmla="*/ 1096 w 529" name="T96"/>
                <a:gd fmla="*/ 445 h 401" name="T97"/>
                <a:gd fmla="*/ 1096 w 529" name="T98"/>
                <a:gd fmla="*/ 416 h 401" name="T99"/>
                <a:gd fmla="*/ 1137 w 529" name="T100"/>
                <a:gd fmla="*/ 403 h 401" name="T101"/>
                <a:gd fmla="*/ 1137 w 529" name="T102"/>
                <a:gd fmla="*/ 323 h 401" name="T103"/>
                <a:gd fmla="*/ 1178 w 529" name="T104"/>
                <a:gd fmla="*/ 323 h 401" name="T105"/>
                <a:gd fmla="*/ 1194 w 529" name="T106"/>
                <a:gd fmla="*/ 363 h 401" name="T107"/>
                <a:gd fmla="*/ 1256 w 529" name="T108"/>
                <a:gd fmla="*/ 390 h 401" name="T109"/>
                <a:gd fmla="*/ 1277 w 529" name="T110"/>
                <a:gd fmla="*/ 377 h 401" name="T111"/>
                <a:gd fmla="*/ 1256 w 529" name="T112"/>
                <a:gd fmla="*/ 350 h 401" name="T113"/>
                <a:gd fmla="*/ 1256 w 529" name="T114"/>
                <a:gd fmla="*/ 323 h 401" name="T115"/>
                <a:gd fmla="*/ 1316 w 529" name="T116"/>
                <a:gd fmla="*/ 310 h 401" name="T117"/>
                <a:gd fmla="*/ 1316 w 529" name="T118"/>
                <a:gd fmla="*/ 244 h 401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w 529" name="T180"/>
                <a:gd fmla="*/ 0 h 401" name="T181"/>
                <a:gd fmla="*/ 529 w 529" name="T182"/>
                <a:gd fmla="*/ 401 h 401" name="T183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T183" l="T180" r="T182" t="T181"/>
              <a:pathLst>
                <a:path h="401" w="529">
                  <a:moveTo>
                    <a:pt x="528" y="144"/>
                  </a:moveTo>
                  <a:lnTo>
                    <a:pt x="480" y="144"/>
                  </a:lnTo>
                  <a:lnTo>
                    <a:pt x="456" y="120"/>
                  </a:lnTo>
                  <a:lnTo>
                    <a:pt x="424" y="152"/>
                  </a:lnTo>
                  <a:lnTo>
                    <a:pt x="416" y="136"/>
                  </a:lnTo>
                  <a:lnTo>
                    <a:pt x="408" y="160"/>
                  </a:lnTo>
                  <a:lnTo>
                    <a:pt x="360" y="128"/>
                  </a:lnTo>
                  <a:lnTo>
                    <a:pt x="360" y="88"/>
                  </a:lnTo>
                  <a:lnTo>
                    <a:pt x="344" y="96"/>
                  </a:lnTo>
                  <a:lnTo>
                    <a:pt x="352" y="128"/>
                  </a:lnTo>
                  <a:lnTo>
                    <a:pt x="328" y="128"/>
                  </a:lnTo>
                  <a:lnTo>
                    <a:pt x="312" y="104"/>
                  </a:lnTo>
                  <a:lnTo>
                    <a:pt x="296" y="104"/>
                  </a:lnTo>
                  <a:lnTo>
                    <a:pt x="248" y="56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160" y="64"/>
                  </a:lnTo>
                  <a:lnTo>
                    <a:pt x="120" y="40"/>
                  </a:lnTo>
                  <a:lnTo>
                    <a:pt x="120" y="0"/>
                  </a:lnTo>
                  <a:lnTo>
                    <a:pt x="104" y="8"/>
                  </a:lnTo>
                  <a:lnTo>
                    <a:pt x="64" y="8"/>
                  </a:lnTo>
                  <a:lnTo>
                    <a:pt x="72" y="56"/>
                  </a:lnTo>
                  <a:lnTo>
                    <a:pt x="48" y="56"/>
                  </a:lnTo>
                  <a:lnTo>
                    <a:pt x="8" y="32"/>
                  </a:lnTo>
                  <a:lnTo>
                    <a:pt x="0" y="56"/>
                  </a:lnTo>
                  <a:lnTo>
                    <a:pt x="32" y="88"/>
                  </a:lnTo>
                  <a:lnTo>
                    <a:pt x="24" y="120"/>
                  </a:lnTo>
                  <a:lnTo>
                    <a:pt x="48" y="160"/>
                  </a:lnTo>
                  <a:lnTo>
                    <a:pt x="88" y="136"/>
                  </a:lnTo>
                  <a:lnTo>
                    <a:pt x="112" y="184"/>
                  </a:lnTo>
                  <a:lnTo>
                    <a:pt x="112" y="224"/>
                  </a:lnTo>
                  <a:lnTo>
                    <a:pt x="152" y="224"/>
                  </a:lnTo>
                  <a:lnTo>
                    <a:pt x="168" y="264"/>
                  </a:lnTo>
                  <a:lnTo>
                    <a:pt x="176" y="232"/>
                  </a:lnTo>
                  <a:lnTo>
                    <a:pt x="208" y="280"/>
                  </a:lnTo>
                  <a:lnTo>
                    <a:pt x="232" y="320"/>
                  </a:lnTo>
                  <a:lnTo>
                    <a:pt x="232" y="344"/>
                  </a:lnTo>
                  <a:lnTo>
                    <a:pt x="264" y="400"/>
                  </a:lnTo>
                  <a:lnTo>
                    <a:pt x="288" y="376"/>
                  </a:lnTo>
                  <a:lnTo>
                    <a:pt x="304" y="328"/>
                  </a:lnTo>
                  <a:lnTo>
                    <a:pt x="320" y="320"/>
                  </a:lnTo>
                  <a:lnTo>
                    <a:pt x="336" y="328"/>
                  </a:lnTo>
                  <a:lnTo>
                    <a:pt x="328" y="344"/>
                  </a:lnTo>
                  <a:lnTo>
                    <a:pt x="376" y="344"/>
                  </a:lnTo>
                  <a:lnTo>
                    <a:pt x="392" y="328"/>
                  </a:lnTo>
                  <a:lnTo>
                    <a:pt x="392" y="312"/>
                  </a:lnTo>
                  <a:lnTo>
                    <a:pt x="384" y="296"/>
                  </a:lnTo>
                  <a:lnTo>
                    <a:pt x="432" y="272"/>
                  </a:lnTo>
                  <a:lnTo>
                    <a:pt x="440" y="264"/>
                  </a:lnTo>
                  <a:lnTo>
                    <a:pt x="440" y="248"/>
                  </a:lnTo>
                  <a:lnTo>
                    <a:pt x="456" y="240"/>
                  </a:lnTo>
                  <a:lnTo>
                    <a:pt x="456" y="192"/>
                  </a:lnTo>
                  <a:lnTo>
                    <a:pt x="472" y="192"/>
                  </a:lnTo>
                  <a:lnTo>
                    <a:pt x="480" y="216"/>
                  </a:lnTo>
                  <a:lnTo>
                    <a:pt x="504" y="232"/>
                  </a:lnTo>
                  <a:lnTo>
                    <a:pt x="512" y="224"/>
                  </a:lnTo>
                  <a:lnTo>
                    <a:pt x="504" y="208"/>
                  </a:lnTo>
                  <a:lnTo>
                    <a:pt x="504" y="192"/>
                  </a:lnTo>
                  <a:lnTo>
                    <a:pt x="528" y="184"/>
                  </a:lnTo>
                  <a:lnTo>
                    <a:pt x="528" y="144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1" name="Freeform 6"/>
            <p:cNvSpPr/>
            <p:nvPr/>
          </p:nvSpPr>
          <p:spPr bwMode="gray">
            <a:xfrm>
              <a:off x="5395728" y="2376088"/>
              <a:ext cx="634739" cy="673128"/>
            </a:xfrm>
            <a:custGeom>
              <a:gdLst>
                <a:gd fmla="*/ 941 w 377" name="T0"/>
                <a:gd fmla="*/ 299 h 393" name="T1"/>
                <a:gd fmla="*/ 842 w 377" name="T2"/>
                <a:gd fmla="*/ 203 h 393" name="T3"/>
                <a:gd fmla="*/ 860 w 377" name="T4"/>
                <a:gd fmla="*/ 163 h 393" name="T5"/>
                <a:gd fmla="*/ 782 w 377" name="T6"/>
                <a:gd fmla="*/ 67 h 393" name="T7"/>
                <a:gd fmla="*/ 722 w 377" name="T8"/>
                <a:gd fmla="*/ 13 h 393" name="T9"/>
                <a:gd fmla="*/ 701 w 377" name="T10"/>
                <a:gd fmla="*/ 67 h 393" name="T11"/>
                <a:gd fmla="*/ 661 w 377" name="T12"/>
                <a:gd fmla="*/ 0 h 393" name="T13"/>
                <a:gd fmla="*/ 582 w 377" name="T14"/>
                <a:gd fmla="*/ 0 h 393" name="T15"/>
                <a:gd fmla="*/ 601 w 377" name="T16"/>
                <a:gd fmla="*/ 41 h 393" name="T17"/>
                <a:gd fmla="*/ 500 w 377" name="T18"/>
                <a:gd fmla="*/ 96 h 393" name="T19"/>
                <a:gd fmla="*/ 440 w 377" name="T20"/>
                <a:gd fmla="*/ 96 h 393" name="T21"/>
                <a:gd fmla="*/ 121 w 377" name="T22"/>
                <a:gd fmla="*/ 245 h 393" name="T23"/>
                <a:gd fmla="*/ 60 w 377" name="T24"/>
                <a:gd fmla="*/ 191 h 393" name="T25"/>
                <a:gd fmla="*/ 20 w 377" name="T26"/>
                <a:gd fmla="*/ 191 h 393" name="T27"/>
                <a:gd fmla="*/ 41 w 377" name="T28"/>
                <a:gd fmla="*/ 231 h 393" name="T29"/>
                <a:gd fmla="*/ 41 w 377" name="T30"/>
                <a:gd fmla="*/ 272 h 393" name="T31"/>
                <a:gd fmla="*/ 60 w 377" name="T32"/>
                <a:gd fmla="*/ 314 h 393" name="T33"/>
                <a:gd fmla="*/ 20 w 377" name="T34"/>
                <a:gd fmla="*/ 314 h 393" name="T35"/>
                <a:gd fmla="*/ 20 w 377" name="T36"/>
                <a:gd fmla="*/ 367 h 393" name="T37"/>
                <a:gd fmla="*/ 0 w 377" name="T38"/>
                <a:gd fmla="*/ 395 h 393" name="T39"/>
                <a:gd fmla="*/ 79 w 377" name="T40"/>
                <a:gd fmla="*/ 408 h 393" name="T41"/>
                <a:gd fmla="*/ 162 w 377" name="T42"/>
                <a:gd fmla="*/ 504 h 393" name="T43"/>
                <a:gd fmla="*/ 260 w 377" name="T44"/>
                <a:gd fmla="*/ 408 h 393" name="T45"/>
                <a:gd fmla="*/ 300 w 377" name="T46"/>
                <a:gd fmla="*/ 354 h 393" name="T47"/>
                <a:gd fmla="*/ 401 w 377" name="T48"/>
                <a:gd fmla="*/ 340 h 393" name="T49"/>
                <a:gd fmla="*/ 463 w 377" name="T50"/>
                <a:gd fmla="*/ 367 h 393" name="T51"/>
                <a:gd fmla="*/ 463 w 377" name="T52"/>
                <a:gd fmla="*/ 380 h 393" name="T53"/>
                <a:gd fmla="*/ 482 w 377" name="T54"/>
                <a:gd fmla="*/ 380 h 393" name="T55"/>
                <a:gd fmla="*/ 422 w 377" name="T56"/>
                <a:gd fmla="*/ 476 h 393" name="T57"/>
                <a:gd fmla="*/ 381 w 377" name="T58"/>
                <a:gd fmla="*/ 476 h 393" name="T59"/>
                <a:gd fmla="*/ 401 w 377" name="T60"/>
                <a:gd fmla="*/ 530 h 393" name="T61"/>
                <a:gd fmla="*/ 381 w 377" name="T62"/>
                <a:gd fmla="*/ 544 h 393" name="T63"/>
                <a:gd fmla="*/ 422 w 377" name="T64"/>
                <a:gd fmla="*/ 544 h 393" name="T65"/>
                <a:gd fmla="*/ 341 w 377" name="T66"/>
                <a:gd fmla="*/ 639 h 393" name="T67"/>
                <a:gd fmla="*/ 360 w 377" name="T68"/>
                <a:gd fmla="*/ 666 h 393" name="T69"/>
                <a:gd fmla="*/ 401 w 377" name="T70"/>
                <a:gd fmla="*/ 639 h 393" name="T71"/>
                <a:gd fmla="*/ 422 w 377" name="T72"/>
                <a:gd fmla="*/ 598 h 393" name="T73"/>
                <a:gd fmla="*/ 463 w 377" name="T74"/>
                <a:gd fmla="*/ 598 h 393" name="T75"/>
                <a:gd fmla="*/ 500 w 377" name="T76"/>
                <a:gd fmla="*/ 573 h 393" name="T77"/>
                <a:gd fmla="*/ 500 w 377" name="T78"/>
                <a:gd fmla="*/ 530 h 393" name="T79"/>
                <a:gd fmla="*/ 643 w 377" name="T80"/>
                <a:gd fmla="*/ 476 h 393" name="T81"/>
                <a:gd fmla="*/ 761 w 377" name="T82"/>
                <a:gd fmla="*/ 450 h 393" name="T83"/>
                <a:gd fmla="*/ 782 w 377" name="T84"/>
                <a:gd fmla="*/ 380 h 393" name="T85"/>
                <a:gd fmla="*/ 860 w 377" name="T86"/>
                <a:gd fmla="*/ 340 h 393" name="T87"/>
                <a:gd fmla="*/ 922 w 377" name="T88"/>
                <a:gd fmla="*/ 327 h 393" name="T89"/>
                <a:gd fmla="*/ 941 w 377" name="T90"/>
                <a:gd fmla="*/ 299 h 393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w 377" name="T138"/>
                <a:gd fmla="*/ 0 h 393" name="T139"/>
                <a:gd fmla="*/ 377 w 377" name="T140"/>
                <a:gd fmla="*/ 393 h 393" name="T141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T141" l="T138" r="T140" t="T139"/>
              <a:pathLst>
                <a:path h="393" w="377">
                  <a:moveTo>
                    <a:pt x="376" y="176"/>
                  </a:moveTo>
                  <a:lnTo>
                    <a:pt x="336" y="120"/>
                  </a:lnTo>
                  <a:lnTo>
                    <a:pt x="344" y="96"/>
                  </a:lnTo>
                  <a:lnTo>
                    <a:pt x="312" y="40"/>
                  </a:lnTo>
                  <a:lnTo>
                    <a:pt x="288" y="8"/>
                  </a:lnTo>
                  <a:lnTo>
                    <a:pt x="280" y="40"/>
                  </a:lnTo>
                  <a:lnTo>
                    <a:pt x="264" y="0"/>
                  </a:lnTo>
                  <a:lnTo>
                    <a:pt x="232" y="0"/>
                  </a:lnTo>
                  <a:lnTo>
                    <a:pt x="240" y="24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48" y="144"/>
                  </a:lnTo>
                  <a:lnTo>
                    <a:pt x="24" y="112"/>
                  </a:lnTo>
                  <a:lnTo>
                    <a:pt x="8" y="112"/>
                  </a:lnTo>
                  <a:lnTo>
                    <a:pt x="16" y="136"/>
                  </a:lnTo>
                  <a:lnTo>
                    <a:pt x="16" y="160"/>
                  </a:lnTo>
                  <a:lnTo>
                    <a:pt x="24" y="184"/>
                  </a:lnTo>
                  <a:lnTo>
                    <a:pt x="8" y="184"/>
                  </a:lnTo>
                  <a:lnTo>
                    <a:pt x="8" y="216"/>
                  </a:lnTo>
                  <a:lnTo>
                    <a:pt x="0" y="232"/>
                  </a:lnTo>
                  <a:lnTo>
                    <a:pt x="32" y="240"/>
                  </a:lnTo>
                  <a:lnTo>
                    <a:pt x="64" y="296"/>
                  </a:lnTo>
                  <a:lnTo>
                    <a:pt x="104" y="240"/>
                  </a:lnTo>
                  <a:lnTo>
                    <a:pt x="120" y="208"/>
                  </a:lnTo>
                  <a:lnTo>
                    <a:pt x="160" y="200"/>
                  </a:lnTo>
                  <a:lnTo>
                    <a:pt x="184" y="216"/>
                  </a:lnTo>
                  <a:lnTo>
                    <a:pt x="184" y="224"/>
                  </a:lnTo>
                  <a:lnTo>
                    <a:pt x="192" y="224"/>
                  </a:lnTo>
                  <a:lnTo>
                    <a:pt x="168" y="280"/>
                  </a:lnTo>
                  <a:lnTo>
                    <a:pt x="152" y="280"/>
                  </a:lnTo>
                  <a:lnTo>
                    <a:pt x="160" y="312"/>
                  </a:lnTo>
                  <a:lnTo>
                    <a:pt x="152" y="320"/>
                  </a:lnTo>
                  <a:lnTo>
                    <a:pt x="168" y="320"/>
                  </a:lnTo>
                  <a:lnTo>
                    <a:pt x="136" y="376"/>
                  </a:lnTo>
                  <a:lnTo>
                    <a:pt x="144" y="392"/>
                  </a:lnTo>
                  <a:lnTo>
                    <a:pt x="160" y="376"/>
                  </a:lnTo>
                  <a:lnTo>
                    <a:pt x="168" y="352"/>
                  </a:lnTo>
                  <a:lnTo>
                    <a:pt x="184" y="352"/>
                  </a:lnTo>
                  <a:lnTo>
                    <a:pt x="200" y="336"/>
                  </a:lnTo>
                  <a:lnTo>
                    <a:pt x="200" y="312"/>
                  </a:lnTo>
                  <a:lnTo>
                    <a:pt x="256" y="280"/>
                  </a:lnTo>
                  <a:lnTo>
                    <a:pt x="304" y="264"/>
                  </a:lnTo>
                  <a:lnTo>
                    <a:pt x="312" y="224"/>
                  </a:lnTo>
                  <a:lnTo>
                    <a:pt x="344" y="200"/>
                  </a:lnTo>
                  <a:lnTo>
                    <a:pt x="368" y="192"/>
                  </a:lnTo>
                  <a:lnTo>
                    <a:pt x="376" y="176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2" name="Freeform 7"/>
            <p:cNvSpPr/>
            <p:nvPr/>
          </p:nvSpPr>
          <p:spPr bwMode="gray">
            <a:xfrm>
              <a:off x="4912318" y="2528581"/>
              <a:ext cx="592703" cy="916502"/>
            </a:xfrm>
            <a:custGeom>
              <a:gdLst>
                <a:gd fmla="*/ 790 w 353" name="T0"/>
                <a:gd fmla="*/ 266 h 537" name="T1"/>
                <a:gd fmla="*/ 731 w 353" name="T2"/>
                <a:gd fmla="*/ 160 h 537" name="T3"/>
                <a:gd fmla="*/ 614 w 353" name="T4"/>
                <a:gd fmla="*/ 148 h 537" name="T5"/>
                <a:gd fmla="*/ 552 w 353" name="T6"/>
                <a:gd fmla="*/ 0 h 537" name="T7"/>
                <a:gd fmla="*/ 435 w 353" name="T8"/>
                <a:gd fmla="*/ 109 h 537" name="T9"/>
                <a:gd fmla="*/ 336 w 353" name="T10"/>
                <a:gd fmla="*/ 135 h 537" name="T11"/>
                <a:gd fmla="*/ 198 w 353" name="T12"/>
                <a:gd fmla="*/ 173 h 537" name="T13"/>
                <a:gd fmla="*/ 79 w 353" name="T14"/>
                <a:gd fmla="*/ 122 h 537" name="T15"/>
                <a:gd fmla="*/ 20 w 353" name="T16"/>
                <a:gd fmla="*/ 201 h 537" name="T17"/>
                <a:gd fmla="*/ 138 w 353" name="T18"/>
                <a:gd fmla="*/ 335 h 537" name="T19"/>
                <a:gd fmla="*/ 60 w 353" name="T20"/>
                <a:gd fmla="*/ 388 h 537" name="T21"/>
                <a:gd fmla="*/ 158 w 353" name="T22"/>
                <a:gd fmla="*/ 454 h 537" name="T23"/>
                <a:gd fmla="*/ 79 w 353" name="T24"/>
                <a:gd fmla="*/ 480 h 537" name="T25"/>
                <a:gd fmla="*/ 41 w 353" name="T26"/>
                <a:gd fmla="*/ 546 h 537" name="T27"/>
                <a:gd fmla="*/ 79 w 353" name="T28"/>
                <a:gd fmla="*/ 668 h 537" name="T29"/>
                <a:gd fmla="*/ 60 w 353" name="T30"/>
                <a:gd fmla="*/ 854 h 537" name="T31"/>
                <a:gd fmla="*/ 217 w 353" name="T32"/>
                <a:gd fmla="*/ 882 h 537" name="T33"/>
                <a:gd fmla="*/ 277 w 353" name="T34"/>
                <a:gd fmla="*/ 854 h 537" name="T35"/>
                <a:gd fmla="*/ 375 w 353" name="T36"/>
                <a:gd fmla="*/ 708 h 537" name="T37"/>
                <a:gd fmla="*/ 573 w 353" name="T38"/>
                <a:gd fmla="*/ 628 h 537" name="T39"/>
                <a:gd fmla="*/ 593 w 353" name="T40"/>
                <a:gd fmla="*/ 575 h 537" name="T41"/>
                <a:gd fmla="*/ 476 w 353" name="T42"/>
                <a:gd fmla="*/ 534 h 537" name="T43"/>
                <a:gd fmla="*/ 454 w 353" name="T44"/>
                <a:gd fmla="*/ 480 h 537" name="T45"/>
                <a:gd fmla="*/ 397 w 353" name="T46"/>
                <a:gd fmla="*/ 442 h 537" name="T47"/>
                <a:gd fmla="*/ 259 w 353" name="T48"/>
                <a:gd fmla="*/ 429 h 537" name="T49"/>
                <a:gd fmla="*/ 336 w 353" name="T50"/>
                <a:gd fmla="*/ 280 h 537" name="T51"/>
                <a:gd fmla="*/ 397 w 353" name="T52"/>
                <a:gd fmla="*/ 227 h 537" name="T53"/>
                <a:gd fmla="*/ 476 w 353" name="T54"/>
                <a:gd fmla="*/ 253 h 537" name="T55"/>
                <a:gd fmla="*/ 513 w 353" name="T56"/>
                <a:gd fmla="*/ 307 h 537" name="T57"/>
                <a:gd fmla="*/ 552 w 353" name="T58"/>
                <a:gd fmla="*/ 335 h 537" name="T59"/>
                <a:gd fmla="*/ 633 w 353" name="T60"/>
                <a:gd fmla="*/ 429 h 537" name="T61"/>
                <a:gd fmla="*/ 673 w 353" name="T62"/>
                <a:gd fmla="*/ 480 h 537" name="T63"/>
                <a:gd fmla="*/ 810 w 353" name="T64"/>
                <a:gd fmla="*/ 361 h 537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w 353" name="T99"/>
                <a:gd fmla="*/ 0 h 537" name="T100"/>
                <a:gd fmla="*/ 353 w 353" name="T101"/>
                <a:gd fmla="*/ 537 h 537" name="T102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T102" l="T99" r="T101" t="T100"/>
              <a:pathLst>
                <a:path h="537" w="353">
                  <a:moveTo>
                    <a:pt x="352" y="208"/>
                  </a:moveTo>
                  <a:lnTo>
                    <a:pt x="320" y="160"/>
                  </a:lnTo>
                  <a:lnTo>
                    <a:pt x="288" y="152"/>
                  </a:lnTo>
                  <a:lnTo>
                    <a:pt x="296" y="96"/>
                  </a:lnTo>
                  <a:lnTo>
                    <a:pt x="264" y="104"/>
                  </a:lnTo>
                  <a:lnTo>
                    <a:pt x="248" y="88"/>
                  </a:lnTo>
                  <a:lnTo>
                    <a:pt x="248" y="48"/>
                  </a:lnTo>
                  <a:lnTo>
                    <a:pt x="224" y="0"/>
                  </a:lnTo>
                  <a:lnTo>
                    <a:pt x="176" y="24"/>
                  </a:lnTo>
                  <a:lnTo>
                    <a:pt x="176" y="64"/>
                  </a:lnTo>
                  <a:lnTo>
                    <a:pt x="144" y="56"/>
                  </a:lnTo>
                  <a:lnTo>
                    <a:pt x="136" y="80"/>
                  </a:lnTo>
                  <a:lnTo>
                    <a:pt x="112" y="72"/>
                  </a:lnTo>
                  <a:lnTo>
                    <a:pt x="80" y="104"/>
                  </a:lnTo>
                  <a:lnTo>
                    <a:pt x="56" y="56"/>
                  </a:lnTo>
                  <a:lnTo>
                    <a:pt x="32" y="72"/>
                  </a:lnTo>
                  <a:lnTo>
                    <a:pt x="24" y="112"/>
                  </a:lnTo>
                  <a:lnTo>
                    <a:pt x="8" y="120"/>
                  </a:lnTo>
                  <a:lnTo>
                    <a:pt x="32" y="184"/>
                  </a:lnTo>
                  <a:lnTo>
                    <a:pt x="56" y="200"/>
                  </a:lnTo>
                  <a:lnTo>
                    <a:pt x="32" y="216"/>
                  </a:lnTo>
                  <a:lnTo>
                    <a:pt x="24" y="232"/>
                  </a:lnTo>
                  <a:lnTo>
                    <a:pt x="56" y="232"/>
                  </a:lnTo>
                  <a:lnTo>
                    <a:pt x="64" y="272"/>
                  </a:lnTo>
                  <a:lnTo>
                    <a:pt x="48" y="304"/>
                  </a:lnTo>
                  <a:lnTo>
                    <a:pt x="32" y="288"/>
                  </a:lnTo>
                  <a:lnTo>
                    <a:pt x="16" y="304"/>
                  </a:lnTo>
                  <a:lnTo>
                    <a:pt x="16" y="328"/>
                  </a:lnTo>
                  <a:lnTo>
                    <a:pt x="0" y="344"/>
                  </a:lnTo>
                  <a:lnTo>
                    <a:pt x="32" y="400"/>
                  </a:lnTo>
                  <a:lnTo>
                    <a:pt x="8" y="488"/>
                  </a:lnTo>
                  <a:lnTo>
                    <a:pt x="24" y="512"/>
                  </a:lnTo>
                  <a:lnTo>
                    <a:pt x="72" y="512"/>
                  </a:lnTo>
                  <a:lnTo>
                    <a:pt x="88" y="528"/>
                  </a:lnTo>
                  <a:lnTo>
                    <a:pt x="128" y="536"/>
                  </a:lnTo>
                  <a:lnTo>
                    <a:pt x="112" y="512"/>
                  </a:lnTo>
                  <a:lnTo>
                    <a:pt x="120" y="480"/>
                  </a:lnTo>
                  <a:lnTo>
                    <a:pt x="152" y="424"/>
                  </a:lnTo>
                  <a:lnTo>
                    <a:pt x="192" y="384"/>
                  </a:lnTo>
                  <a:lnTo>
                    <a:pt x="232" y="376"/>
                  </a:lnTo>
                  <a:lnTo>
                    <a:pt x="248" y="360"/>
                  </a:lnTo>
                  <a:lnTo>
                    <a:pt x="240" y="344"/>
                  </a:lnTo>
                  <a:lnTo>
                    <a:pt x="224" y="312"/>
                  </a:lnTo>
                  <a:lnTo>
                    <a:pt x="192" y="320"/>
                  </a:lnTo>
                  <a:lnTo>
                    <a:pt x="176" y="312"/>
                  </a:lnTo>
                  <a:lnTo>
                    <a:pt x="184" y="288"/>
                  </a:lnTo>
                  <a:lnTo>
                    <a:pt x="184" y="248"/>
                  </a:lnTo>
                  <a:lnTo>
                    <a:pt x="160" y="264"/>
                  </a:lnTo>
                  <a:lnTo>
                    <a:pt x="128" y="256"/>
                  </a:lnTo>
                  <a:lnTo>
                    <a:pt x="104" y="256"/>
                  </a:lnTo>
                  <a:lnTo>
                    <a:pt x="104" y="224"/>
                  </a:lnTo>
                  <a:lnTo>
                    <a:pt x="136" y="168"/>
                  </a:lnTo>
                  <a:lnTo>
                    <a:pt x="152" y="168"/>
                  </a:lnTo>
                  <a:lnTo>
                    <a:pt x="160" y="136"/>
                  </a:lnTo>
                  <a:lnTo>
                    <a:pt x="176" y="136"/>
                  </a:lnTo>
                  <a:lnTo>
                    <a:pt x="192" y="152"/>
                  </a:lnTo>
                  <a:lnTo>
                    <a:pt x="216" y="152"/>
                  </a:lnTo>
                  <a:lnTo>
                    <a:pt x="208" y="184"/>
                  </a:lnTo>
                  <a:lnTo>
                    <a:pt x="208" y="200"/>
                  </a:lnTo>
                  <a:lnTo>
                    <a:pt x="224" y="200"/>
                  </a:lnTo>
                  <a:lnTo>
                    <a:pt x="224" y="232"/>
                  </a:lnTo>
                  <a:lnTo>
                    <a:pt x="256" y="256"/>
                  </a:lnTo>
                  <a:lnTo>
                    <a:pt x="264" y="280"/>
                  </a:lnTo>
                  <a:lnTo>
                    <a:pt x="272" y="288"/>
                  </a:lnTo>
                  <a:lnTo>
                    <a:pt x="312" y="256"/>
                  </a:lnTo>
                  <a:lnTo>
                    <a:pt x="328" y="216"/>
                  </a:lnTo>
                  <a:lnTo>
                    <a:pt x="352" y="208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3" name="Freeform 8"/>
            <p:cNvSpPr/>
            <p:nvPr/>
          </p:nvSpPr>
          <p:spPr bwMode="gray">
            <a:xfrm>
              <a:off x="5084664" y="2761172"/>
              <a:ext cx="190562" cy="218728"/>
            </a:xfrm>
            <a:custGeom>
              <a:gdLst>
                <a:gd fmla="*/ 283 w 113" name="T0"/>
                <a:gd fmla="*/ 103 h 129" name="T1"/>
                <a:gd fmla="*/ 243 w 113" name="T2"/>
                <a:gd fmla="*/ 64 h 129" name="T3"/>
                <a:gd fmla="*/ 283 w 113" name="T4"/>
                <a:gd fmla="*/ 26 h 129" name="T5"/>
                <a:gd fmla="*/ 202 w 113" name="T6"/>
                <a:gd fmla="*/ 26 h 129" name="T7"/>
                <a:gd fmla="*/ 183 w 113" name="T8"/>
                <a:gd fmla="*/ 0 h 129" name="T9"/>
                <a:gd fmla="*/ 141 w 113" name="T10"/>
                <a:gd fmla="*/ 0 h 129" name="T11"/>
                <a:gd fmla="*/ 122 w 113" name="T12"/>
                <a:gd fmla="*/ 52 h 129" name="T13"/>
                <a:gd fmla="*/ 83 w 113" name="T14"/>
                <a:gd fmla="*/ 52 h 129" name="T15"/>
                <a:gd fmla="*/ 0 w 113" name="T16"/>
                <a:gd fmla="*/ 143 h 129" name="T17"/>
                <a:gd fmla="*/ 0 w 113" name="T18"/>
                <a:gd fmla="*/ 194 h 129" name="T19"/>
                <a:gd fmla="*/ 83 w 113" name="T20"/>
                <a:gd fmla="*/ 194 h 129" name="T21"/>
                <a:gd fmla="*/ 122 w 113" name="T22"/>
                <a:gd fmla="*/ 207 h 129" name="T23"/>
                <a:gd fmla="*/ 202 w 113" name="T24"/>
                <a:gd fmla="*/ 181 h 129" name="T25"/>
                <a:gd fmla="*/ 202 w 113" name="T26"/>
                <a:gd fmla="*/ 156 h 129" name="T27"/>
                <a:gd fmla="*/ 183 w 113" name="T28"/>
                <a:gd fmla="*/ 130 h 129" name="T29"/>
                <a:gd fmla="*/ 243 w 113" name="T30"/>
                <a:gd fmla="*/ 130 h 129" name="T31"/>
                <a:gd fmla="*/ 283 w 113" name="T32"/>
                <a:gd fmla="*/ 103 h 129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113" name="T51"/>
                <a:gd fmla="*/ 0 h 129" name="T52"/>
                <a:gd fmla="*/ 113 w 113" name="T53"/>
                <a:gd fmla="*/ 129 h 129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29" w="113">
                  <a:moveTo>
                    <a:pt x="112" y="64"/>
                  </a:moveTo>
                  <a:lnTo>
                    <a:pt x="96" y="40"/>
                  </a:lnTo>
                  <a:lnTo>
                    <a:pt x="112" y="16"/>
                  </a:lnTo>
                  <a:lnTo>
                    <a:pt x="80" y="16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32" y="32"/>
                  </a:lnTo>
                  <a:lnTo>
                    <a:pt x="0" y="88"/>
                  </a:lnTo>
                  <a:lnTo>
                    <a:pt x="0" y="120"/>
                  </a:lnTo>
                  <a:lnTo>
                    <a:pt x="32" y="120"/>
                  </a:lnTo>
                  <a:lnTo>
                    <a:pt x="48" y="128"/>
                  </a:lnTo>
                  <a:lnTo>
                    <a:pt x="80" y="112"/>
                  </a:lnTo>
                  <a:lnTo>
                    <a:pt x="80" y="96"/>
                  </a:lnTo>
                  <a:lnTo>
                    <a:pt x="72" y="80"/>
                  </a:lnTo>
                  <a:lnTo>
                    <a:pt x="96" y="80"/>
                  </a:lnTo>
                  <a:lnTo>
                    <a:pt x="112" y="64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4" name="Freeform 9"/>
            <p:cNvSpPr/>
            <p:nvPr/>
          </p:nvSpPr>
          <p:spPr bwMode="gray">
            <a:xfrm>
              <a:off x="5206568" y="2868996"/>
              <a:ext cx="149927" cy="206405"/>
            </a:xfrm>
            <a:custGeom>
              <a:gdLst>
                <a:gd fmla="*/ 221 w 89" name="T0"/>
                <a:gd fmla="*/ 135 h 121" name="T1"/>
                <a:gd fmla="*/ 200 w 89" name="T2"/>
                <a:gd fmla="*/ 93 h 121" name="T3"/>
                <a:gd fmla="*/ 141 w 89" name="T4"/>
                <a:gd fmla="*/ 66 h 121" name="T5"/>
                <a:gd fmla="*/ 121 w 89" name="T6"/>
                <a:gd fmla="*/ 13 h 121" name="T7"/>
                <a:gd fmla="*/ 79 w 89" name="T8"/>
                <a:gd fmla="*/ 0 h 121" name="T9"/>
                <a:gd fmla="*/ 60 w 89" name="T10"/>
                <a:gd fmla="*/ 13 h 121" name="T11"/>
                <a:gd fmla="*/ 79 w 89" name="T12"/>
                <a:gd fmla="*/ 80 h 121" name="T13"/>
                <a:gd fmla="*/ 20 w 89" name="T14"/>
                <a:gd fmla="*/ 80 h 121" name="T15"/>
                <a:gd fmla="*/ 0 w 89" name="T16"/>
                <a:gd fmla="*/ 186 h 121" name="T17"/>
                <a:gd fmla="*/ 41 w 89" name="T18"/>
                <a:gd fmla="*/ 200 h 121" name="T19"/>
                <a:gd fmla="*/ 141 w 89" name="T20"/>
                <a:gd fmla="*/ 186 h 121" name="T21"/>
                <a:gd fmla="*/ 141 w 89" name="T22"/>
                <a:gd fmla="*/ 135 h 121" name="T23"/>
                <a:gd fmla="*/ 221 w 89" name="T24"/>
                <a:gd fmla="*/ 135 h 121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89" name="T39"/>
                <a:gd fmla="*/ 0 h 121" name="T40"/>
                <a:gd fmla="*/ 89 w 89" name="T41"/>
                <a:gd fmla="*/ 121 h 121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120" w="89">
                  <a:moveTo>
                    <a:pt x="88" y="80"/>
                  </a:moveTo>
                  <a:lnTo>
                    <a:pt x="80" y="56"/>
                  </a:lnTo>
                  <a:lnTo>
                    <a:pt x="56" y="40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24" y="8"/>
                  </a:lnTo>
                  <a:lnTo>
                    <a:pt x="32" y="48"/>
                  </a:lnTo>
                  <a:lnTo>
                    <a:pt x="8" y="48"/>
                  </a:lnTo>
                  <a:lnTo>
                    <a:pt x="0" y="112"/>
                  </a:lnTo>
                  <a:lnTo>
                    <a:pt x="16" y="12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88" y="8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5" name="Freeform 10"/>
            <p:cNvSpPr/>
            <p:nvPr/>
          </p:nvSpPr>
          <p:spPr bwMode="gray">
            <a:xfrm>
              <a:off x="5206568" y="2882859"/>
              <a:ext cx="57449" cy="69315"/>
            </a:xfrm>
            <a:custGeom>
              <a:gdLst>
                <a:gd fmla="*/ 96 w 33" name="T0"/>
                <a:gd fmla="*/ 64 h 41" name="T1"/>
                <a:gd fmla="*/ 24 w 33" name="T2"/>
                <a:gd fmla="*/ 64 h 41" name="T3"/>
                <a:gd fmla="*/ 24 w 33" name="T4"/>
                <a:gd fmla="*/ 38 h 41" name="T5"/>
                <a:gd fmla="*/ 0 w 33" name="T6"/>
                <a:gd fmla="*/ 0 h 41" name="T7"/>
                <a:gd fmla="*/ 71 w 33" name="T8"/>
                <a:gd fmla="*/ 13 h 41" name="T9"/>
                <a:gd fmla="*/ 96 w 33" name="T10"/>
                <a:gd fmla="*/ 64 h 4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3" name="T18"/>
                <a:gd fmla="*/ 0 h 41" name="T19"/>
                <a:gd fmla="*/ 33 w 33" name="T20"/>
                <a:gd fmla="*/ 41 h 4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41" w="33">
                  <a:moveTo>
                    <a:pt x="32" y="40"/>
                  </a:moveTo>
                  <a:lnTo>
                    <a:pt x="8" y="40"/>
                  </a:lnTo>
                  <a:lnTo>
                    <a:pt x="8" y="24"/>
                  </a:lnTo>
                  <a:lnTo>
                    <a:pt x="0" y="0"/>
                  </a:lnTo>
                  <a:lnTo>
                    <a:pt x="24" y="8"/>
                  </a:lnTo>
                  <a:lnTo>
                    <a:pt x="32" y="4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6" name="Freeform 11"/>
            <p:cNvSpPr/>
            <p:nvPr/>
          </p:nvSpPr>
          <p:spPr bwMode="gray">
            <a:xfrm>
              <a:off x="5072054" y="3129313"/>
              <a:ext cx="730020" cy="494449"/>
            </a:xfrm>
            <a:custGeom>
              <a:gdLst>
                <a:gd fmla="*/ 384 w 433" name="T0"/>
                <a:gd fmla="*/ 13 h 289" name="T1"/>
                <a:gd fmla="*/ 343 w 433" name="T2"/>
                <a:gd fmla="*/ 41 h 289" name="T3"/>
                <a:gd fmla="*/ 243 w 433" name="T4"/>
                <a:gd fmla="*/ 54 h 289" name="T5"/>
                <a:gd fmla="*/ 141 w 433" name="T6"/>
                <a:gd fmla="*/ 122 h 289" name="T7"/>
                <a:gd fmla="*/ 41 w 433" name="T8"/>
                <a:gd fmla="*/ 215 h 289" name="T9"/>
                <a:gd fmla="*/ 41 w 433" name="T10"/>
                <a:gd fmla="*/ 271 h 289" name="T11"/>
                <a:gd fmla="*/ 83 w 433" name="T12"/>
                <a:gd fmla="*/ 311 h 289" name="T13"/>
                <a:gd fmla="*/ 122 w 433" name="T14"/>
                <a:gd fmla="*/ 298 h 289" name="T15"/>
                <a:gd fmla="*/ 162 w 433" name="T16"/>
                <a:gd fmla="*/ 298 h 289" name="T17"/>
                <a:gd fmla="*/ 20 w 433" name="T18"/>
                <a:gd fmla="*/ 380 h 289" name="T19"/>
                <a:gd fmla="*/ 0 w 433" name="T20"/>
                <a:gd fmla="*/ 419 h 289" name="T21"/>
                <a:gd fmla="*/ 41 w 433" name="T22"/>
                <a:gd fmla="*/ 432 h 289" name="T23"/>
                <a:gd fmla="*/ 122 w 433" name="T24"/>
                <a:gd fmla="*/ 486 h 289" name="T25"/>
                <a:gd fmla="*/ 202 w 433" name="T26"/>
                <a:gd fmla="*/ 486 h 289" name="T27"/>
                <a:gd fmla="*/ 243 w 433" name="T28"/>
                <a:gd fmla="*/ 459 h 289" name="T29"/>
                <a:gd fmla="*/ 243 w 433" name="T30"/>
                <a:gd fmla="*/ 432 h 289" name="T31"/>
                <a:gd fmla="*/ 283 w 433" name="T32"/>
                <a:gd fmla="*/ 445 h 289" name="T33"/>
                <a:gd fmla="*/ 301 w 433" name="T34"/>
                <a:gd fmla="*/ 459 h 289" name="T35"/>
                <a:gd fmla="*/ 384 w 433" name="T36"/>
                <a:gd fmla="*/ 486 h 289" name="T37"/>
                <a:gd fmla="*/ 422 w 433" name="T38"/>
                <a:gd fmla="*/ 459 h 289" name="T39"/>
                <a:gd fmla="*/ 484 w 433" name="T40"/>
                <a:gd fmla="*/ 459 h 289" name="T41"/>
                <a:gd fmla="*/ 484 w 433" name="T42"/>
                <a:gd fmla="*/ 486 h 289" name="T43"/>
                <a:gd fmla="*/ 525 w 433" name="T44"/>
                <a:gd fmla="*/ 472 h 289" name="T45"/>
                <a:gd fmla="*/ 606 w 433" name="T46"/>
                <a:gd fmla="*/ 393 h 289" name="T47"/>
                <a:gd fmla="*/ 646 w 433" name="T48"/>
                <a:gd fmla="*/ 393 h 289" name="T49"/>
                <a:gd fmla="*/ 746 w 433" name="T50"/>
                <a:gd fmla="*/ 285 h 289" name="T51"/>
                <a:gd fmla="*/ 746 w 433" name="T52"/>
                <a:gd fmla="*/ 244 h 289" name="T53"/>
                <a:gd fmla="*/ 766 w 433" name="T54"/>
                <a:gd fmla="*/ 231 h 289" name="T55"/>
                <a:gd fmla="*/ 786 w 433" name="T56"/>
                <a:gd fmla="*/ 258 h 289" name="T57"/>
                <a:gd fmla="*/ 868 w 433" name="T58"/>
                <a:gd fmla="*/ 163 h 289" name="T59"/>
                <a:gd fmla="*/ 948 w 433" name="T60"/>
                <a:gd fmla="*/ 136 h 289" name="T61"/>
                <a:gd fmla="*/ 948 w 433" name="T62"/>
                <a:gd fmla="*/ 149 h 289" name="T63"/>
                <a:gd fmla="*/ 1010 w 433" name="T64"/>
                <a:gd fmla="*/ 109 h 289" name="T65"/>
                <a:gd fmla="*/ 1052 w 433" name="T66"/>
                <a:gd fmla="*/ 122 h 289" name="T67"/>
                <a:gd fmla="*/ 1090 w 433" name="T68"/>
                <a:gd fmla="*/ 41 h 289" name="T69"/>
                <a:gd fmla="*/ 1070 w 433" name="T70"/>
                <a:gd fmla="*/ 27 h 289" name="T71"/>
                <a:gd fmla="*/ 1010 w 433" name="T72"/>
                <a:gd fmla="*/ 27 h 289" name="T73"/>
                <a:gd fmla="*/ 969 w 433" name="T74"/>
                <a:gd fmla="*/ 41 h 289" name="T75"/>
                <a:gd fmla="*/ 868 w 433" name="T76"/>
                <a:gd fmla="*/ 41 h 289" name="T77"/>
                <a:gd fmla="*/ 828 w 433" name="T78"/>
                <a:gd fmla="*/ 0 h 289" name="T79"/>
                <a:gd fmla="*/ 685 w 433" name="T80"/>
                <a:gd fmla="*/ 67 h 289" name="T81"/>
                <a:gd fmla="*/ 668 w 433" name="T82"/>
                <a:gd fmla="*/ 109 h 289" name="T83"/>
                <a:gd fmla="*/ 626 w 433" name="T84"/>
                <a:gd fmla="*/ 109 h 289" name="T85"/>
                <a:gd fmla="*/ 505 w 433" name="T86"/>
                <a:gd fmla="*/ 109 h 289" name="T87"/>
                <a:gd fmla="*/ 505 w 433" name="T88"/>
                <a:gd fmla="*/ 81 h 289" name="T89"/>
                <a:gd fmla="*/ 546 w 433" name="T90"/>
                <a:gd fmla="*/ 54 h 289" name="T91"/>
                <a:gd fmla="*/ 505 w 433" name="T92"/>
                <a:gd fmla="*/ 0 h 289" name="T93"/>
                <a:gd fmla="*/ 444 w 433" name="T94"/>
                <a:gd fmla="*/ 0 h 289" name="T95"/>
                <a:gd fmla="*/ 422 w 433" name="T96"/>
                <a:gd fmla="*/ 0 h 289" name="T97"/>
                <a:gd fmla="*/ 404 w 433" name="T98"/>
                <a:gd fmla="*/ 27 h 289" name="T99"/>
                <a:gd fmla="*/ 384 w 433" name="T100"/>
                <a:gd fmla="*/ 13 h 289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w 433" name="T153"/>
                <a:gd fmla="*/ 0 h 289" name="T154"/>
                <a:gd fmla="*/ 433 w 433" name="T155"/>
                <a:gd fmla="*/ 289 h 289" name="T156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T156" l="T153" r="T155" t="T154"/>
              <a:pathLst>
                <a:path h="289" w="432">
                  <a:moveTo>
                    <a:pt x="152" y="8"/>
                  </a:moveTo>
                  <a:lnTo>
                    <a:pt x="136" y="24"/>
                  </a:lnTo>
                  <a:lnTo>
                    <a:pt x="96" y="32"/>
                  </a:lnTo>
                  <a:lnTo>
                    <a:pt x="56" y="72"/>
                  </a:lnTo>
                  <a:lnTo>
                    <a:pt x="16" y="128"/>
                  </a:lnTo>
                  <a:lnTo>
                    <a:pt x="16" y="160"/>
                  </a:lnTo>
                  <a:lnTo>
                    <a:pt x="32" y="184"/>
                  </a:lnTo>
                  <a:lnTo>
                    <a:pt x="48" y="176"/>
                  </a:lnTo>
                  <a:lnTo>
                    <a:pt x="64" y="176"/>
                  </a:lnTo>
                  <a:lnTo>
                    <a:pt x="8" y="224"/>
                  </a:lnTo>
                  <a:lnTo>
                    <a:pt x="0" y="248"/>
                  </a:lnTo>
                  <a:lnTo>
                    <a:pt x="16" y="256"/>
                  </a:lnTo>
                  <a:lnTo>
                    <a:pt x="48" y="288"/>
                  </a:lnTo>
                  <a:lnTo>
                    <a:pt x="80" y="288"/>
                  </a:lnTo>
                  <a:lnTo>
                    <a:pt x="96" y="272"/>
                  </a:lnTo>
                  <a:lnTo>
                    <a:pt x="96" y="256"/>
                  </a:lnTo>
                  <a:lnTo>
                    <a:pt x="112" y="264"/>
                  </a:lnTo>
                  <a:lnTo>
                    <a:pt x="120" y="272"/>
                  </a:lnTo>
                  <a:lnTo>
                    <a:pt x="152" y="288"/>
                  </a:lnTo>
                  <a:lnTo>
                    <a:pt x="168" y="272"/>
                  </a:lnTo>
                  <a:lnTo>
                    <a:pt x="192" y="272"/>
                  </a:lnTo>
                  <a:lnTo>
                    <a:pt x="192" y="288"/>
                  </a:lnTo>
                  <a:lnTo>
                    <a:pt x="208" y="280"/>
                  </a:lnTo>
                  <a:lnTo>
                    <a:pt x="240" y="232"/>
                  </a:lnTo>
                  <a:lnTo>
                    <a:pt x="256" y="232"/>
                  </a:lnTo>
                  <a:lnTo>
                    <a:pt x="296" y="168"/>
                  </a:lnTo>
                  <a:lnTo>
                    <a:pt x="296" y="144"/>
                  </a:lnTo>
                  <a:lnTo>
                    <a:pt x="304" y="136"/>
                  </a:lnTo>
                  <a:lnTo>
                    <a:pt x="312" y="152"/>
                  </a:lnTo>
                  <a:lnTo>
                    <a:pt x="344" y="96"/>
                  </a:lnTo>
                  <a:lnTo>
                    <a:pt x="376" y="80"/>
                  </a:lnTo>
                  <a:lnTo>
                    <a:pt x="376" y="88"/>
                  </a:lnTo>
                  <a:lnTo>
                    <a:pt x="400" y="64"/>
                  </a:lnTo>
                  <a:lnTo>
                    <a:pt x="416" y="72"/>
                  </a:lnTo>
                  <a:lnTo>
                    <a:pt x="432" y="24"/>
                  </a:lnTo>
                  <a:lnTo>
                    <a:pt x="424" y="16"/>
                  </a:lnTo>
                  <a:lnTo>
                    <a:pt x="400" y="16"/>
                  </a:lnTo>
                  <a:lnTo>
                    <a:pt x="384" y="24"/>
                  </a:lnTo>
                  <a:lnTo>
                    <a:pt x="344" y="24"/>
                  </a:lnTo>
                  <a:lnTo>
                    <a:pt x="328" y="0"/>
                  </a:lnTo>
                  <a:lnTo>
                    <a:pt x="272" y="40"/>
                  </a:lnTo>
                  <a:lnTo>
                    <a:pt x="264" y="64"/>
                  </a:lnTo>
                  <a:lnTo>
                    <a:pt x="248" y="64"/>
                  </a:lnTo>
                  <a:lnTo>
                    <a:pt x="200" y="64"/>
                  </a:lnTo>
                  <a:lnTo>
                    <a:pt x="200" y="48"/>
                  </a:lnTo>
                  <a:lnTo>
                    <a:pt x="216" y="32"/>
                  </a:lnTo>
                  <a:lnTo>
                    <a:pt x="200" y="0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60" y="16"/>
                  </a:lnTo>
                  <a:lnTo>
                    <a:pt x="152" y="8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7" name="Freeform 12"/>
            <p:cNvSpPr/>
            <p:nvPr/>
          </p:nvSpPr>
          <p:spPr bwMode="gray">
            <a:xfrm>
              <a:off x="5221981" y="3525180"/>
              <a:ext cx="605314" cy="546820"/>
            </a:xfrm>
            <a:custGeom>
              <a:gdLst>
                <a:gd fmla="*/ 413 w 361" name="T0"/>
                <a:gd fmla="*/ 0 h 321" name="T1"/>
                <a:gd fmla="*/ 373 w 361" name="T2"/>
                <a:gd fmla="*/ 0 h 321" name="T3"/>
                <a:gd fmla="*/ 296 w 361" name="T4"/>
                <a:gd fmla="*/ 80 h 321" name="T5"/>
                <a:gd fmla="*/ 236 w 361" name="T6"/>
                <a:gd fmla="*/ 93 h 321" name="T7"/>
                <a:gd fmla="*/ 236 w 361" name="T8"/>
                <a:gd fmla="*/ 66 h 321" name="T9"/>
                <a:gd fmla="*/ 197 w 361" name="T10"/>
                <a:gd fmla="*/ 66 h 321" name="T11"/>
                <a:gd fmla="*/ 158 w 361" name="T12"/>
                <a:gd fmla="*/ 93 h 321" name="T13"/>
                <a:gd fmla="*/ 78 w 361" name="T14"/>
                <a:gd fmla="*/ 66 h 321" name="T15"/>
                <a:gd fmla="*/ 60 w 361" name="T16"/>
                <a:gd fmla="*/ 53 h 321" name="T17"/>
                <a:gd fmla="*/ 20 w 361" name="T18"/>
                <a:gd fmla="*/ 40 h 321" name="T19"/>
                <a:gd fmla="*/ 20 w 361" name="T20"/>
                <a:gd fmla="*/ 66 h 321" name="T21"/>
                <a:gd fmla="*/ 0 w 361" name="T22"/>
                <a:gd fmla="*/ 80 h 321" name="T23"/>
                <a:gd fmla="*/ 78 w 361" name="T24"/>
                <a:gd fmla="*/ 93 h 321" name="T25"/>
                <a:gd fmla="*/ 97 w 361" name="T26"/>
                <a:gd fmla="*/ 130 h 321" name="T27"/>
                <a:gd fmla="*/ 138 w 361" name="T28"/>
                <a:gd fmla="*/ 130 h 321" name="T29"/>
                <a:gd fmla="*/ 197 w 361" name="T30"/>
                <a:gd fmla="*/ 186 h 321" name="T31"/>
                <a:gd fmla="*/ 254 w 361" name="T32"/>
                <a:gd fmla="*/ 171 h 321" name="T33"/>
                <a:gd fmla="*/ 254 w 361" name="T34"/>
                <a:gd fmla="*/ 239 h 321" name="T35"/>
                <a:gd fmla="*/ 334 w 361" name="T36"/>
                <a:gd fmla="*/ 304 h 321" name="T37"/>
                <a:gd fmla="*/ 373 w 361" name="T38"/>
                <a:gd fmla="*/ 304 h 321" name="T39"/>
                <a:gd fmla="*/ 393 w 361" name="T40"/>
                <a:gd fmla="*/ 279 h 321" name="T41"/>
                <a:gd fmla="*/ 451 w 361" name="T42"/>
                <a:gd fmla="*/ 316 h 321" name="T43"/>
                <a:gd fmla="*/ 413 w 361" name="T44"/>
                <a:gd fmla="*/ 344 h 321" name="T45"/>
                <a:gd fmla="*/ 393 w 361" name="T46"/>
                <a:gd fmla="*/ 331 h 321" name="T47"/>
                <a:gd fmla="*/ 354 w 361" name="T48"/>
                <a:gd fmla="*/ 316 h 321" name="T49"/>
                <a:gd fmla="*/ 354 w 361" name="T50"/>
                <a:gd fmla="*/ 370 h 321" name="T51"/>
                <a:gd fmla="*/ 334 w 361" name="T52"/>
                <a:gd fmla="*/ 396 h 321" name="T53"/>
                <a:gd fmla="*/ 393 w 361" name="T54"/>
                <a:gd fmla="*/ 450 h 321" name="T55"/>
                <a:gd fmla="*/ 393 w 361" name="T56"/>
                <a:gd fmla="*/ 489 h 321" name="T57"/>
                <a:gd fmla="*/ 489 w 361" name="T58"/>
                <a:gd fmla="*/ 489 h 321" name="T59"/>
                <a:gd fmla="*/ 530 w 361" name="T60"/>
                <a:gd fmla="*/ 516 h 321" name="T61"/>
                <a:gd fmla="*/ 588 w 361" name="T62"/>
                <a:gd fmla="*/ 503 h 321" name="T63"/>
                <a:gd fmla="*/ 668 w 361" name="T64"/>
                <a:gd fmla="*/ 529 h 321" name="T65"/>
                <a:gd fmla="*/ 726 w 361" name="T66"/>
                <a:gd fmla="*/ 489 h 321" name="T67"/>
                <a:gd fmla="*/ 785 w 361" name="T68"/>
                <a:gd fmla="*/ 424 h 321" name="T69"/>
                <a:gd fmla="*/ 707 w 361" name="T70"/>
                <a:gd fmla="*/ 396 h 321" name="T71"/>
                <a:gd fmla="*/ 785 w 361" name="T72"/>
                <a:gd fmla="*/ 384 h 321" name="T73"/>
                <a:gd fmla="*/ 805 w 361" name="T74"/>
                <a:gd fmla="*/ 396 h 321" name="T75"/>
                <a:gd fmla="*/ 883 w 361" name="T76"/>
                <a:gd fmla="*/ 384 h 321" name="T77"/>
                <a:gd fmla="*/ 883 w 361" name="T78"/>
                <a:gd fmla="*/ 370 h 321" name="T79"/>
                <a:gd fmla="*/ 785 w 361" name="T80"/>
                <a:gd fmla="*/ 331 h 321" name="T81"/>
                <a:gd fmla="*/ 785 w 361" name="T82"/>
                <a:gd fmla="*/ 304 h 321" name="T83"/>
                <a:gd fmla="*/ 748 w 361" name="T84"/>
                <a:gd fmla="*/ 292 h 321" name="T85"/>
                <a:gd fmla="*/ 707 w 361" name="T86"/>
                <a:gd fmla="*/ 279 h 321" name="T87"/>
                <a:gd fmla="*/ 668 w 361" name="T88"/>
                <a:gd fmla="*/ 212 h 321" name="T89"/>
                <a:gd fmla="*/ 570 w 361" name="T90"/>
                <a:gd fmla="*/ 106 h 321" name="T91"/>
                <a:gd fmla="*/ 570 w 361" name="T92"/>
                <a:gd fmla="*/ 66 h 321" name="T93"/>
                <a:gd fmla="*/ 471 w 361" name="T94"/>
                <a:gd fmla="*/ 53 h 321" name="T95"/>
                <a:gd fmla="*/ 432 w 361" name="T96"/>
                <a:gd fmla="*/ 40 h 321" name="T97"/>
                <a:gd fmla="*/ 413 w 361" name="T98"/>
                <a:gd fmla="*/ 0 h 321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w 361" name="T150"/>
                <a:gd fmla="*/ 0 h 321" name="T151"/>
                <a:gd fmla="*/ 361 w 361" name="T152"/>
                <a:gd fmla="*/ 321 h 321" name="T153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T153" l="T150" r="T152" t="T151"/>
              <a:pathLst>
                <a:path h="321" w="361">
                  <a:moveTo>
                    <a:pt x="168" y="0"/>
                  </a:moveTo>
                  <a:lnTo>
                    <a:pt x="152" y="0"/>
                  </a:lnTo>
                  <a:lnTo>
                    <a:pt x="120" y="48"/>
                  </a:lnTo>
                  <a:lnTo>
                    <a:pt x="96" y="56"/>
                  </a:lnTo>
                  <a:lnTo>
                    <a:pt x="96" y="40"/>
                  </a:lnTo>
                  <a:lnTo>
                    <a:pt x="80" y="40"/>
                  </a:lnTo>
                  <a:lnTo>
                    <a:pt x="64" y="56"/>
                  </a:lnTo>
                  <a:lnTo>
                    <a:pt x="32" y="40"/>
                  </a:lnTo>
                  <a:lnTo>
                    <a:pt x="24" y="32"/>
                  </a:lnTo>
                  <a:lnTo>
                    <a:pt x="8" y="2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32" y="56"/>
                  </a:lnTo>
                  <a:lnTo>
                    <a:pt x="40" y="80"/>
                  </a:lnTo>
                  <a:lnTo>
                    <a:pt x="56" y="80"/>
                  </a:lnTo>
                  <a:lnTo>
                    <a:pt x="80" y="112"/>
                  </a:lnTo>
                  <a:lnTo>
                    <a:pt x="104" y="104"/>
                  </a:lnTo>
                  <a:lnTo>
                    <a:pt x="104" y="144"/>
                  </a:lnTo>
                  <a:lnTo>
                    <a:pt x="136" y="184"/>
                  </a:lnTo>
                  <a:lnTo>
                    <a:pt x="152" y="184"/>
                  </a:lnTo>
                  <a:lnTo>
                    <a:pt x="160" y="168"/>
                  </a:lnTo>
                  <a:lnTo>
                    <a:pt x="184" y="192"/>
                  </a:lnTo>
                  <a:lnTo>
                    <a:pt x="168" y="208"/>
                  </a:lnTo>
                  <a:lnTo>
                    <a:pt x="160" y="200"/>
                  </a:lnTo>
                  <a:lnTo>
                    <a:pt x="144" y="192"/>
                  </a:lnTo>
                  <a:lnTo>
                    <a:pt x="144" y="224"/>
                  </a:lnTo>
                  <a:lnTo>
                    <a:pt x="136" y="240"/>
                  </a:lnTo>
                  <a:lnTo>
                    <a:pt x="160" y="272"/>
                  </a:lnTo>
                  <a:lnTo>
                    <a:pt x="160" y="296"/>
                  </a:lnTo>
                  <a:lnTo>
                    <a:pt x="200" y="296"/>
                  </a:lnTo>
                  <a:lnTo>
                    <a:pt x="216" y="312"/>
                  </a:lnTo>
                  <a:lnTo>
                    <a:pt x="240" y="304"/>
                  </a:lnTo>
                  <a:lnTo>
                    <a:pt x="272" y="320"/>
                  </a:lnTo>
                  <a:lnTo>
                    <a:pt x="296" y="296"/>
                  </a:lnTo>
                  <a:lnTo>
                    <a:pt x="320" y="256"/>
                  </a:lnTo>
                  <a:lnTo>
                    <a:pt x="288" y="240"/>
                  </a:lnTo>
                  <a:lnTo>
                    <a:pt x="320" y="232"/>
                  </a:lnTo>
                  <a:lnTo>
                    <a:pt x="328" y="240"/>
                  </a:lnTo>
                  <a:lnTo>
                    <a:pt x="360" y="232"/>
                  </a:lnTo>
                  <a:lnTo>
                    <a:pt x="360" y="224"/>
                  </a:lnTo>
                  <a:lnTo>
                    <a:pt x="320" y="200"/>
                  </a:lnTo>
                  <a:lnTo>
                    <a:pt x="320" y="184"/>
                  </a:lnTo>
                  <a:lnTo>
                    <a:pt x="304" y="176"/>
                  </a:lnTo>
                  <a:lnTo>
                    <a:pt x="288" y="168"/>
                  </a:lnTo>
                  <a:lnTo>
                    <a:pt x="272" y="128"/>
                  </a:lnTo>
                  <a:lnTo>
                    <a:pt x="232" y="64"/>
                  </a:lnTo>
                  <a:lnTo>
                    <a:pt x="232" y="40"/>
                  </a:lnTo>
                  <a:lnTo>
                    <a:pt x="192" y="32"/>
                  </a:lnTo>
                  <a:lnTo>
                    <a:pt x="176" y="24"/>
                  </a:lnTo>
                  <a:lnTo>
                    <a:pt x="168" y="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8" name="Freeform 13"/>
            <p:cNvSpPr/>
            <p:nvPr/>
          </p:nvSpPr>
          <p:spPr bwMode="invGray">
            <a:xfrm>
              <a:off x="5719403" y="3962637"/>
              <a:ext cx="107892" cy="93961"/>
            </a:xfrm>
            <a:custGeom>
              <a:gdLst>
                <a:gd fmla="*/ 54 w 65" name="T0"/>
                <a:gd fmla="*/ 0 h 57" name="T1"/>
                <a:gd fmla="*/ 0 w 65" name="T2"/>
                <a:gd fmla="*/ 56 h 57" name="T3"/>
                <a:gd fmla="*/ 54 w 65" name="T4"/>
                <a:gd fmla="*/ 78 h 57" name="T5"/>
                <a:gd fmla="*/ 150 w 65" name="T6"/>
                <a:gd fmla="*/ 56 h 57" name="T7"/>
                <a:gd fmla="*/ 150 w 65" name="T8"/>
                <a:gd fmla="*/ 34 h 57" name="T9"/>
                <a:gd fmla="*/ 54 w 65" name="T10"/>
                <a:gd fmla="*/ 0 h 5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65" name="T18"/>
                <a:gd fmla="*/ 0 h 57" name="T19"/>
                <a:gd fmla="*/ 65 w 65" name="T20"/>
                <a:gd fmla="*/ 57 h 5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57" w="65">
                  <a:moveTo>
                    <a:pt x="24" y="0"/>
                  </a:moveTo>
                  <a:lnTo>
                    <a:pt x="0" y="40"/>
                  </a:lnTo>
                  <a:lnTo>
                    <a:pt x="24" y="56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24" y="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9" name="Freeform 14"/>
            <p:cNvSpPr/>
            <p:nvPr/>
          </p:nvSpPr>
          <p:spPr bwMode="gray">
            <a:xfrm>
              <a:off x="5450375" y="4028871"/>
              <a:ext cx="403543" cy="506772"/>
            </a:xfrm>
            <a:custGeom>
              <a:gdLst>
                <a:gd fmla="*/ 448 w 241" name="T0"/>
                <a:gd fmla="*/ 27 h 297" name="T1"/>
                <a:gd fmla="*/ 388 w 241" name="T2"/>
                <a:gd fmla="*/ 0 h 297" name="T3"/>
                <a:gd fmla="*/ 332 w 241" name="T4"/>
                <a:gd fmla="*/ 41 h 297" name="T5"/>
                <a:gd fmla="*/ 253 w 241" name="T6"/>
                <a:gd fmla="*/ 13 h 297" name="T7"/>
                <a:gd fmla="*/ 196 w 241" name="T8"/>
                <a:gd fmla="*/ 27 h 297" name="T9"/>
                <a:gd fmla="*/ 176 w 241" name="T10"/>
                <a:gd fmla="*/ 53 h 297" name="T11"/>
                <a:gd fmla="*/ 155 w 241" name="T12"/>
                <a:gd fmla="*/ 80 h 297" name="T13"/>
                <a:gd fmla="*/ 176 w 241" name="T14"/>
                <a:gd fmla="*/ 122 h 297" name="T15"/>
                <a:gd fmla="*/ 137 w 241" name="T16"/>
                <a:gd fmla="*/ 122 h 297" name="T17"/>
                <a:gd fmla="*/ 116 w 241" name="T18"/>
                <a:gd fmla="*/ 107 h 297" name="T19"/>
                <a:gd fmla="*/ 97 w 241" name="T20"/>
                <a:gd fmla="*/ 107 h 297" name="T21"/>
                <a:gd fmla="*/ 97 w 241" name="T22"/>
                <a:gd fmla="*/ 135 h 297" name="T23"/>
                <a:gd fmla="*/ 97 w 241" name="T24"/>
                <a:gd fmla="*/ 160 h 297" name="T25"/>
                <a:gd fmla="*/ 97 w 241" name="T26"/>
                <a:gd fmla="*/ 160 h 297" name="T27"/>
                <a:gd fmla="*/ 97 w 241" name="T28"/>
                <a:gd fmla="*/ 186 h 297" name="T29"/>
                <a:gd fmla="*/ 20 w 241" name="T30"/>
                <a:gd fmla="*/ 227 h 297" name="T31"/>
                <a:gd fmla="*/ 0 w 241" name="T32"/>
                <a:gd fmla="*/ 240 h 297" name="T33"/>
                <a:gd fmla="*/ 0 w 241" name="T34"/>
                <a:gd fmla="*/ 294 h 297" name="T35"/>
                <a:gd fmla="*/ 60 w 241" name="T36"/>
                <a:gd fmla="*/ 320 h 297" name="T37"/>
                <a:gd fmla="*/ 60 w 241" name="T38"/>
                <a:gd fmla="*/ 388 h 297" name="T39"/>
                <a:gd fmla="*/ 116 w 241" name="T40"/>
                <a:gd fmla="*/ 388 h 297" name="T41"/>
                <a:gd fmla="*/ 116 w 241" name="T42"/>
                <a:gd fmla="*/ 414 h 297" name="T43"/>
                <a:gd fmla="*/ 137 w 241" name="T44"/>
                <a:gd fmla="*/ 440 h 297" name="T45"/>
                <a:gd fmla="*/ 155 w 241" name="T46"/>
                <a:gd fmla="*/ 480 h 297" name="T47"/>
                <a:gd fmla="*/ 213 w 241" name="T48"/>
                <a:gd fmla="*/ 480 h 297" name="T49"/>
                <a:gd fmla="*/ 253 w 241" name="T50"/>
                <a:gd fmla="*/ 440 h 297" name="T51"/>
                <a:gd fmla="*/ 272 w 241" name="T52"/>
                <a:gd fmla="*/ 440 h 297" name="T53"/>
                <a:gd fmla="*/ 272 w 241" name="T54"/>
                <a:gd fmla="*/ 466 h 297" name="T55"/>
                <a:gd fmla="*/ 292 w 241" name="T56"/>
                <a:gd fmla="*/ 480 h 297" name="T57"/>
                <a:gd fmla="*/ 332 w 241" name="T58"/>
                <a:gd fmla="*/ 480 h 297" name="T59"/>
                <a:gd fmla="*/ 332 w 241" name="T60"/>
                <a:gd fmla="*/ 466 h 297" name="T61"/>
                <a:gd fmla="*/ 370 w 241" name="T62"/>
                <a:gd fmla="*/ 466 h 297" name="T63"/>
                <a:gd fmla="*/ 370 w 241" name="T64"/>
                <a:gd fmla="*/ 480 h 297" name="T65"/>
                <a:gd fmla="*/ 388 w 241" name="T66"/>
                <a:gd fmla="*/ 493 h 297" name="T67"/>
                <a:gd fmla="*/ 429 w 241" name="T68"/>
                <a:gd fmla="*/ 480 h 297" name="T69"/>
                <a:gd fmla="*/ 448 w 241" name="T70"/>
                <a:gd fmla="*/ 429 h 297" name="T71"/>
                <a:gd fmla="*/ 448 w 241" name="T72"/>
                <a:gd fmla="*/ 374 h 297" name="T73"/>
                <a:gd fmla="*/ 489 w 241" name="T74"/>
                <a:gd fmla="*/ 374 h 297" name="T75"/>
                <a:gd fmla="*/ 489 w 241" name="T76"/>
                <a:gd fmla="*/ 361 h 297" name="T77"/>
                <a:gd fmla="*/ 489 w 241" name="T78"/>
                <a:gd fmla="*/ 335 h 297" name="T79"/>
                <a:gd fmla="*/ 526 w 241" name="T80"/>
                <a:gd fmla="*/ 361 h 297" name="T81"/>
                <a:gd fmla="*/ 565 w 241" name="T82"/>
                <a:gd fmla="*/ 320 h 297" name="T83"/>
                <a:gd fmla="*/ 526 w 241" name="T84"/>
                <a:gd fmla="*/ 294 h 297" name="T85"/>
                <a:gd fmla="*/ 526 w 241" name="T86"/>
                <a:gd fmla="*/ 280 h 297" name="T87"/>
                <a:gd fmla="*/ 565 w 241" name="T88"/>
                <a:gd fmla="*/ 266 h 297" name="T89"/>
                <a:gd fmla="*/ 545 w 241" name="T90"/>
                <a:gd fmla="*/ 227 h 297" name="T91"/>
                <a:gd fmla="*/ 526 w 241" name="T92"/>
                <a:gd fmla="*/ 214 h 297" name="T93"/>
                <a:gd fmla="*/ 586 w 241" name="T94"/>
                <a:gd fmla="*/ 227 h 297" name="T95"/>
                <a:gd fmla="*/ 586 w 241" name="T96"/>
                <a:gd fmla="*/ 173 h 297" name="T97"/>
                <a:gd fmla="*/ 526 w 241" name="T98"/>
                <a:gd fmla="*/ 201 h 297" name="T99"/>
                <a:gd fmla="*/ 586 w 241" name="T100"/>
                <a:gd fmla="*/ 135 h 297" name="T101"/>
                <a:gd fmla="*/ 489 w 241" name="T102"/>
                <a:gd fmla="*/ 93 h 297" name="T103"/>
                <a:gd fmla="*/ 429 w 241" name="T104"/>
                <a:gd fmla="*/ 93 h 297" name="T105"/>
                <a:gd fmla="*/ 388 w 241" name="T106"/>
                <a:gd fmla="*/ 122 h 297" name="T107"/>
                <a:gd fmla="*/ 370 w 241" name="T108"/>
                <a:gd fmla="*/ 80 h 297" name="T109"/>
                <a:gd fmla="*/ 388 w 241" name="T110"/>
                <a:gd fmla="*/ 66 h 297" name="T111"/>
                <a:gd fmla="*/ 448 w 241" name="T112"/>
                <a:gd fmla="*/ 27 h 297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241" name="T171"/>
                <a:gd fmla="*/ 0 h 297" name="T172"/>
                <a:gd fmla="*/ 241 w 241" name="T173"/>
                <a:gd fmla="*/ 297 h 297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297" w="241">
                  <a:moveTo>
                    <a:pt x="184" y="16"/>
                  </a:moveTo>
                  <a:lnTo>
                    <a:pt x="160" y="0"/>
                  </a:lnTo>
                  <a:lnTo>
                    <a:pt x="136" y="24"/>
                  </a:lnTo>
                  <a:lnTo>
                    <a:pt x="104" y="8"/>
                  </a:lnTo>
                  <a:lnTo>
                    <a:pt x="80" y="16"/>
                  </a:lnTo>
                  <a:lnTo>
                    <a:pt x="72" y="32"/>
                  </a:lnTo>
                  <a:lnTo>
                    <a:pt x="64" y="48"/>
                  </a:lnTo>
                  <a:lnTo>
                    <a:pt x="72" y="72"/>
                  </a:lnTo>
                  <a:lnTo>
                    <a:pt x="56" y="72"/>
                  </a:lnTo>
                  <a:lnTo>
                    <a:pt x="48" y="64"/>
                  </a:lnTo>
                  <a:lnTo>
                    <a:pt x="40" y="64"/>
                  </a:lnTo>
                  <a:lnTo>
                    <a:pt x="40" y="80"/>
                  </a:lnTo>
                  <a:lnTo>
                    <a:pt x="40" y="96"/>
                  </a:lnTo>
                  <a:lnTo>
                    <a:pt x="40" y="112"/>
                  </a:lnTo>
                  <a:lnTo>
                    <a:pt x="8" y="136"/>
                  </a:lnTo>
                  <a:lnTo>
                    <a:pt x="0" y="144"/>
                  </a:lnTo>
                  <a:lnTo>
                    <a:pt x="0" y="176"/>
                  </a:lnTo>
                  <a:lnTo>
                    <a:pt x="24" y="192"/>
                  </a:lnTo>
                  <a:lnTo>
                    <a:pt x="24" y="232"/>
                  </a:lnTo>
                  <a:lnTo>
                    <a:pt x="48" y="232"/>
                  </a:lnTo>
                  <a:lnTo>
                    <a:pt x="48" y="248"/>
                  </a:lnTo>
                  <a:lnTo>
                    <a:pt x="56" y="264"/>
                  </a:lnTo>
                  <a:lnTo>
                    <a:pt x="64" y="288"/>
                  </a:lnTo>
                  <a:lnTo>
                    <a:pt x="88" y="288"/>
                  </a:lnTo>
                  <a:lnTo>
                    <a:pt x="104" y="264"/>
                  </a:lnTo>
                  <a:lnTo>
                    <a:pt x="112" y="264"/>
                  </a:lnTo>
                  <a:lnTo>
                    <a:pt x="112" y="280"/>
                  </a:lnTo>
                  <a:lnTo>
                    <a:pt x="120" y="288"/>
                  </a:lnTo>
                  <a:lnTo>
                    <a:pt x="136" y="288"/>
                  </a:lnTo>
                  <a:lnTo>
                    <a:pt x="136" y="280"/>
                  </a:lnTo>
                  <a:lnTo>
                    <a:pt x="152" y="280"/>
                  </a:lnTo>
                  <a:lnTo>
                    <a:pt x="152" y="288"/>
                  </a:lnTo>
                  <a:lnTo>
                    <a:pt x="160" y="296"/>
                  </a:lnTo>
                  <a:lnTo>
                    <a:pt x="176" y="288"/>
                  </a:lnTo>
                  <a:lnTo>
                    <a:pt x="184" y="256"/>
                  </a:lnTo>
                  <a:lnTo>
                    <a:pt x="184" y="224"/>
                  </a:lnTo>
                  <a:lnTo>
                    <a:pt x="200" y="224"/>
                  </a:lnTo>
                  <a:lnTo>
                    <a:pt x="200" y="216"/>
                  </a:lnTo>
                  <a:lnTo>
                    <a:pt x="200" y="200"/>
                  </a:lnTo>
                  <a:lnTo>
                    <a:pt x="216" y="216"/>
                  </a:lnTo>
                  <a:lnTo>
                    <a:pt x="232" y="192"/>
                  </a:lnTo>
                  <a:lnTo>
                    <a:pt x="216" y="176"/>
                  </a:lnTo>
                  <a:lnTo>
                    <a:pt x="216" y="168"/>
                  </a:lnTo>
                  <a:lnTo>
                    <a:pt x="232" y="160"/>
                  </a:lnTo>
                  <a:lnTo>
                    <a:pt x="224" y="136"/>
                  </a:lnTo>
                  <a:lnTo>
                    <a:pt x="216" y="128"/>
                  </a:lnTo>
                  <a:lnTo>
                    <a:pt x="240" y="136"/>
                  </a:lnTo>
                  <a:lnTo>
                    <a:pt x="240" y="104"/>
                  </a:lnTo>
                  <a:lnTo>
                    <a:pt x="216" y="120"/>
                  </a:lnTo>
                  <a:lnTo>
                    <a:pt x="240" y="80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160" y="72"/>
                  </a:lnTo>
                  <a:lnTo>
                    <a:pt x="152" y="48"/>
                  </a:lnTo>
                  <a:lnTo>
                    <a:pt x="160" y="40"/>
                  </a:lnTo>
                  <a:lnTo>
                    <a:pt x="184" y="16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0" name="Freeform 15"/>
            <p:cNvSpPr/>
            <p:nvPr/>
          </p:nvSpPr>
          <p:spPr bwMode="gray">
            <a:xfrm>
              <a:off x="5247202" y="4426279"/>
              <a:ext cx="459590" cy="629999"/>
            </a:xfrm>
            <a:custGeom>
              <a:gdLst>
                <a:gd fmla="*/ 681 w 273" name="T0"/>
                <a:gd fmla="*/ 93 h 369" name="T1"/>
                <a:gd fmla="*/ 681 w 273" name="T2"/>
                <a:gd fmla="*/ 80 h 369" name="T3"/>
                <a:gd fmla="*/ 643 w 273" name="T4"/>
                <a:gd fmla="*/ 80 h 369" name="T5"/>
                <a:gd fmla="*/ 643 w 273" name="T6"/>
                <a:gd fmla="*/ 93 h 369" name="T7"/>
                <a:gd fmla="*/ 601 w 273" name="T8"/>
                <a:gd fmla="*/ 93 h 369" name="T9"/>
                <a:gd fmla="*/ 580 w 273" name="T10"/>
                <a:gd fmla="*/ 93 h 369" name="T11"/>
                <a:gd fmla="*/ 580 w 273" name="T12"/>
                <a:gd fmla="*/ 53 h 369" name="T13"/>
                <a:gd fmla="*/ 560 w 273" name="T14"/>
                <a:gd fmla="*/ 53 h 369" name="T15"/>
                <a:gd fmla="*/ 520 w 273" name="T16"/>
                <a:gd fmla="*/ 93 h 369" name="T17"/>
                <a:gd fmla="*/ 461 w 273" name="T18"/>
                <a:gd fmla="*/ 93 h 369" name="T19"/>
                <a:gd fmla="*/ 440 w 273" name="T20"/>
                <a:gd fmla="*/ 53 h 369" name="T21"/>
                <a:gd fmla="*/ 422 w 273" name="T22"/>
                <a:gd fmla="*/ 27 h 369" name="T23"/>
                <a:gd fmla="*/ 401 w 273" name="T24"/>
                <a:gd fmla="*/ 0 h 369" name="T25"/>
                <a:gd fmla="*/ 360 w 273" name="T26"/>
                <a:gd fmla="*/ 0 h 369" name="T27"/>
                <a:gd fmla="*/ 360 w 273" name="T28"/>
                <a:gd fmla="*/ 13 h 369" name="T29"/>
                <a:gd fmla="*/ 281 w 273" name="T30"/>
                <a:gd fmla="*/ 27 h 369" name="T31"/>
                <a:gd fmla="*/ 281 w 273" name="T32"/>
                <a:gd fmla="*/ 53 h 369" name="T33"/>
                <a:gd fmla="*/ 199 w 273" name="T34"/>
                <a:gd fmla="*/ 53 h 369" name="T35"/>
                <a:gd fmla="*/ 162 w 273" name="T36"/>
                <a:gd fmla="*/ 80 h 369" name="T37"/>
                <a:gd fmla="*/ 162 w 273" name="T38"/>
                <a:gd fmla="*/ 122 h 369" name="T39"/>
                <a:gd fmla="*/ 181 w 273" name="T40"/>
                <a:gd fmla="*/ 149 h 369" name="T41"/>
                <a:gd fmla="*/ 121 w 273" name="T42"/>
                <a:gd fmla="*/ 186 h 369" name="T43"/>
                <a:gd fmla="*/ 101 w 273" name="T44"/>
                <a:gd fmla="*/ 186 h 369" name="T45"/>
                <a:gd fmla="*/ 79 w 273" name="T46"/>
                <a:gd fmla="*/ 241 h 369" name="T47"/>
                <a:gd fmla="*/ 79 w 273" name="T48"/>
                <a:gd fmla="*/ 267 h 369" name="T49"/>
                <a:gd fmla="*/ 79 w 273" name="T50"/>
                <a:gd fmla="*/ 294 h 369" name="T51"/>
                <a:gd fmla="*/ 41 w 273" name="T52"/>
                <a:gd fmla="*/ 336 h 369" name="T53"/>
                <a:gd fmla="*/ 20 w 273" name="T54"/>
                <a:gd fmla="*/ 361 h 369" name="T55"/>
                <a:gd fmla="*/ 0 w 273" name="T56"/>
                <a:gd fmla="*/ 429 h 369" name="T57"/>
                <a:gd fmla="*/ 20 w 273" name="T58"/>
                <a:gd fmla="*/ 454 h 369" name="T59"/>
                <a:gd fmla="*/ 138 w 273" name="T60"/>
                <a:gd fmla="*/ 454 h 369" name="T61"/>
                <a:gd fmla="*/ 199 w 273" name="T62"/>
                <a:gd fmla="*/ 549 h 369" name="T63"/>
                <a:gd fmla="*/ 221 w 273" name="T64"/>
                <a:gd fmla="*/ 615 h 369" name="T65"/>
                <a:gd fmla="*/ 281 w 273" name="T66"/>
                <a:gd fmla="*/ 549 h 369" name="T67"/>
                <a:gd fmla="*/ 300 w 273" name="T68"/>
                <a:gd fmla="*/ 562 h 369" name="T69"/>
                <a:gd fmla="*/ 381 w 273" name="T70"/>
                <a:gd fmla="*/ 510 h 369" name="T71"/>
                <a:gd fmla="*/ 381 w 273" name="T72"/>
                <a:gd fmla="*/ 468 h 369" name="T73"/>
                <a:gd fmla="*/ 461 w 273" name="T74"/>
                <a:gd fmla="*/ 454 h 369" name="T75"/>
                <a:gd fmla="*/ 500 w 273" name="T76"/>
                <a:gd fmla="*/ 388 h 369" name="T77"/>
                <a:gd fmla="*/ 542 w 273" name="T78"/>
                <a:gd fmla="*/ 375 h 369" name="T79"/>
                <a:gd fmla="*/ 542 w 273" name="T80"/>
                <a:gd fmla="*/ 336 h 369" name="T81"/>
                <a:gd fmla="*/ 601 w 273" name="T82"/>
                <a:gd fmla="*/ 336 h 369" name="T83"/>
                <a:gd fmla="*/ 621 w 273" name="T84"/>
                <a:gd fmla="*/ 267 h 369" name="T85"/>
                <a:gd fmla="*/ 601 w 273" name="T86"/>
                <a:gd fmla="*/ 214 h 369" name="T87"/>
                <a:gd fmla="*/ 621 w 273" name="T88"/>
                <a:gd fmla="*/ 201 h 369" name="T89"/>
                <a:gd fmla="*/ 580 w 273" name="T90"/>
                <a:gd fmla="*/ 173 h 369" name="T91"/>
                <a:gd fmla="*/ 621 w 273" name="T92"/>
                <a:gd fmla="*/ 160 h 369" name="T93"/>
                <a:gd fmla="*/ 643 w 273" name="T94"/>
                <a:gd fmla="*/ 173 h 369" name="T95"/>
                <a:gd fmla="*/ 681 w 273" name="T96"/>
                <a:gd fmla="*/ 135 h 369" name="T97"/>
                <a:gd fmla="*/ 681 w 273" name="T98"/>
                <a:gd fmla="*/ 93 h 369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w 273" name="T150"/>
                <a:gd fmla="*/ 0 h 369" name="T151"/>
                <a:gd fmla="*/ 273 w 273" name="T152"/>
                <a:gd fmla="*/ 369 h 369" name="T153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T153" l="T150" r="T152" t="T151"/>
              <a:pathLst>
                <a:path h="369" w="273">
                  <a:moveTo>
                    <a:pt x="272" y="56"/>
                  </a:moveTo>
                  <a:lnTo>
                    <a:pt x="272" y="48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40" y="56"/>
                  </a:lnTo>
                  <a:lnTo>
                    <a:pt x="232" y="56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08" y="56"/>
                  </a:lnTo>
                  <a:lnTo>
                    <a:pt x="184" y="56"/>
                  </a:lnTo>
                  <a:lnTo>
                    <a:pt x="176" y="32"/>
                  </a:lnTo>
                  <a:lnTo>
                    <a:pt x="168" y="16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12" y="16"/>
                  </a:lnTo>
                  <a:lnTo>
                    <a:pt x="112" y="32"/>
                  </a:lnTo>
                  <a:lnTo>
                    <a:pt x="80" y="32"/>
                  </a:lnTo>
                  <a:lnTo>
                    <a:pt x="64" y="48"/>
                  </a:lnTo>
                  <a:lnTo>
                    <a:pt x="64" y="72"/>
                  </a:lnTo>
                  <a:lnTo>
                    <a:pt x="72" y="88"/>
                  </a:lnTo>
                  <a:lnTo>
                    <a:pt x="48" y="112"/>
                  </a:lnTo>
                  <a:lnTo>
                    <a:pt x="40" y="112"/>
                  </a:lnTo>
                  <a:lnTo>
                    <a:pt x="32" y="144"/>
                  </a:lnTo>
                  <a:lnTo>
                    <a:pt x="32" y="160"/>
                  </a:lnTo>
                  <a:lnTo>
                    <a:pt x="32" y="176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56"/>
                  </a:lnTo>
                  <a:lnTo>
                    <a:pt x="8" y="272"/>
                  </a:lnTo>
                  <a:lnTo>
                    <a:pt x="56" y="272"/>
                  </a:lnTo>
                  <a:lnTo>
                    <a:pt x="80" y="328"/>
                  </a:lnTo>
                  <a:lnTo>
                    <a:pt x="88" y="368"/>
                  </a:lnTo>
                  <a:lnTo>
                    <a:pt x="112" y="328"/>
                  </a:lnTo>
                  <a:lnTo>
                    <a:pt x="120" y="336"/>
                  </a:lnTo>
                  <a:lnTo>
                    <a:pt x="152" y="304"/>
                  </a:lnTo>
                  <a:lnTo>
                    <a:pt x="152" y="280"/>
                  </a:lnTo>
                  <a:lnTo>
                    <a:pt x="184" y="272"/>
                  </a:lnTo>
                  <a:lnTo>
                    <a:pt x="200" y="232"/>
                  </a:lnTo>
                  <a:lnTo>
                    <a:pt x="216" y="224"/>
                  </a:lnTo>
                  <a:lnTo>
                    <a:pt x="216" y="200"/>
                  </a:lnTo>
                  <a:lnTo>
                    <a:pt x="240" y="200"/>
                  </a:lnTo>
                  <a:lnTo>
                    <a:pt x="248" y="160"/>
                  </a:lnTo>
                  <a:lnTo>
                    <a:pt x="240" y="128"/>
                  </a:lnTo>
                  <a:lnTo>
                    <a:pt x="248" y="120"/>
                  </a:lnTo>
                  <a:lnTo>
                    <a:pt x="232" y="104"/>
                  </a:lnTo>
                  <a:lnTo>
                    <a:pt x="248" y="9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72" y="56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1" name="Freeform 16"/>
            <p:cNvSpPr/>
            <p:nvPr/>
          </p:nvSpPr>
          <p:spPr bwMode="gray">
            <a:xfrm>
              <a:off x="4546608" y="4822146"/>
              <a:ext cx="850522" cy="656184"/>
            </a:xfrm>
            <a:custGeom>
              <a:gdLst>
                <a:gd fmla="*/ 1244 w 505" name="T0"/>
                <a:gd fmla="*/ 158 h 385" name="T1"/>
                <a:gd fmla="*/ 1065 w 505" name="T2"/>
                <a:gd fmla="*/ 66 h 385" name="T3"/>
                <a:gd fmla="*/ 1023 w 505" name="T4"/>
                <a:gd fmla="*/ 93 h 385" name="T5"/>
                <a:gd fmla="*/ 944 w 505" name="T6"/>
                <a:gd fmla="*/ 66 h 385" name="T7"/>
                <a:gd fmla="*/ 782 w 505" name="T8"/>
                <a:gd fmla="*/ 93 h 385" name="T9"/>
                <a:gd fmla="*/ 782 w 505" name="T10"/>
                <a:gd fmla="*/ 0 h 385" name="T11"/>
                <a:gd fmla="*/ 703 w 505" name="T12"/>
                <a:gd fmla="*/ 0 h 385" name="T13"/>
                <a:gd fmla="*/ 543 w 505" name="T14"/>
                <a:gd fmla="*/ 13 h 385" name="T15"/>
                <a:gd fmla="*/ 522 w 505" name="T16"/>
                <a:gd fmla="*/ 66 h 385" name="T17"/>
                <a:gd fmla="*/ 422 w 505" name="T18"/>
                <a:gd fmla="*/ 41 h 385" name="T19"/>
                <a:gd fmla="*/ 361 w 505" name="T20"/>
                <a:gd fmla="*/ 80 h 385" name="T21"/>
                <a:gd fmla="*/ 381 w 505" name="T22"/>
                <a:gd fmla="*/ 145 h 385" name="T23"/>
                <a:gd fmla="*/ 361 w 505" name="T24"/>
                <a:gd fmla="*/ 186 h 385" name="T25"/>
                <a:gd fmla="*/ 281 w 505" name="T26"/>
                <a:gd fmla="*/ 279 h 385" name="T27"/>
                <a:gd fmla="*/ 181 w 505" name="T28"/>
                <a:gd fmla="*/ 371 h 385" name="T29"/>
                <a:gd fmla="*/ 79 w 505" name="T30"/>
                <a:gd fmla="*/ 450 h 385" name="T31"/>
                <a:gd fmla="*/ 0 w 505" name="T32"/>
                <a:gd fmla="*/ 492 h 385" name="T33"/>
                <a:gd fmla="*/ 20 w 505" name="T34"/>
                <a:gd fmla="*/ 518 h 385" name="T35"/>
                <a:gd fmla="*/ 41 w 505" name="T36"/>
                <a:gd fmla="*/ 596 h 385" name="T37"/>
                <a:gd fmla="*/ 141 w 505" name="T38"/>
                <a:gd fmla="*/ 636 h 385" name="T39"/>
                <a:gd fmla="*/ 101 w 505" name="T40"/>
                <a:gd fmla="*/ 572 h 385" name="T41"/>
                <a:gd fmla="*/ 200 w 505" name="T42"/>
                <a:gd fmla="*/ 505 h 385" name="T43"/>
                <a:gd fmla="*/ 381 w 505" name="T44"/>
                <a:gd fmla="*/ 465 h 385" name="T45"/>
                <a:gd fmla="*/ 482 w 505" name="T46"/>
                <a:gd fmla="*/ 492 h 385" name="T47"/>
                <a:gd fmla="*/ 601 w 505" name="T48"/>
                <a:gd fmla="*/ 411 h 385" name="T49"/>
                <a:gd fmla="*/ 662 w 505" name="T50"/>
                <a:gd fmla="*/ 398 h 385" name="T51"/>
                <a:gd fmla="*/ 662 w 505" name="T52"/>
                <a:gd fmla="*/ 357 h 385" name="T53"/>
                <a:gd fmla="*/ 703 w 505" name="T54"/>
                <a:gd fmla="*/ 344 h 385" name="T55"/>
                <a:gd fmla="*/ 844 w 505" name="T56"/>
                <a:gd fmla="*/ 384 h 385" name="T57"/>
                <a:gd fmla="*/ 844 w 505" name="T58"/>
                <a:gd fmla="*/ 332 h 385" name="T59"/>
                <a:gd fmla="*/ 944 w 505" name="T60"/>
                <a:gd fmla="*/ 319 h 385" name="T61"/>
                <a:gd fmla="*/ 982 w 505" name="T62"/>
                <a:gd fmla="*/ 332 h 385" name="T63"/>
                <a:gd fmla="*/ 1004 w 505" name="T64"/>
                <a:gd fmla="*/ 306 h 385" name="T65"/>
                <a:gd fmla="*/ 1124 w 505" name="T66"/>
                <a:gd fmla="*/ 292 h 385" name="T67"/>
                <a:gd fmla="*/ 1204 w 505" name="T68"/>
                <a:gd fmla="*/ 226 h 385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505" name="T105"/>
                <a:gd fmla="*/ 0 h 385" name="T106"/>
                <a:gd fmla="*/ 505 w 505" name="T107"/>
                <a:gd fmla="*/ 385 h 385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385" w="505">
                  <a:moveTo>
                    <a:pt x="504" y="128"/>
                  </a:moveTo>
                  <a:lnTo>
                    <a:pt x="496" y="96"/>
                  </a:lnTo>
                  <a:lnTo>
                    <a:pt x="472" y="40"/>
                  </a:lnTo>
                  <a:lnTo>
                    <a:pt x="424" y="40"/>
                  </a:lnTo>
                  <a:lnTo>
                    <a:pt x="416" y="32"/>
                  </a:lnTo>
                  <a:lnTo>
                    <a:pt x="408" y="56"/>
                  </a:lnTo>
                  <a:lnTo>
                    <a:pt x="392" y="56"/>
                  </a:lnTo>
                  <a:lnTo>
                    <a:pt x="376" y="40"/>
                  </a:lnTo>
                  <a:lnTo>
                    <a:pt x="320" y="64"/>
                  </a:lnTo>
                  <a:lnTo>
                    <a:pt x="312" y="56"/>
                  </a:lnTo>
                  <a:lnTo>
                    <a:pt x="336" y="8"/>
                  </a:lnTo>
                  <a:lnTo>
                    <a:pt x="312" y="0"/>
                  </a:lnTo>
                  <a:lnTo>
                    <a:pt x="296" y="16"/>
                  </a:lnTo>
                  <a:lnTo>
                    <a:pt x="280" y="0"/>
                  </a:lnTo>
                  <a:lnTo>
                    <a:pt x="272" y="8"/>
                  </a:lnTo>
                  <a:lnTo>
                    <a:pt x="216" y="8"/>
                  </a:lnTo>
                  <a:lnTo>
                    <a:pt x="224" y="40"/>
                  </a:lnTo>
                  <a:lnTo>
                    <a:pt x="208" y="40"/>
                  </a:lnTo>
                  <a:lnTo>
                    <a:pt x="176" y="16"/>
                  </a:lnTo>
                  <a:lnTo>
                    <a:pt x="168" y="24"/>
                  </a:lnTo>
                  <a:lnTo>
                    <a:pt x="168" y="48"/>
                  </a:lnTo>
                  <a:lnTo>
                    <a:pt x="144" y="48"/>
                  </a:lnTo>
                  <a:lnTo>
                    <a:pt x="144" y="72"/>
                  </a:lnTo>
                  <a:lnTo>
                    <a:pt x="152" y="88"/>
                  </a:lnTo>
                  <a:lnTo>
                    <a:pt x="144" y="96"/>
                  </a:lnTo>
                  <a:lnTo>
                    <a:pt x="144" y="112"/>
                  </a:lnTo>
                  <a:lnTo>
                    <a:pt x="112" y="144"/>
                  </a:lnTo>
                  <a:lnTo>
                    <a:pt x="112" y="168"/>
                  </a:lnTo>
                  <a:lnTo>
                    <a:pt x="104" y="200"/>
                  </a:lnTo>
                  <a:lnTo>
                    <a:pt x="72" y="224"/>
                  </a:lnTo>
                  <a:lnTo>
                    <a:pt x="48" y="256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96"/>
                  </a:lnTo>
                  <a:lnTo>
                    <a:pt x="16" y="304"/>
                  </a:lnTo>
                  <a:lnTo>
                    <a:pt x="8" y="312"/>
                  </a:lnTo>
                  <a:lnTo>
                    <a:pt x="8" y="352"/>
                  </a:lnTo>
                  <a:lnTo>
                    <a:pt x="16" y="360"/>
                  </a:lnTo>
                  <a:lnTo>
                    <a:pt x="16" y="384"/>
                  </a:lnTo>
                  <a:lnTo>
                    <a:pt x="56" y="384"/>
                  </a:lnTo>
                  <a:lnTo>
                    <a:pt x="56" y="360"/>
                  </a:lnTo>
                  <a:lnTo>
                    <a:pt x="40" y="344"/>
                  </a:lnTo>
                  <a:lnTo>
                    <a:pt x="48" y="312"/>
                  </a:lnTo>
                  <a:lnTo>
                    <a:pt x="80" y="304"/>
                  </a:lnTo>
                  <a:lnTo>
                    <a:pt x="104" y="304"/>
                  </a:lnTo>
                  <a:lnTo>
                    <a:pt x="152" y="280"/>
                  </a:lnTo>
                  <a:lnTo>
                    <a:pt x="184" y="280"/>
                  </a:lnTo>
                  <a:lnTo>
                    <a:pt x="192" y="296"/>
                  </a:lnTo>
                  <a:lnTo>
                    <a:pt x="208" y="264"/>
                  </a:lnTo>
                  <a:lnTo>
                    <a:pt x="240" y="248"/>
                  </a:lnTo>
                  <a:lnTo>
                    <a:pt x="248" y="224"/>
                  </a:lnTo>
                  <a:lnTo>
                    <a:pt x="264" y="240"/>
                  </a:lnTo>
                  <a:lnTo>
                    <a:pt x="272" y="240"/>
                  </a:lnTo>
                  <a:lnTo>
                    <a:pt x="264" y="216"/>
                  </a:lnTo>
                  <a:lnTo>
                    <a:pt x="264" y="184"/>
                  </a:lnTo>
                  <a:lnTo>
                    <a:pt x="280" y="208"/>
                  </a:lnTo>
                  <a:lnTo>
                    <a:pt x="288" y="232"/>
                  </a:lnTo>
                  <a:lnTo>
                    <a:pt x="336" y="232"/>
                  </a:lnTo>
                  <a:lnTo>
                    <a:pt x="320" y="216"/>
                  </a:lnTo>
                  <a:lnTo>
                    <a:pt x="336" y="200"/>
                  </a:lnTo>
                  <a:lnTo>
                    <a:pt x="360" y="208"/>
                  </a:lnTo>
                  <a:lnTo>
                    <a:pt x="376" y="192"/>
                  </a:lnTo>
                  <a:lnTo>
                    <a:pt x="392" y="192"/>
                  </a:lnTo>
                  <a:lnTo>
                    <a:pt x="392" y="200"/>
                  </a:lnTo>
                  <a:lnTo>
                    <a:pt x="400" y="200"/>
                  </a:lnTo>
                  <a:lnTo>
                    <a:pt x="400" y="184"/>
                  </a:lnTo>
                  <a:lnTo>
                    <a:pt x="424" y="192"/>
                  </a:lnTo>
                  <a:lnTo>
                    <a:pt x="448" y="176"/>
                  </a:lnTo>
                  <a:lnTo>
                    <a:pt x="472" y="168"/>
                  </a:lnTo>
                  <a:lnTo>
                    <a:pt x="480" y="136"/>
                  </a:lnTo>
                  <a:lnTo>
                    <a:pt x="504" y="128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2" name="Freeform 17"/>
            <p:cNvSpPr/>
            <p:nvPr/>
          </p:nvSpPr>
          <p:spPr bwMode="gray">
            <a:xfrm>
              <a:off x="3980527" y="4698919"/>
              <a:ext cx="837911" cy="656184"/>
            </a:xfrm>
            <a:custGeom>
              <a:gdLst>
                <a:gd fmla="*/ 868 w 497" name="T0"/>
                <a:gd fmla="*/ 572 h 385" name="T1"/>
                <a:gd fmla="*/ 1052 w 497" name="T2"/>
                <a:gd fmla="*/ 492 h 385" name="T3"/>
                <a:gd fmla="*/ 1131 w 497" name="T4"/>
                <a:gd fmla="*/ 398 h 385" name="T5"/>
                <a:gd fmla="*/ 1210 w 497" name="T6"/>
                <a:gd fmla="*/ 306 h 385" name="T7"/>
                <a:gd fmla="*/ 1251 w 497" name="T8"/>
                <a:gd fmla="*/ 266 h 385" name="T9"/>
                <a:gd fmla="*/ 1210 w 497" name="T10"/>
                <a:gd fmla="*/ 214 h 385" name="T11"/>
                <a:gd fmla="*/ 1151 w 497" name="T12"/>
                <a:gd fmla="*/ 158 h 385" name="T13"/>
                <a:gd fmla="*/ 1109 w 497" name="T14"/>
                <a:gd fmla="*/ 186 h 385" name="T15"/>
                <a:gd fmla="*/ 1070 w 497" name="T16"/>
                <a:gd fmla="*/ 173 h 385" name="T17"/>
                <a:gd fmla="*/ 1109 w 497" name="T18"/>
                <a:gd fmla="*/ 93 h 385" name="T19"/>
                <a:gd fmla="*/ 1109 w 497" name="T20"/>
                <a:gd fmla="*/ 27 h 385" name="T21"/>
                <a:gd fmla="*/ 1029 w 497" name="T22"/>
                <a:gd fmla="*/ 13 h 385" name="T23"/>
                <a:gd fmla="*/ 948 w 497" name="T24"/>
                <a:gd fmla="*/ 41 h 385" name="T25"/>
                <a:gd fmla="*/ 907 w 497" name="T26"/>
                <a:gd fmla="*/ 41 h 385" name="T27"/>
                <a:gd fmla="*/ 806 w 497" name="T28"/>
                <a:gd fmla="*/ 53 h 385" name="T29"/>
                <a:gd fmla="*/ 728 w 497" name="T30"/>
                <a:gd fmla="*/ 106 h 385" name="T31"/>
                <a:gd fmla="*/ 668 w 497" name="T32"/>
                <a:gd fmla="*/ 120 h 385" name="T33"/>
                <a:gd fmla="*/ 566 w 497" name="T34"/>
                <a:gd fmla="*/ 158 h 385" name="T35"/>
                <a:gd fmla="*/ 463 w 497" name="T36"/>
                <a:gd fmla="*/ 145 h 385" name="T37"/>
                <a:gd fmla="*/ 404 w 497" name="T38"/>
                <a:gd fmla="*/ 120 h 385" name="T39"/>
                <a:gd fmla="*/ 362 w 497" name="T40"/>
                <a:gd fmla="*/ 145 h 385" name="T41"/>
                <a:gd fmla="*/ 243 w 497" name="T42"/>
                <a:gd fmla="*/ 214 h 385" name="T43"/>
                <a:gd fmla="*/ 83 w 497" name="T44"/>
                <a:gd fmla="*/ 186 h 385" name="T45"/>
                <a:gd fmla="*/ 0 w 497" name="T46"/>
                <a:gd fmla="*/ 214 h 385" name="T47"/>
                <a:gd fmla="*/ 83 w 497" name="T48"/>
                <a:gd fmla="*/ 239 h 385" name="T49"/>
                <a:gd fmla="*/ 223 w 497" name="T50"/>
                <a:gd fmla="*/ 279 h 385" name="T51"/>
                <a:gd fmla="*/ 261 w 497" name="T52"/>
                <a:gd fmla="*/ 344 h 385" name="T53"/>
                <a:gd fmla="*/ 141 w 497" name="T54"/>
                <a:gd fmla="*/ 371 h 385" name="T55"/>
                <a:gd fmla="*/ 223 w 497" name="T56"/>
                <a:gd fmla="*/ 411 h 385" name="T57"/>
                <a:gd fmla="*/ 343 w 497" name="T58"/>
                <a:gd fmla="*/ 465 h 385" name="T59"/>
                <a:gd fmla="*/ 343 w 497" name="T60"/>
                <a:gd fmla="*/ 505 h 385" name="T61"/>
                <a:gd fmla="*/ 525 w 497" name="T62"/>
                <a:gd fmla="*/ 596 h 385" name="T63"/>
                <a:gd fmla="*/ 626 w 497" name="T64"/>
                <a:gd fmla="*/ 596 h 385" name="T65"/>
                <a:gd fmla="*/ 646 w 497" name="T66"/>
                <a:gd fmla="*/ 572 h 385" name="T67"/>
                <a:gd fmla="*/ 746 w 497" name="T68"/>
                <a:gd fmla="*/ 623 h 385" name="T69"/>
                <a:gd fmla="*/ 847 w 497" name="T70"/>
                <a:gd fmla="*/ 610 h 385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497" name="T108"/>
                <a:gd fmla="*/ 0 h 385" name="T109"/>
                <a:gd fmla="*/ 497 w 497" name="T110"/>
                <a:gd fmla="*/ 385 h 385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385" w="497">
                  <a:moveTo>
                    <a:pt x="336" y="368"/>
                  </a:moveTo>
                  <a:lnTo>
                    <a:pt x="344" y="344"/>
                  </a:lnTo>
                  <a:lnTo>
                    <a:pt x="368" y="344"/>
                  </a:lnTo>
                  <a:lnTo>
                    <a:pt x="416" y="296"/>
                  </a:lnTo>
                  <a:lnTo>
                    <a:pt x="440" y="272"/>
                  </a:lnTo>
                  <a:lnTo>
                    <a:pt x="448" y="240"/>
                  </a:lnTo>
                  <a:lnTo>
                    <a:pt x="448" y="216"/>
                  </a:lnTo>
                  <a:lnTo>
                    <a:pt x="480" y="184"/>
                  </a:lnTo>
                  <a:lnTo>
                    <a:pt x="480" y="168"/>
                  </a:lnTo>
                  <a:lnTo>
                    <a:pt x="496" y="160"/>
                  </a:lnTo>
                  <a:lnTo>
                    <a:pt x="480" y="152"/>
                  </a:lnTo>
                  <a:lnTo>
                    <a:pt x="480" y="128"/>
                  </a:lnTo>
                  <a:lnTo>
                    <a:pt x="456" y="128"/>
                  </a:lnTo>
                  <a:lnTo>
                    <a:pt x="456" y="96"/>
                  </a:lnTo>
                  <a:lnTo>
                    <a:pt x="440" y="96"/>
                  </a:lnTo>
                  <a:lnTo>
                    <a:pt x="440" y="112"/>
                  </a:lnTo>
                  <a:lnTo>
                    <a:pt x="424" y="112"/>
                  </a:lnTo>
                  <a:lnTo>
                    <a:pt x="424" y="104"/>
                  </a:lnTo>
                  <a:lnTo>
                    <a:pt x="432" y="64"/>
                  </a:lnTo>
                  <a:lnTo>
                    <a:pt x="440" y="56"/>
                  </a:lnTo>
                  <a:lnTo>
                    <a:pt x="440" y="40"/>
                  </a:lnTo>
                  <a:lnTo>
                    <a:pt x="440" y="16"/>
                  </a:lnTo>
                  <a:lnTo>
                    <a:pt x="432" y="0"/>
                  </a:lnTo>
                  <a:lnTo>
                    <a:pt x="408" y="8"/>
                  </a:lnTo>
                  <a:lnTo>
                    <a:pt x="392" y="8"/>
                  </a:lnTo>
                  <a:lnTo>
                    <a:pt x="376" y="24"/>
                  </a:lnTo>
                  <a:lnTo>
                    <a:pt x="360" y="32"/>
                  </a:lnTo>
                  <a:lnTo>
                    <a:pt x="360" y="24"/>
                  </a:lnTo>
                  <a:lnTo>
                    <a:pt x="344" y="32"/>
                  </a:lnTo>
                  <a:lnTo>
                    <a:pt x="320" y="32"/>
                  </a:lnTo>
                  <a:lnTo>
                    <a:pt x="304" y="40"/>
                  </a:lnTo>
                  <a:lnTo>
                    <a:pt x="288" y="64"/>
                  </a:lnTo>
                  <a:lnTo>
                    <a:pt x="272" y="56"/>
                  </a:lnTo>
                  <a:lnTo>
                    <a:pt x="264" y="72"/>
                  </a:lnTo>
                  <a:lnTo>
                    <a:pt x="232" y="72"/>
                  </a:lnTo>
                  <a:lnTo>
                    <a:pt x="224" y="96"/>
                  </a:lnTo>
                  <a:lnTo>
                    <a:pt x="200" y="104"/>
                  </a:lnTo>
                  <a:lnTo>
                    <a:pt x="184" y="88"/>
                  </a:lnTo>
                  <a:lnTo>
                    <a:pt x="176" y="64"/>
                  </a:lnTo>
                  <a:lnTo>
                    <a:pt x="160" y="72"/>
                  </a:lnTo>
                  <a:lnTo>
                    <a:pt x="160" y="88"/>
                  </a:lnTo>
                  <a:lnTo>
                    <a:pt x="144" y="88"/>
                  </a:lnTo>
                  <a:lnTo>
                    <a:pt x="104" y="112"/>
                  </a:lnTo>
                  <a:lnTo>
                    <a:pt x="96" y="128"/>
                  </a:lnTo>
                  <a:lnTo>
                    <a:pt x="48" y="112"/>
                  </a:lnTo>
                  <a:lnTo>
                    <a:pt x="32" y="112"/>
                  </a:lnTo>
                  <a:lnTo>
                    <a:pt x="24" y="120"/>
                  </a:lnTo>
                  <a:lnTo>
                    <a:pt x="0" y="128"/>
                  </a:lnTo>
                  <a:lnTo>
                    <a:pt x="0" y="144"/>
                  </a:lnTo>
                  <a:lnTo>
                    <a:pt x="32" y="144"/>
                  </a:lnTo>
                  <a:lnTo>
                    <a:pt x="40" y="160"/>
                  </a:lnTo>
                  <a:lnTo>
                    <a:pt x="88" y="168"/>
                  </a:lnTo>
                  <a:lnTo>
                    <a:pt x="96" y="176"/>
                  </a:lnTo>
                  <a:lnTo>
                    <a:pt x="104" y="208"/>
                  </a:lnTo>
                  <a:lnTo>
                    <a:pt x="64" y="208"/>
                  </a:lnTo>
                  <a:lnTo>
                    <a:pt x="56" y="224"/>
                  </a:lnTo>
                  <a:lnTo>
                    <a:pt x="64" y="240"/>
                  </a:lnTo>
                  <a:lnTo>
                    <a:pt x="88" y="248"/>
                  </a:lnTo>
                  <a:lnTo>
                    <a:pt x="136" y="264"/>
                  </a:lnTo>
                  <a:lnTo>
                    <a:pt x="136" y="280"/>
                  </a:lnTo>
                  <a:lnTo>
                    <a:pt x="120" y="288"/>
                  </a:lnTo>
                  <a:lnTo>
                    <a:pt x="136" y="304"/>
                  </a:lnTo>
                  <a:lnTo>
                    <a:pt x="136" y="328"/>
                  </a:lnTo>
                  <a:lnTo>
                    <a:pt x="208" y="360"/>
                  </a:lnTo>
                  <a:lnTo>
                    <a:pt x="224" y="360"/>
                  </a:lnTo>
                  <a:lnTo>
                    <a:pt x="248" y="360"/>
                  </a:lnTo>
                  <a:lnTo>
                    <a:pt x="256" y="368"/>
                  </a:lnTo>
                  <a:lnTo>
                    <a:pt x="256" y="344"/>
                  </a:lnTo>
                  <a:lnTo>
                    <a:pt x="288" y="352"/>
                  </a:lnTo>
                  <a:lnTo>
                    <a:pt x="296" y="376"/>
                  </a:lnTo>
                  <a:lnTo>
                    <a:pt x="312" y="384"/>
                  </a:lnTo>
                  <a:lnTo>
                    <a:pt x="336" y="368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3" name="Freeform 18"/>
            <p:cNvSpPr/>
            <p:nvPr/>
          </p:nvSpPr>
          <p:spPr bwMode="invGray">
            <a:xfrm>
              <a:off x="3900659" y="4330778"/>
              <a:ext cx="622128" cy="603813"/>
            </a:xfrm>
            <a:custGeom>
              <a:gdLst>
                <a:gd fmla="*/ 122 w 369" name="T0"/>
                <a:gd fmla="*/ 540 h 353" name="T1"/>
                <a:gd fmla="*/ 83 w 369" name="T2"/>
                <a:gd fmla="*/ 445 h 353" name="T3"/>
                <a:gd fmla="*/ 141 w 369" name="T4"/>
                <a:gd fmla="*/ 324 h 353" name="T5"/>
                <a:gd fmla="*/ 20 w 369" name="T6"/>
                <a:gd fmla="*/ 271 h 353" name="T7"/>
                <a:gd fmla="*/ 41 w 369" name="T8"/>
                <a:gd fmla="*/ 231 h 353" name="T9"/>
                <a:gd fmla="*/ 122 w 369" name="T10"/>
                <a:gd fmla="*/ 231 h 353" name="T11"/>
                <a:gd fmla="*/ 261 w 369" name="T12"/>
                <a:gd fmla="*/ 202 h 353" name="T13"/>
                <a:gd fmla="*/ 422 w 369" name="T14"/>
                <a:gd fmla="*/ 189 h 353" name="T15"/>
                <a:gd fmla="*/ 343 w 369" name="T16"/>
                <a:gd fmla="*/ 135 h 353" name="T17"/>
                <a:gd fmla="*/ 362 w 369" name="T18"/>
                <a:gd fmla="*/ 67 h 353" name="T19"/>
                <a:gd fmla="*/ 463 w 369" name="T20"/>
                <a:gd fmla="*/ 67 h 353" name="T21"/>
                <a:gd fmla="*/ 525 w 369" name="T22"/>
                <a:gd fmla="*/ 81 h 353" name="T23"/>
                <a:gd fmla="*/ 585 w 369" name="T24"/>
                <a:gd fmla="*/ 67 h 353" name="T25"/>
                <a:gd fmla="*/ 626 w 369" name="T26"/>
                <a:gd fmla="*/ 0 h 353" name="T27"/>
                <a:gd fmla="*/ 728 w 369" name="T28"/>
                <a:gd fmla="*/ 27 h 353" name="T29"/>
                <a:gd fmla="*/ 806 w 369" name="T30"/>
                <a:gd fmla="*/ 122 h 353" name="T31"/>
                <a:gd fmla="*/ 868 w 369" name="T32"/>
                <a:gd fmla="*/ 149 h 353" name="T33"/>
                <a:gd fmla="*/ 907 w 369" name="T34"/>
                <a:gd fmla="*/ 109 h 353" name="T35"/>
                <a:gd fmla="*/ 907 w 369" name="T36"/>
                <a:gd fmla="*/ 163 h 353" name="T37"/>
                <a:gd fmla="*/ 907 w 369" name="T38"/>
                <a:gd fmla="*/ 215 h 353" name="T39"/>
                <a:gd fmla="*/ 847 w 369" name="T40"/>
                <a:gd fmla="*/ 285 h 353" name="T41"/>
                <a:gd fmla="*/ 928 w 369" name="T42"/>
                <a:gd fmla="*/ 311 h 353" name="T43"/>
                <a:gd fmla="*/ 907 w 369" name="T44"/>
                <a:gd fmla="*/ 351 h 353" name="T45"/>
                <a:gd fmla="*/ 928 w 369" name="T46"/>
                <a:gd fmla="*/ 393 h 353" name="T47"/>
                <a:gd fmla="*/ 868 w 369" name="T48"/>
                <a:gd fmla="*/ 432 h 353" name="T49"/>
                <a:gd fmla="*/ 868 w 369" name="T50"/>
                <a:gd fmla="*/ 472 h 353" name="T51"/>
                <a:gd fmla="*/ 786 w 369" name="T52"/>
                <a:gd fmla="*/ 486 h 353" name="T53"/>
                <a:gd fmla="*/ 685 w 369" name="T54"/>
                <a:gd fmla="*/ 525 h 353" name="T55"/>
                <a:gd fmla="*/ 585 w 369" name="T56"/>
                <a:gd fmla="*/ 513 h 353" name="T57"/>
                <a:gd fmla="*/ 525 w 369" name="T58"/>
                <a:gd fmla="*/ 486 h 353" name="T59"/>
                <a:gd fmla="*/ 485 w 369" name="T60"/>
                <a:gd fmla="*/ 513 h 353" name="T61"/>
                <a:gd fmla="*/ 362 w 369" name="T62"/>
                <a:gd fmla="*/ 594 h 353" name="T63"/>
                <a:gd fmla="*/ 202 w 369" name="T64"/>
                <a:gd fmla="*/ 554 h 353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w 369" name="T99"/>
                <a:gd fmla="*/ 0 h 353" name="T100"/>
                <a:gd fmla="*/ 369 w 369" name="T101"/>
                <a:gd fmla="*/ 353 h 353" name="T102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T102" l="T99" r="T101" t="T100"/>
              <a:pathLst>
                <a:path h="353" w="369">
                  <a:moveTo>
                    <a:pt x="48" y="344"/>
                  </a:moveTo>
                  <a:lnTo>
                    <a:pt x="48" y="320"/>
                  </a:lnTo>
                  <a:lnTo>
                    <a:pt x="64" y="296"/>
                  </a:lnTo>
                  <a:lnTo>
                    <a:pt x="32" y="264"/>
                  </a:lnTo>
                  <a:lnTo>
                    <a:pt x="56" y="224"/>
                  </a:lnTo>
                  <a:lnTo>
                    <a:pt x="56" y="192"/>
                  </a:lnTo>
                  <a:lnTo>
                    <a:pt x="8" y="200"/>
                  </a:lnTo>
                  <a:lnTo>
                    <a:pt x="8" y="160"/>
                  </a:lnTo>
                  <a:lnTo>
                    <a:pt x="0" y="152"/>
                  </a:lnTo>
                  <a:lnTo>
                    <a:pt x="16" y="136"/>
                  </a:lnTo>
                  <a:lnTo>
                    <a:pt x="32" y="144"/>
                  </a:lnTo>
                  <a:lnTo>
                    <a:pt x="48" y="136"/>
                  </a:lnTo>
                  <a:lnTo>
                    <a:pt x="96" y="136"/>
                  </a:lnTo>
                  <a:lnTo>
                    <a:pt x="104" y="120"/>
                  </a:lnTo>
                  <a:lnTo>
                    <a:pt x="112" y="112"/>
                  </a:lnTo>
                  <a:lnTo>
                    <a:pt x="168" y="112"/>
                  </a:lnTo>
                  <a:lnTo>
                    <a:pt x="160" y="80"/>
                  </a:lnTo>
                  <a:lnTo>
                    <a:pt x="136" y="80"/>
                  </a:lnTo>
                  <a:lnTo>
                    <a:pt x="128" y="56"/>
                  </a:lnTo>
                  <a:lnTo>
                    <a:pt x="144" y="40"/>
                  </a:lnTo>
                  <a:lnTo>
                    <a:pt x="168" y="48"/>
                  </a:lnTo>
                  <a:lnTo>
                    <a:pt x="184" y="40"/>
                  </a:lnTo>
                  <a:lnTo>
                    <a:pt x="192" y="56"/>
                  </a:lnTo>
                  <a:lnTo>
                    <a:pt x="208" y="48"/>
                  </a:lnTo>
                  <a:lnTo>
                    <a:pt x="208" y="24"/>
                  </a:lnTo>
                  <a:lnTo>
                    <a:pt x="232" y="40"/>
                  </a:lnTo>
                  <a:lnTo>
                    <a:pt x="240" y="8"/>
                  </a:lnTo>
                  <a:lnTo>
                    <a:pt x="248" y="0"/>
                  </a:lnTo>
                  <a:lnTo>
                    <a:pt x="264" y="16"/>
                  </a:lnTo>
                  <a:lnTo>
                    <a:pt x="288" y="16"/>
                  </a:lnTo>
                  <a:lnTo>
                    <a:pt x="312" y="72"/>
                  </a:lnTo>
                  <a:lnTo>
                    <a:pt x="320" y="72"/>
                  </a:lnTo>
                  <a:lnTo>
                    <a:pt x="328" y="88"/>
                  </a:lnTo>
                  <a:lnTo>
                    <a:pt x="344" y="88"/>
                  </a:lnTo>
                  <a:lnTo>
                    <a:pt x="352" y="72"/>
                  </a:lnTo>
                  <a:lnTo>
                    <a:pt x="360" y="64"/>
                  </a:lnTo>
                  <a:lnTo>
                    <a:pt x="368" y="88"/>
                  </a:lnTo>
                  <a:lnTo>
                    <a:pt x="360" y="96"/>
                  </a:lnTo>
                  <a:lnTo>
                    <a:pt x="360" y="112"/>
                  </a:lnTo>
                  <a:lnTo>
                    <a:pt x="360" y="128"/>
                  </a:lnTo>
                  <a:lnTo>
                    <a:pt x="336" y="152"/>
                  </a:lnTo>
                  <a:lnTo>
                    <a:pt x="336" y="168"/>
                  </a:lnTo>
                  <a:lnTo>
                    <a:pt x="360" y="168"/>
                  </a:lnTo>
                  <a:lnTo>
                    <a:pt x="368" y="184"/>
                  </a:lnTo>
                  <a:lnTo>
                    <a:pt x="360" y="192"/>
                  </a:lnTo>
                  <a:lnTo>
                    <a:pt x="360" y="208"/>
                  </a:lnTo>
                  <a:lnTo>
                    <a:pt x="360" y="232"/>
                  </a:lnTo>
                  <a:lnTo>
                    <a:pt x="368" y="232"/>
                  </a:lnTo>
                  <a:lnTo>
                    <a:pt x="368" y="248"/>
                  </a:lnTo>
                  <a:lnTo>
                    <a:pt x="344" y="256"/>
                  </a:lnTo>
                  <a:lnTo>
                    <a:pt x="344" y="272"/>
                  </a:lnTo>
                  <a:lnTo>
                    <a:pt x="344" y="280"/>
                  </a:lnTo>
                  <a:lnTo>
                    <a:pt x="320" y="272"/>
                  </a:lnTo>
                  <a:lnTo>
                    <a:pt x="312" y="288"/>
                  </a:lnTo>
                  <a:lnTo>
                    <a:pt x="280" y="288"/>
                  </a:lnTo>
                  <a:lnTo>
                    <a:pt x="272" y="312"/>
                  </a:lnTo>
                  <a:lnTo>
                    <a:pt x="248" y="320"/>
                  </a:lnTo>
                  <a:lnTo>
                    <a:pt x="232" y="304"/>
                  </a:lnTo>
                  <a:lnTo>
                    <a:pt x="224" y="280"/>
                  </a:lnTo>
                  <a:lnTo>
                    <a:pt x="208" y="288"/>
                  </a:lnTo>
                  <a:lnTo>
                    <a:pt x="208" y="304"/>
                  </a:lnTo>
                  <a:lnTo>
                    <a:pt x="192" y="304"/>
                  </a:lnTo>
                  <a:lnTo>
                    <a:pt x="152" y="328"/>
                  </a:lnTo>
                  <a:lnTo>
                    <a:pt x="144" y="352"/>
                  </a:lnTo>
                  <a:lnTo>
                    <a:pt x="96" y="328"/>
                  </a:lnTo>
                  <a:lnTo>
                    <a:pt x="80" y="328"/>
                  </a:lnTo>
                  <a:lnTo>
                    <a:pt x="48" y="344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4" name="Freeform 19"/>
            <p:cNvSpPr/>
            <p:nvPr/>
          </p:nvSpPr>
          <p:spPr bwMode="invGray">
            <a:xfrm>
              <a:off x="3198663" y="4289189"/>
              <a:ext cx="958414" cy="1052052"/>
            </a:xfrm>
            <a:custGeom>
              <a:gdLst>
                <a:gd fmla="*/ 1325 w 569" name="T0"/>
                <a:gd fmla="*/ 745 h 617" name="T1"/>
                <a:gd fmla="*/ 1406 w 569" name="T2"/>
                <a:gd fmla="*/ 690 h 617" name="T3"/>
                <a:gd fmla="*/ 1325 w 569" name="T4"/>
                <a:gd fmla="*/ 677 h 617" name="T5"/>
                <a:gd fmla="*/ 1244 w 569" name="T6"/>
                <a:gd fmla="*/ 638 h 617" name="T7"/>
                <a:gd fmla="*/ 1166 w 569" name="T8"/>
                <a:gd fmla="*/ 599 h 617" name="T9"/>
                <a:gd fmla="*/ 1206 w 569" name="T10"/>
                <a:gd fmla="*/ 531 h 617" name="T11"/>
                <a:gd fmla="*/ 1185 w 569" name="T12"/>
                <a:gd fmla="*/ 413 h 617" name="T13"/>
                <a:gd fmla="*/ 1065 w 569" name="T14"/>
                <a:gd fmla="*/ 373 h 617" name="T15"/>
                <a:gd fmla="*/ 1043 w 569" name="T16"/>
                <a:gd fmla="*/ 293 h 617" name="T17"/>
                <a:gd fmla="*/ 1125 w 569" name="T18"/>
                <a:gd fmla="*/ 279 h 617" name="T19"/>
                <a:gd fmla="*/ 1283 w 569" name="T20"/>
                <a:gd fmla="*/ 266 h 617" name="T21"/>
                <a:gd fmla="*/ 1283 w 569" name="T22"/>
                <a:gd fmla="*/ 186 h 617" name="T23"/>
                <a:gd fmla="*/ 1166 w 569" name="T24"/>
                <a:gd fmla="*/ 186 h 617" name="T25"/>
                <a:gd fmla="*/ 1084 w 569" name="T26"/>
                <a:gd fmla="*/ 106 h 617" name="T27"/>
                <a:gd fmla="*/ 1023 w 569" name="T28"/>
                <a:gd fmla="*/ 159 h 617" name="T29"/>
                <a:gd fmla="*/ 964 w 569" name="T30"/>
                <a:gd fmla="*/ 239 h 617" name="T31"/>
                <a:gd fmla="*/ 922 w 569" name="T32"/>
                <a:gd fmla="*/ 399 h 617" name="T33"/>
                <a:gd fmla="*/ 844 w 569" name="T34"/>
                <a:gd fmla="*/ 373 h 617" name="T35"/>
                <a:gd fmla="*/ 722 w 569" name="T36"/>
                <a:gd fmla="*/ 399 h 617" name="T37"/>
                <a:gd fmla="*/ 682 w 569" name="T38"/>
                <a:gd fmla="*/ 373 h 617" name="T39"/>
                <a:gd fmla="*/ 582 w 569" name="T40"/>
                <a:gd fmla="*/ 173 h 617" name="T41"/>
                <a:gd fmla="*/ 543 w 569" name="T42"/>
                <a:gd fmla="*/ 186 h 617" name="T43"/>
                <a:gd fmla="*/ 523 w 569" name="T44"/>
                <a:gd fmla="*/ 122 h 617" name="T45"/>
                <a:gd fmla="*/ 402 w 569" name="T46"/>
                <a:gd fmla="*/ 66 h 617" name="T47"/>
                <a:gd fmla="*/ 341 w 569" name="T48"/>
                <a:gd fmla="*/ 135 h 617" name="T49"/>
                <a:gd fmla="*/ 341 w 569" name="T50"/>
                <a:gd fmla="*/ 0 h 617" name="T51"/>
                <a:gd fmla="*/ 281 w 569" name="T52"/>
                <a:gd fmla="*/ 0 h 617" name="T53"/>
                <a:gd fmla="*/ 240 w 569" name="T54"/>
                <a:gd fmla="*/ 53 h 617" name="T55"/>
                <a:gd fmla="*/ 221 w 569" name="T56"/>
                <a:gd fmla="*/ 106 h 617" name="T57"/>
                <a:gd fmla="*/ 200 w 569" name="T58"/>
                <a:gd fmla="*/ 159 h 617" name="T59"/>
                <a:gd fmla="*/ 260 w 569" name="T60"/>
                <a:gd fmla="*/ 186 h 617" name="T61"/>
                <a:gd fmla="*/ 221 w 569" name="T62"/>
                <a:gd fmla="*/ 399 h 617" name="T63"/>
                <a:gd fmla="*/ 60 w 569" name="T64"/>
                <a:gd fmla="*/ 466 h 617" name="T65"/>
                <a:gd fmla="*/ 20 w 569" name="T66"/>
                <a:gd fmla="*/ 518 h 617" name="T67"/>
                <a:gd fmla="*/ 0 w 569" name="T68"/>
                <a:gd fmla="*/ 623 h 617" name="T69"/>
                <a:gd fmla="*/ 121 w 569" name="T70"/>
                <a:gd fmla="*/ 611 h 617" name="T71"/>
                <a:gd fmla="*/ 200 w 569" name="T72"/>
                <a:gd fmla="*/ 651 h 617" name="T73"/>
                <a:gd fmla="*/ 221 w 569" name="T74"/>
                <a:gd fmla="*/ 677 h 617" name="T75"/>
                <a:gd fmla="*/ 240 w 569" name="T76"/>
                <a:gd fmla="*/ 745 h 617" name="T77"/>
                <a:gd fmla="*/ 301 w 569" name="T78"/>
                <a:gd fmla="*/ 772 h 617" name="T79"/>
                <a:gd fmla="*/ 281 w 569" name="T80"/>
                <a:gd fmla="*/ 838 h 617" name="T81"/>
                <a:gd fmla="*/ 260 w 569" name="T82"/>
                <a:gd fmla="*/ 876 h 617" name="T83"/>
                <a:gd fmla="*/ 362 w 569" name="T84"/>
                <a:gd fmla="*/ 930 h 617" name="T85"/>
                <a:gd fmla="*/ 501 w 569" name="T86"/>
                <a:gd fmla="*/ 959 h 617" name="T87"/>
                <a:gd fmla="*/ 560 w 569" name="T88"/>
                <a:gd fmla="*/ 943 h 617" name="T89"/>
                <a:gd fmla="*/ 582 w 569" name="T90"/>
                <a:gd fmla="*/ 997 h 617" name="T91"/>
                <a:gd fmla="*/ 662 w 569" name="T92"/>
                <a:gd fmla="*/ 984 h 617" name="T93"/>
                <a:gd fmla="*/ 682 w 569" name="T94"/>
                <a:gd fmla="*/ 851 h 617" name="T95"/>
                <a:gd fmla="*/ 823 w 569" name="T96"/>
                <a:gd fmla="*/ 838 h 617" name="T97"/>
                <a:gd fmla="*/ 882 w 569" name="T98"/>
                <a:gd fmla="*/ 851 h 617" name="T99"/>
                <a:gd fmla="*/ 964 w 569" name="T100"/>
                <a:gd fmla="*/ 851 h 617" name="T101"/>
                <a:gd fmla="*/ 1043 w 569" name="T102"/>
                <a:gd fmla="*/ 866 h 617" name="T103"/>
                <a:gd fmla="*/ 1106 w 569" name="T104"/>
                <a:gd fmla="*/ 838 h 617" name="T105"/>
                <a:gd fmla="*/ 1227 w 569" name="T106"/>
                <a:gd fmla="*/ 784 h 617" name="T107"/>
                <a:gd fmla="*/ 1305 w 569" name="T108"/>
                <a:gd fmla="*/ 772 h 617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w 569" name="T165"/>
                <a:gd fmla="*/ 0 h 617" name="T166"/>
                <a:gd fmla="*/ 569 w 569" name="T167"/>
                <a:gd fmla="*/ 617 h 617" name="T168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T168" l="T165" r="T167" t="T166"/>
              <a:pathLst>
                <a:path h="617" w="569">
                  <a:moveTo>
                    <a:pt x="520" y="464"/>
                  </a:moveTo>
                  <a:lnTo>
                    <a:pt x="528" y="448"/>
                  </a:lnTo>
                  <a:lnTo>
                    <a:pt x="568" y="448"/>
                  </a:lnTo>
                  <a:lnTo>
                    <a:pt x="560" y="416"/>
                  </a:lnTo>
                  <a:lnTo>
                    <a:pt x="552" y="400"/>
                  </a:lnTo>
                  <a:lnTo>
                    <a:pt x="528" y="408"/>
                  </a:lnTo>
                  <a:lnTo>
                    <a:pt x="504" y="400"/>
                  </a:lnTo>
                  <a:lnTo>
                    <a:pt x="496" y="384"/>
                  </a:lnTo>
                  <a:lnTo>
                    <a:pt x="464" y="384"/>
                  </a:lnTo>
                  <a:lnTo>
                    <a:pt x="464" y="360"/>
                  </a:lnTo>
                  <a:lnTo>
                    <a:pt x="464" y="344"/>
                  </a:lnTo>
                  <a:lnTo>
                    <a:pt x="480" y="320"/>
                  </a:lnTo>
                  <a:lnTo>
                    <a:pt x="448" y="288"/>
                  </a:lnTo>
                  <a:lnTo>
                    <a:pt x="472" y="248"/>
                  </a:lnTo>
                  <a:lnTo>
                    <a:pt x="472" y="216"/>
                  </a:lnTo>
                  <a:lnTo>
                    <a:pt x="424" y="224"/>
                  </a:lnTo>
                  <a:lnTo>
                    <a:pt x="424" y="184"/>
                  </a:lnTo>
                  <a:lnTo>
                    <a:pt x="416" y="176"/>
                  </a:lnTo>
                  <a:lnTo>
                    <a:pt x="432" y="160"/>
                  </a:lnTo>
                  <a:lnTo>
                    <a:pt x="448" y="168"/>
                  </a:lnTo>
                  <a:lnTo>
                    <a:pt x="464" y="152"/>
                  </a:lnTo>
                  <a:lnTo>
                    <a:pt x="512" y="160"/>
                  </a:lnTo>
                  <a:lnTo>
                    <a:pt x="528" y="136"/>
                  </a:lnTo>
                  <a:lnTo>
                    <a:pt x="512" y="112"/>
                  </a:lnTo>
                  <a:lnTo>
                    <a:pt x="488" y="128"/>
                  </a:lnTo>
                  <a:lnTo>
                    <a:pt x="464" y="112"/>
                  </a:lnTo>
                  <a:lnTo>
                    <a:pt x="464" y="64"/>
                  </a:lnTo>
                  <a:lnTo>
                    <a:pt x="432" y="64"/>
                  </a:lnTo>
                  <a:lnTo>
                    <a:pt x="424" y="96"/>
                  </a:lnTo>
                  <a:lnTo>
                    <a:pt x="408" y="96"/>
                  </a:lnTo>
                  <a:lnTo>
                    <a:pt x="408" y="120"/>
                  </a:lnTo>
                  <a:lnTo>
                    <a:pt x="384" y="144"/>
                  </a:lnTo>
                  <a:lnTo>
                    <a:pt x="368" y="144"/>
                  </a:lnTo>
                  <a:lnTo>
                    <a:pt x="368" y="240"/>
                  </a:lnTo>
                  <a:lnTo>
                    <a:pt x="344" y="240"/>
                  </a:lnTo>
                  <a:lnTo>
                    <a:pt x="336" y="224"/>
                  </a:lnTo>
                  <a:lnTo>
                    <a:pt x="320" y="240"/>
                  </a:lnTo>
                  <a:lnTo>
                    <a:pt x="288" y="240"/>
                  </a:lnTo>
                  <a:lnTo>
                    <a:pt x="288" y="232"/>
                  </a:lnTo>
                  <a:lnTo>
                    <a:pt x="272" y="224"/>
                  </a:lnTo>
                  <a:lnTo>
                    <a:pt x="272" y="192"/>
                  </a:lnTo>
                  <a:lnTo>
                    <a:pt x="232" y="104"/>
                  </a:lnTo>
                  <a:lnTo>
                    <a:pt x="216" y="104"/>
                  </a:lnTo>
                  <a:lnTo>
                    <a:pt x="216" y="112"/>
                  </a:lnTo>
                  <a:lnTo>
                    <a:pt x="200" y="88"/>
                  </a:lnTo>
                  <a:lnTo>
                    <a:pt x="208" y="72"/>
                  </a:lnTo>
                  <a:lnTo>
                    <a:pt x="176" y="32"/>
                  </a:lnTo>
                  <a:lnTo>
                    <a:pt x="160" y="40"/>
                  </a:lnTo>
                  <a:lnTo>
                    <a:pt x="152" y="80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136" y="0"/>
                  </a:lnTo>
                  <a:lnTo>
                    <a:pt x="120" y="16"/>
                  </a:lnTo>
                  <a:lnTo>
                    <a:pt x="112" y="0"/>
                  </a:lnTo>
                  <a:lnTo>
                    <a:pt x="96" y="16"/>
                  </a:lnTo>
                  <a:lnTo>
                    <a:pt x="96" y="3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72" y="64"/>
                  </a:lnTo>
                  <a:lnTo>
                    <a:pt x="80" y="96"/>
                  </a:lnTo>
                  <a:lnTo>
                    <a:pt x="80" y="112"/>
                  </a:lnTo>
                  <a:lnTo>
                    <a:pt x="104" y="112"/>
                  </a:lnTo>
                  <a:lnTo>
                    <a:pt x="104" y="168"/>
                  </a:lnTo>
                  <a:lnTo>
                    <a:pt x="88" y="240"/>
                  </a:lnTo>
                  <a:lnTo>
                    <a:pt x="40" y="272"/>
                  </a:lnTo>
                  <a:lnTo>
                    <a:pt x="24" y="280"/>
                  </a:lnTo>
                  <a:lnTo>
                    <a:pt x="16" y="288"/>
                  </a:lnTo>
                  <a:lnTo>
                    <a:pt x="8" y="312"/>
                  </a:lnTo>
                  <a:lnTo>
                    <a:pt x="8" y="360"/>
                  </a:lnTo>
                  <a:lnTo>
                    <a:pt x="0" y="376"/>
                  </a:lnTo>
                  <a:lnTo>
                    <a:pt x="32" y="376"/>
                  </a:lnTo>
                  <a:lnTo>
                    <a:pt x="48" y="368"/>
                  </a:lnTo>
                  <a:lnTo>
                    <a:pt x="88" y="376"/>
                  </a:lnTo>
                  <a:lnTo>
                    <a:pt x="80" y="392"/>
                  </a:lnTo>
                  <a:lnTo>
                    <a:pt x="72" y="392"/>
                  </a:lnTo>
                  <a:lnTo>
                    <a:pt x="88" y="408"/>
                  </a:lnTo>
                  <a:lnTo>
                    <a:pt x="80" y="432"/>
                  </a:lnTo>
                  <a:lnTo>
                    <a:pt x="96" y="448"/>
                  </a:lnTo>
                  <a:lnTo>
                    <a:pt x="120" y="448"/>
                  </a:lnTo>
                  <a:lnTo>
                    <a:pt x="120" y="464"/>
                  </a:lnTo>
                  <a:lnTo>
                    <a:pt x="112" y="472"/>
                  </a:lnTo>
                  <a:lnTo>
                    <a:pt x="112" y="504"/>
                  </a:lnTo>
                  <a:lnTo>
                    <a:pt x="96" y="504"/>
                  </a:lnTo>
                  <a:lnTo>
                    <a:pt x="104" y="528"/>
                  </a:lnTo>
                  <a:lnTo>
                    <a:pt x="144" y="528"/>
                  </a:lnTo>
                  <a:lnTo>
                    <a:pt x="144" y="560"/>
                  </a:lnTo>
                  <a:lnTo>
                    <a:pt x="160" y="568"/>
                  </a:lnTo>
                  <a:lnTo>
                    <a:pt x="200" y="576"/>
                  </a:lnTo>
                  <a:lnTo>
                    <a:pt x="216" y="560"/>
                  </a:lnTo>
                  <a:lnTo>
                    <a:pt x="224" y="568"/>
                  </a:lnTo>
                  <a:lnTo>
                    <a:pt x="216" y="592"/>
                  </a:lnTo>
                  <a:lnTo>
                    <a:pt x="232" y="600"/>
                  </a:lnTo>
                  <a:lnTo>
                    <a:pt x="264" y="616"/>
                  </a:lnTo>
                  <a:lnTo>
                    <a:pt x="264" y="592"/>
                  </a:lnTo>
                  <a:lnTo>
                    <a:pt x="264" y="520"/>
                  </a:lnTo>
                  <a:lnTo>
                    <a:pt x="272" y="512"/>
                  </a:lnTo>
                  <a:lnTo>
                    <a:pt x="320" y="512"/>
                  </a:lnTo>
                  <a:lnTo>
                    <a:pt x="328" y="504"/>
                  </a:lnTo>
                  <a:lnTo>
                    <a:pt x="344" y="504"/>
                  </a:lnTo>
                  <a:lnTo>
                    <a:pt x="352" y="512"/>
                  </a:lnTo>
                  <a:lnTo>
                    <a:pt x="376" y="504"/>
                  </a:lnTo>
                  <a:lnTo>
                    <a:pt x="384" y="512"/>
                  </a:lnTo>
                  <a:lnTo>
                    <a:pt x="392" y="504"/>
                  </a:lnTo>
                  <a:lnTo>
                    <a:pt x="416" y="520"/>
                  </a:lnTo>
                  <a:lnTo>
                    <a:pt x="416" y="504"/>
                  </a:lnTo>
                  <a:lnTo>
                    <a:pt x="440" y="504"/>
                  </a:lnTo>
                  <a:lnTo>
                    <a:pt x="480" y="496"/>
                  </a:lnTo>
                  <a:lnTo>
                    <a:pt x="488" y="472"/>
                  </a:lnTo>
                  <a:lnTo>
                    <a:pt x="504" y="464"/>
                  </a:lnTo>
                  <a:lnTo>
                    <a:pt x="520" y="464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5" name="Freeform 20"/>
            <p:cNvSpPr/>
            <p:nvPr/>
          </p:nvSpPr>
          <p:spPr bwMode="invGray">
            <a:xfrm>
              <a:off x="1409344" y="3072321"/>
              <a:ext cx="2037330" cy="1340095"/>
            </a:xfrm>
            <a:custGeom>
              <a:gdLst>
                <a:gd fmla="*/ 2979 w 1209" name="T0"/>
                <a:gd fmla="*/ 1217 h 785" name="T1"/>
                <a:gd fmla="*/ 2919 w 1209" name="T2"/>
                <a:gd fmla="*/ 1217 h 785" name="T3"/>
                <a:gd fmla="*/ 2919 w 1209" name="T4"/>
                <a:gd fmla="*/ 1311 h 785" name="T5"/>
                <a:gd fmla="*/ 2797 w 1209" name="T6"/>
                <a:gd fmla="*/ 1270 h 785" name="T7"/>
                <a:gd fmla="*/ 2736 w 1209" name="T8"/>
                <a:gd fmla="*/ 1257 h 785" name="T9"/>
                <a:gd fmla="*/ 2577 w 1209" name="T10"/>
                <a:gd fmla="*/ 1204 h 785" name="T11"/>
                <a:gd fmla="*/ 2618 w 1209" name="T12"/>
                <a:gd fmla="*/ 1161 h 785" name="T13"/>
                <a:gd fmla="*/ 2595 w 1209" name="T14"/>
                <a:gd fmla="*/ 1138 h 785" name="T15"/>
                <a:gd fmla="*/ 2517 w 1209" name="T16"/>
                <a:gd fmla="*/ 1110 h 785" name="T17"/>
                <a:gd fmla="*/ 2456 w 1209" name="T18"/>
                <a:gd fmla="*/ 1138 h 785" name="T19"/>
                <a:gd fmla="*/ 2334 w 1209" name="T20"/>
                <a:gd fmla="*/ 1084 h 785" name="T21"/>
                <a:gd fmla="*/ 2094 w 1209" name="T22"/>
                <a:gd fmla="*/ 1161 h 785" name="T23"/>
                <a:gd fmla="*/ 2034 w 1209" name="T24"/>
                <a:gd fmla="*/ 1204 h 785" name="T25"/>
                <a:gd fmla="*/ 1834 w 1209" name="T26"/>
                <a:gd fmla="*/ 1230 h 785" name="T27"/>
                <a:gd fmla="*/ 1650 w 1209" name="T28"/>
                <a:gd fmla="*/ 1190 h 785" name="T29"/>
                <a:gd fmla="*/ 1590 w 1209" name="T30"/>
                <a:gd fmla="*/ 1138 h 785" name="T31"/>
                <a:gd fmla="*/ 1468 w 1209" name="T32"/>
                <a:gd fmla="*/ 1177 h 785" name="T33"/>
                <a:gd fmla="*/ 1349 w 1209" name="T34"/>
                <a:gd fmla="*/ 1217 h 785" name="T35"/>
                <a:gd fmla="*/ 1147 w 1209" name="T36"/>
                <a:gd fmla="*/ 1124 h 785" name="T37"/>
                <a:gd fmla="*/ 1027 w 1209" name="T38"/>
                <a:gd fmla="*/ 1069 h 785" name="T39"/>
                <a:gd fmla="*/ 907 w 1209" name="T40"/>
                <a:gd fmla="*/ 1044 h 785" name="T41"/>
                <a:gd fmla="*/ 806 w 1209" name="T42"/>
                <a:gd fmla="*/ 990 h 785" name="T43"/>
                <a:gd fmla="*/ 684 w 1209" name="T44"/>
                <a:gd fmla="*/ 869 h 785" name="T45"/>
                <a:gd fmla="*/ 623 w 1209" name="T46"/>
                <a:gd fmla="*/ 854 h 785" name="T47"/>
                <a:gd fmla="*/ 523 w 1209" name="T48"/>
                <a:gd fmla="*/ 762 h 785" name="T49"/>
                <a:gd fmla="*/ 402 w 1209" name="T50"/>
                <a:gd fmla="*/ 643 h 785" name="T51"/>
                <a:gd fmla="*/ 301 w 1209" name="T52"/>
                <a:gd fmla="*/ 682 h 785" name="T53"/>
                <a:gd fmla="*/ 162 w 1209" name="T54"/>
                <a:gd fmla="*/ 549 h 785" name="T55"/>
                <a:gd fmla="*/ 79 w 1209" name="T56"/>
                <a:gd fmla="*/ 454 h 785" name="T57"/>
                <a:gd fmla="*/ 0 w 1209" name="T58"/>
                <a:gd fmla="*/ 429 h 785" name="T59"/>
                <a:gd fmla="*/ 41 w 1209" name="T60"/>
                <a:gd fmla="*/ 294 h 785" name="T61"/>
                <a:gd fmla="*/ 121 w 1209" name="T62"/>
                <a:gd fmla="*/ 321 h 785" name="T63"/>
                <a:gd fmla="*/ 200 w 1209" name="T64"/>
                <a:gd fmla="*/ 307 h 785" name="T65"/>
                <a:gd fmla="*/ 200 w 1209" name="T66"/>
                <a:gd fmla="*/ 214 h 785" name="T67"/>
                <a:gd fmla="*/ 141 w 1209" name="T68"/>
                <a:gd fmla="*/ 160 h 785" name="T69"/>
                <a:gd fmla="*/ 200 w 1209" name="T70"/>
                <a:gd fmla="*/ 80 h 785" name="T71"/>
                <a:gd fmla="*/ 384 w 1209" name="T72"/>
                <a:gd fmla="*/ 66 h 785" name="T73"/>
                <a:gd fmla="*/ 523 w 1209" name="T74"/>
                <a:gd fmla="*/ 13 h 785" name="T75"/>
                <a:gd fmla="*/ 723 w 1209" name="T76"/>
                <a:gd fmla="*/ 27 h 785" name="T77"/>
                <a:gd fmla="*/ 866 w 1209" name="T78"/>
                <a:gd fmla="*/ 93 h 785" name="T79"/>
                <a:gd fmla="*/ 1087 w 1209" name="T80"/>
                <a:gd fmla="*/ 93 h 785" name="T81"/>
                <a:gd fmla="*/ 1329 w 1209" name="T82"/>
                <a:gd fmla="*/ 66 h 785" name="T83"/>
                <a:gd fmla="*/ 1672 w 1209" name="T84"/>
                <a:gd fmla="*/ 93 h 785" name="T85"/>
                <a:gd fmla="*/ 1791 w 1209" name="T86"/>
                <a:gd fmla="*/ 122 h 785" name="T87"/>
                <a:gd fmla="*/ 1771 w 1209" name="T88"/>
                <a:gd fmla="*/ 160 h 785" name="T89"/>
                <a:gd fmla="*/ 1834 w 1209" name="T90"/>
                <a:gd fmla="*/ 227 h 785" name="T91"/>
                <a:gd fmla="*/ 1791 w 1209" name="T92"/>
                <a:gd fmla="*/ 307 h 785" name="T93"/>
                <a:gd fmla="*/ 1751 w 1209" name="T94"/>
                <a:gd fmla="*/ 416 h 785" name="T95"/>
                <a:gd fmla="*/ 1851 w 1209" name="T96"/>
                <a:gd fmla="*/ 535 h 785" name="T97"/>
                <a:gd fmla="*/ 2094 w 1209" name="T98"/>
                <a:gd fmla="*/ 615 h 785" name="T99"/>
                <a:gd fmla="*/ 2355 w 1209" name="T100"/>
                <a:gd fmla="*/ 695 h 785" name="T101"/>
                <a:gd fmla="*/ 2497 w 1209" name="T102"/>
                <a:gd fmla="*/ 708 h 785" name="T103"/>
                <a:gd fmla="*/ 2535 w 1209" name="T104"/>
                <a:gd fmla="*/ 804 h 785" name="T105"/>
                <a:gd fmla="*/ 2618 w 1209" name="T106"/>
                <a:gd fmla="*/ 830 h 785" name="T107"/>
                <a:gd fmla="*/ 2655 w 1209" name="T108"/>
                <a:gd fmla="*/ 790 h 785" name="T109"/>
                <a:gd fmla="*/ 2718 w 1209" name="T110"/>
                <a:gd fmla="*/ 804 h 785" name="T111"/>
                <a:gd fmla="*/ 2756 w 1209" name="T112"/>
                <a:gd fmla="*/ 776 h 785" name="T113"/>
                <a:gd fmla="*/ 2857 w 1209" name="T114"/>
                <a:gd fmla="*/ 737 h 785" name="T115"/>
                <a:gd fmla="*/ 2960 w 1209" name="T116"/>
                <a:gd fmla="*/ 762 h 785" name="T117"/>
                <a:gd fmla="*/ 3039 w 1209" name="T118"/>
                <a:gd fmla="*/ 895 h 785" name="T119"/>
                <a:gd fmla="*/ 3039 w 1209" name="T120"/>
                <a:gd fmla="*/ 963 h 785" name="T121"/>
                <a:gd fmla="*/ 3019 w 1209" name="T122"/>
                <a:gd fmla="*/ 1190 h 785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w 1209" name="T186"/>
                <a:gd fmla="*/ 0 h 785" name="T187"/>
                <a:gd fmla="*/ 1209 w 1209" name="T188"/>
                <a:gd fmla="*/ 785 h 785" name="T189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T189" l="T186" r="T188" t="T187"/>
              <a:pathLst>
                <a:path h="785" w="1209">
                  <a:moveTo>
                    <a:pt x="1200" y="712"/>
                  </a:moveTo>
                  <a:lnTo>
                    <a:pt x="1184" y="728"/>
                  </a:lnTo>
                  <a:lnTo>
                    <a:pt x="1176" y="712"/>
                  </a:lnTo>
                  <a:lnTo>
                    <a:pt x="1160" y="728"/>
                  </a:lnTo>
                  <a:lnTo>
                    <a:pt x="1168" y="776"/>
                  </a:lnTo>
                  <a:lnTo>
                    <a:pt x="1160" y="784"/>
                  </a:lnTo>
                  <a:lnTo>
                    <a:pt x="1136" y="776"/>
                  </a:lnTo>
                  <a:lnTo>
                    <a:pt x="1112" y="760"/>
                  </a:lnTo>
                  <a:lnTo>
                    <a:pt x="1112" y="744"/>
                  </a:lnTo>
                  <a:lnTo>
                    <a:pt x="1088" y="752"/>
                  </a:lnTo>
                  <a:lnTo>
                    <a:pt x="1024" y="728"/>
                  </a:lnTo>
                  <a:lnTo>
                    <a:pt x="1024" y="720"/>
                  </a:lnTo>
                  <a:lnTo>
                    <a:pt x="1040" y="712"/>
                  </a:lnTo>
                  <a:lnTo>
                    <a:pt x="1040" y="696"/>
                  </a:lnTo>
                  <a:lnTo>
                    <a:pt x="1024" y="688"/>
                  </a:lnTo>
                  <a:lnTo>
                    <a:pt x="1032" y="680"/>
                  </a:lnTo>
                  <a:lnTo>
                    <a:pt x="1016" y="656"/>
                  </a:lnTo>
                  <a:lnTo>
                    <a:pt x="1000" y="664"/>
                  </a:lnTo>
                  <a:lnTo>
                    <a:pt x="984" y="672"/>
                  </a:lnTo>
                  <a:lnTo>
                    <a:pt x="976" y="680"/>
                  </a:lnTo>
                  <a:lnTo>
                    <a:pt x="960" y="680"/>
                  </a:lnTo>
                  <a:lnTo>
                    <a:pt x="928" y="648"/>
                  </a:lnTo>
                  <a:lnTo>
                    <a:pt x="864" y="696"/>
                  </a:lnTo>
                  <a:lnTo>
                    <a:pt x="832" y="696"/>
                  </a:lnTo>
                  <a:lnTo>
                    <a:pt x="824" y="720"/>
                  </a:lnTo>
                  <a:lnTo>
                    <a:pt x="808" y="720"/>
                  </a:lnTo>
                  <a:lnTo>
                    <a:pt x="760" y="744"/>
                  </a:lnTo>
                  <a:lnTo>
                    <a:pt x="728" y="736"/>
                  </a:lnTo>
                  <a:lnTo>
                    <a:pt x="712" y="712"/>
                  </a:lnTo>
                  <a:lnTo>
                    <a:pt x="656" y="712"/>
                  </a:lnTo>
                  <a:lnTo>
                    <a:pt x="664" y="688"/>
                  </a:lnTo>
                  <a:lnTo>
                    <a:pt x="632" y="680"/>
                  </a:lnTo>
                  <a:lnTo>
                    <a:pt x="600" y="680"/>
                  </a:lnTo>
                  <a:lnTo>
                    <a:pt x="584" y="704"/>
                  </a:lnTo>
                  <a:lnTo>
                    <a:pt x="552" y="728"/>
                  </a:lnTo>
                  <a:lnTo>
                    <a:pt x="536" y="728"/>
                  </a:lnTo>
                  <a:lnTo>
                    <a:pt x="544" y="680"/>
                  </a:lnTo>
                  <a:lnTo>
                    <a:pt x="456" y="672"/>
                  </a:lnTo>
                  <a:lnTo>
                    <a:pt x="424" y="640"/>
                  </a:lnTo>
                  <a:lnTo>
                    <a:pt x="408" y="640"/>
                  </a:lnTo>
                  <a:lnTo>
                    <a:pt x="392" y="648"/>
                  </a:lnTo>
                  <a:lnTo>
                    <a:pt x="360" y="624"/>
                  </a:lnTo>
                  <a:lnTo>
                    <a:pt x="336" y="600"/>
                  </a:lnTo>
                  <a:lnTo>
                    <a:pt x="320" y="592"/>
                  </a:lnTo>
                  <a:lnTo>
                    <a:pt x="280" y="544"/>
                  </a:lnTo>
                  <a:lnTo>
                    <a:pt x="272" y="520"/>
                  </a:lnTo>
                  <a:lnTo>
                    <a:pt x="264" y="512"/>
                  </a:lnTo>
                  <a:lnTo>
                    <a:pt x="248" y="512"/>
                  </a:lnTo>
                  <a:lnTo>
                    <a:pt x="224" y="464"/>
                  </a:lnTo>
                  <a:lnTo>
                    <a:pt x="208" y="456"/>
                  </a:lnTo>
                  <a:lnTo>
                    <a:pt x="192" y="424"/>
                  </a:lnTo>
                  <a:lnTo>
                    <a:pt x="160" y="384"/>
                  </a:lnTo>
                  <a:lnTo>
                    <a:pt x="144" y="384"/>
                  </a:lnTo>
                  <a:lnTo>
                    <a:pt x="120" y="408"/>
                  </a:lnTo>
                  <a:lnTo>
                    <a:pt x="96" y="376"/>
                  </a:lnTo>
                  <a:lnTo>
                    <a:pt x="64" y="328"/>
                  </a:lnTo>
                  <a:lnTo>
                    <a:pt x="40" y="304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56"/>
                  </a:lnTo>
                  <a:lnTo>
                    <a:pt x="8" y="248"/>
                  </a:lnTo>
                  <a:lnTo>
                    <a:pt x="16" y="176"/>
                  </a:lnTo>
                  <a:lnTo>
                    <a:pt x="32" y="168"/>
                  </a:lnTo>
                  <a:lnTo>
                    <a:pt x="48" y="192"/>
                  </a:lnTo>
                  <a:lnTo>
                    <a:pt x="64" y="184"/>
                  </a:lnTo>
                  <a:lnTo>
                    <a:pt x="80" y="184"/>
                  </a:lnTo>
                  <a:lnTo>
                    <a:pt x="72" y="144"/>
                  </a:lnTo>
                  <a:lnTo>
                    <a:pt x="80" y="128"/>
                  </a:lnTo>
                  <a:lnTo>
                    <a:pt x="56" y="120"/>
                  </a:lnTo>
                  <a:lnTo>
                    <a:pt x="56" y="96"/>
                  </a:lnTo>
                  <a:lnTo>
                    <a:pt x="64" y="56"/>
                  </a:lnTo>
                  <a:lnTo>
                    <a:pt x="80" y="48"/>
                  </a:lnTo>
                  <a:lnTo>
                    <a:pt x="120" y="56"/>
                  </a:lnTo>
                  <a:lnTo>
                    <a:pt x="152" y="40"/>
                  </a:lnTo>
                  <a:lnTo>
                    <a:pt x="176" y="0"/>
                  </a:lnTo>
                  <a:lnTo>
                    <a:pt x="208" y="8"/>
                  </a:lnTo>
                  <a:lnTo>
                    <a:pt x="272" y="32"/>
                  </a:lnTo>
                  <a:lnTo>
                    <a:pt x="288" y="16"/>
                  </a:lnTo>
                  <a:lnTo>
                    <a:pt x="336" y="24"/>
                  </a:lnTo>
                  <a:lnTo>
                    <a:pt x="344" y="56"/>
                  </a:lnTo>
                  <a:lnTo>
                    <a:pt x="408" y="72"/>
                  </a:lnTo>
                  <a:lnTo>
                    <a:pt x="432" y="56"/>
                  </a:lnTo>
                  <a:lnTo>
                    <a:pt x="504" y="56"/>
                  </a:lnTo>
                  <a:lnTo>
                    <a:pt x="528" y="40"/>
                  </a:lnTo>
                  <a:lnTo>
                    <a:pt x="640" y="32"/>
                  </a:lnTo>
                  <a:lnTo>
                    <a:pt x="664" y="56"/>
                  </a:lnTo>
                  <a:lnTo>
                    <a:pt x="696" y="64"/>
                  </a:lnTo>
                  <a:lnTo>
                    <a:pt x="712" y="72"/>
                  </a:lnTo>
                  <a:lnTo>
                    <a:pt x="720" y="88"/>
                  </a:lnTo>
                  <a:lnTo>
                    <a:pt x="704" y="96"/>
                  </a:lnTo>
                  <a:lnTo>
                    <a:pt x="728" y="104"/>
                  </a:lnTo>
                  <a:lnTo>
                    <a:pt x="728" y="136"/>
                  </a:lnTo>
                  <a:lnTo>
                    <a:pt x="704" y="168"/>
                  </a:lnTo>
                  <a:lnTo>
                    <a:pt x="712" y="184"/>
                  </a:lnTo>
                  <a:lnTo>
                    <a:pt x="704" y="232"/>
                  </a:lnTo>
                  <a:lnTo>
                    <a:pt x="696" y="248"/>
                  </a:lnTo>
                  <a:lnTo>
                    <a:pt x="712" y="296"/>
                  </a:lnTo>
                  <a:lnTo>
                    <a:pt x="736" y="320"/>
                  </a:lnTo>
                  <a:lnTo>
                    <a:pt x="784" y="320"/>
                  </a:lnTo>
                  <a:lnTo>
                    <a:pt x="832" y="368"/>
                  </a:lnTo>
                  <a:lnTo>
                    <a:pt x="864" y="376"/>
                  </a:lnTo>
                  <a:lnTo>
                    <a:pt x="936" y="416"/>
                  </a:lnTo>
                  <a:lnTo>
                    <a:pt x="968" y="400"/>
                  </a:lnTo>
                  <a:lnTo>
                    <a:pt x="992" y="424"/>
                  </a:lnTo>
                  <a:lnTo>
                    <a:pt x="1016" y="448"/>
                  </a:lnTo>
                  <a:lnTo>
                    <a:pt x="1008" y="480"/>
                  </a:lnTo>
                  <a:lnTo>
                    <a:pt x="1040" y="480"/>
                  </a:lnTo>
                  <a:lnTo>
                    <a:pt x="1040" y="496"/>
                  </a:lnTo>
                  <a:lnTo>
                    <a:pt x="1064" y="496"/>
                  </a:lnTo>
                  <a:lnTo>
                    <a:pt x="1056" y="472"/>
                  </a:lnTo>
                  <a:lnTo>
                    <a:pt x="1072" y="472"/>
                  </a:lnTo>
                  <a:lnTo>
                    <a:pt x="1080" y="480"/>
                  </a:lnTo>
                  <a:lnTo>
                    <a:pt x="1096" y="480"/>
                  </a:lnTo>
                  <a:lnTo>
                    <a:pt x="1096" y="464"/>
                  </a:lnTo>
                  <a:lnTo>
                    <a:pt x="1120" y="464"/>
                  </a:lnTo>
                  <a:lnTo>
                    <a:pt x="1136" y="440"/>
                  </a:lnTo>
                  <a:lnTo>
                    <a:pt x="1152" y="432"/>
                  </a:lnTo>
                  <a:lnTo>
                    <a:pt x="1176" y="456"/>
                  </a:lnTo>
                  <a:lnTo>
                    <a:pt x="1176" y="480"/>
                  </a:lnTo>
                  <a:lnTo>
                    <a:pt x="1208" y="536"/>
                  </a:lnTo>
                  <a:lnTo>
                    <a:pt x="1192" y="544"/>
                  </a:lnTo>
                  <a:lnTo>
                    <a:pt x="1208" y="576"/>
                  </a:lnTo>
                  <a:lnTo>
                    <a:pt x="1208" y="608"/>
                  </a:lnTo>
                  <a:lnTo>
                    <a:pt x="1200" y="712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6" name="Freeform 21"/>
            <p:cNvSpPr/>
            <p:nvPr/>
          </p:nvSpPr>
          <p:spPr bwMode="gray">
            <a:xfrm>
              <a:off x="3323369" y="3620681"/>
              <a:ext cx="1279286" cy="1079778"/>
            </a:xfrm>
            <a:custGeom>
              <a:gdLst>
                <a:gd fmla="*/ 1730 w 761" name="T0"/>
                <a:gd fmla="*/ 812 h 633" name="T1"/>
                <a:gd fmla="*/ 1670 w 761" name="T2"/>
                <a:gd fmla="*/ 838 h 633" name="T3"/>
                <a:gd fmla="*/ 1630 w 761" name="T4"/>
                <a:gd fmla="*/ 812 h 633" name="T5"/>
                <a:gd fmla="*/ 1512 w 761" name="T6"/>
                <a:gd fmla="*/ 719 h 633" name="T7"/>
                <a:gd fmla="*/ 1453 w 761" name="T8"/>
                <a:gd fmla="*/ 707 h 633" name="T9"/>
                <a:gd fmla="*/ 1371 w 761" name="T10"/>
                <a:gd fmla="*/ 732 h 633" name="T11"/>
                <a:gd fmla="*/ 1332 w 761" name="T12"/>
                <a:gd fmla="*/ 786 h 633" name="T13"/>
                <a:gd fmla="*/ 1273 w 761" name="T14"/>
                <a:gd fmla="*/ 773 h 633" name="T15"/>
                <a:gd fmla="*/ 1173 w 761" name="T16"/>
                <a:gd fmla="*/ 786 h 633" name="T17"/>
                <a:gd fmla="*/ 1254 w 761" name="T18"/>
                <a:gd fmla="*/ 825 h 633" name="T19"/>
                <a:gd fmla="*/ 1133 w 761" name="T20"/>
                <a:gd fmla="*/ 880 h 633" name="T21"/>
                <a:gd fmla="*/ 1035 w 761" name="T22"/>
                <a:gd fmla="*/ 867 h 633" name="T23"/>
                <a:gd fmla="*/ 974 w 761" name="T24"/>
                <a:gd fmla="*/ 759 h 633" name="T25"/>
                <a:gd fmla="*/ 894 w 761" name="T26"/>
                <a:gd fmla="*/ 812 h 633" name="T27"/>
                <a:gd fmla="*/ 834 w 761" name="T28"/>
                <a:gd fmla="*/ 838 h 633" name="T29"/>
                <a:gd fmla="*/ 735 w 761" name="T30"/>
                <a:gd fmla="*/ 894 h 633" name="T31"/>
                <a:gd fmla="*/ 675 w 761" name="T32"/>
                <a:gd fmla="*/ 1052 h 633" name="T33"/>
                <a:gd fmla="*/ 619 w 761" name="T34"/>
                <a:gd fmla="*/ 1052 h 633" name="T35"/>
                <a:gd fmla="*/ 537 w 761" name="T36"/>
                <a:gd fmla="*/ 1039 h 633" name="T37"/>
                <a:gd fmla="*/ 498 w 761" name="T38"/>
                <a:gd fmla="*/ 960 h 633" name="T39"/>
                <a:gd fmla="*/ 360 w 761" name="T40"/>
                <a:gd fmla="*/ 825 h 633" name="T41"/>
                <a:gd fmla="*/ 319 w 761" name="T42"/>
                <a:gd fmla="*/ 800 h 633" name="T43"/>
                <a:gd fmla="*/ 259 w 761" name="T44"/>
                <a:gd fmla="*/ 707 h 633" name="T45"/>
                <a:gd fmla="*/ 199 w 761" name="T46"/>
                <a:gd fmla="*/ 773 h 633" name="T47"/>
                <a:gd fmla="*/ 179 w 761" name="T48"/>
                <a:gd fmla="*/ 414 h 633" name="T49"/>
                <a:gd fmla="*/ 179 w 761" name="T50"/>
                <a:gd fmla="*/ 359 h 633" name="T51"/>
                <a:gd fmla="*/ 101 w 761" name="T52"/>
                <a:gd fmla="*/ 227 h 633" name="T53"/>
                <a:gd fmla="*/ 0 w 761" name="T54"/>
                <a:gd fmla="*/ 173 h 633" name="T55"/>
                <a:gd fmla="*/ 20 w 761" name="T56"/>
                <a:gd fmla="*/ 106 h 633" name="T57"/>
                <a:gd fmla="*/ 41 w 761" name="T58"/>
                <a:gd fmla="*/ 53 h 633" name="T59"/>
                <a:gd fmla="*/ 79 w 761" name="T60"/>
                <a:gd fmla="*/ 0 h 633" name="T61"/>
                <a:gd fmla="*/ 158 w 761" name="T62"/>
                <a:gd fmla="*/ 27 h 633" name="T63"/>
                <a:gd fmla="*/ 218 w 761" name="T64"/>
                <a:gd fmla="*/ 135 h 633" name="T65"/>
                <a:gd fmla="*/ 319 w 761" name="T66"/>
                <a:gd fmla="*/ 200 h 633" name="T67"/>
                <a:gd fmla="*/ 377 w 761" name="T68"/>
                <a:gd fmla="*/ 173 h 633" name="T69"/>
                <a:gd fmla="*/ 438 w 761" name="T70"/>
                <a:gd fmla="*/ 214 h 633" name="T71"/>
                <a:gd fmla="*/ 558 w 761" name="T72"/>
                <a:gd fmla="*/ 159 h 633" name="T73"/>
                <a:gd fmla="*/ 716 w 761" name="T74"/>
                <a:gd fmla="*/ 159 h 633" name="T75"/>
                <a:gd fmla="*/ 735 w 761" name="T76"/>
                <a:gd fmla="*/ 66 h 633" name="T77"/>
                <a:gd fmla="*/ 795 w 761" name="T78"/>
                <a:gd fmla="*/ 53 h 633" name="T79"/>
                <a:gd fmla="*/ 855 w 761" name="T80"/>
                <a:gd fmla="*/ 80 h 633" name="T81"/>
                <a:gd fmla="*/ 995 w 761" name="T82"/>
                <a:gd fmla="*/ 122 h 633" name="T83"/>
                <a:gd fmla="*/ 1035 w 761" name="T84"/>
                <a:gd fmla="*/ 227 h 633" name="T85"/>
                <a:gd fmla="*/ 1173 w 761" name="T86"/>
                <a:gd fmla="*/ 266 h 633" name="T87"/>
                <a:gd fmla="*/ 1273 w 761" name="T88"/>
                <a:gd fmla="*/ 227 h 633" name="T89"/>
                <a:gd fmla="*/ 1371 w 761" name="T90"/>
                <a:gd fmla="*/ 239 h 633" name="T91"/>
                <a:gd fmla="*/ 1554 w 761" name="T92"/>
                <a:gd fmla="*/ 307 h 633" name="T93"/>
                <a:gd fmla="*/ 1752 w 761" name="T94"/>
                <a:gd fmla="*/ 374 h 633" name="T95"/>
                <a:gd fmla="*/ 1890 w 761" name="T96"/>
                <a:gd fmla="*/ 427 h 633" name="T97"/>
                <a:gd fmla="*/ 1850 w 761" name="T98"/>
                <a:gd fmla="*/ 493 h 633" name="T99"/>
                <a:gd fmla="*/ 1651 w 761" name="T100"/>
                <a:gd fmla="*/ 520 h 633" name="T101"/>
                <a:gd fmla="*/ 1609 w 761" name="T102"/>
                <a:gd fmla="*/ 559 h 633" name="T103"/>
                <a:gd fmla="*/ 1630 w 761" name="T104"/>
                <a:gd fmla="*/ 600 h 633" name="T105"/>
                <a:gd fmla="*/ 1630 w 761" name="T106"/>
                <a:gd fmla="*/ 627 h 633" name="T107"/>
                <a:gd fmla="*/ 1752 w 761" name="T108"/>
                <a:gd fmla="*/ 759 h 633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w 761" name="T165"/>
                <a:gd fmla="*/ 0 h 633" name="T166"/>
                <a:gd fmla="*/ 761 w 761" name="T167"/>
                <a:gd fmla="*/ 633 h 633" name="T168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T168" l="T165" r="T167" t="T166"/>
              <a:pathLst>
                <a:path h="633" w="761">
                  <a:moveTo>
                    <a:pt x="696" y="480"/>
                  </a:moveTo>
                  <a:lnTo>
                    <a:pt x="696" y="488"/>
                  </a:lnTo>
                  <a:lnTo>
                    <a:pt x="688" y="504"/>
                  </a:lnTo>
                  <a:lnTo>
                    <a:pt x="672" y="504"/>
                  </a:lnTo>
                  <a:lnTo>
                    <a:pt x="664" y="488"/>
                  </a:lnTo>
                  <a:lnTo>
                    <a:pt x="656" y="488"/>
                  </a:lnTo>
                  <a:lnTo>
                    <a:pt x="632" y="432"/>
                  </a:lnTo>
                  <a:lnTo>
                    <a:pt x="608" y="432"/>
                  </a:lnTo>
                  <a:lnTo>
                    <a:pt x="592" y="416"/>
                  </a:lnTo>
                  <a:lnTo>
                    <a:pt x="584" y="424"/>
                  </a:lnTo>
                  <a:lnTo>
                    <a:pt x="576" y="456"/>
                  </a:lnTo>
                  <a:lnTo>
                    <a:pt x="552" y="440"/>
                  </a:lnTo>
                  <a:lnTo>
                    <a:pt x="552" y="464"/>
                  </a:lnTo>
                  <a:lnTo>
                    <a:pt x="536" y="472"/>
                  </a:lnTo>
                  <a:lnTo>
                    <a:pt x="528" y="464"/>
                  </a:lnTo>
                  <a:lnTo>
                    <a:pt x="512" y="464"/>
                  </a:lnTo>
                  <a:lnTo>
                    <a:pt x="488" y="456"/>
                  </a:lnTo>
                  <a:lnTo>
                    <a:pt x="472" y="472"/>
                  </a:lnTo>
                  <a:lnTo>
                    <a:pt x="480" y="496"/>
                  </a:lnTo>
                  <a:lnTo>
                    <a:pt x="504" y="496"/>
                  </a:lnTo>
                  <a:lnTo>
                    <a:pt x="512" y="528"/>
                  </a:lnTo>
                  <a:lnTo>
                    <a:pt x="456" y="528"/>
                  </a:lnTo>
                  <a:lnTo>
                    <a:pt x="440" y="504"/>
                  </a:lnTo>
                  <a:lnTo>
                    <a:pt x="416" y="520"/>
                  </a:lnTo>
                  <a:lnTo>
                    <a:pt x="392" y="504"/>
                  </a:lnTo>
                  <a:lnTo>
                    <a:pt x="392" y="456"/>
                  </a:lnTo>
                  <a:lnTo>
                    <a:pt x="360" y="456"/>
                  </a:lnTo>
                  <a:lnTo>
                    <a:pt x="360" y="488"/>
                  </a:lnTo>
                  <a:lnTo>
                    <a:pt x="336" y="496"/>
                  </a:lnTo>
                  <a:lnTo>
                    <a:pt x="336" y="504"/>
                  </a:lnTo>
                  <a:lnTo>
                    <a:pt x="312" y="536"/>
                  </a:lnTo>
                  <a:lnTo>
                    <a:pt x="296" y="536"/>
                  </a:lnTo>
                  <a:lnTo>
                    <a:pt x="296" y="632"/>
                  </a:lnTo>
                  <a:lnTo>
                    <a:pt x="272" y="632"/>
                  </a:lnTo>
                  <a:lnTo>
                    <a:pt x="264" y="616"/>
                  </a:lnTo>
                  <a:lnTo>
                    <a:pt x="248" y="632"/>
                  </a:lnTo>
                  <a:lnTo>
                    <a:pt x="216" y="632"/>
                  </a:lnTo>
                  <a:lnTo>
                    <a:pt x="216" y="624"/>
                  </a:lnTo>
                  <a:lnTo>
                    <a:pt x="200" y="616"/>
                  </a:lnTo>
                  <a:lnTo>
                    <a:pt x="200" y="576"/>
                  </a:lnTo>
                  <a:lnTo>
                    <a:pt x="160" y="496"/>
                  </a:lnTo>
                  <a:lnTo>
                    <a:pt x="144" y="496"/>
                  </a:lnTo>
                  <a:lnTo>
                    <a:pt x="144" y="504"/>
                  </a:lnTo>
                  <a:lnTo>
                    <a:pt x="128" y="480"/>
                  </a:lnTo>
                  <a:lnTo>
                    <a:pt x="136" y="472"/>
                  </a:lnTo>
                  <a:lnTo>
                    <a:pt x="104" y="424"/>
                  </a:lnTo>
                  <a:lnTo>
                    <a:pt x="88" y="432"/>
                  </a:lnTo>
                  <a:lnTo>
                    <a:pt x="80" y="464"/>
                  </a:lnTo>
                  <a:lnTo>
                    <a:pt x="64" y="472"/>
                  </a:lnTo>
                  <a:lnTo>
                    <a:pt x="72" y="248"/>
                  </a:lnTo>
                  <a:lnTo>
                    <a:pt x="56" y="224"/>
                  </a:lnTo>
                  <a:lnTo>
                    <a:pt x="72" y="216"/>
                  </a:lnTo>
                  <a:lnTo>
                    <a:pt x="40" y="160"/>
                  </a:lnTo>
                  <a:lnTo>
                    <a:pt x="40" y="136"/>
                  </a:lnTo>
                  <a:lnTo>
                    <a:pt x="16" y="112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8" y="64"/>
                  </a:lnTo>
                  <a:lnTo>
                    <a:pt x="24" y="48"/>
                  </a:lnTo>
                  <a:lnTo>
                    <a:pt x="16" y="32"/>
                  </a:lnTo>
                  <a:lnTo>
                    <a:pt x="16" y="0"/>
                  </a:lnTo>
                  <a:lnTo>
                    <a:pt x="32" y="0"/>
                  </a:lnTo>
                  <a:lnTo>
                    <a:pt x="40" y="16"/>
                  </a:lnTo>
                  <a:lnTo>
                    <a:pt x="64" y="16"/>
                  </a:lnTo>
                  <a:lnTo>
                    <a:pt x="88" y="40"/>
                  </a:lnTo>
                  <a:lnTo>
                    <a:pt x="88" y="80"/>
                  </a:lnTo>
                  <a:lnTo>
                    <a:pt x="104" y="80"/>
                  </a:lnTo>
                  <a:lnTo>
                    <a:pt x="128" y="120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60" y="112"/>
                  </a:lnTo>
                  <a:lnTo>
                    <a:pt x="176" y="128"/>
                  </a:lnTo>
                  <a:lnTo>
                    <a:pt x="216" y="128"/>
                  </a:lnTo>
                  <a:lnTo>
                    <a:pt x="224" y="96"/>
                  </a:lnTo>
                  <a:lnTo>
                    <a:pt x="256" y="88"/>
                  </a:lnTo>
                  <a:lnTo>
                    <a:pt x="288" y="96"/>
                  </a:lnTo>
                  <a:lnTo>
                    <a:pt x="304" y="72"/>
                  </a:lnTo>
                  <a:lnTo>
                    <a:pt x="296" y="40"/>
                  </a:lnTo>
                  <a:lnTo>
                    <a:pt x="296" y="32"/>
                  </a:lnTo>
                  <a:lnTo>
                    <a:pt x="320" y="32"/>
                  </a:lnTo>
                  <a:lnTo>
                    <a:pt x="336" y="24"/>
                  </a:lnTo>
                  <a:lnTo>
                    <a:pt x="344" y="48"/>
                  </a:lnTo>
                  <a:lnTo>
                    <a:pt x="384" y="72"/>
                  </a:lnTo>
                  <a:lnTo>
                    <a:pt x="400" y="72"/>
                  </a:lnTo>
                  <a:lnTo>
                    <a:pt x="400" y="88"/>
                  </a:lnTo>
                  <a:lnTo>
                    <a:pt x="416" y="136"/>
                  </a:lnTo>
                  <a:lnTo>
                    <a:pt x="432" y="152"/>
                  </a:lnTo>
                  <a:lnTo>
                    <a:pt x="472" y="160"/>
                  </a:lnTo>
                  <a:lnTo>
                    <a:pt x="496" y="128"/>
                  </a:lnTo>
                  <a:lnTo>
                    <a:pt x="512" y="136"/>
                  </a:lnTo>
                  <a:lnTo>
                    <a:pt x="520" y="152"/>
                  </a:lnTo>
                  <a:lnTo>
                    <a:pt x="552" y="144"/>
                  </a:lnTo>
                  <a:lnTo>
                    <a:pt x="592" y="176"/>
                  </a:lnTo>
                  <a:lnTo>
                    <a:pt x="624" y="184"/>
                  </a:lnTo>
                  <a:lnTo>
                    <a:pt x="656" y="192"/>
                  </a:lnTo>
                  <a:lnTo>
                    <a:pt x="704" y="224"/>
                  </a:lnTo>
                  <a:lnTo>
                    <a:pt x="728" y="232"/>
                  </a:lnTo>
                  <a:lnTo>
                    <a:pt x="760" y="256"/>
                  </a:lnTo>
                  <a:lnTo>
                    <a:pt x="760" y="296"/>
                  </a:lnTo>
                  <a:lnTo>
                    <a:pt x="744" y="296"/>
                  </a:lnTo>
                  <a:lnTo>
                    <a:pt x="712" y="312"/>
                  </a:lnTo>
                  <a:lnTo>
                    <a:pt x="664" y="312"/>
                  </a:lnTo>
                  <a:lnTo>
                    <a:pt x="648" y="328"/>
                  </a:lnTo>
                  <a:lnTo>
                    <a:pt x="648" y="336"/>
                  </a:lnTo>
                  <a:lnTo>
                    <a:pt x="656" y="352"/>
                  </a:lnTo>
                  <a:lnTo>
                    <a:pt x="656" y="360"/>
                  </a:lnTo>
                  <a:lnTo>
                    <a:pt x="648" y="376"/>
                  </a:lnTo>
                  <a:lnTo>
                    <a:pt x="656" y="376"/>
                  </a:lnTo>
                  <a:lnTo>
                    <a:pt x="696" y="424"/>
                  </a:lnTo>
                  <a:lnTo>
                    <a:pt x="704" y="456"/>
                  </a:lnTo>
                  <a:lnTo>
                    <a:pt x="696" y="48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7" name="Freeform 22"/>
            <p:cNvSpPr/>
            <p:nvPr/>
          </p:nvSpPr>
          <p:spPr bwMode="invGray">
            <a:xfrm>
              <a:off x="2582140" y="2868996"/>
              <a:ext cx="1321322" cy="1053592"/>
            </a:xfrm>
            <a:custGeom>
              <a:gdLst>
                <a:gd fmla="*/ 1679 w 785" name="T0"/>
                <a:gd fmla="*/ 898 h 617" name="T1"/>
                <a:gd fmla="*/ 1541 w 785" name="T2"/>
                <a:gd fmla="*/ 951 h 617" name="T3"/>
                <a:gd fmla="*/ 1481 w 785" name="T4"/>
                <a:gd fmla="*/ 910 h 617" name="T5"/>
                <a:gd fmla="*/ 1420 w 785" name="T6"/>
                <a:gd fmla="*/ 938 h 617" name="T7"/>
                <a:gd fmla="*/ 1320 w 785" name="T8"/>
                <a:gd fmla="*/ 870 h 617" name="T9"/>
                <a:gd fmla="*/ 1260 w 785" name="T10"/>
                <a:gd fmla="*/ 765 h 617" name="T11"/>
                <a:gd fmla="*/ 1181 w 785" name="T12"/>
                <a:gd fmla="*/ 737 h 617" name="T13"/>
                <a:gd fmla="*/ 1140 w 785" name="T14"/>
                <a:gd fmla="*/ 765 h 617" name="T15"/>
                <a:gd fmla="*/ 1160 w 785" name="T16"/>
                <a:gd fmla="*/ 804 h 617" name="T17"/>
                <a:gd fmla="*/ 1102 w 785" name="T18"/>
                <a:gd fmla="*/ 898 h 617" name="T19"/>
                <a:gd fmla="*/ 1140 w 785" name="T20"/>
                <a:gd fmla="*/ 925 h 617" name="T21"/>
                <a:gd fmla="*/ 1060 w 785" name="T22"/>
                <a:gd fmla="*/ 977 h 617" name="T23"/>
                <a:gd fmla="*/ 1002 w 785" name="T24"/>
                <a:gd fmla="*/ 1004 h 617" name="T25"/>
                <a:gd fmla="*/ 941 w 785" name="T26"/>
                <a:gd fmla="*/ 991 h 617" name="T27"/>
                <a:gd fmla="*/ 920 w 785" name="T28"/>
                <a:gd fmla="*/ 1018 h 617" name="T29"/>
                <a:gd fmla="*/ 841 w 785" name="T30"/>
                <a:gd fmla="*/ 1004 h 617" name="T31"/>
                <a:gd fmla="*/ 800 w 785" name="T32"/>
                <a:gd fmla="*/ 951 h 617" name="T33"/>
                <a:gd fmla="*/ 580 w 785" name="T34"/>
                <a:gd fmla="*/ 898 h 617" name="T35"/>
                <a:gd fmla="*/ 339 w 785" name="T36"/>
                <a:gd fmla="*/ 830 h 617" name="T37"/>
                <a:gd fmla="*/ 101 w 785" name="T38"/>
                <a:gd fmla="*/ 737 h 617" name="T39"/>
                <a:gd fmla="*/ 0 w 785" name="T40"/>
                <a:gd fmla="*/ 615 h 617" name="T41"/>
                <a:gd fmla="*/ 41 w 785" name="T42"/>
                <a:gd fmla="*/ 510 h 617" name="T43"/>
                <a:gd fmla="*/ 79 w 785" name="T44"/>
                <a:gd fmla="*/ 416 h 617" name="T45"/>
                <a:gd fmla="*/ 20 w 785" name="T46"/>
                <a:gd fmla="*/ 361 h 617" name="T47"/>
                <a:gd fmla="*/ 121 w 785" name="T48"/>
                <a:gd fmla="*/ 349 h 617" name="T49"/>
                <a:gd fmla="*/ 259 w 785" name="T50"/>
                <a:gd fmla="*/ 375 h 617" name="T51"/>
                <a:gd fmla="*/ 239 w 785" name="T52"/>
                <a:gd fmla="*/ 308 h 617" name="T53"/>
                <a:gd fmla="*/ 321 w 785" name="T54"/>
                <a:gd fmla="*/ 227 h 617" name="T55"/>
                <a:gd fmla="*/ 221 w 785" name="T56"/>
                <a:gd fmla="*/ 122 h 617" name="T57"/>
                <a:gd fmla="*/ 381 w 785" name="T58"/>
                <a:gd fmla="*/ 27 h 617" name="T59"/>
                <a:gd fmla="*/ 722 w 785" name="T60"/>
                <a:gd fmla="*/ 0 h 617" name="T61"/>
                <a:gd fmla="*/ 961 w 785" name="T62"/>
                <a:gd fmla="*/ 67 h 617" name="T63"/>
                <a:gd fmla="*/ 1140 w 785" name="T64"/>
                <a:gd fmla="*/ 173 h 617" name="T65"/>
                <a:gd fmla="*/ 1181 w 785" name="T66"/>
                <a:gd fmla="*/ 80 h 617" name="T67"/>
                <a:gd fmla="*/ 1320 w 785" name="T68"/>
                <a:gd fmla="*/ 122 h 617" name="T69"/>
                <a:gd fmla="*/ 1481 w 785" name="T70"/>
                <a:gd fmla="*/ 161 h 617" name="T71"/>
                <a:gd fmla="*/ 1642 w 785" name="T72"/>
                <a:gd fmla="*/ 201 h 617" name="T73"/>
                <a:gd fmla="*/ 1822 w 785" name="T74"/>
                <a:gd fmla="*/ 294 h 617" name="T75"/>
                <a:gd fmla="*/ 1922 w 785" name="T76"/>
                <a:gd fmla="*/ 388 h 617" name="T77"/>
                <a:gd fmla="*/ 1963 w 785" name="T78"/>
                <a:gd fmla="*/ 562 h 617" name="T79"/>
                <a:gd fmla="*/ 1880 w 785" name="T80"/>
                <a:gd fmla="*/ 602 h 617" name="T81"/>
                <a:gd fmla="*/ 1780 w 785" name="T82"/>
                <a:gd fmla="*/ 682 h 617" name="T83"/>
                <a:gd fmla="*/ 1842 w 785" name="T84"/>
                <a:gd fmla="*/ 724 h 617" name="T85"/>
                <a:gd fmla="*/ 1761 w 785" name="T86"/>
                <a:gd fmla="*/ 765 h 617" name="T87"/>
                <a:gd fmla="*/ 1642 w 785" name="T88"/>
                <a:gd fmla="*/ 751 h 617" name="T89"/>
                <a:gd fmla="*/ 1663 w 785" name="T90"/>
                <a:gd fmla="*/ 817 h 617" name="T91"/>
                <a:gd fmla="*/ 1780 w 785" name="T92"/>
                <a:gd fmla="*/ 845 h 617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w 785" name="T141"/>
                <a:gd fmla="*/ 0 h 617" name="T142"/>
                <a:gd fmla="*/ 785 w 785" name="T143"/>
                <a:gd fmla="*/ 617 h 617" name="T144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T144" l="T141" r="T143" t="T142"/>
              <a:pathLst>
                <a:path h="617" w="785">
                  <a:moveTo>
                    <a:pt x="704" y="528"/>
                  </a:moveTo>
                  <a:lnTo>
                    <a:pt x="672" y="536"/>
                  </a:lnTo>
                  <a:lnTo>
                    <a:pt x="656" y="568"/>
                  </a:lnTo>
                  <a:lnTo>
                    <a:pt x="616" y="568"/>
                  </a:lnTo>
                  <a:lnTo>
                    <a:pt x="608" y="552"/>
                  </a:lnTo>
                  <a:lnTo>
                    <a:pt x="592" y="544"/>
                  </a:lnTo>
                  <a:lnTo>
                    <a:pt x="592" y="552"/>
                  </a:lnTo>
                  <a:lnTo>
                    <a:pt x="568" y="560"/>
                  </a:lnTo>
                  <a:lnTo>
                    <a:pt x="544" y="520"/>
                  </a:lnTo>
                  <a:lnTo>
                    <a:pt x="528" y="520"/>
                  </a:lnTo>
                  <a:lnTo>
                    <a:pt x="528" y="480"/>
                  </a:lnTo>
                  <a:lnTo>
                    <a:pt x="504" y="456"/>
                  </a:lnTo>
                  <a:lnTo>
                    <a:pt x="488" y="456"/>
                  </a:lnTo>
                  <a:lnTo>
                    <a:pt x="472" y="440"/>
                  </a:lnTo>
                  <a:lnTo>
                    <a:pt x="456" y="440"/>
                  </a:lnTo>
                  <a:lnTo>
                    <a:pt x="456" y="456"/>
                  </a:lnTo>
                  <a:lnTo>
                    <a:pt x="456" y="472"/>
                  </a:lnTo>
                  <a:lnTo>
                    <a:pt x="464" y="480"/>
                  </a:lnTo>
                  <a:lnTo>
                    <a:pt x="448" y="496"/>
                  </a:lnTo>
                  <a:lnTo>
                    <a:pt x="440" y="536"/>
                  </a:lnTo>
                  <a:lnTo>
                    <a:pt x="448" y="552"/>
                  </a:lnTo>
                  <a:lnTo>
                    <a:pt x="456" y="552"/>
                  </a:lnTo>
                  <a:lnTo>
                    <a:pt x="440" y="560"/>
                  </a:lnTo>
                  <a:lnTo>
                    <a:pt x="424" y="584"/>
                  </a:lnTo>
                  <a:lnTo>
                    <a:pt x="400" y="584"/>
                  </a:lnTo>
                  <a:lnTo>
                    <a:pt x="400" y="600"/>
                  </a:lnTo>
                  <a:lnTo>
                    <a:pt x="384" y="608"/>
                  </a:lnTo>
                  <a:lnTo>
                    <a:pt x="376" y="592"/>
                  </a:lnTo>
                  <a:lnTo>
                    <a:pt x="360" y="592"/>
                  </a:lnTo>
                  <a:lnTo>
                    <a:pt x="368" y="608"/>
                  </a:lnTo>
                  <a:lnTo>
                    <a:pt x="352" y="616"/>
                  </a:lnTo>
                  <a:lnTo>
                    <a:pt x="336" y="600"/>
                  </a:lnTo>
                  <a:lnTo>
                    <a:pt x="312" y="600"/>
                  </a:lnTo>
                  <a:lnTo>
                    <a:pt x="320" y="568"/>
                  </a:lnTo>
                  <a:lnTo>
                    <a:pt x="264" y="520"/>
                  </a:lnTo>
                  <a:lnTo>
                    <a:pt x="232" y="536"/>
                  </a:lnTo>
                  <a:lnTo>
                    <a:pt x="168" y="496"/>
                  </a:lnTo>
                  <a:lnTo>
                    <a:pt x="136" y="496"/>
                  </a:lnTo>
                  <a:lnTo>
                    <a:pt x="88" y="440"/>
                  </a:lnTo>
                  <a:lnTo>
                    <a:pt x="40" y="440"/>
                  </a:lnTo>
                  <a:lnTo>
                    <a:pt x="16" y="416"/>
                  </a:lnTo>
                  <a:lnTo>
                    <a:pt x="0" y="368"/>
                  </a:lnTo>
                  <a:lnTo>
                    <a:pt x="8" y="352"/>
                  </a:lnTo>
                  <a:lnTo>
                    <a:pt x="16" y="304"/>
                  </a:lnTo>
                  <a:lnTo>
                    <a:pt x="8" y="280"/>
                  </a:lnTo>
                  <a:lnTo>
                    <a:pt x="32" y="248"/>
                  </a:lnTo>
                  <a:lnTo>
                    <a:pt x="32" y="224"/>
                  </a:lnTo>
                  <a:lnTo>
                    <a:pt x="8" y="216"/>
                  </a:lnTo>
                  <a:lnTo>
                    <a:pt x="16" y="208"/>
                  </a:lnTo>
                  <a:lnTo>
                    <a:pt x="48" y="208"/>
                  </a:lnTo>
                  <a:lnTo>
                    <a:pt x="56" y="200"/>
                  </a:lnTo>
                  <a:lnTo>
                    <a:pt x="104" y="224"/>
                  </a:lnTo>
                  <a:lnTo>
                    <a:pt x="104" y="192"/>
                  </a:lnTo>
                  <a:lnTo>
                    <a:pt x="96" y="184"/>
                  </a:lnTo>
                  <a:lnTo>
                    <a:pt x="96" y="160"/>
                  </a:lnTo>
                  <a:lnTo>
                    <a:pt x="128" y="136"/>
                  </a:lnTo>
                  <a:lnTo>
                    <a:pt x="120" y="112"/>
                  </a:lnTo>
                  <a:lnTo>
                    <a:pt x="88" y="72"/>
                  </a:lnTo>
                  <a:lnTo>
                    <a:pt x="96" y="32"/>
                  </a:lnTo>
                  <a:lnTo>
                    <a:pt x="152" y="16"/>
                  </a:lnTo>
                  <a:lnTo>
                    <a:pt x="256" y="8"/>
                  </a:lnTo>
                  <a:lnTo>
                    <a:pt x="288" y="0"/>
                  </a:lnTo>
                  <a:lnTo>
                    <a:pt x="344" y="24"/>
                  </a:lnTo>
                  <a:lnTo>
                    <a:pt x="384" y="40"/>
                  </a:lnTo>
                  <a:lnTo>
                    <a:pt x="424" y="64"/>
                  </a:lnTo>
                  <a:lnTo>
                    <a:pt x="456" y="104"/>
                  </a:lnTo>
                  <a:lnTo>
                    <a:pt x="472" y="56"/>
                  </a:lnTo>
                  <a:lnTo>
                    <a:pt x="472" y="48"/>
                  </a:lnTo>
                  <a:lnTo>
                    <a:pt x="504" y="64"/>
                  </a:lnTo>
                  <a:lnTo>
                    <a:pt x="528" y="72"/>
                  </a:lnTo>
                  <a:lnTo>
                    <a:pt x="584" y="64"/>
                  </a:lnTo>
                  <a:lnTo>
                    <a:pt x="592" y="96"/>
                  </a:lnTo>
                  <a:lnTo>
                    <a:pt x="640" y="128"/>
                  </a:lnTo>
                  <a:lnTo>
                    <a:pt x="656" y="120"/>
                  </a:lnTo>
                  <a:lnTo>
                    <a:pt x="728" y="192"/>
                  </a:lnTo>
                  <a:lnTo>
                    <a:pt x="728" y="176"/>
                  </a:lnTo>
                  <a:lnTo>
                    <a:pt x="760" y="208"/>
                  </a:lnTo>
                  <a:lnTo>
                    <a:pt x="768" y="232"/>
                  </a:lnTo>
                  <a:lnTo>
                    <a:pt x="776" y="288"/>
                  </a:lnTo>
                  <a:lnTo>
                    <a:pt x="784" y="336"/>
                  </a:lnTo>
                  <a:lnTo>
                    <a:pt x="776" y="360"/>
                  </a:lnTo>
                  <a:lnTo>
                    <a:pt x="752" y="360"/>
                  </a:lnTo>
                  <a:lnTo>
                    <a:pt x="744" y="392"/>
                  </a:lnTo>
                  <a:lnTo>
                    <a:pt x="712" y="408"/>
                  </a:lnTo>
                  <a:lnTo>
                    <a:pt x="712" y="424"/>
                  </a:lnTo>
                  <a:lnTo>
                    <a:pt x="736" y="432"/>
                  </a:lnTo>
                  <a:lnTo>
                    <a:pt x="728" y="440"/>
                  </a:lnTo>
                  <a:lnTo>
                    <a:pt x="704" y="456"/>
                  </a:lnTo>
                  <a:lnTo>
                    <a:pt x="672" y="448"/>
                  </a:lnTo>
                  <a:lnTo>
                    <a:pt x="656" y="448"/>
                  </a:lnTo>
                  <a:lnTo>
                    <a:pt x="648" y="464"/>
                  </a:lnTo>
                  <a:lnTo>
                    <a:pt x="664" y="488"/>
                  </a:lnTo>
                  <a:lnTo>
                    <a:pt x="696" y="496"/>
                  </a:lnTo>
                  <a:lnTo>
                    <a:pt x="712" y="504"/>
                  </a:lnTo>
                  <a:lnTo>
                    <a:pt x="704" y="528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8" name="Freeform 23"/>
            <p:cNvSpPr/>
            <p:nvPr/>
          </p:nvSpPr>
          <p:spPr bwMode="gray">
            <a:xfrm>
              <a:off x="4978174" y="4206010"/>
              <a:ext cx="514237" cy="728580"/>
            </a:xfrm>
            <a:custGeom>
              <a:gdLst>
                <a:gd fmla="*/ 685 w 305" name="T0"/>
                <a:gd fmla="*/ 69 h 425" name="T1"/>
                <a:gd fmla="*/ 708 w 305" name="T2"/>
                <a:gd fmla="*/ 122 h 425" name="T3"/>
                <a:gd fmla="*/ 766 w 305" name="T4"/>
                <a:gd fmla="*/ 150 h 425" name="T5"/>
                <a:gd fmla="*/ 766 w 305" name="T6"/>
                <a:gd fmla="*/ 231 h 425" name="T7"/>
                <a:gd fmla="*/ 685 w 305" name="T8"/>
                <a:gd fmla="*/ 259 h 425" name="T9"/>
                <a:gd fmla="*/ 685 w 305" name="T10"/>
                <a:gd fmla="*/ 273 h 425" name="T11"/>
                <a:gd fmla="*/ 606 w 305" name="T12"/>
                <a:gd fmla="*/ 273 h 425" name="T13"/>
                <a:gd fmla="*/ 566 w 305" name="T14"/>
                <a:gd fmla="*/ 300 h 425" name="T15"/>
                <a:gd fmla="*/ 566 w 305" name="T16"/>
                <a:gd fmla="*/ 342 h 425" name="T17"/>
                <a:gd fmla="*/ 585 w 305" name="T18"/>
                <a:gd fmla="*/ 354 h 425" name="T19"/>
                <a:gd fmla="*/ 525 w 305" name="T20"/>
                <a:gd fmla="*/ 410 h 425" name="T21"/>
                <a:gd fmla="*/ 485 w 305" name="T22"/>
                <a:gd fmla="*/ 410 h 425" name="T23"/>
                <a:gd fmla="*/ 485 w 305" name="T24"/>
                <a:gd fmla="*/ 464 h 425" name="T25"/>
                <a:gd fmla="*/ 485 w 305" name="T26"/>
                <a:gd fmla="*/ 479 h 425" name="T27"/>
                <a:gd fmla="*/ 485 w 305" name="T28"/>
                <a:gd fmla="*/ 518 h 425" name="T29"/>
                <a:gd fmla="*/ 444 w 305" name="T30"/>
                <a:gd fmla="*/ 546 h 425" name="T31"/>
                <a:gd fmla="*/ 422 w 305" name="T32"/>
                <a:gd fmla="*/ 614 h 425" name="T33"/>
                <a:gd fmla="*/ 404 w 305" name="T34"/>
                <a:gd fmla="*/ 656 h 425" name="T35"/>
                <a:gd fmla="*/ 404 w 305" name="T36"/>
                <a:gd fmla="*/ 669 h 425" name="T37"/>
                <a:gd fmla="*/ 384 w 305" name="T38"/>
                <a:gd fmla="*/ 710 h 425" name="T39"/>
                <a:gd fmla="*/ 343 w 305" name="T40"/>
                <a:gd fmla="*/ 710 h 425" name="T41"/>
                <a:gd fmla="*/ 322 w 305" name="T42"/>
                <a:gd fmla="*/ 696 h 425" name="T43"/>
                <a:gd fmla="*/ 162 w 305" name="T44"/>
                <a:gd fmla="*/ 723 h 425" name="T45"/>
                <a:gd fmla="*/ 141 w 305" name="T46"/>
                <a:gd fmla="*/ 710 h 425" name="T47"/>
                <a:gd fmla="*/ 202 w 305" name="T48"/>
                <a:gd fmla="*/ 629 h 425" name="T49"/>
                <a:gd fmla="*/ 141 w 305" name="T50"/>
                <a:gd fmla="*/ 614 h 425" name="T51"/>
                <a:gd fmla="*/ 101 w 305" name="T52"/>
                <a:gd fmla="*/ 629 h 425" name="T53"/>
                <a:gd fmla="*/ 61 w 305" name="T54"/>
                <a:gd fmla="*/ 614 h 425" name="T55"/>
                <a:gd fmla="*/ 61 w 305" name="T56"/>
                <a:gd fmla="*/ 546 h 425" name="T57"/>
                <a:gd fmla="*/ 101 w 305" name="T58"/>
                <a:gd fmla="*/ 533 h 425" name="T59"/>
                <a:gd fmla="*/ 122 w 305" name="T60"/>
                <a:gd fmla="*/ 533 h 425" name="T61"/>
                <a:gd fmla="*/ 122 w 305" name="T62"/>
                <a:gd fmla="*/ 492 h 425" name="T63"/>
                <a:gd fmla="*/ 83 w 305" name="T64"/>
                <a:gd fmla="*/ 492 h 425" name="T65"/>
                <a:gd fmla="*/ 83 w 305" name="T66"/>
                <a:gd fmla="*/ 464 h 425" name="T67"/>
                <a:gd fmla="*/ 41 w 305" name="T68"/>
                <a:gd fmla="*/ 451 h 425" name="T69"/>
                <a:gd fmla="*/ 41 w 305" name="T70"/>
                <a:gd fmla="*/ 368 h 425" name="T71"/>
                <a:gd fmla="*/ 0 w 305" name="T72"/>
                <a:gd fmla="*/ 342 h 425" name="T73"/>
                <a:gd fmla="*/ 20 w 305" name="T74"/>
                <a:gd fmla="*/ 300 h 425" name="T75"/>
                <a:gd fmla="*/ 83 w 305" name="T76"/>
                <a:gd fmla="*/ 259 h 425" name="T77"/>
                <a:gd fmla="*/ 83 w 305" name="T78"/>
                <a:gd fmla="*/ 218 h 425" name="T79"/>
                <a:gd fmla="*/ 61 w 305" name="T80"/>
                <a:gd fmla="*/ 206 h 425" name="T81"/>
                <a:gd fmla="*/ 83 w 305" name="T82"/>
                <a:gd fmla="*/ 178 h 425" name="T83"/>
                <a:gd fmla="*/ 41 w 305" name="T84"/>
                <a:gd fmla="*/ 136 h 425" name="T85"/>
                <a:gd fmla="*/ 83 w 305" name="T86"/>
                <a:gd fmla="*/ 109 h 425" name="T87"/>
                <a:gd fmla="*/ 141 w 305" name="T88"/>
                <a:gd fmla="*/ 96 h 425" name="T89"/>
                <a:gd fmla="*/ 283 w 305" name="T90"/>
                <a:gd fmla="*/ 41 h 425" name="T91"/>
                <a:gd fmla="*/ 362 w 305" name="T92"/>
                <a:gd fmla="*/ 13 h 425" name="T93"/>
                <a:gd fmla="*/ 422 w 305" name="T94"/>
                <a:gd fmla="*/ 13 h 425" name="T95"/>
                <a:gd fmla="*/ 463 w 305" name="T96"/>
                <a:gd fmla="*/ 0 h 425" name="T97"/>
                <a:gd fmla="*/ 485 w 305" name="T98"/>
                <a:gd fmla="*/ 13 h 425" name="T99"/>
                <a:gd fmla="*/ 463 w 305" name="T100"/>
                <a:gd fmla="*/ 27 h 425" name="T101"/>
                <a:gd fmla="*/ 463 w 305" name="T102"/>
                <a:gd fmla="*/ 56 h 425" name="T103"/>
                <a:gd fmla="*/ 525 w 305" name="T104"/>
                <a:gd fmla="*/ 56 h 425" name="T105"/>
                <a:gd fmla="*/ 525 w 305" name="T106"/>
                <a:gd fmla="*/ 27 h 425" name="T107"/>
                <a:gd fmla="*/ 546 w 305" name="T108"/>
                <a:gd fmla="*/ 0 h 425" name="T109"/>
                <a:gd fmla="*/ 585 w 305" name="T110"/>
                <a:gd fmla="*/ 27 h 425" name="T111"/>
                <a:gd fmla="*/ 606 w 305" name="T112"/>
                <a:gd fmla="*/ 56 h 425" name="T113"/>
                <a:gd fmla="*/ 685 w 305" name="T114"/>
                <a:gd fmla="*/ 56 h 425" name="T115"/>
                <a:gd fmla="*/ 685 w 305" name="T116"/>
                <a:gd fmla="*/ 69 h 425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w 305" name="T177"/>
                <a:gd fmla="*/ 0 h 425" name="T178"/>
                <a:gd fmla="*/ 305 w 305" name="T179"/>
                <a:gd fmla="*/ 425 h 425" name="T180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T180" l="T177" r="T179" t="T178"/>
              <a:pathLst>
                <a:path h="425" w="305">
                  <a:moveTo>
                    <a:pt x="272" y="40"/>
                  </a:moveTo>
                  <a:lnTo>
                    <a:pt x="280" y="72"/>
                  </a:lnTo>
                  <a:lnTo>
                    <a:pt x="304" y="88"/>
                  </a:lnTo>
                  <a:lnTo>
                    <a:pt x="304" y="136"/>
                  </a:lnTo>
                  <a:lnTo>
                    <a:pt x="272" y="152"/>
                  </a:lnTo>
                  <a:lnTo>
                    <a:pt x="272" y="160"/>
                  </a:lnTo>
                  <a:lnTo>
                    <a:pt x="240" y="160"/>
                  </a:lnTo>
                  <a:lnTo>
                    <a:pt x="224" y="176"/>
                  </a:lnTo>
                  <a:lnTo>
                    <a:pt x="224" y="200"/>
                  </a:lnTo>
                  <a:lnTo>
                    <a:pt x="232" y="208"/>
                  </a:lnTo>
                  <a:lnTo>
                    <a:pt x="208" y="240"/>
                  </a:lnTo>
                  <a:lnTo>
                    <a:pt x="192" y="240"/>
                  </a:lnTo>
                  <a:lnTo>
                    <a:pt x="192" y="272"/>
                  </a:lnTo>
                  <a:lnTo>
                    <a:pt x="192" y="280"/>
                  </a:lnTo>
                  <a:lnTo>
                    <a:pt x="192" y="304"/>
                  </a:lnTo>
                  <a:lnTo>
                    <a:pt x="176" y="320"/>
                  </a:lnTo>
                  <a:lnTo>
                    <a:pt x="168" y="360"/>
                  </a:lnTo>
                  <a:lnTo>
                    <a:pt x="160" y="384"/>
                  </a:lnTo>
                  <a:lnTo>
                    <a:pt x="160" y="392"/>
                  </a:lnTo>
                  <a:lnTo>
                    <a:pt x="152" y="416"/>
                  </a:lnTo>
                  <a:lnTo>
                    <a:pt x="136" y="416"/>
                  </a:lnTo>
                  <a:lnTo>
                    <a:pt x="128" y="408"/>
                  </a:lnTo>
                  <a:lnTo>
                    <a:pt x="64" y="424"/>
                  </a:lnTo>
                  <a:lnTo>
                    <a:pt x="56" y="416"/>
                  </a:lnTo>
                  <a:lnTo>
                    <a:pt x="80" y="368"/>
                  </a:lnTo>
                  <a:lnTo>
                    <a:pt x="56" y="360"/>
                  </a:lnTo>
                  <a:lnTo>
                    <a:pt x="40" y="368"/>
                  </a:lnTo>
                  <a:lnTo>
                    <a:pt x="24" y="360"/>
                  </a:lnTo>
                  <a:lnTo>
                    <a:pt x="24" y="320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8" y="288"/>
                  </a:lnTo>
                  <a:lnTo>
                    <a:pt x="32" y="288"/>
                  </a:lnTo>
                  <a:lnTo>
                    <a:pt x="32" y="272"/>
                  </a:lnTo>
                  <a:lnTo>
                    <a:pt x="16" y="264"/>
                  </a:lnTo>
                  <a:lnTo>
                    <a:pt x="16" y="216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32" y="152"/>
                  </a:lnTo>
                  <a:lnTo>
                    <a:pt x="32" y="128"/>
                  </a:lnTo>
                  <a:lnTo>
                    <a:pt x="24" y="120"/>
                  </a:lnTo>
                  <a:lnTo>
                    <a:pt x="32" y="104"/>
                  </a:lnTo>
                  <a:lnTo>
                    <a:pt x="16" y="80"/>
                  </a:lnTo>
                  <a:lnTo>
                    <a:pt x="32" y="64"/>
                  </a:lnTo>
                  <a:lnTo>
                    <a:pt x="56" y="56"/>
                  </a:lnTo>
                  <a:lnTo>
                    <a:pt x="112" y="24"/>
                  </a:lnTo>
                  <a:lnTo>
                    <a:pt x="144" y="8"/>
                  </a:lnTo>
                  <a:lnTo>
                    <a:pt x="168" y="8"/>
                  </a:lnTo>
                  <a:lnTo>
                    <a:pt x="184" y="0"/>
                  </a:lnTo>
                  <a:lnTo>
                    <a:pt x="192" y="8"/>
                  </a:lnTo>
                  <a:lnTo>
                    <a:pt x="184" y="16"/>
                  </a:lnTo>
                  <a:lnTo>
                    <a:pt x="184" y="32"/>
                  </a:lnTo>
                  <a:lnTo>
                    <a:pt x="208" y="32"/>
                  </a:lnTo>
                  <a:lnTo>
                    <a:pt x="208" y="16"/>
                  </a:lnTo>
                  <a:lnTo>
                    <a:pt x="216" y="0"/>
                  </a:lnTo>
                  <a:lnTo>
                    <a:pt x="232" y="16"/>
                  </a:lnTo>
                  <a:lnTo>
                    <a:pt x="240" y="32"/>
                  </a:lnTo>
                  <a:lnTo>
                    <a:pt x="272" y="32"/>
                  </a:lnTo>
                  <a:lnTo>
                    <a:pt x="272" y="4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9" name="Freeform 24"/>
            <p:cNvSpPr/>
            <p:nvPr/>
          </p:nvSpPr>
          <p:spPr bwMode="gray">
            <a:xfrm>
              <a:off x="4465339" y="4206010"/>
              <a:ext cx="594104" cy="714717"/>
            </a:xfrm>
            <a:custGeom>
              <a:gdLst>
                <a:gd fmla="*/ 841 w 353" name="T0"/>
                <a:gd fmla="*/ 178 h 417" name="T1"/>
                <a:gd fmla="*/ 860 w 353" name="T2"/>
                <a:gd fmla="*/ 218 h 417" name="T3"/>
                <a:gd fmla="*/ 781 w 353" name="T4"/>
                <a:gd fmla="*/ 300 h 417" name="T5"/>
                <a:gd fmla="*/ 799 w 353" name="T6"/>
                <a:gd fmla="*/ 367 h 417" name="T7"/>
                <a:gd fmla="*/ 799 w 353" name="T8"/>
                <a:gd fmla="*/ 451 h 417" name="T9"/>
                <a:gd fmla="*/ 819 w 353" name="T10"/>
                <a:gd fmla="*/ 491 h 417" name="T11"/>
                <a:gd fmla="*/ 880 w 353" name="T12"/>
                <a:gd fmla="*/ 532 h 417" name="T13"/>
                <a:gd fmla="*/ 819 w 353" name="T14"/>
                <a:gd fmla="*/ 546 h 417" name="T15"/>
                <a:gd fmla="*/ 799 w 353" name="T16"/>
                <a:gd fmla="*/ 626 h 417" name="T17"/>
                <a:gd fmla="*/ 681 w 353" name="T18"/>
                <a:gd fmla="*/ 682 h 417" name="T19"/>
                <a:gd fmla="*/ 560 w 353" name="T20"/>
                <a:gd fmla="*/ 640 h 417" name="T21"/>
                <a:gd fmla="*/ 539 w 353" name="T22"/>
                <a:gd fmla="*/ 695 h 417" name="T23"/>
                <a:gd fmla="*/ 480 w 353" name="T24"/>
                <a:gd fmla="*/ 710 h 417" name="T25"/>
                <a:gd fmla="*/ 422 w 353" name="T26"/>
                <a:gd fmla="*/ 655 h 417" name="T27"/>
                <a:gd fmla="*/ 381 w 353" name="T28"/>
                <a:gd fmla="*/ 682 h 417" name="T29"/>
                <a:gd fmla="*/ 360 w 353" name="T30"/>
                <a:gd fmla="*/ 601 h 417" name="T31"/>
                <a:gd fmla="*/ 381 w 353" name="T32"/>
                <a:gd fmla="*/ 532 h 417" name="T33"/>
                <a:gd fmla="*/ 360 w 353" name="T34"/>
                <a:gd fmla="*/ 491 h 417" name="T35"/>
                <a:gd fmla="*/ 239 w 353" name="T36"/>
                <a:gd fmla="*/ 532 h 417" name="T37"/>
                <a:gd fmla="*/ 160 w 353" name="T38"/>
                <a:gd fmla="*/ 517 h 417" name="T39"/>
                <a:gd fmla="*/ 79 w 353" name="T40"/>
                <a:gd fmla="*/ 532 h 417" name="T41"/>
                <a:gd fmla="*/ 60 w 353" name="T42"/>
                <a:gd fmla="*/ 517 h 417" name="T43"/>
                <a:gd fmla="*/ 41 w 353" name="T44"/>
                <a:gd fmla="*/ 451 h 417" name="T45"/>
                <a:gd fmla="*/ 60 w 353" name="T46"/>
                <a:gd fmla="*/ 408 h 417" name="T47"/>
                <a:gd fmla="*/ 0 w 353" name="T48"/>
                <a:gd fmla="*/ 382 h 417" name="T49"/>
                <a:gd fmla="*/ 60 w 353" name="T50"/>
                <a:gd fmla="*/ 286 h 417" name="T51"/>
                <a:gd fmla="*/ 60 w 353" name="T52"/>
                <a:gd fmla="*/ 231 h 417" name="T53"/>
                <a:gd fmla="*/ 60 w 353" name="T54"/>
                <a:gd fmla="*/ 206 h 417" name="T55"/>
                <a:gd fmla="*/ 121 w 353" name="T56"/>
                <a:gd fmla="*/ 56 h 417" name="T57"/>
                <a:gd fmla="*/ 259 w 353" name="T58"/>
                <a:gd fmla="*/ 69 h 417" name="T59"/>
                <a:gd fmla="*/ 281 w 353" name="T60"/>
                <a:gd fmla="*/ 0 h 417" name="T61"/>
                <a:gd fmla="*/ 459 w 353" name="T62"/>
                <a:gd fmla="*/ 27 h 417" name="T63"/>
                <a:gd fmla="*/ 620 w 353" name="T64"/>
                <a:gd fmla="*/ 69 h 417" name="T65"/>
                <a:gd fmla="*/ 722 w 353" name="T66"/>
                <a:gd fmla="*/ 56 h 417" name="T67"/>
                <a:gd fmla="*/ 759 w 353" name="T68"/>
                <a:gd fmla="*/ 136 h 417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353" name="T105"/>
                <a:gd fmla="*/ 0 h 417" name="T106"/>
                <a:gd fmla="*/ 353 w 353" name="T107"/>
                <a:gd fmla="*/ 417 h 417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417" w="353">
                  <a:moveTo>
                    <a:pt x="320" y="80"/>
                  </a:moveTo>
                  <a:lnTo>
                    <a:pt x="336" y="104"/>
                  </a:lnTo>
                  <a:lnTo>
                    <a:pt x="328" y="120"/>
                  </a:lnTo>
                  <a:lnTo>
                    <a:pt x="344" y="128"/>
                  </a:lnTo>
                  <a:lnTo>
                    <a:pt x="328" y="152"/>
                  </a:lnTo>
                  <a:lnTo>
                    <a:pt x="312" y="176"/>
                  </a:lnTo>
                  <a:lnTo>
                    <a:pt x="304" y="200"/>
                  </a:lnTo>
                  <a:lnTo>
                    <a:pt x="320" y="216"/>
                  </a:lnTo>
                  <a:lnTo>
                    <a:pt x="320" y="248"/>
                  </a:lnTo>
                  <a:lnTo>
                    <a:pt x="320" y="264"/>
                  </a:lnTo>
                  <a:lnTo>
                    <a:pt x="336" y="272"/>
                  </a:lnTo>
                  <a:lnTo>
                    <a:pt x="328" y="288"/>
                  </a:lnTo>
                  <a:lnTo>
                    <a:pt x="352" y="288"/>
                  </a:lnTo>
                  <a:lnTo>
                    <a:pt x="352" y="312"/>
                  </a:lnTo>
                  <a:lnTo>
                    <a:pt x="344" y="312"/>
                  </a:lnTo>
                  <a:lnTo>
                    <a:pt x="328" y="320"/>
                  </a:lnTo>
                  <a:lnTo>
                    <a:pt x="328" y="360"/>
                  </a:lnTo>
                  <a:lnTo>
                    <a:pt x="320" y="368"/>
                  </a:lnTo>
                  <a:lnTo>
                    <a:pt x="264" y="368"/>
                  </a:lnTo>
                  <a:lnTo>
                    <a:pt x="272" y="400"/>
                  </a:lnTo>
                  <a:lnTo>
                    <a:pt x="248" y="400"/>
                  </a:lnTo>
                  <a:lnTo>
                    <a:pt x="224" y="376"/>
                  </a:lnTo>
                  <a:lnTo>
                    <a:pt x="216" y="384"/>
                  </a:lnTo>
                  <a:lnTo>
                    <a:pt x="216" y="408"/>
                  </a:lnTo>
                  <a:lnTo>
                    <a:pt x="200" y="408"/>
                  </a:lnTo>
                  <a:lnTo>
                    <a:pt x="192" y="416"/>
                  </a:lnTo>
                  <a:lnTo>
                    <a:pt x="168" y="416"/>
                  </a:lnTo>
                  <a:lnTo>
                    <a:pt x="168" y="384"/>
                  </a:lnTo>
                  <a:lnTo>
                    <a:pt x="152" y="384"/>
                  </a:lnTo>
                  <a:lnTo>
                    <a:pt x="152" y="400"/>
                  </a:lnTo>
                  <a:lnTo>
                    <a:pt x="136" y="400"/>
                  </a:lnTo>
                  <a:lnTo>
                    <a:pt x="144" y="352"/>
                  </a:lnTo>
                  <a:lnTo>
                    <a:pt x="152" y="336"/>
                  </a:lnTo>
                  <a:lnTo>
                    <a:pt x="152" y="312"/>
                  </a:lnTo>
                  <a:lnTo>
                    <a:pt x="152" y="296"/>
                  </a:lnTo>
                  <a:lnTo>
                    <a:pt x="144" y="288"/>
                  </a:lnTo>
                  <a:lnTo>
                    <a:pt x="96" y="296"/>
                  </a:lnTo>
                  <a:lnTo>
                    <a:pt x="96" y="312"/>
                  </a:lnTo>
                  <a:lnTo>
                    <a:pt x="72" y="320"/>
                  </a:lnTo>
                  <a:lnTo>
                    <a:pt x="64" y="304"/>
                  </a:lnTo>
                  <a:lnTo>
                    <a:pt x="56" y="320"/>
                  </a:lnTo>
                  <a:lnTo>
                    <a:pt x="32" y="312"/>
                  </a:lnTo>
                  <a:lnTo>
                    <a:pt x="32" y="304"/>
                  </a:lnTo>
                  <a:lnTo>
                    <a:pt x="24" y="304"/>
                  </a:lnTo>
                  <a:lnTo>
                    <a:pt x="24" y="288"/>
                  </a:lnTo>
                  <a:lnTo>
                    <a:pt x="16" y="264"/>
                  </a:lnTo>
                  <a:lnTo>
                    <a:pt x="32" y="256"/>
                  </a:lnTo>
                  <a:lnTo>
                    <a:pt x="24" y="240"/>
                  </a:lnTo>
                  <a:lnTo>
                    <a:pt x="0" y="240"/>
                  </a:lnTo>
                  <a:lnTo>
                    <a:pt x="0" y="224"/>
                  </a:lnTo>
                  <a:lnTo>
                    <a:pt x="24" y="192"/>
                  </a:lnTo>
                  <a:lnTo>
                    <a:pt x="24" y="168"/>
                  </a:lnTo>
                  <a:lnTo>
                    <a:pt x="32" y="160"/>
                  </a:lnTo>
                  <a:lnTo>
                    <a:pt x="24" y="136"/>
                  </a:lnTo>
                  <a:lnTo>
                    <a:pt x="16" y="136"/>
                  </a:lnTo>
                  <a:lnTo>
                    <a:pt x="24" y="120"/>
                  </a:lnTo>
                  <a:lnTo>
                    <a:pt x="16" y="80"/>
                  </a:lnTo>
                  <a:lnTo>
                    <a:pt x="48" y="32"/>
                  </a:lnTo>
                  <a:lnTo>
                    <a:pt x="80" y="32"/>
                  </a:lnTo>
                  <a:lnTo>
                    <a:pt x="104" y="40"/>
                  </a:lnTo>
                  <a:lnTo>
                    <a:pt x="96" y="8"/>
                  </a:lnTo>
                  <a:lnTo>
                    <a:pt x="112" y="0"/>
                  </a:lnTo>
                  <a:lnTo>
                    <a:pt x="152" y="16"/>
                  </a:lnTo>
                  <a:lnTo>
                    <a:pt x="184" y="16"/>
                  </a:lnTo>
                  <a:lnTo>
                    <a:pt x="208" y="40"/>
                  </a:lnTo>
                  <a:lnTo>
                    <a:pt x="248" y="40"/>
                  </a:lnTo>
                  <a:lnTo>
                    <a:pt x="256" y="48"/>
                  </a:lnTo>
                  <a:lnTo>
                    <a:pt x="288" y="32"/>
                  </a:lnTo>
                  <a:lnTo>
                    <a:pt x="304" y="32"/>
                  </a:lnTo>
                  <a:lnTo>
                    <a:pt x="304" y="80"/>
                  </a:lnTo>
                  <a:lnTo>
                    <a:pt x="320" y="8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0" name="Freeform 25"/>
            <p:cNvSpPr/>
            <p:nvPr/>
          </p:nvSpPr>
          <p:spPr bwMode="gray">
            <a:xfrm>
              <a:off x="4413495" y="3799361"/>
              <a:ext cx="822498" cy="545280"/>
            </a:xfrm>
            <a:custGeom>
              <a:gdLst>
                <a:gd fmla="*/ 1216 w 489" name="T0"/>
                <a:gd fmla="*/ 404 h 321" name="T1"/>
                <a:gd fmla="*/ 1116 w 489" name="T2"/>
                <a:gd fmla="*/ 430 h 321" name="T3"/>
                <a:gd fmla="*/ 977 w 489" name="T4"/>
                <a:gd fmla="*/ 483 h 321" name="T5"/>
                <a:gd fmla="*/ 918 w 489" name="T6"/>
                <a:gd fmla="*/ 495 h 321" name="T7"/>
                <a:gd fmla="*/ 879 w 489" name="T8"/>
                <a:gd fmla="*/ 522 h 321" name="T9"/>
                <a:gd fmla="*/ 819 w 489" name="T10"/>
                <a:gd fmla="*/ 522 h 321" name="T11"/>
                <a:gd fmla="*/ 837 w 489" name="T12"/>
                <a:gd fmla="*/ 444 h 321" name="T13"/>
                <a:gd fmla="*/ 797 w 489" name="T14"/>
                <a:gd fmla="*/ 444 h 321" name="T15"/>
                <a:gd fmla="*/ 718 w 489" name="T16"/>
                <a:gd fmla="*/ 471 h 321" name="T17"/>
                <a:gd fmla="*/ 697 w 489" name="T18"/>
                <a:gd fmla="*/ 458 h 321" name="T19"/>
                <a:gd fmla="*/ 598 w 489" name="T20"/>
                <a:gd fmla="*/ 458 h 321" name="T21"/>
                <a:gd fmla="*/ 559 w 489" name="T22"/>
                <a:gd fmla="*/ 417 h 321" name="T23"/>
                <a:gd fmla="*/ 459 w 489" name="T24"/>
                <a:gd fmla="*/ 417 h 321" name="T25"/>
                <a:gd fmla="*/ 360 w 489" name="T26"/>
                <a:gd fmla="*/ 391 h 321" name="T27"/>
                <a:gd fmla="*/ 319 w 489" name="T28"/>
                <a:gd fmla="*/ 404 h 321" name="T29"/>
                <a:gd fmla="*/ 339 w 489" name="T30"/>
                <a:gd fmla="*/ 458 h 321" name="T31"/>
                <a:gd fmla="*/ 278 w 489" name="T32"/>
                <a:gd fmla="*/ 444 h 321" name="T33"/>
                <a:gd fmla="*/ 199 w 489" name="T34"/>
                <a:gd fmla="*/ 444 h 321" name="T35"/>
                <a:gd fmla="*/ 121 w 489" name="T36"/>
                <a:gd fmla="*/ 522 h 321" name="T37"/>
                <a:gd fmla="*/ 20 w 489" name="T38"/>
                <a:gd fmla="*/ 444 h 321" name="T39"/>
                <a:gd fmla="*/ 0 w 489" name="T40"/>
                <a:gd fmla="*/ 444 h 321" name="T41"/>
                <a:gd fmla="*/ 20 w 489" name="T42"/>
                <a:gd fmla="*/ 417 h 321" name="T43"/>
                <a:gd fmla="*/ 41 w 489" name="T44"/>
                <a:gd fmla="*/ 404 h 321" name="T45"/>
                <a:gd fmla="*/ 0 w 489" name="T46"/>
                <a:gd fmla="*/ 378 h 321" name="T47"/>
                <a:gd fmla="*/ 0 w 489" name="T48"/>
                <a:gd fmla="*/ 365 h 321" name="T49"/>
                <a:gd fmla="*/ 41 w 489" name="T50"/>
                <a:gd fmla="*/ 340 h 321" name="T51"/>
                <a:gd fmla="*/ 179 w 489" name="T52"/>
                <a:gd fmla="*/ 340 h 321" name="T53"/>
                <a:gd fmla="*/ 239 w 489" name="T54"/>
                <a:gd fmla="*/ 314 h 321" name="T55"/>
                <a:gd fmla="*/ 278 w 489" name="T56"/>
                <a:gd fmla="*/ 300 h 321" name="T57"/>
                <a:gd fmla="*/ 278 w 489" name="T58"/>
                <a:gd fmla="*/ 260 h 321" name="T59"/>
                <a:gd fmla="*/ 199 w 489" name="T60"/>
                <a:gd fmla="*/ 196 h 321" name="T61"/>
                <a:gd fmla="*/ 179 w 489" name="T62"/>
                <a:gd fmla="*/ 130 h 321" name="T63"/>
                <a:gd fmla="*/ 218 w 489" name="T64"/>
                <a:gd fmla="*/ 92 h 321" name="T65"/>
                <a:gd fmla="*/ 218 w 489" name="T66"/>
                <a:gd fmla="*/ 66 h 321" name="T67"/>
                <a:gd fmla="*/ 179 w 489" name="T68"/>
                <a:gd fmla="*/ 13 h 321" name="T69"/>
                <a:gd fmla="*/ 319 w 489" name="T70"/>
                <a:gd fmla="*/ 13 h 321" name="T71"/>
                <a:gd fmla="*/ 360 w 489" name="T72"/>
                <a:gd fmla="*/ 26 h 321" name="T73"/>
                <a:gd fmla="*/ 418 w 489" name="T74"/>
                <a:gd fmla="*/ 0 h 321" name="T75"/>
                <a:gd fmla="*/ 519 w 489" name="T76"/>
                <a:gd fmla="*/ 117 h 321" name="T77"/>
                <a:gd fmla="*/ 697 w 489" name="T78"/>
                <a:gd fmla="*/ 117 h 321" name="T79"/>
                <a:gd fmla="*/ 736 w 489" name="T80"/>
                <a:gd fmla="*/ 130 h 321" name="T81"/>
                <a:gd fmla="*/ 778 w 489" name="T82"/>
                <a:gd fmla="*/ 117 h 321" name="T83"/>
                <a:gd fmla="*/ 837 w 489" name="T84"/>
                <a:gd fmla="*/ 143 h 321" name="T85"/>
                <a:gd fmla="*/ 837 w 489" name="T86"/>
                <a:gd fmla="*/ 184 h 321" name="T87"/>
                <a:gd fmla="*/ 879 w 489" name="T88"/>
                <a:gd fmla="*/ 208 h 321" name="T89"/>
                <a:gd fmla="*/ 898 w 489" name="T90"/>
                <a:gd fmla="*/ 184 h 321" name="T91"/>
                <a:gd fmla="*/ 935 w 489" name="T92"/>
                <a:gd fmla="*/ 208 h 321" name="T93"/>
                <a:gd fmla="*/ 1017 w 489" name="T94"/>
                <a:gd fmla="*/ 208 h 321" name="T95"/>
                <a:gd fmla="*/ 1036 w 489" name="T96"/>
                <a:gd fmla="*/ 196 h 321" name="T97"/>
                <a:gd fmla="*/ 1157 w 489" name="T98"/>
                <a:gd fmla="*/ 248 h 321" name="T99"/>
                <a:gd fmla="*/ 1178 w 489" name="T100"/>
                <a:gd fmla="*/ 314 h 321" name="T101"/>
                <a:gd fmla="*/ 1178 w 489" name="T102"/>
                <a:gd fmla="*/ 352 h 321" name="T103"/>
                <a:gd fmla="*/ 1216 w 489" name="T104"/>
                <a:gd fmla="*/ 404 h 321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w 489" name="T159"/>
                <a:gd fmla="*/ 0 h 321" name="T160"/>
                <a:gd fmla="*/ 489 w 489" name="T161"/>
                <a:gd fmla="*/ 321 h 321" name="T162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T162" l="T159" r="T161" t="T160"/>
              <a:pathLst>
                <a:path h="321" w="489">
                  <a:moveTo>
                    <a:pt x="488" y="248"/>
                  </a:moveTo>
                  <a:lnTo>
                    <a:pt x="448" y="264"/>
                  </a:lnTo>
                  <a:lnTo>
                    <a:pt x="392" y="296"/>
                  </a:lnTo>
                  <a:lnTo>
                    <a:pt x="368" y="304"/>
                  </a:lnTo>
                  <a:lnTo>
                    <a:pt x="352" y="320"/>
                  </a:lnTo>
                  <a:lnTo>
                    <a:pt x="328" y="320"/>
                  </a:lnTo>
                  <a:lnTo>
                    <a:pt x="336" y="272"/>
                  </a:lnTo>
                  <a:lnTo>
                    <a:pt x="320" y="272"/>
                  </a:lnTo>
                  <a:lnTo>
                    <a:pt x="288" y="288"/>
                  </a:lnTo>
                  <a:lnTo>
                    <a:pt x="280" y="280"/>
                  </a:lnTo>
                  <a:lnTo>
                    <a:pt x="240" y="280"/>
                  </a:lnTo>
                  <a:lnTo>
                    <a:pt x="224" y="256"/>
                  </a:lnTo>
                  <a:lnTo>
                    <a:pt x="184" y="256"/>
                  </a:lnTo>
                  <a:lnTo>
                    <a:pt x="144" y="240"/>
                  </a:lnTo>
                  <a:lnTo>
                    <a:pt x="128" y="248"/>
                  </a:lnTo>
                  <a:lnTo>
                    <a:pt x="136" y="280"/>
                  </a:lnTo>
                  <a:lnTo>
                    <a:pt x="112" y="272"/>
                  </a:lnTo>
                  <a:lnTo>
                    <a:pt x="80" y="272"/>
                  </a:lnTo>
                  <a:lnTo>
                    <a:pt x="48" y="320"/>
                  </a:lnTo>
                  <a:lnTo>
                    <a:pt x="8" y="272"/>
                  </a:lnTo>
                  <a:lnTo>
                    <a:pt x="0" y="272"/>
                  </a:lnTo>
                  <a:lnTo>
                    <a:pt x="8" y="256"/>
                  </a:lnTo>
                  <a:lnTo>
                    <a:pt x="16" y="248"/>
                  </a:lnTo>
                  <a:lnTo>
                    <a:pt x="0" y="232"/>
                  </a:lnTo>
                  <a:lnTo>
                    <a:pt x="0" y="224"/>
                  </a:lnTo>
                  <a:lnTo>
                    <a:pt x="16" y="208"/>
                  </a:lnTo>
                  <a:lnTo>
                    <a:pt x="72" y="208"/>
                  </a:lnTo>
                  <a:lnTo>
                    <a:pt x="96" y="192"/>
                  </a:lnTo>
                  <a:lnTo>
                    <a:pt x="112" y="184"/>
                  </a:lnTo>
                  <a:lnTo>
                    <a:pt x="112" y="160"/>
                  </a:lnTo>
                  <a:lnTo>
                    <a:pt x="80" y="120"/>
                  </a:lnTo>
                  <a:lnTo>
                    <a:pt x="72" y="80"/>
                  </a:lnTo>
                  <a:lnTo>
                    <a:pt x="88" y="56"/>
                  </a:lnTo>
                  <a:lnTo>
                    <a:pt x="88" y="40"/>
                  </a:lnTo>
                  <a:lnTo>
                    <a:pt x="72" y="8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208" y="72"/>
                  </a:lnTo>
                  <a:lnTo>
                    <a:pt x="280" y="72"/>
                  </a:lnTo>
                  <a:lnTo>
                    <a:pt x="296" y="80"/>
                  </a:lnTo>
                  <a:lnTo>
                    <a:pt x="312" y="72"/>
                  </a:lnTo>
                  <a:lnTo>
                    <a:pt x="336" y="88"/>
                  </a:lnTo>
                  <a:lnTo>
                    <a:pt x="336" y="112"/>
                  </a:lnTo>
                  <a:lnTo>
                    <a:pt x="352" y="128"/>
                  </a:lnTo>
                  <a:lnTo>
                    <a:pt x="360" y="112"/>
                  </a:lnTo>
                  <a:lnTo>
                    <a:pt x="376" y="128"/>
                  </a:lnTo>
                  <a:lnTo>
                    <a:pt x="408" y="128"/>
                  </a:lnTo>
                  <a:lnTo>
                    <a:pt x="416" y="120"/>
                  </a:lnTo>
                  <a:lnTo>
                    <a:pt x="464" y="152"/>
                  </a:lnTo>
                  <a:lnTo>
                    <a:pt x="472" y="192"/>
                  </a:lnTo>
                  <a:lnTo>
                    <a:pt x="472" y="216"/>
                  </a:lnTo>
                  <a:lnTo>
                    <a:pt x="488" y="248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1" name="Freeform 26"/>
            <p:cNvSpPr/>
            <p:nvPr/>
          </p:nvSpPr>
          <p:spPr bwMode="gray">
            <a:xfrm>
              <a:off x="5072054" y="3606818"/>
              <a:ext cx="512835" cy="657725"/>
            </a:xfrm>
            <a:custGeom>
              <a:gdLst>
                <a:gd fmla="*/ 218 w 305" name="T0"/>
                <a:gd fmla="*/ 0 h 385" name="T1"/>
                <a:gd fmla="*/ 319 w 305" name="T2"/>
                <a:gd fmla="*/ 53 h 385" name="T3"/>
                <a:gd fmla="*/ 438 w 305" name="T4"/>
                <a:gd fmla="*/ 109 h 385" name="T5"/>
                <a:gd fmla="*/ 498 w 305" name="T6"/>
                <a:gd fmla="*/ 161 h 385" name="T7"/>
                <a:gd fmla="*/ 598 w 305" name="T8"/>
                <a:gd fmla="*/ 227 h 385" name="T9"/>
                <a:gd fmla="*/ 676 w 305" name="T10"/>
                <a:gd fmla="*/ 241 h 385" name="T11"/>
                <a:gd fmla="*/ 619 w 305" name="T12"/>
                <a:gd fmla="*/ 241 h 385" name="T13"/>
                <a:gd fmla="*/ 577 w 305" name="T14"/>
                <a:gd fmla="*/ 295 h 385" name="T15"/>
                <a:gd fmla="*/ 619 w 305" name="T16"/>
                <a:gd fmla="*/ 375 h 385" name="T17"/>
                <a:gd fmla="*/ 718 w 305" name="T18"/>
                <a:gd fmla="*/ 416 h 385" name="T19"/>
                <a:gd fmla="*/ 718 w 305" name="T20"/>
                <a:gd fmla="*/ 497 h 385" name="T21"/>
                <a:gd fmla="*/ 697 w 305" name="T22"/>
                <a:gd fmla="*/ 538 h 385" name="T23"/>
                <a:gd fmla="*/ 656 w 305" name="T24"/>
                <a:gd fmla="*/ 523 h 385" name="T25"/>
                <a:gd fmla="*/ 676 w 305" name="T26"/>
                <a:gd fmla="*/ 578 h 385" name="T27"/>
                <a:gd fmla="*/ 656 w 305" name="T28"/>
                <a:gd fmla="*/ 604 h 385" name="T29"/>
                <a:gd fmla="*/ 559 w 305" name="T30"/>
                <a:gd fmla="*/ 643 h 385" name="T31"/>
                <a:gd fmla="*/ 458 w 305" name="T32"/>
                <a:gd fmla="*/ 643 h 385" name="T33"/>
                <a:gd fmla="*/ 377 w 305" name="T34"/>
                <a:gd fmla="*/ 618 h 385" name="T35"/>
                <a:gd fmla="*/ 319 w 305" name="T36"/>
                <a:gd fmla="*/ 643 h 385" name="T37"/>
                <a:gd fmla="*/ 338 w 305" name="T38"/>
                <a:gd fmla="*/ 604 h 385" name="T39"/>
                <a:gd fmla="*/ 300 w 305" name="T40"/>
                <a:gd fmla="*/ 618 h 385" name="T41"/>
                <a:gd fmla="*/ 199 w 305" name="T42"/>
                <a:gd fmla="*/ 523 h 385" name="T43"/>
                <a:gd fmla="*/ 179 w 305" name="T44"/>
                <a:gd fmla="*/ 443 h 385" name="T45"/>
                <a:gd fmla="*/ 179 w 305" name="T46"/>
                <a:gd fmla="*/ 363 h 385" name="T47"/>
                <a:gd fmla="*/ 179 w 305" name="T48"/>
                <a:gd fmla="*/ 267 h 385" name="T49"/>
                <a:gd fmla="*/ 60 w 305" name="T50"/>
                <a:gd fmla="*/ 255 h 385" name="T51"/>
                <a:gd fmla="*/ 0 w 305" name="T52"/>
                <a:gd fmla="*/ 227 h 385" name="T53"/>
                <a:gd fmla="*/ 79 w 305" name="T54"/>
                <a:gd fmla="*/ 202 h 385" name="T55"/>
                <a:gd fmla="*/ 101 w 305" name="T56"/>
                <a:gd fmla="*/ 67 h 385" name="T57"/>
                <a:gd fmla="*/ 179 w 305" name="T58"/>
                <a:gd fmla="*/ 94 h 385" name="T59"/>
                <a:gd fmla="*/ 259 w 305" name="T60"/>
                <a:gd fmla="*/ 80 h 385" name="T61"/>
                <a:gd fmla="*/ 199 w 305" name="T62"/>
                <a:gd fmla="*/ 27 h 385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305" name="T96"/>
                <a:gd fmla="*/ 0 h 385" name="T97"/>
                <a:gd fmla="*/ 305 w 305" name="T98"/>
                <a:gd fmla="*/ 385 h 385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385" w="305">
                  <a:moveTo>
                    <a:pt x="80" y="8"/>
                  </a:moveTo>
                  <a:lnTo>
                    <a:pt x="88" y="0"/>
                  </a:lnTo>
                  <a:lnTo>
                    <a:pt x="120" y="8"/>
                  </a:lnTo>
                  <a:lnTo>
                    <a:pt x="128" y="32"/>
                  </a:lnTo>
                  <a:lnTo>
                    <a:pt x="152" y="32"/>
                  </a:lnTo>
                  <a:lnTo>
                    <a:pt x="176" y="64"/>
                  </a:lnTo>
                  <a:lnTo>
                    <a:pt x="184" y="56"/>
                  </a:lnTo>
                  <a:lnTo>
                    <a:pt x="200" y="96"/>
                  </a:lnTo>
                  <a:lnTo>
                    <a:pt x="224" y="136"/>
                  </a:lnTo>
                  <a:lnTo>
                    <a:pt x="240" y="136"/>
                  </a:lnTo>
                  <a:lnTo>
                    <a:pt x="256" y="120"/>
                  </a:lnTo>
                  <a:lnTo>
                    <a:pt x="272" y="144"/>
                  </a:lnTo>
                  <a:lnTo>
                    <a:pt x="256" y="160"/>
                  </a:lnTo>
                  <a:lnTo>
                    <a:pt x="248" y="144"/>
                  </a:lnTo>
                  <a:lnTo>
                    <a:pt x="232" y="144"/>
                  </a:lnTo>
                  <a:lnTo>
                    <a:pt x="232" y="176"/>
                  </a:lnTo>
                  <a:lnTo>
                    <a:pt x="224" y="192"/>
                  </a:lnTo>
                  <a:lnTo>
                    <a:pt x="248" y="224"/>
                  </a:lnTo>
                  <a:lnTo>
                    <a:pt x="248" y="248"/>
                  </a:lnTo>
                  <a:lnTo>
                    <a:pt x="288" y="248"/>
                  </a:lnTo>
                  <a:lnTo>
                    <a:pt x="304" y="264"/>
                  </a:lnTo>
                  <a:lnTo>
                    <a:pt x="288" y="296"/>
                  </a:lnTo>
                  <a:lnTo>
                    <a:pt x="296" y="320"/>
                  </a:lnTo>
                  <a:lnTo>
                    <a:pt x="280" y="320"/>
                  </a:lnTo>
                  <a:lnTo>
                    <a:pt x="280" y="312"/>
                  </a:lnTo>
                  <a:lnTo>
                    <a:pt x="264" y="312"/>
                  </a:lnTo>
                  <a:lnTo>
                    <a:pt x="264" y="328"/>
                  </a:lnTo>
                  <a:lnTo>
                    <a:pt x="272" y="344"/>
                  </a:lnTo>
                  <a:lnTo>
                    <a:pt x="264" y="344"/>
                  </a:lnTo>
                  <a:lnTo>
                    <a:pt x="264" y="360"/>
                  </a:lnTo>
                  <a:lnTo>
                    <a:pt x="232" y="384"/>
                  </a:lnTo>
                  <a:lnTo>
                    <a:pt x="224" y="384"/>
                  </a:lnTo>
                  <a:lnTo>
                    <a:pt x="216" y="376"/>
                  </a:lnTo>
                  <a:lnTo>
                    <a:pt x="184" y="384"/>
                  </a:lnTo>
                  <a:lnTo>
                    <a:pt x="168" y="352"/>
                  </a:lnTo>
                  <a:lnTo>
                    <a:pt x="152" y="368"/>
                  </a:lnTo>
                  <a:lnTo>
                    <a:pt x="152" y="384"/>
                  </a:lnTo>
                  <a:lnTo>
                    <a:pt x="128" y="384"/>
                  </a:lnTo>
                  <a:lnTo>
                    <a:pt x="128" y="368"/>
                  </a:lnTo>
                  <a:lnTo>
                    <a:pt x="136" y="360"/>
                  </a:lnTo>
                  <a:lnTo>
                    <a:pt x="128" y="352"/>
                  </a:lnTo>
                  <a:lnTo>
                    <a:pt x="120" y="368"/>
                  </a:lnTo>
                  <a:lnTo>
                    <a:pt x="88" y="360"/>
                  </a:lnTo>
                  <a:lnTo>
                    <a:pt x="80" y="312"/>
                  </a:lnTo>
                  <a:lnTo>
                    <a:pt x="80" y="296"/>
                  </a:lnTo>
                  <a:lnTo>
                    <a:pt x="72" y="264"/>
                  </a:lnTo>
                  <a:lnTo>
                    <a:pt x="32" y="240"/>
                  </a:lnTo>
                  <a:lnTo>
                    <a:pt x="72" y="216"/>
                  </a:lnTo>
                  <a:lnTo>
                    <a:pt x="80" y="216"/>
                  </a:lnTo>
                  <a:lnTo>
                    <a:pt x="72" y="160"/>
                  </a:lnTo>
                  <a:lnTo>
                    <a:pt x="48" y="168"/>
                  </a:lnTo>
                  <a:lnTo>
                    <a:pt x="24" y="15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8" y="120"/>
                  </a:lnTo>
                  <a:lnTo>
                    <a:pt x="32" y="120"/>
                  </a:lnTo>
                  <a:lnTo>
                    <a:pt x="40" y="88"/>
                  </a:lnTo>
                  <a:lnTo>
                    <a:pt x="40" y="40"/>
                  </a:lnTo>
                  <a:lnTo>
                    <a:pt x="48" y="40"/>
                  </a:lnTo>
                  <a:lnTo>
                    <a:pt x="72" y="56"/>
                  </a:lnTo>
                  <a:lnTo>
                    <a:pt x="80" y="72"/>
                  </a:lnTo>
                  <a:lnTo>
                    <a:pt x="104" y="48"/>
                  </a:lnTo>
                  <a:lnTo>
                    <a:pt x="104" y="32"/>
                  </a:lnTo>
                  <a:lnTo>
                    <a:pt x="80" y="16"/>
                  </a:lnTo>
                  <a:lnTo>
                    <a:pt x="80" y="8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2" name="Freeform 27"/>
            <p:cNvSpPr/>
            <p:nvPr/>
          </p:nvSpPr>
          <p:spPr bwMode="gray">
            <a:xfrm>
              <a:off x="4615266" y="3401953"/>
              <a:ext cx="634739" cy="614595"/>
            </a:xfrm>
            <a:custGeom>
              <a:gdLst>
                <a:gd fmla="*/ 500 w 377" name="T0"/>
                <a:gd fmla="*/ 13 h 361" name="T1"/>
                <a:gd fmla="*/ 621 w 377" name="T2"/>
                <a:gd fmla="*/ 0 h 361" name="T3"/>
                <a:gd fmla="*/ 661 w 377" name="T4"/>
                <a:gd fmla="*/ 27 h 361" name="T5"/>
                <a:gd fmla="*/ 761 w 377" name="T6"/>
                <a:gd fmla="*/ 40 h 361" name="T7"/>
                <a:gd fmla="*/ 803 w 377" name="T8"/>
                <a:gd fmla="*/ 27 h 361" name="T9"/>
                <a:gd fmla="*/ 842 w 377" name="T10"/>
                <a:gd fmla="*/ 27 h 361" name="T11"/>
                <a:gd fmla="*/ 701 w 377" name="T12"/>
                <a:gd fmla="*/ 105 h 361" name="T13"/>
                <a:gd fmla="*/ 681 w 377" name="T14"/>
                <a:gd fmla="*/ 144 h 361" name="T15"/>
                <a:gd fmla="*/ 701 w 377" name="T16"/>
                <a:gd fmla="*/ 158 h 361" name="T17"/>
                <a:gd fmla="*/ 722 w 377" name="T18"/>
                <a:gd fmla="*/ 158 h 361" name="T19"/>
                <a:gd fmla="*/ 803 w 377" name="T20"/>
                <a:gd fmla="*/ 210 h 361" name="T21"/>
                <a:gd fmla="*/ 881 w 377" name="T22"/>
                <a:gd fmla="*/ 210 h 361" name="T23"/>
                <a:gd fmla="*/ 881 w 377" name="T24"/>
                <a:gd fmla="*/ 239 h 361" name="T25"/>
                <a:gd fmla="*/ 941 w 377" name="T26"/>
                <a:gd fmla="*/ 252 h 361" name="T27"/>
                <a:gd fmla="*/ 941 w 377" name="T28"/>
                <a:gd fmla="*/ 279 h 361" name="T29"/>
                <a:gd fmla="*/ 881 w 377" name="T30"/>
                <a:gd fmla="*/ 316 h 361" name="T31"/>
                <a:gd fmla="*/ 881 w 377" name="T32"/>
                <a:gd fmla="*/ 292 h 361" name="T33"/>
                <a:gd fmla="*/ 821 w 377" name="T34"/>
                <a:gd fmla="*/ 265 h 361" name="T35"/>
                <a:gd fmla="*/ 782 w 377" name="T36"/>
                <a:gd fmla="*/ 265 h 361" name="T37"/>
                <a:gd fmla="*/ 782 w 377" name="T38"/>
                <a:gd fmla="*/ 344 h 361" name="T39"/>
                <a:gd fmla="*/ 761 w 377" name="T40"/>
                <a:gd fmla="*/ 396 h 361" name="T41"/>
                <a:gd fmla="*/ 701 w 377" name="T42"/>
                <a:gd fmla="*/ 396 h 361" name="T43"/>
                <a:gd fmla="*/ 681 w 377" name="T44"/>
                <a:gd fmla="*/ 409 h 361" name="T45"/>
                <a:gd fmla="*/ 722 w 377" name="T46"/>
                <a:gd fmla="*/ 422 h 361" name="T47"/>
                <a:gd fmla="*/ 743 w 377" name="T48"/>
                <a:gd fmla="*/ 450 h 361" name="T49"/>
                <a:gd fmla="*/ 803 w 377" name="T50"/>
                <a:gd fmla="*/ 474 h 361" name="T51"/>
                <a:gd fmla="*/ 860 w 377" name="T52"/>
                <a:gd fmla="*/ 462 h 361" name="T53"/>
                <a:gd fmla="*/ 881 w 377" name="T54"/>
                <a:gd fmla="*/ 554 h 361" name="T55"/>
                <a:gd fmla="*/ 761 w 377" name="T56"/>
                <a:gd fmla="*/ 594 h 361" name="T57"/>
                <a:gd fmla="*/ 743 w 377" name="T58"/>
                <a:gd fmla="*/ 580 h 361" name="T59"/>
                <a:gd fmla="*/ 722 w 377" name="T60"/>
                <a:gd fmla="*/ 594 h 361" name="T61"/>
                <a:gd fmla="*/ 643 w 377" name="T62"/>
                <a:gd fmla="*/ 594 h 361" name="T63"/>
                <a:gd fmla="*/ 601 w 377" name="T64"/>
                <a:gd fmla="*/ 567 h 361" name="T65"/>
                <a:gd fmla="*/ 582 w 377" name="T66"/>
                <a:gd fmla="*/ 594 h 361" name="T67"/>
                <a:gd fmla="*/ 542 w 377" name="T68"/>
                <a:gd fmla="*/ 567 h 361" name="T69"/>
                <a:gd fmla="*/ 542 w 377" name="T70"/>
                <a:gd fmla="*/ 527 h 361" name="T71"/>
                <a:gd fmla="*/ 482 w 377" name="T72"/>
                <a:gd fmla="*/ 501 h 361" name="T73"/>
                <a:gd fmla="*/ 440 w 377" name="T74"/>
                <a:gd fmla="*/ 514 h 361" name="T75"/>
                <a:gd fmla="*/ 401 w 377" name="T76"/>
                <a:gd fmla="*/ 501 h 361" name="T77"/>
                <a:gd fmla="*/ 221 w 377" name="T78"/>
                <a:gd fmla="*/ 487 h 361" name="T79"/>
                <a:gd fmla="*/ 121 w 377" name="T80"/>
                <a:gd fmla="*/ 382 h 361" name="T81"/>
                <a:gd fmla="*/ 41 w 377" name="T82"/>
                <a:gd fmla="*/ 303 h 361" name="T83"/>
                <a:gd fmla="*/ 0 w 377" name="T84"/>
                <a:gd fmla="*/ 210 h 361" name="T85"/>
                <a:gd fmla="*/ 79 w 377" name="T86"/>
                <a:gd fmla="*/ 210 h 361" name="T87"/>
                <a:gd fmla="*/ 281 w 377" name="T88"/>
                <a:gd fmla="*/ 130 h 361" name="T89"/>
                <a:gd fmla="*/ 341 w 377" name="T90"/>
                <a:gd fmla="*/ 130 h 361" name="T91"/>
                <a:gd fmla="*/ 422 w 377" name="T92"/>
                <a:gd fmla="*/ 130 h 361" name="T93"/>
                <a:gd fmla="*/ 482 w 377" name="T94"/>
                <a:gd fmla="*/ 80 h 361" name="T95"/>
                <a:gd fmla="*/ 500 w 377" name="T96"/>
                <a:gd fmla="*/ 13 h 361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w 377" name="T147"/>
                <a:gd fmla="*/ 0 h 361" name="T148"/>
                <a:gd fmla="*/ 377 w 377" name="T149"/>
                <a:gd fmla="*/ 361 h 361" name="T150"/>
              </a:gdLst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b="T150" l="T147" r="T149" t="T148"/>
              <a:pathLst>
                <a:path h="361" w="377">
                  <a:moveTo>
                    <a:pt x="200" y="8"/>
                  </a:moveTo>
                  <a:lnTo>
                    <a:pt x="248" y="0"/>
                  </a:lnTo>
                  <a:lnTo>
                    <a:pt x="264" y="16"/>
                  </a:lnTo>
                  <a:lnTo>
                    <a:pt x="304" y="24"/>
                  </a:lnTo>
                  <a:lnTo>
                    <a:pt x="320" y="16"/>
                  </a:lnTo>
                  <a:lnTo>
                    <a:pt x="336" y="16"/>
                  </a:lnTo>
                  <a:lnTo>
                    <a:pt x="280" y="64"/>
                  </a:lnTo>
                  <a:lnTo>
                    <a:pt x="272" y="88"/>
                  </a:lnTo>
                  <a:lnTo>
                    <a:pt x="280" y="96"/>
                  </a:lnTo>
                  <a:lnTo>
                    <a:pt x="288" y="96"/>
                  </a:lnTo>
                  <a:lnTo>
                    <a:pt x="320" y="128"/>
                  </a:lnTo>
                  <a:lnTo>
                    <a:pt x="352" y="128"/>
                  </a:lnTo>
                  <a:lnTo>
                    <a:pt x="352" y="144"/>
                  </a:lnTo>
                  <a:lnTo>
                    <a:pt x="376" y="152"/>
                  </a:lnTo>
                  <a:lnTo>
                    <a:pt x="376" y="168"/>
                  </a:lnTo>
                  <a:lnTo>
                    <a:pt x="352" y="192"/>
                  </a:lnTo>
                  <a:lnTo>
                    <a:pt x="352" y="176"/>
                  </a:lnTo>
                  <a:lnTo>
                    <a:pt x="328" y="160"/>
                  </a:lnTo>
                  <a:lnTo>
                    <a:pt x="312" y="160"/>
                  </a:lnTo>
                  <a:lnTo>
                    <a:pt x="312" y="208"/>
                  </a:lnTo>
                  <a:lnTo>
                    <a:pt x="304" y="240"/>
                  </a:lnTo>
                  <a:lnTo>
                    <a:pt x="280" y="240"/>
                  </a:lnTo>
                  <a:lnTo>
                    <a:pt x="272" y="248"/>
                  </a:lnTo>
                  <a:lnTo>
                    <a:pt x="288" y="256"/>
                  </a:lnTo>
                  <a:lnTo>
                    <a:pt x="296" y="272"/>
                  </a:lnTo>
                  <a:lnTo>
                    <a:pt x="320" y="288"/>
                  </a:lnTo>
                  <a:lnTo>
                    <a:pt x="344" y="280"/>
                  </a:lnTo>
                  <a:lnTo>
                    <a:pt x="352" y="336"/>
                  </a:lnTo>
                  <a:lnTo>
                    <a:pt x="304" y="360"/>
                  </a:lnTo>
                  <a:lnTo>
                    <a:pt x="296" y="352"/>
                  </a:lnTo>
                  <a:lnTo>
                    <a:pt x="288" y="360"/>
                  </a:lnTo>
                  <a:lnTo>
                    <a:pt x="256" y="360"/>
                  </a:lnTo>
                  <a:lnTo>
                    <a:pt x="240" y="344"/>
                  </a:lnTo>
                  <a:lnTo>
                    <a:pt x="232" y="360"/>
                  </a:lnTo>
                  <a:lnTo>
                    <a:pt x="216" y="344"/>
                  </a:lnTo>
                  <a:lnTo>
                    <a:pt x="216" y="320"/>
                  </a:lnTo>
                  <a:lnTo>
                    <a:pt x="192" y="304"/>
                  </a:lnTo>
                  <a:lnTo>
                    <a:pt x="176" y="312"/>
                  </a:lnTo>
                  <a:lnTo>
                    <a:pt x="160" y="304"/>
                  </a:lnTo>
                  <a:lnTo>
                    <a:pt x="88" y="296"/>
                  </a:lnTo>
                  <a:lnTo>
                    <a:pt x="48" y="232"/>
                  </a:lnTo>
                  <a:lnTo>
                    <a:pt x="16" y="184"/>
                  </a:lnTo>
                  <a:lnTo>
                    <a:pt x="0" y="128"/>
                  </a:lnTo>
                  <a:lnTo>
                    <a:pt x="32" y="128"/>
                  </a:lnTo>
                  <a:lnTo>
                    <a:pt x="112" y="80"/>
                  </a:lnTo>
                  <a:lnTo>
                    <a:pt x="136" y="80"/>
                  </a:lnTo>
                  <a:lnTo>
                    <a:pt x="168" y="80"/>
                  </a:lnTo>
                  <a:lnTo>
                    <a:pt x="192" y="48"/>
                  </a:lnTo>
                  <a:lnTo>
                    <a:pt x="200" y="8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3" name="Freeform 28"/>
            <p:cNvSpPr/>
            <p:nvPr/>
          </p:nvSpPr>
          <p:spPr bwMode="invGray">
            <a:xfrm>
              <a:off x="4602655" y="2842810"/>
              <a:ext cx="418956" cy="780952"/>
            </a:xfrm>
            <a:custGeom>
              <a:gdLst>
                <a:gd fmla="*/ 519 w 249" name="T0"/>
                <a:gd fmla="*/ 565 h 457" name="T1"/>
                <a:gd fmla="*/ 498 w 249" name="T2"/>
                <a:gd fmla="*/ 632 h 457" name="T3"/>
                <a:gd fmla="*/ 438 w 249" name="T4"/>
                <a:gd fmla="*/ 687 h 457" name="T5"/>
                <a:gd fmla="*/ 339 w 249" name="T6"/>
                <a:gd fmla="*/ 673 h 457" name="T7"/>
                <a:gd fmla="*/ 199 w 249" name="T8"/>
                <a:gd fmla="*/ 724 h 457" name="T9"/>
                <a:gd fmla="*/ 101 w 249" name="T10"/>
                <a:gd fmla="*/ 765 h 457" name="T11"/>
                <a:gd fmla="*/ 20 w 249" name="T12"/>
                <a:gd fmla="*/ 765 h 457" name="T13"/>
                <a:gd fmla="*/ 0 w 249" name="T14"/>
                <a:gd fmla="*/ 752 h 457" name="T15"/>
                <a:gd fmla="*/ 41 w 249" name="T16"/>
                <a:gd fmla="*/ 646 h 457" name="T17"/>
                <a:gd fmla="*/ 60 w 249" name="T18"/>
                <a:gd fmla="*/ 619 h 457" name="T19"/>
                <a:gd fmla="*/ 20 w 249" name="T20"/>
                <a:gd fmla="*/ 551 h 457" name="T21"/>
                <a:gd fmla="*/ 41 w 249" name="T22"/>
                <a:gd fmla="*/ 444 h 457" name="T23"/>
                <a:gd fmla="*/ 60 w 249" name="T24"/>
                <a:gd fmla="*/ 376 h 457" name="T25"/>
                <a:gd fmla="*/ 79 w 249" name="T26"/>
                <a:gd fmla="*/ 349 h 457" name="T27"/>
                <a:gd fmla="*/ 41 w 249" name="T28"/>
                <a:gd fmla="*/ 323 h 457" name="T29"/>
                <a:gd fmla="*/ 79 w 249" name="T30"/>
                <a:gd fmla="*/ 270 h 457" name="T31"/>
                <a:gd fmla="*/ 138 w 249" name="T32"/>
                <a:gd fmla="*/ 189 h 457" name="T33"/>
                <a:gd fmla="*/ 138 w 249" name="T34"/>
                <a:gd fmla="*/ 135 h 457" name="T35"/>
                <a:gd fmla="*/ 179 w 249" name="T36"/>
                <a:gd fmla="*/ 135 h 457" name="T37"/>
                <a:gd fmla="*/ 300 w 249" name="T38"/>
                <a:gd fmla="*/ 41 h 457" name="T39"/>
                <a:gd fmla="*/ 360 w 249" name="T40"/>
                <a:gd fmla="*/ 27 h 457" name="T41"/>
                <a:gd fmla="*/ 421 w 249" name="T42"/>
                <a:gd fmla="*/ 0 h 457" name="T43"/>
                <a:gd fmla="*/ 438 w 249" name="T44"/>
                <a:gd fmla="*/ 13 h 457" name="T45"/>
                <a:gd fmla="*/ 538 w 249" name="T46"/>
                <a:gd fmla="*/ 0 h 457" name="T47"/>
                <a:gd fmla="*/ 598 w 249" name="T48"/>
                <a:gd fmla="*/ 41 h 457" name="T49"/>
                <a:gd fmla="*/ 538 w 249" name="T50"/>
                <a:gd fmla="*/ 54 h 457" name="T51"/>
                <a:gd fmla="*/ 519 w 249" name="T52"/>
                <a:gd fmla="*/ 80 h 457" name="T53"/>
                <a:gd fmla="*/ 598 w 249" name="T54"/>
                <a:gd fmla="*/ 80 h 457" name="T55"/>
                <a:gd fmla="*/ 620 w 249" name="T56"/>
                <a:gd fmla="*/ 149 h 457" name="T57"/>
                <a:gd fmla="*/ 580 w 249" name="T58"/>
                <a:gd fmla="*/ 202 h 457" name="T59"/>
                <a:gd fmla="*/ 538 w 249" name="T60"/>
                <a:gd fmla="*/ 175 h 457" name="T61"/>
                <a:gd fmla="*/ 480 w 249" name="T62"/>
                <a:gd fmla="*/ 202 h 457" name="T63"/>
                <a:gd fmla="*/ 498 w 249" name="T64"/>
                <a:gd fmla="*/ 229 h 457" name="T65"/>
                <a:gd fmla="*/ 459 w 249" name="T66"/>
                <a:gd fmla="*/ 270 h 457" name="T67"/>
                <a:gd fmla="*/ 560 w 249" name="T68"/>
                <a:gd fmla="*/ 363 h 457" name="T69"/>
                <a:gd fmla="*/ 480 w 249" name="T70"/>
                <a:gd fmla="*/ 510 h 457" name="T71"/>
                <a:gd fmla="*/ 519 w 249" name="T72"/>
                <a:gd fmla="*/ 565 h 45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249" name="T111"/>
                <a:gd fmla="*/ 0 h 457" name="T112"/>
                <a:gd fmla="*/ 249 w 249" name="T113"/>
                <a:gd fmla="*/ 457 h 45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457" w="249">
                  <a:moveTo>
                    <a:pt x="208" y="336"/>
                  </a:moveTo>
                  <a:lnTo>
                    <a:pt x="200" y="376"/>
                  </a:lnTo>
                  <a:lnTo>
                    <a:pt x="176" y="408"/>
                  </a:lnTo>
                  <a:lnTo>
                    <a:pt x="136" y="400"/>
                  </a:lnTo>
                  <a:lnTo>
                    <a:pt x="80" y="432"/>
                  </a:lnTo>
                  <a:lnTo>
                    <a:pt x="40" y="456"/>
                  </a:lnTo>
                  <a:lnTo>
                    <a:pt x="8" y="456"/>
                  </a:lnTo>
                  <a:lnTo>
                    <a:pt x="0" y="448"/>
                  </a:lnTo>
                  <a:lnTo>
                    <a:pt x="16" y="384"/>
                  </a:lnTo>
                  <a:lnTo>
                    <a:pt x="24" y="368"/>
                  </a:lnTo>
                  <a:lnTo>
                    <a:pt x="8" y="328"/>
                  </a:lnTo>
                  <a:lnTo>
                    <a:pt x="16" y="264"/>
                  </a:lnTo>
                  <a:lnTo>
                    <a:pt x="24" y="224"/>
                  </a:lnTo>
                  <a:lnTo>
                    <a:pt x="32" y="208"/>
                  </a:lnTo>
                  <a:lnTo>
                    <a:pt x="16" y="192"/>
                  </a:lnTo>
                  <a:lnTo>
                    <a:pt x="32" y="16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72" y="80"/>
                  </a:lnTo>
                  <a:lnTo>
                    <a:pt x="120" y="24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176" y="8"/>
                  </a:lnTo>
                  <a:lnTo>
                    <a:pt x="216" y="0"/>
                  </a:lnTo>
                  <a:lnTo>
                    <a:pt x="240" y="24"/>
                  </a:lnTo>
                  <a:lnTo>
                    <a:pt x="216" y="32"/>
                  </a:lnTo>
                  <a:lnTo>
                    <a:pt x="208" y="48"/>
                  </a:lnTo>
                  <a:lnTo>
                    <a:pt x="240" y="48"/>
                  </a:lnTo>
                  <a:lnTo>
                    <a:pt x="248" y="88"/>
                  </a:lnTo>
                  <a:lnTo>
                    <a:pt x="232" y="120"/>
                  </a:lnTo>
                  <a:lnTo>
                    <a:pt x="216" y="104"/>
                  </a:lnTo>
                  <a:lnTo>
                    <a:pt x="192" y="120"/>
                  </a:lnTo>
                  <a:lnTo>
                    <a:pt x="200" y="136"/>
                  </a:lnTo>
                  <a:lnTo>
                    <a:pt x="184" y="160"/>
                  </a:lnTo>
                  <a:lnTo>
                    <a:pt x="224" y="216"/>
                  </a:lnTo>
                  <a:lnTo>
                    <a:pt x="192" y="304"/>
                  </a:lnTo>
                  <a:lnTo>
                    <a:pt x="208" y="336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4" name="Freeform 29"/>
            <p:cNvSpPr/>
            <p:nvPr/>
          </p:nvSpPr>
          <p:spPr bwMode="gray">
            <a:xfrm>
              <a:off x="4157077" y="2978360"/>
              <a:ext cx="540859" cy="1038189"/>
            </a:xfrm>
            <a:custGeom>
              <a:gdLst>
                <a:gd fmla="*/ 806 w 321" name="T0"/>
                <a:gd fmla="*/ 797 h 609" name="T1"/>
                <a:gd fmla="*/ 744 w 321" name="T2"/>
                <a:gd fmla="*/ 825 h 609" name="T3"/>
                <a:gd fmla="*/ 705 w 321" name="T4"/>
                <a:gd fmla="*/ 811 h 609" name="T5"/>
                <a:gd fmla="*/ 562 w 321" name="T6"/>
                <a:gd fmla="*/ 811 h 609" name="T7"/>
                <a:gd fmla="*/ 605 w 321" name="T8"/>
                <a:gd fmla="*/ 863 h 609" name="T9"/>
                <a:gd fmla="*/ 562 w 321" name="T10"/>
                <a:gd fmla="*/ 930 h 609" name="T11"/>
                <a:gd fmla="*/ 583 w 321" name="T12"/>
                <a:gd fmla="*/ 1010 h 609" name="T13"/>
                <a:gd fmla="*/ 503 w 321" name="T14"/>
                <a:gd fmla="*/ 996 h 609" name="T15"/>
                <a:gd fmla="*/ 384 w 321" name="T16"/>
                <a:gd fmla="*/ 943 h 609" name="T17"/>
                <a:gd fmla="*/ 240 w 321" name="T18"/>
                <a:gd fmla="*/ 916 h 609" name="T19"/>
                <a:gd fmla="*/ 141 w 321" name="T20"/>
                <a:gd fmla="*/ 863 h 609" name="T21"/>
                <a:gd fmla="*/ 41 w 321" name="T22"/>
                <a:gd fmla="*/ 863 h 609" name="T23"/>
                <a:gd fmla="*/ 41 w 321" name="T24"/>
                <a:gd fmla="*/ 851 h 609" name="T25"/>
                <a:gd fmla="*/ 0 w 321" name="T26"/>
                <a:gd fmla="*/ 838 h 609" name="T27"/>
                <a:gd fmla="*/ 20 w 321" name="T28"/>
                <a:gd fmla="*/ 825 h 609" name="T29"/>
                <a:gd fmla="*/ 20 w 321" name="T30"/>
                <a:gd fmla="*/ 784 h 609" name="T31"/>
                <a:gd fmla="*/ 0 w 321" name="T32"/>
                <a:gd fmla="*/ 771 h 609" name="T33"/>
                <a:gd fmla="*/ 41 w 321" name="T34"/>
                <a:gd fmla="*/ 758 h 609" name="T35"/>
                <a:gd fmla="*/ 121 w 321" name="T36"/>
                <a:gd fmla="*/ 758 h 609" name="T37"/>
                <a:gd fmla="*/ 121 w 321" name="T38"/>
                <a:gd fmla="*/ 572 h 609" name="T39"/>
                <a:gd fmla="*/ 221 w 321" name="T40"/>
                <a:gd fmla="*/ 572 h 609" name="T41"/>
                <a:gd fmla="*/ 221 w 321" name="T42"/>
                <a:gd fmla="*/ 597 h 609" name="T43"/>
                <a:gd fmla="*/ 281 w 321" name="T44"/>
                <a:gd fmla="*/ 597 h 609" name="T45"/>
                <a:gd fmla="*/ 281 w 321" name="T46"/>
                <a:gd fmla="*/ 545 h 609" name="T47"/>
                <a:gd fmla="*/ 402 w 321" name="T48"/>
                <a:gd fmla="*/ 545 h 609" name="T49"/>
                <a:gd fmla="*/ 422 w 321" name="T50"/>
                <a:gd fmla="*/ 466 h 609" name="T51"/>
                <a:gd fmla="*/ 422 w 321" name="T52"/>
                <a:gd fmla="*/ 411 h 609" name="T53"/>
                <a:gd fmla="*/ 362 w 321" name="T54"/>
                <a:gd fmla="*/ 385 h 609" name="T55"/>
                <a:gd fmla="*/ 281 w 321" name="T56"/>
                <a:gd fmla="*/ 345 h 609" name="T57"/>
                <a:gd fmla="*/ 240 w 321" name="T58"/>
                <a:gd fmla="*/ 307 h 609" name="T59"/>
                <a:gd fmla="*/ 260 w 321" name="T60"/>
                <a:gd fmla="*/ 239 h 609" name="T61"/>
                <a:gd fmla="*/ 301 w 321" name="T62"/>
                <a:gd fmla="*/ 214 h 609" name="T63"/>
                <a:gd fmla="*/ 362 w 321" name="T64"/>
                <a:gd fmla="*/ 239 h 609" name="T65"/>
                <a:gd fmla="*/ 444 w 321" name="T66"/>
                <a:gd fmla="*/ 239 h 609" name="T67"/>
                <a:gd fmla="*/ 463 w 321" name="T68"/>
                <a:gd fmla="*/ 199 h 609" name="T69"/>
                <a:gd fmla="*/ 503 w 321" name="T70"/>
                <a:gd fmla="*/ 199 h 609" name="T71"/>
                <a:gd fmla="*/ 483 w 321" name="T72"/>
                <a:gd fmla="*/ 145 h 609" name="T73"/>
                <a:gd fmla="*/ 622 w 321" name="T74"/>
                <a:gd fmla="*/ 53 h 609" name="T75"/>
                <a:gd fmla="*/ 622 w 321" name="T76"/>
                <a:gd fmla="*/ 27 h 609" name="T77"/>
                <a:gd fmla="*/ 705 w 321" name="T78"/>
                <a:gd fmla="*/ 27 h 609" name="T79"/>
                <a:gd fmla="*/ 723 w 321" name="T80"/>
                <a:gd fmla="*/ 41 h 609" name="T81"/>
                <a:gd fmla="*/ 744 w 321" name="T82"/>
                <a:gd fmla="*/ 13 h 609" name="T83"/>
                <a:gd fmla="*/ 765 w 321" name="T84"/>
                <a:gd fmla="*/ 0 h 609" name="T85"/>
                <a:gd fmla="*/ 806 w 321" name="T86"/>
                <a:gd fmla="*/ 41 h 609" name="T87"/>
                <a:gd fmla="*/ 806 w 321" name="T88"/>
                <a:gd fmla="*/ 53 h 609" name="T89"/>
                <a:gd fmla="*/ 705 w 321" name="T90"/>
                <a:gd fmla="*/ 186 h 609" name="T91"/>
                <a:gd fmla="*/ 744 w 321" name="T92"/>
                <a:gd fmla="*/ 214 h 609" name="T93"/>
                <a:gd fmla="*/ 705 w 321" name="T94"/>
                <a:gd fmla="*/ 307 h 609" name="T95"/>
                <a:gd fmla="*/ 684 w 321" name="T96"/>
                <a:gd fmla="*/ 411 h 609" name="T97"/>
                <a:gd fmla="*/ 723 w 321" name="T98"/>
                <a:gd fmla="*/ 479 h 609" name="T99"/>
                <a:gd fmla="*/ 663 w 321" name="T100"/>
                <a:gd fmla="*/ 597 h 609" name="T101"/>
                <a:gd fmla="*/ 684 w 321" name="T102"/>
                <a:gd fmla="*/ 623 h 609" name="T103"/>
                <a:gd fmla="*/ 723 w 321" name="T104"/>
                <a:gd fmla="*/ 716 h 609" name="T105"/>
                <a:gd fmla="*/ 806 w 321" name="T106"/>
                <a:gd fmla="*/ 797 h 609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w 321" name="T162"/>
                <a:gd fmla="*/ 0 h 609" name="T163"/>
                <a:gd fmla="*/ 321 w 321" name="T164"/>
                <a:gd fmla="*/ 609 h 609" name="T165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T165" l="T162" r="T164" t="T163"/>
              <a:pathLst>
                <a:path h="609" w="321">
                  <a:moveTo>
                    <a:pt x="320" y="480"/>
                  </a:moveTo>
                  <a:lnTo>
                    <a:pt x="296" y="496"/>
                  </a:lnTo>
                  <a:lnTo>
                    <a:pt x="280" y="488"/>
                  </a:lnTo>
                  <a:lnTo>
                    <a:pt x="224" y="488"/>
                  </a:lnTo>
                  <a:lnTo>
                    <a:pt x="240" y="520"/>
                  </a:lnTo>
                  <a:lnTo>
                    <a:pt x="224" y="560"/>
                  </a:lnTo>
                  <a:lnTo>
                    <a:pt x="232" y="608"/>
                  </a:lnTo>
                  <a:lnTo>
                    <a:pt x="200" y="600"/>
                  </a:lnTo>
                  <a:lnTo>
                    <a:pt x="152" y="568"/>
                  </a:lnTo>
                  <a:lnTo>
                    <a:pt x="96" y="552"/>
                  </a:lnTo>
                  <a:lnTo>
                    <a:pt x="56" y="520"/>
                  </a:lnTo>
                  <a:lnTo>
                    <a:pt x="16" y="520"/>
                  </a:lnTo>
                  <a:lnTo>
                    <a:pt x="16" y="512"/>
                  </a:lnTo>
                  <a:lnTo>
                    <a:pt x="0" y="504"/>
                  </a:lnTo>
                  <a:lnTo>
                    <a:pt x="8" y="496"/>
                  </a:lnTo>
                  <a:lnTo>
                    <a:pt x="8" y="472"/>
                  </a:lnTo>
                  <a:lnTo>
                    <a:pt x="0" y="464"/>
                  </a:lnTo>
                  <a:lnTo>
                    <a:pt x="16" y="456"/>
                  </a:lnTo>
                  <a:lnTo>
                    <a:pt x="48" y="456"/>
                  </a:lnTo>
                  <a:lnTo>
                    <a:pt x="48" y="344"/>
                  </a:lnTo>
                  <a:lnTo>
                    <a:pt x="88" y="344"/>
                  </a:lnTo>
                  <a:lnTo>
                    <a:pt x="88" y="360"/>
                  </a:lnTo>
                  <a:lnTo>
                    <a:pt x="112" y="360"/>
                  </a:lnTo>
                  <a:lnTo>
                    <a:pt x="112" y="328"/>
                  </a:lnTo>
                  <a:lnTo>
                    <a:pt x="160" y="328"/>
                  </a:lnTo>
                  <a:lnTo>
                    <a:pt x="168" y="280"/>
                  </a:lnTo>
                  <a:lnTo>
                    <a:pt x="168" y="248"/>
                  </a:lnTo>
                  <a:lnTo>
                    <a:pt x="144" y="232"/>
                  </a:lnTo>
                  <a:lnTo>
                    <a:pt x="112" y="208"/>
                  </a:lnTo>
                  <a:lnTo>
                    <a:pt x="96" y="184"/>
                  </a:lnTo>
                  <a:lnTo>
                    <a:pt x="104" y="144"/>
                  </a:lnTo>
                  <a:lnTo>
                    <a:pt x="120" y="128"/>
                  </a:lnTo>
                  <a:lnTo>
                    <a:pt x="144" y="144"/>
                  </a:lnTo>
                  <a:lnTo>
                    <a:pt x="176" y="144"/>
                  </a:lnTo>
                  <a:lnTo>
                    <a:pt x="184" y="120"/>
                  </a:lnTo>
                  <a:lnTo>
                    <a:pt x="200" y="120"/>
                  </a:lnTo>
                  <a:lnTo>
                    <a:pt x="192" y="88"/>
                  </a:lnTo>
                  <a:lnTo>
                    <a:pt x="248" y="32"/>
                  </a:lnTo>
                  <a:lnTo>
                    <a:pt x="248" y="16"/>
                  </a:lnTo>
                  <a:lnTo>
                    <a:pt x="280" y="16"/>
                  </a:lnTo>
                  <a:lnTo>
                    <a:pt x="288" y="24"/>
                  </a:lnTo>
                  <a:lnTo>
                    <a:pt x="296" y="8"/>
                  </a:lnTo>
                  <a:lnTo>
                    <a:pt x="304" y="0"/>
                  </a:lnTo>
                  <a:lnTo>
                    <a:pt x="320" y="24"/>
                  </a:lnTo>
                  <a:lnTo>
                    <a:pt x="320" y="32"/>
                  </a:lnTo>
                  <a:lnTo>
                    <a:pt x="280" y="112"/>
                  </a:lnTo>
                  <a:lnTo>
                    <a:pt x="296" y="128"/>
                  </a:lnTo>
                  <a:lnTo>
                    <a:pt x="280" y="184"/>
                  </a:lnTo>
                  <a:lnTo>
                    <a:pt x="272" y="248"/>
                  </a:lnTo>
                  <a:lnTo>
                    <a:pt x="288" y="288"/>
                  </a:lnTo>
                  <a:lnTo>
                    <a:pt x="264" y="360"/>
                  </a:lnTo>
                  <a:lnTo>
                    <a:pt x="272" y="376"/>
                  </a:lnTo>
                  <a:lnTo>
                    <a:pt x="288" y="432"/>
                  </a:lnTo>
                  <a:lnTo>
                    <a:pt x="320" y="48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5" name="Freeform 30"/>
            <p:cNvSpPr/>
            <p:nvPr/>
          </p:nvSpPr>
          <p:spPr bwMode="invGray">
            <a:xfrm>
              <a:off x="4056191" y="2992223"/>
              <a:ext cx="295651" cy="534498"/>
            </a:xfrm>
            <a:custGeom>
              <a:gdLst>
                <a:gd fmla="*/ 423 w 177" name="T0"/>
                <a:gd fmla="*/ 201 h 313" name="T1"/>
                <a:gd fmla="*/ 386 w 177" name="T2"/>
                <a:gd fmla="*/ 173 h 313" name="T3"/>
                <a:gd fmla="*/ 288 w 177" name="T4"/>
                <a:gd fmla="*/ 149 h 313" name="T5"/>
                <a:gd fmla="*/ 327 w 177" name="T6"/>
                <a:gd fmla="*/ 53 h 313" name="T7"/>
                <a:gd fmla="*/ 309 w 177" name="T8"/>
                <a:gd fmla="*/ 0 h 313" name="T9"/>
                <a:gd fmla="*/ 175 w 177" name="T10"/>
                <a:gd fmla="*/ 93 h 313" name="T11"/>
                <a:gd fmla="*/ 154 w 177" name="T12"/>
                <a:gd fmla="*/ 187 h 313" name="T13"/>
                <a:gd fmla="*/ 97 w 177" name="T14"/>
                <a:gd fmla="*/ 201 h 313" name="T15"/>
                <a:gd fmla="*/ 20 w 177" name="T16"/>
                <a:gd fmla="*/ 241 h 313" name="T17"/>
                <a:gd fmla="*/ 0 w 177" name="T18"/>
                <a:gd fmla="*/ 280 h 313" name="T19"/>
                <a:gd fmla="*/ 97 w 177" name="T20"/>
                <a:gd fmla="*/ 322 h 313" name="T21"/>
                <a:gd fmla="*/ 97 w 177" name="T22"/>
                <a:gd fmla="*/ 375 h 313" name="T23"/>
                <a:gd fmla="*/ 116 w 177" name="T24"/>
                <a:gd fmla="*/ 402 h 313" name="T25"/>
                <a:gd fmla="*/ 97 w 177" name="T26"/>
                <a:gd fmla="*/ 442 h 313" name="T27"/>
                <a:gd fmla="*/ 116 w 177" name="T28"/>
                <a:gd fmla="*/ 468 h 313" name="T29"/>
                <a:gd fmla="*/ 230 w 177" name="T30"/>
                <a:gd fmla="*/ 523 h 313" name="T31"/>
                <a:gd fmla="*/ 272 w 177" name="T32"/>
                <a:gd fmla="*/ 523 h 313" name="T33"/>
                <a:gd fmla="*/ 272 w 177" name="T34"/>
                <a:gd fmla="*/ 497 h 313" name="T35"/>
                <a:gd fmla="*/ 309 w 177" name="T36"/>
                <a:gd fmla="*/ 456 h 313" name="T37"/>
                <a:gd fmla="*/ 288 w 177" name="T38"/>
                <a:gd fmla="*/ 402 h 313" name="T39"/>
                <a:gd fmla="*/ 272 w 177" name="T40"/>
                <a:gd fmla="*/ 402 h 313" name="T41"/>
                <a:gd fmla="*/ 250 w 177" name="T42"/>
                <a:gd fmla="*/ 349 h 313" name="T43"/>
                <a:gd fmla="*/ 288 w 177" name="T44"/>
                <a:gd fmla="*/ 349 h 313" name="T45"/>
                <a:gd fmla="*/ 288 w 177" name="T46"/>
                <a:gd fmla="*/ 294 h 313" name="T47"/>
                <a:gd fmla="*/ 327 w 177" name="T48"/>
                <a:gd fmla="*/ 294 h 313" name="T49"/>
                <a:gd fmla="*/ 365 w 177" name="T50"/>
                <a:gd fmla="*/ 308 h 313" name="T51"/>
                <a:gd fmla="*/ 386 w 177" name="T52"/>
                <a:gd fmla="*/ 227 h 313" name="T53"/>
                <a:gd fmla="*/ 423 w 177" name="T54"/>
                <a:gd fmla="*/ 201 h 313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w 177" name="T84"/>
                <a:gd fmla="*/ 0 h 313" name="T85"/>
                <a:gd fmla="*/ 177 w 177" name="T86"/>
                <a:gd fmla="*/ 313 h 313" name="T87"/>
              </a:gdLst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b="T87" l="T84" r="T86" t="T85"/>
              <a:pathLst>
                <a:path h="313" w="177">
                  <a:moveTo>
                    <a:pt x="176" y="120"/>
                  </a:moveTo>
                  <a:lnTo>
                    <a:pt x="160" y="104"/>
                  </a:lnTo>
                  <a:lnTo>
                    <a:pt x="120" y="88"/>
                  </a:lnTo>
                  <a:lnTo>
                    <a:pt x="136" y="32"/>
                  </a:lnTo>
                  <a:lnTo>
                    <a:pt x="128" y="0"/>
                  </a:lnTo>
                  <a:lnTo>
                    <a:pt x="72" y="56"/>
                  </a:lnTo>
                  <a:lnTo>
                    <a:pt x="64" y="112"/>
                  </a:lnTo>
                  <a:lnTo>
                    <a:pt x="40" y="120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40" y="192"/>
                  </a:lnTo>
                  <a:lnTo>
                    <a:pt x="40" y="224"/>
                  </a:lnTo>
                  <a:lnTo>
                    <a:pt x="48" y="240"/>
                  </a:lnTo>
                  <a:lnTo>
                    <a:pt x="40" y="264"/>
                  </a:lnTo>
                  <a:lnTo>
                    <a:pt x="48" y="280"/>
                  </a:lnTo>
                  <a:lnTo>
                    <a:pt x="96" y="312"/>
                  </a:lnTo>
                  <a:lnTo>
                    <a:pt x="112" y="312"/>
                  </a:lnTo>
                  <a:lnTo>
                    <a:pt x="112" y="296"/>
                  </a:lnTo>
                  <a:lnTo>
                    <a:pt x="128" y="272"/>
                  </a:lnTo>
                  <a:lnTo>
                    <a:pt x="120" y="240"/>
                  </a:lnTo>
                  <a:lnTo>
                    <a:pt x="112" y="240"/>
                  </a:lnTo>
                  <a:lnTo>
                    <a:pt x="104" y="208"/>
                  </a:lnTo>
                  <a:lnTo>
                    <a:pt x="120" y="208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2" y="184"/>
                  </a:lnTo>
                  <a:lnTo>
                    <a:pt x="160" y="136"/>
                  </a:lnTo>
                  <a:lnTo>
                    <a:pt x="176" y="12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6" name="Freeform 31"/>
            <p:cNvSpPr/>
            <p:nvPr/>
          </p:nvSpPr>
          <p:spPr bwMode="invGray">
            <a:xfrm>
              <a:off x="2998293" y="2460806"/>
              <a:ext cx="1443225" cy="1434056"/>
            </a:xfrm>
            <a:custGeom>
              <a:gdLst>
                <a:gd fmla="*/ 1584 w 857" name="T0"/>
                <a:gd fmla="*/ 798 h 841" name="T1"/>
                <a:gd fmla="*/ 1686 w 857" name="T2"/>
                <a:gd fmla="*/ 890 h 841" name="T3"/>
                <a:gd fmla="*/ 1686 w 857" name="T4"/>
                <a:gd fmla="*/ 943 h 841" name="T5"/>
                <a:gd fmla="*/ 1847 w 857" name="T6"/>
                <a:gd fmla="*/ 1038 h 841" name="T7"/>
                <a:gd fmla="*/ 1865 w 857" name="T8"/>
                <a:gd fmla="*/ 997 h 841" name="T9"/>
                <a:gd fmla="*/ 1885 w 857" name="T10"/>
                <a:gd fmla="*/ 917 h 841" name="T11"/>
                <a:gd fmla="*/ 1847 w 857" name="T12"/>
                <a:gd fmla="*/ 866 h 841" name="T13"/>
                <a:gd fmla="*/ 1885 w 857" name="T14"/>
                <a:gd fmla="*/ 811 h 841" name="T15"/>
                <a:gd fmla="*/ 2005 w 857" name="T16"/>
                <a:gd fmla="*/ 851 h 841" name="T17"/>
                <a:gd fmla="*/ 2148 w 857" name="T18"/>
                <a:gd fmla="*/ 917 h 841" name="T19"/>
                <a:gd fmla="*/ 2005 w 857" name="T20"/>
                <a:gd fmla="*/ 1052 h 841" name="T21"/>
                <a:gd fmla="*/ 1946 w 857" name="T22"/>
                <a:gd fmla="*/ 1104 h 841" name="T23"/>
                <a:gd fmla="*/ 1847 w 857" name="T24"/>
                <a:gd fmla="*/ 1077 h 841" name="T25"/>
                <a:gd fmla="*/ 1766 w 857" name="T26"/>
                <a:gd fmla="*/ 1250 h 841" name="T27"/>
                <a:gd fmla="*/ 1745 w 857" name="T28"/>
                <a:gd fmla="*/ 1291 h 841" name="T29"/>
                <a:gd fmla="*/ 1726 w 857" name="T30"/>
                <a:gd fmla="*/ 1343 h 841" name="T31"/>
                <a:gd fmla="*/ 1584 w 857" name="T32"/>
                <a:gd fmla="*/ 1397 h 841" name="T33"/>
                <a:gd fmla="*/ 1487 w 857" name="T34"/>
                <a:gd fmla="*/ 1263 h 841" name="T35"/>
                <a:gd fmla="*/ 1445 w 857" name="T36"/>
                <a:gd fmla="*/ 1250 h 841" name="T37"/>
                <a:gd fmla="*/ 1324 w 857" name="T38"/>
                <a:gd fmla="*/ 1156 h 841" name="T39"/>
                <a:gd fmla="*/ 1244 w 857" name="T40"/>
                <a:gd fmla="*/ 1182 h 841" name="T41"/>
                <a:gd fmla="*/ 1224 w 857" name="T42"/>
                <a:gd fmla="*/ 1210 h 841" name="T43"/>
                <a:gd fmla="*/ 1203 w 857" name="T44"/>
                <a:gd fmla="*/ 1291 h 841" name="T45"/>
                <a:gd fmla="*/ 1165 w 857" name="T46"/>
                <a:gd fmla="*/ 1238 h 841" name="T47"/>
                <a:gd fmla="*/ 1043 w 857" name="T48"/>
                <a:gd fmla="*/ 1210 h 841" name="T49"/>
                <a:gd fmla="*/ 1023 w 857" name="T50"/>
                <a:gd fmla="*/ 1145 h 841" name="T51"/>
                <a:gd fmla="*/ 1144 w 857" name="T52"/>
                <a:gd fmla="*/ 1156 h 841" name="T53"/>
                <a:gd fmla="*/ 1224 w 857" name="T54"/>
                <a:gd fmla="*/ 1118 h 841" name="T55"/>
                <a:gd fmla="*/ 1165 w 857" name="T56"/>
                <a:gd fmla="*/ 1064 h 841" name="T57"/>
                <a:gd fmla="*/ 1264 w 857" name="T58"/>
                <a:gd fmla="*/ 997 h 841" name="T59"/>
                <a:gd fmla="*/ 1344 w 857" name="T60"/>
                <a:gd fmla="*/ 943 h 841" name="T61"/>
                <a:gd fmla="*/ 1203 w 857" name="T62"/>
                <a:gd fmla="*/ 679 h 841" name="T63"/>
                <a:gd fmla="*/ 1023 w 857" name="T64"/>
                <a:gd fmla="*/ 599 h 841" name="T65"/>
                <a:gd fmla="*/ 861 w 857" name="T66"/>
                <a:gd fmla="*/ 559 h 841" name="T67"/>
                <a:gd fmla="*/ 703 w 857" name="T68"/>
                <a:gd fmla="*/ 518 h 841" name="T69"/>
                <a:gd fmla="*/ 522 w 857" name="T70"/>
                <a:gd fmla="*/ 559 h 841" name="T71"/>
                <a:gd fmla="*/ 121 w 857" name="T72"/>
                <a:gd fmla="*/ 399 h 841" name="T73"/>
                <a:gd fmla="*/ 20 w 857" name="T74"/>
                <a:gd fmla="*/ 266 h 841" name="T75"/>
                <a:gd fmla="*/ 121 w 857" name="T76"/>
                <a:gd fmla="*/ 252 h 841" name="T77"/>
                <a:gd fmla="*/ 281 w 857" name="T78"/>
                <a:gd fmla="*/ 159 h 841" name="T79"/>
                <a:gd fmla="*/ 341 w 857" name="T80"/>
                <a:gd fmla="*/ 106 h 841" name="T81"/>
                <a:gd fmla="*/ 542 w 857" name="T82"/>
                <a:gd fmla="*/ 53 h 841" name="T83"/>
                <a:gd fmla="*/ 582 w 857" name="T84"/>
                <a:gd fmla="*/ 0 h 841" name="T85"/>
                <a:gd fmla="*/ 722 w 857" name="T86"/>
                <a:gd fmla="*/ 122 h 841" name="T87"/>
                <a:gd fmla="*/ 743 w 857" name="T88"/>
                <a:gd fmla="*/ 214 h 841" name="T89"/>
                <a:gd fmla="*/ 782 w 857" name="T90"/>
                <a:gd fmla="*/ 293 h 841" name="T91"/>
                <a:gd fmla="*/ 844 w 857" name="T92"/>
                <a:gd fmla="*/ 320 h 841" name="T93"/>
                <a:gd fmla="*/ 1023 w 857" name="T94"/>
                <a:gd fmla="*/ 293 h 841" name="T95"/>
                <a:gd fmla="*/ 1023 w 857" name="T96"/>
                <a:gd fmla="*/ 359 h 841" name="T97"/>
                <a:gd fmla="*/ 964 w 857" name="T98"/>
                <a:gd fmla="*/ 424 h 841" name="T99"/>
                <a:gd fmla="*/ 1083 w 857" name="T100"/>
                <a:gd fmla="*/ 546 h 841" name="T101"/>
                <a:gd fmla="*/ 1244 w 857" name="T102"/>
                <a:gd fmla="*/ 572 h 841" name="T103"/>
                <a:gd fmla="*/ 1324 w 857" name="T104"/>
                <a:gd fmla="*/ 531 h 841" name="T105"/>
                <a:gd fmla="*/ 1465 w 857" name="T106"/>
                <a:gd fmla="*/ 531 h 841" name="T107"/>
                <a:gd fmla="*/ 1565 w 857" name="T108"/>
                <a:gd fmla="*/ 559 h 841" name="T109"/>
                <a:gd fmla="*/ 1445 w 857" name="T110"/>
                <a:gd fmla="*/ 651 h 841" name="T111"/>
                <a:gd fmla="*/ 1505 w 857" name="T112"/>
                <a:gd fmla="*/ 758 h 841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857" name="T171"/>
                <a:gd fmla="*/ 0 h 841" name="T172"/>
                <a:gd fmla="*/ 857 w 857" name="T173"/>
                <a:gd fmla="*/ 841 h 841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841" w="857">
                  <a:moveTo>
                    <a:pt x="640" y="456"/>
                  </a:moveTo>
                  <a:lnTo>
                    <a:pt x="632" y="480"/>
                  </a:lnTo>
                  <a:lnTo>
                    <a:pt x="680" y="504"/>
                  </a:lnTo>
                  <a:lnTo>
                    <a:pt x="672" y="536"/>
                  </a:lnTo>
                  <a:lnTo>
                    <a:pt x="680" y="544"/>
                  </a:lnTo>
                  <a:lnTo>
                    <a:pt x="672" y="568"/>
                  </a:lnTo>
                  <a:lnTo>
                    <a:pt x="680" y="592"/>
                  </a:lnTo>
                  <a:lnTo>
                    <a:pt x="736" y="624"/>
                  </a:lnTo>
                  <a:lnTo>
                    <a:pt x="744" y="624"/>
                  </a:lnTo>
                  <a:lnTo>
                    <a:pt x="744" y="600"/>
                  </a:lnTo>
                  <a:lnTo>
                    <a:pt x="760" y="584"/>
                  </a:lnTo>
                  <a:lnTo>
                    <a:pt x="752" y="552"/>
                  </a:lnTo>
                  <a:lnTo>
                    <a:pt x="736" y="544"/>
                  </a:lnTo>
                  <a:lnTo>
                    <a:pt x="736" y="520"/>
                  </a:lnTo>
                  <a:lnTo>
                    <a:pt x="752" y="520"/>
                  </a:lnTo>
                  <a:lnTo>
                    <a:pt x="752" y="488"/>
                  </a:lnTo>
                  <a:lnTo>
                    <a:pt x="784" y="496"/>
                  </a:lnTo>
                  <a:lnTo>
                    <a:pt x="800" y="512"/>
                  </a:lnTo>
                  <a:lnTo>
                    <a:pt x="840" y="536"/>
                  </a:lnTo>
                  <a:lnTo>
                    <a:pt x="856" y="552"/>
                  </a:lnTo>
                  <a:lnTo>
                    <a:pt x="848" y="632"/>
                  </a:lnTo>
                  <a:lnTo>
                    <a:pt x="800" y="632"/>
                  </a:lnTo>
                  <a:lnTo>
                    <a:pt x="800" y="664"/>
                  </a:lnTo>
                  <a:lnTo>
                    <a:pt x="776" y="664"/>
                  </a:lnTo>
                  <a:lnTo>
                    <a:pt x="776" y="648"/>
                  </a:lnTo>
                  <a:lnTo>
                    <a:pt x="736" y="648"/>
                  </a:lnTo>
                  <a:lnTo>
                    <a:pt x="736" y="760"/>
                  </a:lnTo>
                  <a:lnTo>
                    <a:pt x="704" y="752"/>
                  </a:lnTo>
                  <a:lnTo>
                    <a:pt x="688" y="768"/>
                  </a:lnTo>
                  <a:lnTo>
                    <a:pt x="696" y="776"/>
                  </a:lnTo>
                  <a:lnTo>
                    <a:pt x="704" y="800"/>
                  </a:lnTo>
                  <a:lnTo>
                    <a:pt x="688" y="808"/>
                  </a:lnTo>
                  <a:lnTo>
                    <a:pt x="664" y="840"/>
                  </a:lnTo>
                  <a:lnTo>
                    <a:pt x="632" y="840"/>
                  </a:lnTo>
                  <a:lnTo>
                    <a:pt x="608" y="816"/>
                  </a:lnTo>
                  <a:lnTo>
                    <a:pt x="592" y="760"/>
                  </a:lnTo>
                  <a:lnTo>
                    <a:pt x="592" y="752"/>
                  </a:lnTo>
                  <a:lnTo>
                    <a:pt x="576" y="752"/>
                  </a:lnTo>
                  <a:lnTo>
                    <a:pt x="544" y="736"/>
                  </a:lnTo>
                  <a:lnTo>
                    <a:pt x="528" y="696"/>
                  </a:lnTo>
                  <a:lnTo>
                    <a:pt x="512" y="704"/>
                  </a:lnTo>
                  <a:lnTo>
                    <a:pt x="496" y="712"/>
                  </a:lnTo>
                  <a:lnTo>
                    <a:pt x="488" y="712"/>
                  </a:lnTo>
                  <a:lnTo>
                    <a:pt x="488" y="728"/>
                  </a:lnTo>
                  <a:lnTo>
                    <a:pt x="496" y="752"/>
                  </a:lnTo>
                  <a:lnTo>
                    <a:pt x="480" y="776"/>
                  </a:lnTo>
                  <a:lnTo>
                    <a:pt x="448" y="768"/>
                  </a:lnTo>
                  <a:lnTo>
                    <a:pt x="464" y="744"/>
                  </a:lnTo>
                  <a:lnTo>
                    <a:pt x="448" y="736"/>
                  </a:lnTo>
                  <a:lnTo>
                    <a:pt x="416" y="728"/>
                  </a:lnTo>
                  <a:lnTo>
                    <a:pt x="400" y="704"/>
                  </a:lnTo>
                  <a:lnTo>
                    <a:pt x="408" y="688"/>
                  </a:lnTo>
                  <a:lnTo>
                    <a:pt x="424" y="688"/>
                  </a:lnTo>
                  <a:lnTo>
                    <a:pt x="456" y="696"/>
                  </a:lnTo>
                  <a:lnTo>
                    <a:pt x="480" y="680"/>
                  </a:lnTo>
                  <a:lnTo>
                    <a:pt x="488" y="672"/>
                  </a:lnTo>
                  <a:lnTo>
                    <a:pt x="464" y="664"/>
                  </a:lnTo>
                  <a:lnTo>
                    <a:pt x="464" y="640"/>
                  </a:lnTo>
                  <a:lnTo>
                    <a:pt x="496" y="632"/>
                  </a:lnTo>
                  <a:lnTo>
                    <a:pt x="504" y="600"/>
                  </a:lnTo>
                  <a:lnTo>
                    <a:pt x="528" y="600"/>
                  </a:lnTo>
                  <a:lnTo>
                    <a:pt x="536" y="568"/>
                  </a:lnTo>
                  <a:lnTo>
                    <a:pt x="520" y="480"/>
                  </a:lnTo>
                  <a:lnTo>
                    <a:pt x="480" y="408"/>
                  </a:lnTo>
                  <a:lnTo>
                    <a:pt x="480" y="432"/>
                  </a:lnTo>
                  <a:lnTo>
                    <a:pt x="408" y="360"/>
                  </a:lnTo>
                  <a:lnTo>
                    <a:pt x="392" y="368"/>
                  </a:lnTo>
                  <a:lnTo>
                    <a:pt x="344" y="336"/>
                  </a:lnTo>
                  <a:lnTo>
                    <a:pt x="336" y="304"/>
                  </a:lnTo>
                  <a:lnTo>
                    <a:pt x="280" y="312"/>
                  </a:lnTo>
                  <a:lnTo>
                    <a:pt x="224" y="288"/>
                  </a:lnTo>
                  <a:lnTo>
                    <a:pt x="208" y="336"/>
                  </a:lnTo>
                  <a:lnTo>
                    <a:pt x="136" y="280"/>
                  </a:lnTo>
                  <a:lnTo>
                    <a:pt x="48" y="240"/>
                  </a:lnTo>
                  <a:lnTo>
                    <a:pt x="0" y="248"/>
                  </a:lnTo>
                  <a:lnTo>
                    <a:pt x="8" y="160"/>
                  </a:lnTo>
                  <a:lnTo>
                    <a:pt x="24" y="144"/>
                  </a:lnTo>
                  <a:lnTo>
                    <a:pt x="48" y="152"/>
                  </a:lnTo>
                  <a:lnTo>
                    <a:pt x="72" y="112"/>
                  </a:lnTo>
                  <a:lnTo>
                    <a:pt x="112" y="96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200" y="64"/>
                  </a:lnTo>
                  <a:lnTo>
                    <a:pt x="216" y="32"/>
                  </a:lnTo>
                  <a:lnTo>
                    <a:pt x="216" y="8"/>
                  </a:lnTo>
                  <a:lnTo>
                    <a:pt x="232" y="0"/>
                  </a:lnTo>
                  <a:lnTo>
                    <a:pt x="272" y="8"/>
                  </a:lnTo>
                  <a:lnTo>
                    <a:pt x="288" y="72"/>
                  </a:lnTo>
                  <a:lnTo>
                    <a:pt x="288" y="104"/>
                  </a:lnTo>
                  <a:lnTo>
                    <a:pt x="296" y="128"/>
                  </a:lnTo>
                  <a:lnTo>
                    <a:pt x="312" y="152"/>
                  </a:lnTo>
                  <a:lnTo>
                    <a:pt x="312" y="176"/>
                  </a:lnTo>
                  <a:lnTo>
                    <a:pt x="320" y="192"/>
                  </a:lnTo>
                  <a:lnTo>
                    <a:pt x="336" y="192"/>
                  </a:lnTo>
                  <a:lnTo>
                    <a:pt x="336" y="168"/>
                  </a:lnTo>
                  <a:lnTo>
                    <a:pt x="408" y="176"/>
                  </a:lnTo>
                  <a:lnTo>
                    <a:pt x="408" y="200"/>
                  </a:lnTo>
                  <a:lnTo>
                    <a:pt x="408" y="216"/>
                  </a:lnTo>
                  <a:lnTo>
                    <a:pt x="384" y="240"/>
                  </a:lnTo>
                  <a:lnTo>
                    <a:pt x="384" y="256"/>
                  </a:lnTo>
                  <a:lnTo>
                    <a:pt x="432" y="304"/>
                  </a:lnTo>
                  <a:lnTo>
                    <a:pt x="432" y="328"/>
                  </a:lnTo>
                  <a:lnTo>
                    <a:pt x="488" y="352"/>
                  </a:lnTo>
                  <a:lnTo>
                    <a:pt x="496" y="344"/>
                  </a:lnTo>
                  <a:lnTo>
                    <a:pt x="488" y="312"/>
                  </a:lnTo>
                  <a:lnTo>
                    <a:pt x="528" y="320"/>
                  </a:lnTo>
                  <a:lnTo>
                    <a:pt x="536" y="320"/>
                  </a:lnTo>
                  <a:lnTo>
                    <a:pt x="584" y="320"/>
                  </a:lnTo>
                  <a:lnTo>
                    <a:pt x="608" y="312"/>
                  </a:lnTo>
                  <a:lnTo>
                    <a:pt x="624" y="336"/>
                  </a:lnTo>
                  <a:lnTo>
                    <a:pt x="584" y="368"/>
                  </a:lnTo>
                  <a:lnTo>
                    <a:pt x="576" y="392"/>
                  </a:lnTo>
                  <a:lnTo>
                    <a:pt x="568" y="416"/>
                  </a:lnTo>
                  <a:lnTo>
                    <a:pt x="600" y="456"/>
                  </a:lnTo>
                  <a:lnTo>
                    <a:pt x="640" y="456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7" name="Freeform 32"/>
            <p:cNvSpPr/>
            <p:nvPr/>
          </p:nvSpPr>
          <p:spPr bwMode="invGray">
            <a:xfrm>
              <a:off x="3456482" y="1136115"/>
              <a:ext cx="2397436" cy="2117966"/>
            </a:xfrm>
            <a:custGeom>
              <a:gdLst>
                <a:gd fmla="*/ 41 w 1425" name="T0"/>
                <a:gd fmla="*/ 1497 h 1241" name="T1"/>
                <a:gd fmla="*/ 158 w 1425" name="T2"/>
                <a:gd fmla="*/ 1617 h 1241" name="T3"/>
                <a:gd fmla="*/ 339 w 1425" name="T4"/>
                <a:gd fmla="*/ 1629 h 1241" name="T5"/>
                <a:gd fmla="*/ 279 w 1425" name="T6"/>
                <a:gd fmla="*/ 1722 h 1241" name="T7"/>
                <a:gd fmla="*/ 538 w 1425" name="T8"/>
                <a:gd fmla="*/ 1885 h 1241" name="T9"/>
                <a:gd fmla="*/ 639 w 1425" name="T10"/>
                <a:gd fmla="*/ 1829 h 1241" name="T11"/>
                <a:gd fmla="*/ 879 w 1425" name="T12"/>
                <a:gd fmla="*/ 1843 h 1241" name="T13"/>
                <a:gd fmla="*/ 819 w 1425" name="T14"/>
                <a:gd fmla="*/ 2070 h 1241" name="T15"/>
                <a:gd fmla="*/ 1058 w 1425" name="T16"/>
                <a:gd fmla="*/ 2004 h 1241" name="T17"/>
                <a:gd fmla="*/ 1240 w 1425" name="T18"/>
                <a:gd fmla="*/ 1856 h 1241" name="T19"/>
                <a:gd fmla="*/ 1396 w 1425" name="T20"/>
                <a:gd fmla="*/ 2043 h 1241" name="T21"/>
                <a:gd fmla="*/ 1498 w 1425" name="T22"/>
                <a:gd fmla="*/ 2004 h 1241" name="T23"/>
                <a:gd fmla="*/ 1657 w 1425" name="T24"/>
                <a:gd fmla="*/ 1856 h 1241" name="T25"/>
                <a:gd fmla="*/ 1758 w 1425" name="T26"/>
                <a:gd fmla="*/ 1829 h 1241" name="T27"/>
                <a:gd fmla="*/ 1837 w 1425" name="T28"/>
                <a:gd fmla="*/ 1829 h 1241" name="T29"/>
                <a:gd fmla="*/ 1998 w 1425" name="T30"/>
                <a:gd fmla="*/ 1712 h 1241" name="T31"/>
                <a:gd fmla="*/ 2155 w 1425" name="T32"/>
                <a:gd fmla="*/ 1684 h 1241" name="T33"/>
                <a:gd fmla="*/ 2236 w 1425" name="T34"/>
                <a:gd fmla="*/ 1536 h 1241" name="T35"/>
                <a:gd fmla="*/ 2355 w 1425" name="T36"/>
                <a:gd fmla="*/ 1522 h 1241" name="T37"/>
                <a:gd fmla="*/ 2515 w 1425" name="T38"/>
                <a:gd fmla="*/ 1456 h 1241" name="T39"/>
                <a:gd fmla="*/ 2715 w 1425" name="T40"/>
                <a:gd fmla="*/ 1376 h 1241" name="T41"/>
                <a:gd fmla="*/ 2814 w 1425" name="T42"/>
                <a:gd fmla="*/ 1536 h 1241" name="T43"/>
                <a:gd fmla="*/ 2933 w 1425" name="T44"/>
                <a:gd fmla="*/ 1482 h 1241" name="T45"/>
                <a:gd fmla="*/ 2933 w 1425" name="T46"/>
                <a:gd fmla="*/ 1403 h 1241" name="T47"/>
                <a:gd fmla="*/ 3374 w 1425" name="T48"/>
                <a:gd fmla="*/ 1310 h 1241" name="T49"/>
                <a:gd fmla="*/ 3434 w 1425" name="T50"/>
                <a:gd fmla="*/ 1217 h 1241" name="T51"/>
                <a:gd fmla="*/ 3274 w 1425" name="T52"/>
                <a:gd fmla="*/ 1122 h 1241" name="T53"/>
                <a:gd fmla="*/ 3155 w 1425" name="T54"/>
                <a:gd fmla="*/ 934 h 1241" name="T55"/>
                <a:gd fmla="*/ 3334 w 1425" name="T56"/>
                <a:gd fmla="*/ 934 h 1241" name="T57"/>
                <a:gd fmla="*/ 3374 w 1425" name="T58"/>
                <a:gd fmla="*/ 788 h 1241" name="T59"/>
                <a:gd fmla="*/ 3233 w 1425" name="T60"/>
                <a:gd fmla="*/ 721 h 1241" name="T61"/>
                <a:gd fmla="*/ 3472 w 1425" name="T62"/>
                <a:gd fmla="*/ 493 h 1241" name="T63"/>
                <a:gd fmla="*/ 3554 w 1425" name="T64"/>
                <a:gd fmla="*/ 214 h 1241" name="T65"/>
                <a:gd fmla="*/ 3355 w 1425" name="T66"/>
                <a:gd fmla="*/ 214 h 1241" name="T67"/>
                <a:gd fmla="*/ 3155 w 1425" name="T68"/>
                <a:gd fmla="*/ 122 h 1241" name="T69"/>
                <a:gd fmla="*/ 2974 w 1425" name="T70"/>
                <a:gd fmla="*/ 109 h 1241" name="T71"/>
                <a:gd fmla="*/ 2914 w 1425" name="T72"/>
                <a:gd fmla="*/ 0 h 1241" name="T73"/>
                <a:gd fmla="*/ 2896 w 1425" name="T74"/>
                <a:gd fmla="*/ 109 h 1241" name="T75"/>
                <a:gd fmla="*/ 2814 w 1425" name="T76"/>
                <a:gd fmla="*/ 280 h 1241" name="T77"/>
                <a:gd fmla="*/ 2795 w 1425" name="T78"/>
                <a:gd fmla="*/ 401 h 1241" name="T79"/>
                <a:gd fmla="*/ 2476 w 1425" name="T80"/>
                <a:gd fmla="*/ 466 h 1241" name="T81"/>
                <a:gd fmla="*/ 2476 w 1425" name="T82"/>
                <a:gd fmla="*/ 721 h 1241" name="T83"/>
                <a:gd fmla="*/ 2634 w 1425" name="T84"/>
                <a:gd fmla="*/ 695 h 1241" name="T85"/>
                <a:gd fmla="*/ 2836 w 1425" name="T86"/>
                <a:gd fmla="*/ 748 h 1241" name="T87"/>
                <a:gd fmla="*/ 2836 w 1425" name="T88"/>
                <a:gd fmla="*/ 841 h 1241" name="T89"/>
                <a:gd fmla="*/ 2596 w 1425" name="T90"/>
                <a:gd fmla="*/ 895 h 1241" name="T91"/>
                <a:gd fmla="*/ 2476 w 1425" name="T92"/>
                <a:gd fmla="*/ 988 h 1241" name="T93"/>
                <a:gd fmla="*/ 2155 w 1425" name="T94"/>
                <a:gd fmla="*/ 1109 h 1241" name="T95"/>
                <a:gd fmla="*/ 1897 w 1425" name="T96"/>
                <a:gd fmla="*/ 1082 h 1241" name="T97"/>
                <a:gd fmla="*/ 1916 w 1425" name="T98"/>
                <a:gd fmla="*/ 1255 h 1241" name="T99"/>
                <a:gd fmla="*/ 1596 w 1425" name="T100"/>
                <a:gd fmla="*/ 1415 h 1241" name="T101"/>
                <a:gd fmla="*/ 1139 w 1425" name="T102"/>
                <a:gd fmla="*/ 1469 h 1241" name="T103"/>
                <a:gd fmla="*/ 879 w 1425" name="T104"/>
                <a:gd fmla="*/ 1482 h 1241" name="T105"/>
                <a:gd fmla="*/ 620 w 1425" name="T106"/>
                <a:gd fmla="*/ 1441 h 1241" name="T107"/>
                <a:gd fmla="*/ 239 w 1425" name="T108"/>
                <a:gd fmla="*/ 1363 h 1241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w 1425" name="T165"/>
                <a:gd fmla="*/ 0 h 1241" name="T166"/>
                <a:gd fmla="*/ 1425 w 1425" name="T167"/>
                <a:gd fmla="*/ 1241 h 1241" name="T168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T168" l="T165" r="T167" t="T166"/>
              <a:pathLst>
                <a:path h="1241" w="1425">
                  <a:moveTo>
                    <a:pt x="0" y="784"/>
                  </a:moveTo>
                  <a:lnTo>
                    <a:pt x="16" y="848"/>
                  </a:lnTo>
                  <a:lnTo>
                    <a:pt x="16" y="896"/>
                  </a:lnTo>
                  <a:lnTo>
                    <a:pt x="40" y="928"/>
                  </a:lnTo>
                  <a:lnTo>
                    <a:pt x="48" y="968"/>
                  </a:lnTo>
                  <a:lnTo>
                    <a:pt x="64" y="968"/>
                  </a:lnTo>
                  <a:lnTo>
                    <a:pt x="64" y="944"/>
                  </a:lnTo>
                  <a:lnTo>
                    <a:pt x="136" y="952"/>
                  </a:lnTo>
                  <a:lnTo>
                    <a:pt x="136" y="976"/>
                  </a:lnTo>
                  <a:lnTo>
                    <a:pt x="136" y="992"/>
                  </a:lnTo>
                  <a:lnTo>
                    <a:pt x="112" y="1016"/>
                  </a:lnTo>
                  <a:lnTo>
                    <a:pt x="112" y="1032"/>
                  </a:lnTo>
                  <a:lnTo>
                    <a:pt x="160" y="1080"/>
                  </a:lnTo>
                  <a:lnTo>
                    <a:pt x="160" y="1104"/>
                  </a:lnTo>
                  <a:lnTo>
                    <a:pt x="216" y="1128"/>
                  </a:lnTo>
                  <a:lnTo>
                    <a:pt x="224" y="1120"/>
                  </a:lnTo>
                  <a:lnTo>
                    <a:pt x="216" y="1088"/>
                  </a:lnTo>
                  <a:lnTo>
                    <a:pt x="256" y="1096"/>
                  </a:lnTo>
                  <a:lnTo>
                    <a:pt x="264" y="1096"/>
                  </a:lnTo>
                  <a:lnTo>
                    <a:pt x="336" y="1088"/>
                  </a:lnTo>
                  <a:lnTo>
                    <a:pt x="352" y="1104"/>
                  </a:lnTo>
                  <a:lnTo>
                    <a:pt x="312" y="1144"/>
                  </a:lnTo>
                  <a:lnTo>
                    <a:pt x="296" y="1192"/>
                  </a:lnTo>
                  <a:lnTo>
                    <a:pt x="328" y="1240"/>
                  </a:lnTo>
                  <a:lnTo>
                    <a:pt x="376" y="1232"/>
                  </a:lnTo>
                  <a:lnTo>
                    <a:pt x="400" y="1208"/>
                  </a:lnTo>
                  <a:lnTo>
                    <a:pt x="424" y="1200"/>
                  </a:lnTo>
                  <a:lnTo>
                    <a:pt x="432" y="1136"/>
                  </a:lnTo>
                  <a:lnTo>
                    <a:pt x="488" y="1088"/>
                  </a:lnTo>
                  <a:lnTo>
                    <a:pt x="496" y="1112"/>
                  </a:lnTo>
                  <a:lnTo>
                    <a:pt x="480" y="1176"/>
                  </a:lnTo>
                  <a:lnTo>
                    <a:pt x="520" y="1192"/>
                  </a:lnTo>
                  <a:lnTo>
                    <a:pt x="560" y="1224"/>
                  </a:lnTo>
                  <a:lnTo>
                    <a:pt x="576" y="1224"/>
                  </a:lnTo>
                  <a:lnTo>
                    <a:pt x="592" y="1224"/>
                  </a:lnTo>
                  <a:lnTo>
                    <a:pt x="600" y="1200"/>
                  </a:lnTo>
                  <a:lnTo>
                    <a:pt x="616" y="1200"/>
                  </a:lnTo>
                  <a:lnTo>
                    <a:pt x="608" y="1168"/>
                  </a:lnTo>
                  <a:lnTo>
                    <a:pt x="664" y="1112"/>
                  </a:lnTo>
                  <a:lnTo>
                    <a:pt x="664" y="1096"/>
                  </a:lnTo>
                  <a:lnTo>
                    <a:pt x="696" y="1096"/>
                  </a:lnTo>
                  <a:lnTo>
                    <a:pt x="704" y="1096"/>
                  </a:lnTo>
                  <a:lnTo>
                    <a:pt x="712" y="1080"/>
                  </a:lnTo>
                  <a:lnTo>
                    <a:pt x="720" y="1080"/>
                  </a:lnTo>
                  <a:lnTo>
                    <a:pt x="736" y="1096"/>
                  </a:lnTo>
                  <a:lnTo>
                    <a:pt x="736" y="1072"/>
                  </a:lnTo>
                  <a:lnTo>
                    <a:pt x="760" y="1080"/>
                  </a:lnTo>
                  <a:lnTo>
                    <a:pt x="800" y="1024"/>
                  </a:lnTo>
                  <a:lnTo>
                    <a:pt x="832" y="1016"/>
                  </a:lnTo>
                  <a:lnTo>
                    <a:pt x="848" y="1000"/>
                  </a:lnTo>
                  <a:lnTo>
                    <a:pt x="864" y="1008"/>
                  </a:lnTo>
                  <a:lnTo>
                    <a:pt x="896" y="1000"/>
                  </a:lnTo>
                  <a:lnTo>
                    <a:pt x="872" y="928"/>
                  </a:lnTo>
                  <a:lnTo>
                    <a:pt x="896" y="920"/>
                  </a:lnTo>
                  <a:lnTo>
                    <a:pt x="896" y="888"/>
                  </a:lnTo>
                  <a:lnTo>
                    <a:pt x="928" y="872"/>
                  </a:lnTo>
                  <a:lnTo>
                    <a:pt x="944" y="912"/>
                  </a:lnTo>
                  <a:lnTo>
                    <a:pt x="984" y="888"/>
                  </a:lnTo>
                  <a:lnTo>
                    <a:pt x="1000" y="896"/>
                  </a:lnTo>
                  <a:lnTo>
                    <a:pt x="1008" y="872"/>
                  </a:lnTo>
                  <a:lnTo>
                    <a:pt x="1040" y="880"/>
                  </a:lnTo>
                  <a:lnTo>
                    <a:pt x="1040" y="840"/>
                  </a:lnTo>
                  <a:lnTo>
                    <a:pt x="1088" y="824"/>
                  </a:lnTo>
                  <a:lnTo>
                    <a:pt x="1112" y="864"/>
                  </a:lnTo>
                  <a:lnTo>
                    <a:pt x="1112" y="904"/>
                  </a:lnTo>
                  <a:lnTo>
                    <a:pt x="1128" y="920"/>
                  </a:lnTo>
                  <a:lnTo>
                    <a:pt x="1160" y="912"/>
                  </a:lnTo>
                  <a:lnTo>
                    <a:pt x="1176" y="912"/>
                  </a:lnTo>
                  <a:lnTo>
                    <a:pt x="1176" y="888"/>
                  </a:lnTo>
                  <a:lnTo>
                    <a:pt x="1176" y="864"/>
                  </a:lnTo>
                  <a:lnTo>
                    <a:pt x="1160" y="832"/>
                  </a:lnTo>
                  <a:lnTo>
                    <a:pt x="1176" y="840"/>
                  </a:lnTo>
                  <a:lnTo>
                    <a:pt x="1200" y="872"/>
                  </a:lnTo>
                  <a:lnTo>
                    <a:pt x="1328" y="776"/>
                  </a:lnTo>
                  <a:lnTo>
                    <a:pt x="1352" y="784"/>
                  </a:lnTo>
                  <a:lnTo>
                    <a:pt x="1392" y="752"/>
                  </a:lnTo>
                  <a:lnTo>
                    <a:pt x="1392" y="728"/>
                  </a:lnTo>
                  <a:lnTo>
                    <a:pt x="1376" y="728"/>
                  </a:lnTo>
                  <a:lnTo>
                    <a:pt x="1376" y="688"/>
                  </a:lnTo>
                  <a:lnTo>
                    <a:pt x="1352" y="640"/>
                  </a:lnTo>
                  <a:lnTo>
                    <a:pt x="1312" y="672"/>
                  </a:lnTo>
                  <a:lnTo>
                    <a:pt x="1288" y="616"/>
                  </a:lnTo>
                  <a:lnTo>
                    <a:pt x="1296" y="592"/>
                  </a:lnTo>
                  <a:lnTo>
                    <a:pt x="1264" y="560"/>
                  </a:lnTo>
                  <a:lnTo>
                    <a:pt x="1272" y="536"/>
                  </a:lnTo>
                  <a:lnTo>
                    <a:pt x="1312" y="560"/>
                  </a:lnTo>
                  <a:lnTo>
                    <a:pt x="1336" y="560"/>
                  </a:lnTo>
                  <a:lnTo>
                    <a:pt x="1328" y="512"/>
                  </a:lnTo>
                  <a:lnTo>
                    <a:pt x="1328" y="488"/>
                  </a:lnTo>
                  <a:lnTo>
                    <a:pt x="1352" y="472"/>
                  </a:lnTo>
                  <a:lnTo>
                    <a:pt x="1352" y="456"/>
                  </a:lnTo>
                  <a:lnTo>
                    <a:pt x="1320" y="472"/>
                  </a:lnTo>
                  <a:lnTo>
                    <a:pt x="1296" y="432"/>
                  </a:lnTo>
                  <a:lnTo>
                    <a:pt x="1368" y="336"/>
                  </a:lnTo>
                  <a:lnTo>
                    <a:pt x="1384" y="360"/>
                  </a:lnTo>
                  <a:lnTo>
                    <a:pt x="1392" y="296"/>
                  </a:lnTo>
                  <a:lnTo>
                    <a:pt x="1408" y="272"/>
                  </a:lnTo>
                  <a:lnTo>
                    <a:pt x="1400" y="216"/>
                  </a:lnTo>
                  <a:lnTo>
                    <a:pt x="1424" y="128"/>
                  </a:lnTo>
                  <a:lnTo>
                    <a:pt x="1384" y="88"/>
                  </a:lnTo>
                  <a:lnTo>
                    <a:pt x="1360" y="120"/>
                  </a:lnTo>
                  <a:lnTo>
                    <a:pt x="1344" y="128"/>
                  </a:lnTo>
                  <a:lnTo>
                    <a:pt x="1296" y="144"/>
                  </a:lnTo>
                  <a:lnTo>
                    <a:pt x="1280" y="120"/>
                  </a:lnTo>
                  <a:lnTo>
                    <a:pt x="1264" y="72"/>
                  </a:lnTo>
                  <a:lnTo>
                    <a:pt x="1240" y="56"/>
                  </a:lnTo>
                  <a:lnTo>
                    <a:pt x="1224" y="72"/>
                  </a:lnTo>
                  <a:lnTo>
                    <a:pt x="1192" y="64"/>
                  </a:lnTo>
                  <a:lnTo>
                    <a:pt x="1208" y="32"/>
                  </a:lnTo>
                  <a:lnTo>
                    <a:pt x="1200" y="0"/>
                  </a:lnTo>
                  <a:lnTo>
                    <a:pt x="1168" y="0"/>
                  </a:lnTo>
                  <a:lnTo>
                    <a:pt x="1128" y="40"/>
                  </a:lnTo>
                  <a:lnTo>
                    <a:pt x="1128" y="56"/>
                  </a:lnTo>
                  <a:lnTo>
                    <a:pt x="1160" y="64"/>
                  </a:lnTo>
                  <a:lnTo>
                    <a:pt x="1168" y="88"/>
                  </a:lnTo>
                  <a:lnTo>
                    <a:pt x="1136" y="136"/>
                  </a:lnTo>
                  <a:lnTo>
                    <a:pt x="1128" y="168"/>
                  </a:lnTo>
                  <a:lnTo>
                    <a:pt x="1112" y="200"/>
                  </a:lnTo>
                  <a:lnTo>
                    <a:pt x="1112" y="232"/>
                  </a:lnTo>
                  <a:lnTo>
                    <a:pt x="1120" y="240"/>
                  </a:lnTo>
                  <a:lnTo>
                    <a:pt x="1056" y="288"/>
                  </a:lnTo>
                  <a:lnTo>
                    <a:pt x="1016" y="280"/>
                  </a:lnTo>
                  <a:lnTo>
                    <a:pt x="992" y="280"/>
                  </a:lnTo>
                  <a:lnTo>
                    <a:pt x="944" y="416"/>
                  </a:lnTo>
                  <a:lnTo>
                    <a:pt x="960" y="432"/>
                  </a:lnTo>
                  <a:lnTo>
                    <a:pt x="992" y="432"/>
                  </a:lnTo>
                  <a:lnTo>
                    <a:pt x="1032" y="432"/>
                  </a:lnTo>
                  <a:lnTo>
                    <a:pt x="1040" y="440"/>
                  </a:lnTo>
                  <a:lnTo>
                    <a:pt x="1056" y="416"/>
                  </a:lnTo>
                  <a:lnTo>
                    <a:pt x="1080" y="408"/>
                  </a:lnTo>
                  <a:lnTo>
                    <a:pt x="1104" y="416"/>
                  </a:lnTo>
                  <a:lnTo>
                    <a:pt x="1136" y="448"/>
                  </a:lnTo>
                  <a:lnTo>
                    <a:pt x="1160" y="480"/>
                  </a:lnTo>
                  <a:lnTo>
                    <a:pt x="1160" y="512"/>
                  </a:lnTo>
                  <a:lnTo>
                    <a:pt x="1136" y="504"/>
                  </a:lnTo>
                  <a:lnTo>
                    <a:pt x="1088" y="520"/>
                  </a:lnTo>
                  <a:lnTo>
                    <a:pt x="1048" y="520"/>
                  </a:lnTo>
                  <a:lnTo>
                    <a:pt x="1040" y="536"/>
                  </a:lnTo>
                  <a:lnTo>
                    <a:pt x="1016" y="536"/>
                  </a:lnTo>
                  <a:lnTo>
                    <a:pt x="992" y="560"/>
                  </a:lnTo>
                  <a:lnTo>
                    <a:pt x="992" y="592"/>
                  </a:lnTo>
                  <a:lnTo>
                    <a:pt x="968" y="608"/>
                  </a:lnTo>
                  <a:lnTo>
                    <a:pt x="912" y="616"/>
                  </a:lnTo>
                  <a:lnTo>
                    <a:pt x="864" y="664"/>
                  </a:lnTo>
                  <a:lnTo>
                    <a:pt x="800" y="664"/>
                  </a:lnTo>
                  <a:lnTo>
                    <a:pt x="784" y="648"/>
                  </a:lnTo>
                  <a:lnTo>
                    <a:pt x="760" y="648"/>
                  </a:lnTo>
                  <a:lnTo>
                    <a:pt x="752" y="680"/>
                  </a:lnTo>
                  <a:lnTo>
                    <a:pt x="728" y="704"/>
                  </a:lnTo>
                  <a:lnTo>
                    <a:pt x="768" y="752"/>
                  </a:lnTo>
                  <a:lnTo>
                    <a:pt x="720" y="784"/>
                  </a:lnTo>
                  <a:lnTo>
                    <a:pt x="696" y="824"/>
                  </a:lnTo>
                  <a:lnTo>
                    <a:pt x="640" y="848"/>
                  </a:lnTo>
                  <a:lnTo>
                    <a:pt x="560" y="856"/>
                  </a:lnTo>
                  <a:lnTo>
                    <a:pt x="496" y="864"/>
                  </a:lnTo>
                  <a:lnTo>
                    <a:pt x="456" y="880"/>
                  </a:lnTo>
                  <a:lnTo>
                    <a:pt x="408" y="912"/>
                  </a:lnTo>
                  <a:lnTo>
                    <a:pt x="384" y="912"/>
                  </a:lnTo>
                  <a:lnTo>
                    <a:pt x="352" y="888"/>
                  </a:lnTo>
                  <a:lnTo>
                    <a:pt x="312" y="888"/>
                  </a:lnTo>
                  <a:lnTo>
                    <a:pt x="280" y="864"/>
                  </a:lnTo>
                  <a:lnTo>
                    <a:pt x="248" y="864"/>
                  </a:lnTo>
                  <a:lnTo>
                    <a:pt x="224" y="824"/>
                  </a:lnTo>
                  <a:lnTo>
                    <a:pt x="160" y="816"/>
                  </a:lnTo>
                  <a:lnTo>
                    <a:pt x="96" y="816"/>
                  </a:lnTo>
                  <a:lnTo>
                    <a:pt x="64" y="792"/>
                  </a:lnTo>
                  <a:lnTo>
                    <a:pt x="0" y="784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8" name="Freeform 33"/>
            <p:cNvSpPr/>
            <p:nvPr/>
          </p:nvSpPr>
          <p:spPr bwMode="invGray">
            <a:xfrm>
              <a:off x="1248207" y="1491933"/>
              <a:ext cx="2142419" cy="1762148"/>
            </a:xfrm>
            <a:custGeom>
              <a:gdLst>
                <a:gd fmla="*/ 3140 w 1273" name="T0"/>
                <a:gd fmla="*/ 960 h 1033" name="T1"/>
                <a:gd fmla="*/ 3099 w 1273" name="T2"/>
                <a:gd fmla="*/ 1052 h 1033" name="T3"/>
                <a:gd fmla="*/ 2939 w 1273" name="T4"/>
                <a:gd fmla="*/ 1052 h 1033" name="T5"/>
                <a:gd fmla="*/ 2879 w 1273" name="T6"/>
                <a:gd fmla="*/ 1105 h 1033" name="T7"/>
                <a:gd fmla="*/ 2699 w 1273" name="T8"/>
                <a:gd fmla="*/ 1199 h 1033" name="T9"/>
                <a:gd fmla="*/ 2620 w 1273" name="T10"/>
                <a:gd fmla="*/ 1213 h 1033" name="T11"/>
                <a:gd fmla="*/ 2339 w 1273" name="T12"/>
                <a:gd fmla="*/ 1373 h 1033" name="T13"/>
                <a:gd fmla="*/ 2200 w 1273" name="T14"/>
                <a:gd fmla="*/ 1467 h 1033" name="T15"/>
                <a:gd fmla="*/ 2300 w 1273" name="T16"/>
                <a:gd fmla="*/ 1571 h 1033" name="T17"/>
                <a:gd fmla="*/ 2222 w 1273" name="T18"/>
                <a:gd fmla="*/ 1653 h 1033" name="T19"/>
                <a:gd fmla="*/ 2239 w 1273" name="T20"/>
                <a:gd fmla="*/ 1720 h 1033" name="T21"/>
                <a:gd fmla="*/ 2101 w 1273" name="T22"/>
                <a:gd fmla="*/ 1692 h 1033" name="T23"/>
                <a:gd fmla="*/ 2018 w 1273" name="T24"/>
                <a:gd fmla="*/ 1666 h 1033" name="T25"/>
                <a:gd fmla="*/ 1841 w 1273" name="T26"/>
                <a:gd fmla="*/ 1598 h 1033" name="T27"/>
                <a:gd fmla="*/ 1500 w 1273" name="T28"/>
                <a:gd fmla="*/ 1640 h 1033" name="T29"/>
                <a:gd fmla="*/ 1282 w 1273" name="T30"/>
                <a:gd fmla="*/ 1653 h 1033" name="T31"/>
                <a:gd fmla="*/ 1079 w 1273" name="T32"/>
                <a:gd fmla="*/ 1585 h 1033" name="T33"/>
                <a:gd fmla="*/ 920 w 1273" name="T34"/>
                <a:gd fmla="*/ 1598 h 1033" name="T35"/>
                <a:gd fmla="*/ 681 w 1273" name="T36"/>
                <a:gd fmla="*/ 1545 h 1033" name="T37"/>
                <a:gd fmla="*/ 539 w 1273" name="T38"/>
                <a:gd fmla="*/ 1640 h 1033" name="T39"/>
                <a:gd fmla="*/ 381 w 1273" name="T40"/>
                <a:gd fmla="*/ 1571 h 1033" name="T41"/>
                <a:gd fmla="*/ 259 w 1273" name="T42"/>
                <a:gd fmla="*/ 1440 h 1033" name="T43"/>
                <a:gd fmla="*/ 138 w 1273" name="T44"/>
                <a:gd fmla="*/ 1332 h 1033" name="T45"/>
                <a:gd fmla="*/ 160 w 1273" name="T46"/>
                <a:gd fmla="*/ 1291 h 1033" name="T47"/>
                <a:gd fmla="*/ 101 w 1273" name="T48"/>
                <a:gd fmla="*/ 1187 h 1033" name="T49"/>
                <a:gd fmla="*/ 0 w 1273" name="T50"/>
                <a:gd fmla="*/ 1146 h 1033" name="T51"/>
                <a:gd fmla="*/ 79 w 1273" name="T52"/>
                <a:gd fmla="*/ 1146 h 1033" name="T53"/>
                <a:gd fmla="*/ 79 w 1273" name="T54"/>
                <a:gd fmla="*/ 1026 h 1033" name="T55"/>
                <a:gd fmla="*/ 60 w 1273" name="T56"/>
                <a:gd fmla="*/ 947 h 1033" name="T57"/>
                <a:gd fmla="*/ 0 w 1273" name="T58"/>
                <a:gd fmla="*/ 867 h 1033" name="T59"/>
                <a:gd fmla="*/ 221 w 1273" name="T60"/>
                <a:gd fmla="*/ 773 h 1033" name="T61"/>
                <a:gd fmla="*/ 339 w 1273" name="T62"/>
                <a:gd fmla="*/ 760 h 1033" name="T63"/>
                <a:gd fmla="*/ 381 w 1273" name="T64"/>
                <a:gd fmla="*/ 800 h 1033" name="T65"/>
                <a:gd fmla="*/ 500 w 1273" name="T66"/>
                <a:gd fmla="*/ 800 h 1033" name="T67"/>
                <a:gd fmla="*/ 759 w 1273" name="T68"/>
                <a:gd fmla="*/ 760 h 1033" name="T69"/>
                <a:gd fmla="*/ 1041 w 1273" name="T70"/>
                <a:gd fmla="*/ 708 h 1033" name="T71"/>
                <a:gd fmla="*/ 1059 w 1273" name="T72"/>
                <a:gd fmla="*/ 627 h 1033" name="T73"/>
                <a:gd fmla="*/ 1179 w 1273" name="T74"/>
                <a:gd fmla="*/ 388 h 1033" name="T75"/>
                <a:gd fmla="*/ 1140 w 1273" name="T76"/>
                <a:gd fmla="*/ 332 h 1033" name="T77"/>
                <a:gd fmla="*/ 1480 w 1273" name="T78"/>
                <a:gd fmla="*/ 374 h 1033" name="T79"/>
                <a:gd fmla="*/ 1660 w 1273" name="T80"/>
                <a:gd fmla="*/ 159 h 1033" name="T81"/>
                <a:gd fmla="*/ 1959 w 1273" name="T82"/>
                <a:gd fmla="*/ 214 h 1033" name="T83"/>
                <a:gd fmla="*/ 1959 w 1273" name="T84"/>
                <a:gd fmla="*/ 135 h 1033" name="T85"/>
                <a:gd fmla="*/ 2101 w 1273" name="T86"/>
                <a:gd fmla="*/ 66 h 1033" name="T87"/>
                <a:gd fmla="*/ 2200 w 1273" name="T88"/>
                <a:gd fmla="*/ 0 h 1033" name="T89"/>
                <a:gd fmla="*/ 2319 w 1273" name="T90"/>
                <a:gd fmla="*/ 27 h 1033" name="T91"/>
                <a:gd fmla="*/ 2319 w 1273" name="T92"/>
                <a:gd fmla="*/ 80 h 1033" name="T93"/>
                <a:gd fmla="*/ 2401 w 1273" name="T94"/>
                <a:gd fmla="*/ 186 h 1033" name="T95"/>
                <a:gd fmla="*/ 2560 w 1273" name="T96"/>
                <a:gd fmla="*/ 239 h 1033" name="T97"/>
                <a:gd fmla="*/ 2599 w 1273" name="T98"/>
                <a:gd fmla="*/ 414 h 1033" name="T99"/>
                <a:gd fmla="*/ 2539 w 1273" name="T100"/>
                <a:gd fmla="*/ 559 h 1033" name="T101"/>
                <a:gd fmla="*/ 2782 w 1273" name="T102"/>
                <a:gd fmla="*/ 615 h 1033" name="T103"/>
                <a:gd fmla="*/ 3021 w 1273" name="T104"/>
                <a:gd fmla="*/ 732 h 1033" name="T105"/>
                <a:gd fmla="*/ 3082 w 1273" name="T106"/>
                <a:gd fmla="*/ 800 h 1033" name="T107"/>
                <a:gd fmla="*/ 3179 w 1273" name="T108"/>
                <a:gd fmla="*/ 947 h 1033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w 1273" name="T165"/>
                <a:gd fmla="*/ 0 h 1033" name="T166"/>
                <a:gd fmla="*/ 1273 w 1273" name="T167"/>
                <a:gd fmla="*/ 1033 h 1033" name="T168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T168" l="T165" r="T167" t="T166"/>
              <a:pathLst>
                <a:path h="1033" w="1273">
                  <a:moveTo>
                    <a:pt x="1272" y="568"/>
                  </a:moveTo>
                  <a:lnTo>
                    <a:pt x="1256" y="576"/>
                  </a:lnTo>
                  <a:lnTo>
                    <a:pt x="1256" y="600"/>
                  </a:lnTo>
                  <a:lnTo>
                    <a:pt x="1240" y="632"/>
                  </a:lnTo>
                  <a:lnTo>
                    <a:pt x="1208" y="632"/>
                  </a:lnTo>
                  <a:lnTo>
                    <a:pt x="1176" y="632"/>
                  </a:lnTo>
                  <a:lnTo>
                    <a:pt x="1176" y="648"/>
                  </a:lnTo>
                  <a:lnTo>
                    <a:pt x="1152" y="664"/>
                  </a:lnTo>
                  <a:lnTo>
                    <a:pt x="1112" y="680"/>
                  </a:lnTo>
                  <a:lnTo>
                    <a:pt x="1080" y="720"/>
                  </a:lnTo>
                  <a:lnTo>
                    <a:pt x="1064" y="712"/>
                  </a:lnTo>
                  <a:lnTo>
                    <a:pt x="1048" y="728"/>
                  </a:lnTo>
                  <a:lnTo>
                    <a:pt x="1040" y="816"/>
                  </a:lnTo>
                  <a:lnTo>
                    <a:pt x="936" y="824"/>
                  </a:lnTo>
                  <a:lnTo>
                    <a:pt x="888" y="840"/>
                  </a:lnTo>
                  <a:lnTo>
                    <a:pt x="880" y="880"/>
                  </a:lnTo>
                  <a:lnTo>
                    <a:pt x="920" y="928"/>
                  </a:lnTo>
                  <a:lnTo>
                    <a:pt x="920" y="944"/>
                  </a:lnTo>
                  <a:lnTo>
                    <a:pt x="888" y="968"/>
                  </a:lnTo>
                  <a:lnTo>
                    <a:pt x="888" y="992"/>
                  </a:lnTo>
                  <a:lnTo>
                    <a:pt x="896" y="1000"/>
                  </a:lnTo>
                  <a:lnTo>
                    <a:pt x="896" y="1032"/>
                  </a:lnTo>
                  <a:lnTo>
                    <a:pt x="840" y="1008"/>
                  </a:lnTo>
                  <a:lnTo>
                    <a:pt x="840" y="1016"/>
                  </a:lnTo>
                  <a:lnTo>
                    <a:pt x="816" y="1016"/>
                  </a:lnTo>
                  <a:lnTo>
                    <a:pt x="808" y="1000"/>
                  </a:lnTo>
                  <a:lnTo>
                    <a:pt x="760" y="976"/>
                  </a:lnTo>
                  <a:lnTo>
                    <a:pt x="736" y="960"/>
                  </a:lnTo>
                  <a:lnTo>
                    <a:pt x="624" y="968"/>
                  </a:lnTo>
                  <a:lnTo>
                    <a:pt x="600" y="984"/>
                  </a:lnTo>
                  <a:lnTo>
                    <a:pt x="528" y="984"/>
                  </a:lnTo>
                  <a:lnTo>
                    <a:pt x="512" y="992"/>
                  </a:lnTo>
                  <a:lnTo>
                    <a:pt x="440" y="984"/>
                  </a:lnTo>
                  <a:lnTo>
                    <a:pt x="432" y="952"/>
                  </a:lnTo>
                  <a:lnTo>
                    <a:pt x="384" y="944"/>
                  </a:lnTo>
                  <a:lnTo>
                    <a:pt x="368" y="960"/>
                  </a:lnTo>
                  <a:lnTo>
                    <a:pt x="296" y="928"/>
                  </a:lnTo>
                  <a:lnTo>
                    <a:pt x="272" y="928"/>
                  </a:lnTo>
                  <a:lnTo>
                    <a:pt x="248" y="968"/>
                  </a:lnTo>
                  <a:lnTo>
                    <a:pt x="216" y="984"/>
                  </a:lnTo>
                  <a:lnTo>
                    <a:pt x="176" y="976"/>
                  </a:lnTo>
                  <a:lnTo>
                    <a:pt x="152" y="944"/>
                  </a:lnTo>
                  <a:lnTo>
                    <a:pt x="152" y="872"/>
                  </a:lnTo>
                  <a:lnTo>
                    <a:pt x="104" y="864"/>
                  </a:lnTo>
                  <a:lnTo>
                    <a:pt x="72" y="816"/>
                  </a:lnTo>
                  <a:lnTo>
                    <a:pt x="56" y="800"/>
                  </a:lnTo>
                  <a:lnTo>
                    <a:pt x="48" y="784"/>
                  </a:lnTo>
                  <a:lnTo>
                    <a:pt x="64" y="776"/>
                  </a:lnTo>
                  <a:lnTo>
                    <a:pt x="64" y="752"/>
                  </a:lnTo>
                  <a:lnTo>
                    <a:pt x="40" y="712"/>
                  </a:lnTo>
                  <a:lnTo>
                    <a:pt x="16" y="704"/>
                  </a:lnTo>
                  <a:lnTo>
                    <a:pt x="0" y="688"/>
                  </a:lnTo>
                  <a:lnTo>
                    <a:pt x="16" y="680"/>
                  </a:lnTo>
                  <a:lnTo>
                    <a:pt x="32" y="688"/>
                  </a:lnTo>
                  <a:lnTo>
                    <a:pt x="40" y="672"/>
                  </a:lnTo>
                  <a:lnTo>
                    <a:pt x="32" y="616"/>
                  </a:lnTo>
                  <a:lnTo>
                    <a:pt x="48" y="592"/>
                  </a:lnTo>
                  <a:lnTo>
                    <a:pt x="24" y="568"/>
                  </a:lnTo>
                  <a:lnTo>
                    <a:pt x="0" y="568"/>
                  </a:lnTo>
                  <a:lnTo>
                    <a:pt x="0" y="520"/>
                  </a:lnTo>
                  <a:lnTo>
                    <a:pt x="48" y="464"/>
                  </a:lnTo>
                  <a:lnTo>
                    <a:pt x="88" y="464"/>
                  </a:lnTo>
                  <a:lnTo>
                    <a:pt x="112" y="448"/>
                  </a:lnTo>
                  <a:lnTo>
                    <a:pt x="136" y="456"/>
                  </a:lnTo>
                  <a:lnTo>
                    <a:pt x="144" y="448"/>
                  </a:lnTo>
                  <a:lnTo>
                    <a:pt x="152" y="480"/>
                  </a:lnTo>
                  <a:lnTo>
                    <a:pt x="168" y="472"/>
                  </a:lnTo>
                  <a:lnTo>
                    <a:pt x="200" y="480"/>
                  </a:lnTo>
                  <a:lnTo>
                    <a:pt x="208" y="456"/>
                  </a:lnTo>
                  <a:lnTo>
                    <a:pt x="304" y="456"/>
                  </a:lnTo>
                  <a:lnTo>
                    <a:pt x="320" y="432"/>
                  </a:lnTo>
                  <a:lnTo>
                    <a:pt x="416" y="424"/>
                  </a:lnTo>
                  <a:lnTo>
                    <a:pt x="424" y="408"/>
                  </a:lnTo>
                  <a:lnTo>
                    <a:pt x="424" y="376"/>
                  </a:lnTo>
                  <a:lnTo>
                    <a:pt x="464" y="352"/>
                  </a:lnTo>
                  <a:lnTo>
                    <a:pt x="472" y="232"/>
                  </a:lnTo>
                  <a:lnTo>
                    <a:pt x="456" y="224"/>
                  </a:lnTo>
                  <a:lnTo>
                    <a:pt x="456" y="200"/>
                  </a:lnTo>
                  <a:lnTo>
                    <a:pt x="576" y="208"/>
                  </a:lnTo>
                  <a:lnTo>
                    <a:pt x="592" y="224"/>
                  </a:lnTo>
                  <a:lnTo>
                    <a:pt x="608" y="176"/>
                  </a:lnTo>
                  <a:lnTo>
                    <a:pt x="664" y="96"/>
                  </a:lnTo>
                  <a:lnTo>
                    <a:pt x="744" y="136"/>
                  </a:lnTo>
                  <a:lnTo>
                    <a:pt x="784" y="128"/>
                  </a:lnTo>
                  <a:lnTo>
                    <a:pt x="792" y="104"/>
                  </a:lnTo>
                  <a:lnTo>
                    <a:pt x="784" y="80"/>
                  </a:lnTo>
                  <a:lnTo>
                    <a:pt x="816" y="48"/>
                  </a:lnTo>
                  <a:lnTo>
                    <a:pt x="840" y="40"/>
                  </a:lnTo>
                  <a:lnTo>
                    <a:pt x="872" y="24"/>
                  </a:lnTo>
                  <a:lnTo>
                    <a:pt x="880" y="0"/>
                  </a:lnTo>
                  <a:lnTo>
                    <a:pt x="928" y="8"/>
                  </a:lnTo>
                  <a:lnTo>
                    <a:pt x="928" y="16"/>
                  </a:lnTo>
                  <a:lnTo>
                    <a:pt x="912" y="32"/>
                  </a:lnTo>
                  <a:lnTo>
                    <a:pt x="928" y="48"/>
                  </a:lnTo>
                  <a:lnTo>
                    <a:pt x="936" y="72"/>
                  </a:lnTo>
                  <a:lnTo>
                    <a:pt x="960" y="112"/>
                  </a:lnTo>
                  <a:lnTo>
                    <a:pt x="984" y="120"/>
                  </a:lnTo>
                  <a:lnTo>
                    <a:pt x="1024" y="144"/>
                  </a:lnTo>
                  <a:lnTo>
                    <a:pt x="1024" y="200"/>
                  </a:lnTo>
                  <a:lnTo>
                    <a:pt x="1040" y="248"/>
                  </a:lnTo>
                  <a:lnTo>
                    <a:pt x="1008" y="304"/>
                  </a:lnTo>
                  <a:lnTo>
                    <a:pt x="1016" y="336"/>
                  </a:lnTo>
                  <a:lnTo>
                    <a:pt x="1048" y="360"/>
                  </a:lnTo>
                  <a:lnTo>
                    <a:pt x="1112" y="368"/>
                  </a:lnTo>
                  <a:lnTo>
                    <a:pt x="1160" y="392"/>
                  </a:lnTo>
                  <a:lnTo>
                    <a:pt x="1208" y="440"/>
                  </a:lnTo>
                  <a:lnTo>
                    <a:pt x="1232" y="440"/>
                  </a:lnTo>
                  <a:lnTo>
                    <a:pt x="1232" y="480"/>
                  </a:lnTo>
                  <a:lnTo>
                    <a:pt x="1248" y="520"/>
                  </a:lnTo>
                  <a:lnTo>
                    <a:pt x="1272" y="568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9" name="Freeform 34"/>
            <p:cNvSpPr/>
            <p:nvPr/>
          </p:nvSpPr>
          <p:spPr bwMode="invGray">
            <a:xfrm>
              <a:off x="5706793" y="4726645"/>
              <a:ext cx="214382" cy="440537"/>
            </a:xfrm>
            <a:custGeom>
              <a:gdLst>
                <a:gd fmla="*/ 55 w 129" name="T0"/>
                <a:gd fmla="*/ 395 h 257" name="T1"/>
                <a:gd fmla="*/ 75 w 129" name="T2"/>
                <a:gd fmla="*/ 424 h 257" name="T3"/>
                <a:gd fmla="*/ 130 w 129" name="T4"/>
                <a:gd fmla="*/ 437 h 257" name="T5"/>
                <a:gd fmla="*/ 151 w 129" name="T6"/>
                <a:gd fmla="*/ 382 h 257" name="T7"/>
                <a:gd fmla="*/ 243 w 129" name="T8"/>
                <a:gd fmla="*/ 315 h 257" name="T9"/>
                <a:gd fmla="*/ 243 w 129" name="T10"/>
                <a:gd fmla="*/ 218 h 257" name="T11"/>
                <a:gd fmla="*/ 280 w 129" name="T12"/>
                <a:gd fmla="*/ 164 h 257" name="T13"/>
                <a:gd fmla="*/ 300 w 129" name="T14"/>
                <a:gd fmla="*/ 122 h 257" name="T15"/>
                <a:gd fmla="*/ 263 w 129" name="T16"/>
                <a:gd fmla="*/ 96 h 257" name="T17"/>
                <a:gd fmla="*/ 243 w 129" name="T18"/>
                <a:gd fmla="*/ 0 h 257" name="T19"/>
                <a:gd fmla="*/ 151 w 129" name="T20"/>
                <a:gd fmla="*/ 41 h 257" name="T21"/>
                <a:gd fmla="*/ 114 w 129" name="T22"/>
                <a:gd fmla="*/ 41 h 257" name="T23"/>
                <a:gd fmla="*/ 130 w 129" name="T24"/>
                <a:gd fmla="*/ 69 h 257" name="T25"/>
                <a:gd fmla="*/ 55 w 129" name="T26"/>
                <a:gd fmla="*/ 122 h 257" name="T27"/>
                <a:gd fmla="*/ 55 w 129" name="T28"/>
                <a:gd fmla="*/ 191 h 257" name="T29"/>
                <a:gd fmla="*/ 0 w 129" name="T30"/>
                <a:gd fmla="*/ 231 h 257" name="T31"/>
                <a:gd fmla="*/ 18 w 129" name="T32"/>
                <a:gd fmla="*/ 286 h 257" name="T33"/>
                <a:gd fmla="*/ 38 w 129" name="T34"/>
                <a:gd fmla="*/ 382 h 257" name="T35"/>
                <a:gd fmla="*/ 55 w 129" name="T36"/>
                <a:gd fmla="*/ 395 h 257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129" name="T57"/>
                <a:gd fmla="*/ 0 h 257" name="T58"/>
                <a:gd fmla="*/ 129 w 129" name="T59"/>
                <a:gd fmla="*/ 257 h 257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257" w="129">
                  <a:moveTo>
                    <a:pt x="24" y="232"/>
                  </a:moveTo>
                  <a:lnTo>
                    <a:pt x="32" y="248"/>
                  </a:lnTo>
                  <a:lnTo>
                    <a:pt x="56" y="256"/>
                  </a:lnTo>
                  <a:lnTo>
                    <a:pt x="64" y="224"/>
                  </a:lnTo>
                  <a:lnTo>
                    <a:pt x="104" y="184"/>
                  </a:lnTo>
                  <a:lnTo>
                    <a:pt x="104" y="128"/>
                  </a:lnTo>
                  <a:lnTo>
                    <a:pt x="120" y="96"/>
                  </a:lnTo>
                  <a:lnTo>
                    <a:pt x="128" y="72"/>
                  </a:lnTo>
                  <a:lnTo>
                    <a:pt x="112" y="56"/>
                  </a:lnTo>
                  <a:lnTo>
                    <a:pt x="104" y="0"/>
                  </a:lnTo>
                  <a:lnTo>
                    <a:pt x="64" y="24"/>
                  </a:lnTo>
                  <a:lnTo>
                    <a:pt x="48" y="24"/>
                  </a:lnTo>
                  <a:lnTo>
                    <a:pt x="56" y="40"/>
                  </a:lnTo>
                  <a:lnTo>
                    <a:pt x="24" y="72"/>
                  </a:lnTo>
                  <a:lnTo>
                    <a:pt x="24" y="112"/>
                  </a:lnTo>
                  <a:lnTo>
                    <a:pt x="0" y="136"/>
                  </a:lnTo>
                  <a:lnTo>
                    <a:pt x="8" y="168"/>
                  </a:lnTo>
                  <a:lnTo>
                    <a:pt x="16" y="224"/>
                  </a:lnTo>
                  <a:lnTo>
                    <a:pt x="24" y="232"/>
                  </a:lnTo>
                </a:path>
              </a:pathLst>
            </a:custGeom>
            <a:grpFill/>
            <a:ln w="9525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algn="l" fontAlgn="base" rtl="0">
                <a:spcBef>
                  <a:spcPct val="0"/>
                </a:spcBef>
                <a:spcAft>
                  <a:spcPct val="0"/>
                </a:spcAft>
              </a:pPr>
              <a:endParaRPr altLang="en-US" b="1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40" name="矩形 39"/>
          <p:cNvSpPr/>
          <p:nvPr/>
        </p:nvSpPr>
        <p:spPr>
          <a:xfrm>
            <a:off x="8129492" y="2109902"/>
            <a:ext cx="894056" cy="304790"/>
          </a:xfrm>
          <a:prstGeom prst="rect">
            <a:avLst/>
          </a:prstGeom>
        </p:spPr>
        <p:txBody>
          <a:bodyPr bIns="45715" lIns="91428" rIns="91428" tIns="45715" wrap="none">
            <a:spAutoFit/>
          </a:bodyPr>
          <a:lstStyle/>
          <a:p>
            <a:r>
              <a:rPr altLang="en-US" b="1" lang="zh-CN" sz="14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41" name="矩形 47"/>
          <p:cNvSpPr>
            <a:spLocks noChangeArrowheads="1"/>
          </p:cNvSpPr>
          <p:nvPr/>
        </p:nvSpPr>
        <p:spPr bwMode="auto">
          <a:xfrm>
            <a:off x="8129498" y="2482522"/>
            <a:ext cx="2478270" cy="74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5" lIns="91428" rIns="91428" tIns="45715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100">
                <a:solidFill>
                  <a:sysClr lastClr="000000" val="windowText"/>
                </a:solidFill>
                <a:sym charset="-122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5688779" y="2973175"/>
            <a:ext cx="507976" cy="480113"/>
            <a:chOff x="1697563" y="2241401"/>
            <a:chExt cx="508043" cy="480000"/>
          </a:xfrm>
        </p:grpSpPr>
        <p:sp>
          <p:nvSpPr>
            <p:cNvPr id="43" name="椭圆 42"/>
            <p:cNvSpPr/>
            <p:nvPr/>
          </p:nvSpPr>
          <p:spPr>
            <a:xfrm>
              <a:off x="1697563" y="2241401"/>
              <a:ext cx="480000" cy="480000"/>
            </a:xfrm>
            <a:prstGeom prst="ellipse">
              <a:avLst/>
            </a:prstGeom>
            <a:solidFill>
              <a:srgbClr val="1FB4C2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typeface="+mj-ea"/>
                <a:ea typeface="+mj-ea"/>
                <a:cs charset="0" panose="020b0604020202020204" pitchFamily="34" typeface="Arial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1741024" y="2319956"/>
              <a:ext cx="465516" cy="3961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2000">
                  <a:solidFill>
                    <a:schemeClr val="bg1"/>
                  </a:solidFill>
                  <a:latin typeface="+mj-ea"/>
                  <a:ea typeface="+mj-ea"/>
                  <a:cs charset="0" panose="020b0604020202020204" pitchFamily="34" typeface="Arial"/>
                </a:rPr>
                <a:t>01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069595" y="4000070"/>
            <a:ext cx="511679" cy="480113"/>
            <a:chOff x="1681690" y="2241401"/>
            <a:chExt cx="511743" cy="480000"/>
          </a:xfrm>
        </p:grpSpPr>
        <p:sp>
          <p:nvSpPr>
            <p:cNvPr id="46" name="椭圆 45"/>
            <p:cNvSpPr/>
            <p:nvPr/>
          </p:nvSpPr>
          <p:spPr>
            <a:xfrm>
              <a:off x="1697563" y="2241401"/>
              <a:ext cx="479999" cy="480000"/>
            </a:xfrm>
            <a:prstGeom prst="ellipse">
              <a:avLst/>
            </a:prstGeom>
            <a:solidFill>
              <a:srgbClr val="1FB4C2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typeface="+mj-ea"/>
                <a:ea typeface="+mj-ea"/>
                <a:cs charset="0" panose="020b0604020202020204" pitchFamily="34" typeface="Arial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1704805" y="2298329"/>
              <a:ext cx="465513" cy="3961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2000">
                  <a:solidFill>
                    <a:schemeClr val="bg1"/>
                  </a:solidFill>
                  <a:latin typeface="+mj-ea"/>
                  <a:ea typeface="+mj-ea"/>
                  <a:cs charset="0" panose="020b0604020202020204" pitchFamily="34" typeface="Arial"/>
                </a:rPr>
                <a:t>02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4435219" y="4058026"/>
            <a:ext cx="518091" cy="480113"/>
            <a:chOff x="1680962" y="2241401"/>
            <a:chExt cx="518155" cy="480000"/>
          </a:xfrm>
        </p:grpSpPr>
        <p:sp>
          <p:nvSpPr>
            <p:cNvPr id="49" name="椭圆 48"/>
            <p:cNvSpPr/>
            <p:nvPr/>
          </p:nvSpPr>
          <p:spPr>
            <a:xfrm>
              <a:off x="1697563" y="2241401"/>
              <a:ext cx="479999" cy="480000"/>
            </a:xfrm>
            <a:prstGeom prst="ellipse">
              <a:avLst/>
            </a:prstGeom>
            <a:solidFill>
              <a:srgbClr val="1FB4C2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typeface="+mj-ea"/>
                <a:ea typeface="+mj-ea"/>
                <a:cs charset="0" panose="020b0604020202020204" pitchFamily="34" typeface="Arial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1707283" y="2277752"/>
              <a:ext cx="465512" cy="3961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2000">
                  <a:solidFill>
                    <a:schemeClr val="bg1"/>
                  </a:solidFill>
                  <a:latin typeface="+mj-ea"/>
                  <a:ea typeface="+mj-ea"/>
                  <a:cs charset="0" panose="020b0604020202020204" pitchFamily="34" typeface="Arial"/>
                </a:rPr>
                <a:t>03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7542549" y="2074943"/>
            <a:ext cx="533331" cy="533524"/>
            <a:chOff x="1676401" y="2235199"/>
            <a:chExt cx="533400" cy="533400"/>
          </a:xfrm>
        </p:grpSpPr>
        <p:sp>
          <p:nvSpPr>
            <p:cNvPr id="52" name="椭圆 51"/>
            <p:cNvSpPr/>
            <p:nvPr/>
          </p:nvSpPr>
          <p:spPr>
            <a:xfrm>
              <a:off x="1676401" y="2235199"/>
              <a:ext cx="533400" cy="533400"/>
            </a:xfrm>
            <a:prstGeom prst="ellipse">
              <a:avLst/>
            </a:prstGeom>
            <a:solidFill>
              <a:srgbClr val="1FB4C2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typeface="+mj-ea"/>
                <a:ea typeface="+mj-ea"/>
                <a:cs charset="0" panose="020b0604020202020204" pitchFamily="34" typeface="Arial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1719968" y="2346615"/>
              <a:ext cx="465515" cy="396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2000">
                  <a:solidFill>
                    <a:schemeClr val="bg1"/>
                  </a:solidFill>
                  <a:latin typeface="+mj-ea"/>
                  <a:ea typeface="+mj-ea"/>
                  <a:cs charset="0" panose="020b0604020202020204" pitchFamily="34" typeface="Arial"/>
                </a:rPr>
                <a:t>01</a:t>
              </a:r>
            </a:p>
          </p:txBody>
        </p:sp>
      </p:grpSp>
      <p:sp>
        <p:nvSpPr>
          <p:cNvPr id="54" name="矩形 53"/>
          <p:cNvSpPr/>
          <p:nvPr/>
        </p:nvSpPr>
        <p:spPr>
          <a:xfrm>
            <a:off x="8129492" y="3479237"/>
            <a:ext cx="894056" cy="304790"/>
          </a:xfrm>
          <a:prstGeom prst="rect">
            <a:avLst/>
          </a:prstGeom>
        </p:spPr>
        <p:txBody>
          <a:bodyPr bIns="45715" lIns="91428" rIns="91428" tIns="45715" wrap="none">
            <a:spAutoFit/>
          </a:bodyPr>
          <a:lstStyle/>
          <a:p>
            <a:r>
              <a:rPr altLang="en-US" b="1" lang="zh-CN" sz="14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55" name="矩形 47"/>
          <p:cNvSpPr>
            <a:spLocks noChangeArrowheads="1"/>
          </p:cNvSpPr>
          <p:nvPr/>
        </p:nvSpPr>
        <p:spPr bwMode="auto">
          <a:xfrm>
            <a:off x="8129498" y="3851856"/>
            <a:ext cx="2478270" cy="527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5" lIns="91428" rIns="91428" tIns="45715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100">
                <a:solidFill>
                  <a:sysClr lastClr="000000" val="windowText"/>
                </a:solidFill>
                <a:sym charset="-122" pitchFamily="34" typeface="微软雅黑"/>
              </a:rPr>
              <a:t>在此录入上述图表的描述说明，在此录入上述图表的描述说明。</a:t>
            </a:r>
          </a:p>
        </p:txBody>
      </p:sp>
      <p:grpSp>
        <p:nvGrpSpPr>
          <p:cNvPr id="56" name="组合 55"/>
          <p:cNvGrpSpPr/>
          <p:nvPr/>
        </p:nvGrpSpPr>
        <p:grpSpPr>
          <a:xfrm>
            <a:off x="7517300" y="3466859"/>
            <a:ext cx="533331" cy="533524"/>
            <a:chOff x="1676400" y="2235200"/>
            <a:chExt cx="533400" cy="533400"/>
          </a:xfrm>
        </p:grpSpPr>
        <p:sp>
          <p:nvSpPr>
            <p:cNvPr id="57" name="椭圆 56"/>
            <p:cNvSpPr/>
            <p:nvPr/>
          </p:nvSpPr>
          <p:spPr>
            <a:xfrm>
              <a:off x="1676400" y="2235200"/>
              <a:ext cx="533400" cy="533400"/>
            </a:xfrm>
            <a:prstGeom prst="ellipse">
              <a:avLst/>
            </a:prstGeom>
            <a:solidFill>
              <a:srgbClr val="1FB4C2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typeface="+mj-ea"/>
                <a:ea typeface="+mj-ea"/>
                <a:cs charset="0" panose="020b0604020202020204" pitchFamily="34" typeface="Arial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1710343" y="2334754"/>
              <a:ext cx="465515" cy="396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2000">
                  <a:solidFill>
                    <a:schemeClr val="bg1"/>
                  </a:solidFill>
                  <a:latin typeface="+mj-ea"/>
                  <a:ea typeface="+mj-ea"/>
                  <a:cs charset="0" panose="020b0604020202020204" pitchFamily="34" typeface="Arial"/>
                </a:rPr>
                <a:t>02</a:t>
              </a:r>
            </a:p>
          </p:txBody>
        </p:sp>
      </p:grpSp>
      <p:sp>
        <p:nvSpPr>
          <p:cNvPr id="59" name="矩形 58"/>
          <p:cNvSpPr/>
          <p:nvPr/>
        </p:nvSpPr>
        <p:spPr>
          <a:xfrm>
            <a:off x="8129492" y="4774091"/>
            <a:ext cx="894056" cy="304790"/>
          </a:xfrm>
          <a:prstGeom prst="rect">
            <a:avLst/>
          </a:prstGeom>
        </p:spPr>
        <p:txBody>
          <a:bodyPr bIns="45715" lIns="91428" rIns="91428" tIns="45715" wrap="none">
            <a:spAutoFit/>
          </a:bodyPr>
          <a:lstStyle/>
          <a:p>
            <a:r>
              <a:rPr altLang="en-US" b="1" lang="zh-CN" sz="14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rPr>
              <a:t>添加标题</a:t>
            </a:r>
          </a:p>
        </p:txBody>
      </p:sp>
      <p:sp>
        <p:nvSpPr>
          <p:cNvPr id="60" name="矩形 47"/>
          <p:cNvSpPr>
            <a:spLocks noChangeArrowheads="1"/>
          </p:cNvSpPr>
          <p:nvPr/>
        </p:nvSpPr>
        <p:spPr bwMode="auto">
          <a:xfrm>
            <a:off x="8129498" y="5146711"/>
            <a:ext cx="2478270" cy="74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5" lIns="91428" rIns="91428" tIns="45715" wrap="squar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  <a:sym charset="0" panose="020f0502020204030204" pitchFamily="34" typeface="Calibri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altLang="en-US" lang="zh-CN" sz="1100">
                <a:solidFill>
                  <a:sysClr lastClr="000000" val="windowText"/>
                </a:solidFill>
                <a:sym charset="-122" pitchFamily="34" typeface="微软雅黑"/>
              </a:rPr>
              <a:t>在此录入上述图表的描述说明，在此录入上述图表的描述说明，在此录入上述图表的描述说明。</a:t>
            </a:r>
          </a:p>
        </p:txBody>
      </p:sp>
      <p:grpSp>
        <p:nvGrpSpPr>
          <p:cNvPr id="61" name="组合 60"/>
          <p:cNvGrpSpPr/>
          <p:nvPr/>
        </p:nvGrpSpPr>
        <p:grpSpPr>
          <a:xfrm>
            <a:off x="7517300" y="4761714"/>
            <a:ext cx="533331" cy="533524"/>
            <a:chOff x="1676400" y="2235200"/>
            <a:chExt cx="533400" cy="533400"/>
          </a:xfrm>
        </p:grpSpPr>
        <p:sp>
          <p:nvSpPr>
            <p:cNvPr id="62" name="椭圆 61"/>
            <p:cNvSpPr/>
            <p:nvPr/>
          </p:nvSpPr>
          <p:spPr>
            <a:xfrm>
              <a:off x="1676400" y="2235200"/>
              <a:ext cx="533400" cy="533400"/>
            </a:xfrm>
            <a:prstGeom prst="ellipse">
              <a:avLst/>
            </a:prstGeom>
            <a:solidFill>
              <a:srgbClr val="1FB4C2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typeface="+mj-ea"/>
                <a:ea typeface="+mj-ea"/>
                <a:cs charset="0" panose="020b0604020202020204" pitchFamily="34" typeface="Arial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710344" y="2327413"/>
              <a:ext cx="465515" cy="396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zh-CN" lang="en-US" sz="2000">
                  <a:solidFill>
                    <a:schemeClr val="bg1"/>
                  </a:solidFill>
                  <a:latin typeface="+mj-ea"/>
                  <a:ea typeface="+mj-ea"/>
                  <a:cs charset="0" panose="020b0604020202020204" pitchFamily="34" typeface="Arial"/>
                </a:rPr>
                <a:t>03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2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2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2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150"/>
                            </p:stCondLst>
                            <p:childTnLst>
                              <p:par>
                                <p:cTn fill="hold" id="2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2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2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2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50"/>
                            </p:stCondLst>
                            <p:childTnLst>
                              <p:par>
                                <p:cTn fill="hold" grpId="0" id="3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050"/>
                            </p:stCondLst>
                            <p:childTnLst>
                              <p:par>
                                <p:cTn fill="hold" id="37" nodeType="after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39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4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4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fill="hold" id="4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4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4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47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grpId="0" id="4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id="56" nodeType="after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5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5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6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6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64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65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66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5650"/>
                            </p:stCondLst>
                            <p:childTnLst>
                              <p:par>
                                <p:cTn fill="hold" grpId="0" id="6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7"/>
      <p:bldP grpId="0" spid="40"/>
      <p:bldP grpId="0" spid="41"/>
      <p:bldP grpId="0" spid="54"/>
      <p:bldP grpId="0" spid="55"/>
      <p:bldP grpId="0" spid="59"/>
      <p:bldP grpId="0" spid="60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5" name="组合 194"/>
          <p:cNvGrpSpPr/>
          <p:nvPr/>
        </p:nvGrpSpPr>
        <p:grpSpPr>
          <a:xfrm>
            <a:off x="2777068" y="1"/>
            <a:ext cx="7763932" cy="5337409"/>
            <a:chOff x="2777068" y="1"/>
            <a:chExt cx="7763932" cy="5337409"/>
          </a:xfrm>
        </p:grpSpPr>
        <p:sp>
          <p:nvSpPr>
            <p:cNvPr id="50" name="Shape 8655"/>
            <p:cNvSpPr/>
            <p:nvPr/>
          </p:nvSpPr>
          <p:spPr>
            <a:xfrm>
              <a:off x="2777068" y="2870515"/>
              <a:ext cx="6434665" cy="0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txBody>
            <a:bodyPr bIns="0" lIns="0" rIns="0" tIns="0"/>
            <a:lstStyle/>
            <a:p>
              <a:pPr lvl="0">
                <a:defRPr sz="1200">
                  <a:uFillTx/>
                  <a:latin typeface="+mj-lt"/>
                  <a:ea typeface="+mj-ea"/>
                  <a:cs typeface="+mj-cs"/>
                  <a:sym typeface="Helvetica"/>
                </a:defRPr>
              </a:pPr>
              <a:endPara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1" name="Shape 8656"/>
            <p:cNvSpPr/>
            <p:nvPr/>
          </p:nvSpPr>
          <p:spPr>
            <a:xfrm>
              <a:off x="4597400" y="4103961"/>
              <a:ext cx="4614333" cy="1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txBody>
            <a:bodyPr bIns="0" lIns="0" rIns="0" tIns="0"/>
            <a:lstStyle/>
            <a:p>
              <a:pPr lvl="0">
                <a:defRPr sz="1200">
                  <a:uFillTx/>
                  <a:latin typeface="+mj-lt"/>
                  <a:ea typeface="+mj-ea"/>
                  <a:cs typeface="+mj-cs"/>
                  <a:sym typeface="Helvetica"/>
                </a:defRPr>
              </a:pPr>
              <a:endPara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2" name="Shape 8657"/>
            <p:cNvSpPr/>
            <p:nvPr/>
          </p:nvSpPr>
          <p:spPr>
            <a:xfrm>
              <a:off x="4597399" y="5337409"/>
              <a:ext cx="5943600" cy="1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txBody>
            <a:bodyPr bIns="0" lIns="0" rIns="0" tIns="0"/>
            <a:lstStyle/>
            <a:p>
              <a:pPr lvl="0">
                <a:defRPr sz="1200">
                  <a:uFillTx/>
                  <a:latin typeface="+mj-lt"/>
                  <a:ea typeface="+mj-ea"/>
                  <a:cs typeface="+mj-cs"/>
                  <a:sym typeface="Helvetica"/>
                </a:defRPr>
              </a:pPr>
              <a:endPara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3" name="Shape 8658"/>
            <p:cNvSpPr/>
            <p:nvPr/>
          </p:nvSpPr>
          <p:spPr>
            <a:xfrm>
              <a:off x="9211732" y="2870513"/>
              <a:ext cx="1" cy="1233448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txBody>
            <a:bodyPr bIns="0" lIns="0" rIns="0" tIns="0"/>
            <a:lstStyle/>
            <a:p>
              <a:pPr lvl="0">
                <a:defRPr sz="1200">
                  <a:uFillTx/>
                  <a:latin typeface="+mj-lt"/>
                  <a:ea typeface="+mj-ea"/>
                  <a:cs typeface="+mj-cs"/>
                  <a:sym typeface="Helvetica"/>
                </a:defRPr>
              </a:pPr>
              <a:endPara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4" name="Shape 8659"/>
            <p:cNvSpPr/>
            <p:nvPr/>
          </p:nvSpPr>
          <p:spPr>
            <a:xfrm flipH="1">
              <a:off x="4605866" y="4103961"/>
              <a:ext cx="0" cy="1233448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txBody>
            <a:bodyPr bIns="0" lIns="0" rIns="0" tIns="0"/>
            <a:lstStyle/>
            <a:p>
              <a:pPr lvl="0">
                <a:defRPr sz="1200">
                  <a:uFillTx/>
                  <a:latin typeface="+mj-lt"/>
                  <a:ea typeface="+mj-ea"/>
                  <a:cs typeface="+mj-cs"/>
                  <a:sym typeface="Helvetica"/>
                </a:defRPr>
              </a:pPr>
              <a:endPara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5" name="Shape 8660"/>
            <p:cNvSpPr/>
            <p:nvPr/>
          </p:nvSpPr>
          <p:spPr>
            <a:xfrm flipH="1">
              <a:off x="10540999" y="1"/>
              <a:ext cx="1" cy="5337409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txBody>
            <a:bodyPr bIns="0" lIns="0" rIns="0" tIns="0"/>
            <a:lstStyle/>
            <a:p>
              <a:pPr lvl="0">
                <a:defRPr sz="1200">
                  <a:uFillTx/>
                  <a:latin typeface="+mj-lt"/>
                  <a:ea typeface="+mj-ea"/>
                  <a:cs typeface="+mj-cs"/>
                  <a:sym typeface="Helvetica"/>
                </a:defRPr>
              </a:pPr>
              <a:endPara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635000" y="1881417"/>
            <a:ext cx="2142335" cy="2142483"/>
            <a:chOff x="635000" y="1881417"/>
            <a:chExt cx="2142335" cy="2142483"/>
          </a:xfrm>
        </p:grpSpPr>
        <p:sp>
          <p:nvSpPr>
            <p:cNvPr id="49" name="TextBox 18"/>
            <p:cNvSpPr txBox="1"/>
            <p:nvPr/>
          </p:nvSpPr>
          <p:spPr>
            <a:xfrm>
              <a:off x="743189" y="2590230"/>
              <a:ext cx="1912324" cy="11887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企业大事件 </a:t>
              </a:r>
            </a:p>
            <a:p>
              <a:pPr algn="ctr"/>
              <a:r>
                <a:rPr altLang="en-US" b="1" lang="zh-CN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 BIG EVENT</a:t>
              </a:r>
            </a:p>
          </p:txBody>
        </p:sp>
        <p:grpSp>
          <p:nvGrpSpPr>
            <p:cNvPr id="58" name="Group 8668"/>
            <p:cNvGrpSpPr/>
            <p:nvPr/>
          </p:nvGrpSpPr>
          <p:grpSpPr>
            <a:xfrm>
              <a:off x="635000" y="1881417"/>
              <a:ext cx="2142335" cy="2142483"/>
              <a:chExt cx="1606750" cy="1606861"/>
            </a:xfrm>
          </p:grpSpPr>
          <p:sp>
            <p:nvSpPr>
              <p:cNvPr id="59" name="Shape 8663"/>
              <p:cNvSpPr/>
              <p:nvPr/>
            </p:nvSpPr>
            <p:spPr>
              <a:xfrm>
                <a:off x="0" y="198"/>
                <a:ext cx="1606550" cy="1606551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699" y="10800"/>
                    </a:moveTo>
                    <a:cubicBezTo>
                      <a:pt x="699" y="16378"/>
                      <a:pt x="5222" y="20901"/>
                      <a:pt x="10800" y="20901"/>
                    </a:cubicBezTo>
                    <a:cubicBezTo>
                      <a:pt x="16378" y="20901"/>
                      <a:pt x="20901" y="16378"/>
                      <a:pt x="20901" y="10800"/>
                    </a:cubicBezTo>
                    <a:cubicBezTo>
                      <a:pt x="20901" y="5222"/>
                      <a:pt x="16378" y="699"/>
                      <a:pt x="10800" y="699"/>
                    </a:cubicBezTo>
                    <a:cubicBezTo>
                      <a:pt x="5222" y="699"/>
                      <a:pt x="699" y="5222"/>
                      <a:pt x="699" y="1080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cap="flat" w="12700">
                <a:solidFill>
                  <a:schemeClr val="bg1">
                    <a:lumMod val="85000"/>
                  </a:schemeClr>
                </a:solidFill>
                <a:miter lim="400000"/>
              </a:ln>
              <a:effectLst/>
            </p:spPr>
            <p:txBody>
              <a:bodyPr anchor="ctr" bIns="0" lIns="0" numCol="1" rIns="0" tIns="0" wrap="square">
                <a:noAutofit/>
              </a:bodyPr>
              <a:lstStyle/>
              <a:p>
                <a:pPr algn="ctr" lvl="0"/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0" name="Shape 8664"/>
              <p:cNvSpPr/>
              <p:nvPr/>
            </p:nvSpPr>
            <p:spPr>
              <a:xfrm>
                <a:off x="115507" y="0"/>
                <a:ext cx="1491243" cy="1606861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19141" w="20105">
                    <a:moveTo>
                      <a:pt x="4852" y="836"/>
                    </a:moveTo>
                    <a:lnTo>
                      <a:pt x="4852" y="836"/>
                    </a:lnTo>
                    <a:cubicBezTo>
                      <a:pt x="10311" y="-1321"/>
                      <a:pt x="16717" y="841"/>
                      <a:pt x="19158" y="5665"/>
                    </a:cubicBezTo>
                    <a:cubicBezTo>
                      <a:pt x="21600" y="10489"/>
                      <a:pt x="19153" y="16149"/>
                      <a:pt x="13693" y="18306"/>
                    </a:cubicBezTo>
                    <a:cubicBezTo>
                      <a:pt x="8700" y="20279"/>
                      <a:pt x="2826" y="18652"/>
                      <a:pt x="0" y="14515"/>
                    </a:cubicBezTo>
                    <a:lnTo>
                      <a:pt x="476" y="14261"/>
                    </a:lnTo>
                    <a:lnTo>
                      <a:pt x="476" y="14261"/>
                    </a:lnTo>
                    <a:cubicBezTo>
                      <a:pt x="3407" y="18553"/>
                      <a:pt x="9722" y="19934"/>
                      <a:pt x="14580" y="17343"/>
                    </a:cubicBezTo>
                    <a:cubicBezTo>
                      <a:pt x="19438" y="14753"/>
                      <a:pt x="21000" y="9174"/>
                      <a:pt x="18069" y="4881"/>
                    </a:cubicBezTo>
                    <a:cubicBezTo>
                      <a:pt x="15388" y="956"/>
                      <a:pt x="9815" y="-587"/>
                      <a:pt x="5078" y="1285"/>
                    </a:cubicBezTo>
                    <a:close/>
                  </a:path>
                </a:pathLst>
              </a:custGeom>
              <a:solidFill>
                <a:srgbClr val="00ADBB"/>
              </a:solidFill>
              <a:ln cap="flat" w="12700">
                <a:noFill/>
                <a:miter lim="400000"/>
              </a:ln>
              <a:effectLst/>
            </p:spPr>
            <p:txBody>
              <a:bodyPr anchor="ctr" bIns="0" lIns="0" numCol="1" rIns="0" tIns="0" wrap="square">
                <a:noAutofit/>
              </a:bodyPr>
              <a:lstStyle/>
              <a:p>
                <a:pPr algn="ctr" lvl="0"/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sp>
        <p:nvSpPr>
          <p:cNvPr id="64" name="Shape 8669"/>
          <p:cNvSpPr/>
          <p:nvPr/>
        </p:nvSpPr>
        <p:spPr>
          <a:xfrm>
            <a:off x="3771397" y="3049271"/>
            <a:ext cx="2142067" cy="376276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 algn="ctr">
              <a:lnSpc>
                <a:spcPct val="140000"/>
              </a:lnSpc>
              <a:defRPr sz="1000">
                <a:solidFill>
                  <a:srgbClr val="808080"/>
                </a:solidFill>
                <a:uFill>
                  <a:solidFill>
                    <a:srgbClr val="808080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1335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添加标题</a:t>
            </a:r>
          </a:p>
        </p:txBody>
      </p:sp>
      <p:sp>
        <p:nvSpPr>
          <p:cNvPr id="65" name="Shape 8670"/>
          <p:cNvSpPr/>
          <p:nvPr/>
        </p:nvSpPr>
        <p:spPr>
          <a:xfrm>
            <a:off x="3771397" y="3318304"/>
            <a:ext cx="2142067" cy="490423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 algn="ctr">
              <a:lnSpc>
                <a:spcPct val="140000"/>
              </a:lnSpc>
              <a:defRPr sz="700">
                <a:solidFill>
                  <a:srgbClr val="A6A6A6"/>
                </a:solidFill>
                <a:uFill>
                  <a:solidFill>
                    <a:srgbClr val="A6A6A6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935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此处添加详细文本描述，建议与标题相关并符合整体语言风格</a:t>
            </a:r>
          </a:p>
        </p:txBody>
      </p:sp>
      <p:sp>
        <p:nvSpPr>
          <p:cNvPr id="66" name="Shape 8671"/>
          <p:cNvSpPr/>
          <p:nvPr/>
        </p:nvSpPr>
        <p:spPr>
          <a:xfrm>
            <a:off x="6904062" y="4291186"/>
            <a:ext cx="2142067" cy="376276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 algn="ctr">
              <a:lnSpc>
                <a:spcPct val="140000"/>
              </a:lnSpc>
              <a:defRPr sz="1000">
                <a:solidFill>
                  <a:srgbClr val="808080"/>
                </a:solidFill>
                <a:uFill>
                  <a:solidFill>
                    <a:srgbClr val="808080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1335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添加标题</a:t>
            </a:r>
          </a:p>
        </p:txBody>
      </p:sp>
      <p:sp>
        <p:nvSpPr>
          <p:cNvPr id="67" name="Shape 8672"/>
          <p:cNvSpPr/>
          <p:nvPr/>
        </p:nvSpPr>
        <p:spPr>
          <a:xfrm>
            <a:off x="6904062" y="4560220"/>
            <a:ext cx="2142067" cy="490423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 algn="ctr">
              <a:lnSpc>
                <a:spcPct val="140000"/>
              </a:lnSpc>
              <a:defRPr sz="700">
                <a:solidFill>
                  <a:srgbClr val="A6A6A6"/>
                </a:solidFill>
                <a:uFill>
                  <a:solidFill>
                    <a:srgbClr val="A6A6A6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935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此处添加详细文本描述，建议与标题相关并符合整体语言风格</a:t>
            </a:r>
          </a:p>
        </p:txBody>
      </p:sp>
      <p:sp>
        <p:nvSpPr>
          <p:cNvPr id="68" name="Shape 8673"/>
          <p:cNvSpPr/>
          <p:nvPr/>
        </p:nvSpPr>
        <p:spPr>
          <a:xfrm>
            <a:off x="4499530" y="5524631"/>
            <a:ext cx="2142067" cy="376276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 algn="ctr">
              <a:lnSpc>
                <a:spcPct val="140000"/>
              </a:lnSpc>
              <a:defRPr sz="1000">
                <a:solidFill>
                  <a:srgbClr val="808080"/>
                </a:solidFill>
                <a:uFill>
                  <a:solidFill>
                    <a:srgbClr val="808080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1335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添加标题</a:t>
            </a:r>
          </a:p>
        </p:txBody>
      </p:sp>
      <p:sp>
        <p:nvSpPr>
          <p:cNvPr id="69" name="Shape 8674"/>
          <p:cNvSpPr/>
          <p:nvPr/>
        </p:nvSpPr>
        <p:spPr>
          <a:xfrm>
            <a:off x="4499530" y="5793667"/>
            <a:ext cx="2142067" cy="490423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 algn="ctr">
              <a:lnSpc>
                <a:spcPct val="140000"/>
              </a:lnSpc>
              <a:defRPr sz="700">
                <a:solidFill>
                  <a:srgbClr val="A6A6A6"/>
                </a:solidFill>
                <a:uFill>
                  <a:solidFill>
                    <a:srgbClr val="A6A6A6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935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此处添加详细文本描述，建议与标题相关并符合整体语言风格</a:t>
            </a:r>
          </a:p>
        </p:txBody>
      </p:sp>
      <p:sp>
        <p:nvSpPr>
          <p:cNvPr id="70" name="Shape 8675"/>
          <p:cNvSpPr/>
          <p:nvPr/>
        </p:nvSpPr>
        <p:spPr>
          <a:xfrm>
            <a:off x="8110561" y="1289849"/>
            <a:ext cx="2142067" cy="376276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 algn="r">
              <a:lnSpc>
                <a:spcPct val="140000"/>
              </a:lnSpc>
              <a:defRPr sz="1000">
                <a:solidFill>
                  <a:srgbClr val="808080"/>
                </a:solidFill>
                <a:uFill>
                  <a:solidFill>
                    <a:srgbClr val="808080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1335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添加标题</a:t>
            </a:r>
          </a:p>
        </p:txBody>
      </p:sp>
      <p:sp>
        <p:nvSpPr>
          <p:cNvPr id="71" name="Shape 8676"/>
          <p:cNvSpPr/>
          <p:nvPr/>
        </p:nvSpPr>
        <p:spPr>
          <a:xfrm>
            <a:off x="8110561" y="1558882"/>
            <a:ext cx="2142067" cy="490423"/>
          </a:xfrm>
          <a:prstGeom prst="rect">
            <a:avLst/>
          </a:prstGeom>
          <a:ln w="12700">
            <a:miter lim="400000"/>
          </a:ln>
        </p:spPr>
        <p:txBody>
          <a:bodyPr lIns="60959" rIns="60959">
            <a:spAutoFit/>
          </a:bodyPr>
          <a:lstStyle>
            <a:lvl1pPr algn="r">
              <a:lnSpc>
                <a:spcPct val="140000"/>
              </a:lnSpc>
              <a:defRPr sz="700">
                <a:solidFill>
                  <a:srgbClr val="A6A6A6"/>
                </a:solidFill>
                <a:uFill>
                  <a:solidFill>
                    <a:srgbClr val="A6A6A6"/>
                  </a:solidFill>
                </a:uFill>
                <a:latin panose="02000000000000000000" typeface="Roboto Condensed"/>
                <a:ea panose="02000000000000000000" typeface="Roboto Condensed"/>
                <a:cs panose="02000000000000000000" typeface="Roboto Condensed"/>
                <a:sym panose="02000000000000000000" typeface="Roboto Condense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altLang="en-US" lang="zh-CN" sz="935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此处添加详细文本描述，建议与标题相关并符合整体语言风格</a:t>
            </a:r>
          </a:p>
        </p:txBody>
      </p:sp>
      <p:grpSp>
        <p:nvGrpSpPr>
          <p:cNvPr id="77" name="Group 8689"/>
          <p:cNvGrpSpPr/>
          <p:nvPr/>
        </p:nvGrpSpPr>
        <p:grpSpPr>
          <a:xfrm>
            <a:off x="7730064" y="3865929"/>
            <a:ext cx="472189" cy="482593"/>
            <a:chOff x="-1" y="-1"/>
            <a:chExt cx="354140" cy="361944"/>
          </a:xfrm>
        </p:grpSpPr>
        <p:sp>
          <p:nvSpPr>
            <p:cNvPr id="78" name="Shape 8687"/>
            <p:cNvSpPr/>
            <p:nvPr/>
          </p:nvSpPr>
          <p:spPr>
            <a:xfrm>
              <a:off x="-1" y="7804"/>
              <a:ext cx="354140" cy="354139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cap="flat" w="25400">
              <a:solidFill>
                <a:srgbClr val="A5C067"/>
              </a:solidFill>
              <a:prstDash val="solid"/>
              <a:round/>
            </a:ln>
            <a:effectLst/>
          </p:spPr>
          <p:txBody>
            <a:bodyPr anchor="ctr" bIns="0" lIns="0" numCol="1" rIns="0" tIns="0" wrap="square">
              <a:noAutofit/>
            </a:bodyPr>
            <a:lstStyle/>
            <a:p>
              <a:pPr algn="ctr" lvl="0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9" name="Shape 8688"/>
            <p:cNvSpPr/>
            <p:nvPr/>
          </p:nvSpPr>
          <p:spPr>
            <a:xfrm>
              <a:off x="-1" y="-1"/>
              <a:ext cx="354140" cy="347470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</p:spPr>
          <p:txBody>
            <a:bodyPr anchor="t" bIns="60959" lIns="60959" numCol="1" rIns="60959" tIns="60959" wrap="square">
              <a:spAutoFit/>
            </a:bodyPr>
            <a:lstStyle>
              <a:lvl1pPr algn="ctr">
                <a:lnSpc>
                  <a:spcPct val="140000"/>
                </a:lnSpc>
                <a:defRPr sz="1000">
                  <a:solidFill>
                    <a:srgbClr val="808080"/>
                  </a:solidFill>
                  <a:uFill>
                    <a:solidFill>
                      <a:srgbClr val="808080"/>
                    </a:solidFill>
                  </a:uFill>
                  <a:latin panose="02000000000000000000" typeface="Roboto Condensed"/>
                  <a:ea panose="02000000000000000000" typeface="Roboto Condensed"/>
                  <a:cs panose="02000000000000000000" typeface="Roboto Condensed"/>
                  <a:sym panose="02000000000000000000" typeface="Roboto Condense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80" name="Group 8692"/>
          <p:cNvGrpSpPr/>
          <p:nvPr/>
        </p:nvGrpSpPr>
        <p:grpSpPr>
          <a:xfrm>
            <a:off x="5325530" y="5109781"/>
            <a:ext cx="472189" cy="472189"/>
            <a:chOff x="-1" y="-1"/>
            <a:chExt cx="354140" cy="354140"/>
          </a:xfrm>
        </p:grpSpPr>
        <p:sp>
          <p:nvSpPr>
            <p:cNvPr id="81" name="Shape 8690"/>
            <p:cNvSpPr/>
            <p:nvPr/>
          </p:nvSpPr>
          <p:spPr>
            <a:xfrm>
              <a:off x="-1" y="-1"/>
              <a:ext cx="354140" cy="35414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cap="flat" w="25400">
              <a:solidFill>
                <a:srgbClr val="E7535F"/>
              </a:solidFill>
              <a:prstDash val="solid"/>
              <a:round/>
            </a:ln>
            <a:effectLst/>
          </p:spPr>
          <p:txBody>
            <a:bodyPr anchor="ctr" bIns="0" lIns="0" numCol="1" rIns="0" tIns="0" wrap="square">
              <a:noAutofit/>
            </a:bodyPr>
            <a:lstStyle/>
            <a:p>
              <a:pPr algn="ctr" lvl="0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2" name="Shape 8691"/>
            <p:cNvSpPr/>
            <p:nvPr/>
          </p:nvSpPr>
          <p:spPr>
            <a:xfrm>
              <a:off x="-1" y="-1"/>
              <a:ext cx="354140" cy="347469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</p:spPr>
          <p:txBody>
            <a:bodyPr anchor="t" bIns="60959" lIns="60959" numCol="1" rIns="60959" tIns="60959" wrap="square">
              <a:spAutoFit/>
            </a:bodyPr>
            <a:lstStyle>
              <a:lvl1pPr algn="ctr">
                <a:lnSpc>
                  <a:spcPct val="140000"/>
                </a:lnSpc>
                <a:defRPr sz="1000">
                  <a:solidFill>
                    <a:srgbClr val="808080"/>
                  </a:solidFill>
                  <a:uFill>
                    <a:solidFill>
                      <a:srgbClr val="808080"/>
                    </a:solidFill>
                  </a:uFill>
                  <a:latin panose="02000000000000000000" typeface="Roboto Condensed"/>
                  <a:ea panose="02000000000000000000" typeface="Roboto Condensed"/>
                  <a:cs panose="02000000000000000000" typeface="Roboto Condensed"/>
                  <a:sym panose="02000000000000000000" typeface="Roboto Condense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</a:p>
          </p:txBody>
        </p:sp>
      </p:grpSp>
      <p:grpSp>
        <p:nvGrpSpPr>
          <p:cNvPr id="196" name="组合 195"/>
          <p:cNvGrpSpPr/>
          <p:nvPr/>
        </p:nvGrpSpPr>
        <p:grpSpPr>
          <a:xfrm>
            <a:off x="4597397" y="2627591"/>
            <a:ext cx="480658" cy="479018"/>
            <a:chOff x="4597397" y="2627591"/>
            <a:chExt cx="480658" cy="479018"/>
          </a:xfrm>
        </p:grpSpPr>
        <p:sp>
          <p:nvSpPr>
            <p:cNvPr id="73" name="Shape 8682"/>
            <p:cNvSpPr/>
            <p:nvPr/>
          </p:nvSpPr>
          <p:spPr>
            <a:xfrm>
              <a:off x="4597397" y="2634421"/>
              <a:ext cx="472190" cy="47218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cap="flat" w="25400">
              <a:solidFill>
                <a:srgbClr val="03AE97"/>
              </a:solidFill>
              <a:prstDash val="solid"/>
              <a:round/>
            </a:ln>
            <a:effectLst/>
          </p:spPr>
          <p:txBody>
            <a:bodyPr anchor="ctr" bIns="0" lIns="0" numCol="1" rIns="0" tIns="0" wrap="square">
              <a:noAutofit/>
            </a:bodyPr>
            <a:lstStyle/>
            <a:p>
              <a:pPr algn="ctr" lvl="0"/>
              <a:endPara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3" name="Shape 8691"/>
            <p:cNvSpPr/>
            <p:nvPr/>
          </p:nvSpPr>
          <p:spPr>
            <a:xfrm>
              <a:off x="4605866" y="2627590"/>
              <a:ext cx="472189" cy="463294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</p:spPr>
          <p:txBody>
            <a:bodyPr anchor="t" bIns="60959" lIns="60959" numCol="1" rIns="60959" tIns="60959" wrap="square">
              <a:spAutoFit/>
            </a:bodyPr>
            <a:lstStyle>
              <a:lvl1pPr algn="ctr">
                <a:lnSpc>
                  <a:spcPct val="140000"/>
                </a:lnSpc>
                <a:defRPr sz="1000">
                  <a:solidFill>
                    <a:srgbClr val="808080"/>
                  </a:solidFill>
                  <a:uFill>
                    <a:solidFill>
                      <a:srgbClr val="808080"/>
                    </a:solidFill>
                  </a:uFill>
                  <a:latin panose="02000000000000000000" typeface="Roboto Condensed"/>
                  <a:ea panose="02000000000000000000" typeface="Roboto Condensed"/>
                  <a:cs panose="02000000000000000000" typeface="Roboto Condensed"/>
                  <a:sym panose="02000000000000000000" typeface="Roboto Condense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84" name="Group 8689"/>
          <p:cNvGrpSpPr/>
          <p:nvPr/>
        </p:nvGrpSpPr>
        <p:grpSpPr>
          <a:xfrm>
            <a:off x="8884359" y="2624016"/>
            <a:ext cx="472189" cy="482593"/>
            <a:chOff x="-1" y="-1"/>
            <a:chExt cx="354140" cy="361944"/>
          </a:xfrm>
        </p:grpSpPr>
        <p:sp>
          <p:nvSpPr>
            <p:cNvPr id="85" name="Shape 8687"/>
            <p:cNvSpPr/>
            <p:nvPr/>
          </p:nvSpPr>
          <p:spPr>
            <a:xfrm>
              <a:off x="-1" y="7804"/>
              <a:ext cx="354140" cy="354139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cap="flat" w="25400">
              <a:solidFill>
                <a:srgbClr val="A5C067"/>
              </a:solidFill>
              <a:prstDash val="solid"/>
              <a:round/>
            </a:ln>
            <a:effectLst/>
          </p:spPr>
          <p:txBody>
            <a:bodyPr anchor="ctr" bIns="0" lIns="0" numCol="1" rIns="0" tIns="0" wrap="square">
              <a:noAutofit/>
            </a:bodyPr>
            <a:lstStyle/>
            <a:p>
              <a:pPr algn="ctr" lvl="0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6" name="Shape 8688"/>
            <p:cNvSpPr/>
            <p:nvPr/>
          </p:nvSpPr>
          <p:spPr>
            <a:xfrm>
              <a:off x="-1" y="-1"/>
              <a:ext cx="354140" cy="347470"/>
            </a:xfrm>
            <a:prstGeom prst="rect">
              <a:avLst/>
            </a:prstGeom>
            <a:noFill/>
            <a:ln cap="flat" w="12700">
              <a:noFill/>
              <a:miter lim="400000"/>
            </a:ln>
            <a:effectLst/>
          </p:spPr>
          <p:txBody>
            <a:bodyPr anchor="t" bIns="60959" lIns="60959" numCol="1" rIns="60959" tIns="60959" wrap="square">
              <a:spAutoFit/>
            </a:bodyPr>
            <a:lstStyle>
              <a:lvl1pPr algn="ctr">
                <a:lnSpc>
                  <a:spcPct val="140000"/>
                </a:lnSpc>
                <a:defRPr sz="1000">
                  <a:solidFill>
                    <a:srgbClr val="808080"/>
                  </a:solidFill>
                  <a:uFill>
                    <a:solidFill>
                      <a:srgbClr val="808080"/>
                    </a:solidFill>
                  </a:uFill>
                  <a:latin panose="02000000000000000000" typeface="Roboto Condensed"/>
                  <a:ea panose="02000000000000000000" typeface="Roboto Condensed"/>
                  <a:cs panose="02000000000000000000" typeface="Roboto Condensed"/>
                  <a:sym panose="02000000000000000000" typeface="Roboto Condense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  <a:uFillTx/>
                </a:defRPr>
              </a:pPr>
              <a:r>
                <a:rPr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89" name="Group 4"/>
          <p:cNvGrpSpPr>
            <a:grpSpLocks noChangeAspect="1"/>
          </p:cNvGrpSpPr>
          <p:nvPr/>
        </p:nvGrpSpPr>
        <p:grpSpPr>
          <a:xfrm>
            <a:off x="527050" y="4111625"/>
            <a:ext cx="2384425" cy="2774950"/>
            <a:chOff x="332" y="2590"/>
            <a:chExt cx="1502" cy="1748"/>
          </a:xfrm>
        </p:grpSpPr>
        <p:sp>
          <p:nvSpPr>
            <p:cNvPr id="91" name="Freeform 5"/>
            <p:cNvSpPr>
              <a:spLocks noEditPoints="1"/>
            </p:cNvSpPr>
            <p:nvPr/>
          </p:nvSpPr>
          <p:spPr bwMode="auto">
            <a:xfrm>
              <a:off x="332" y="2590"/>
              <a:ext cx="1502" cy="505"/>
            </a:xfrm>
            <a:custGeom>
              <a:gdLst>
                <a:gd fmla="*/ 264 w 926" name="T0"/>
                <a:gd fmla="*/ 98 h 311" name="T1"/>
                <a:gd fmla="*/ 274 w 926" name="T2"/>
                <a:gd fmla="*/ 131 h 311" name="T3"/>
                <a:gd fmla="*/ 359 w 926" name="T4"/>
                <a:gd fmla="*/ 92 h 311" name="T5"/>
                <a:gd fmla="*/ 407 w 926" name="T6"/>
                <a:gd fmla="*/ 168 h 311" name="T7"/>
                <a:gd fmla="*/ 492 w 926" name="T8"/>
                <a:gd fmla="*/ 141 h 311" name="T9"/>
                <a:gd fmla="*/ 570 w 926" name="T10"/>
                <a:gd fmla="*/ 168 h 311" name="T11"/>
                <a:gd fmla="*/ 681 w 926" name="T12"/>
                <a:gd fmla="*/ 170 h 311" name="T13"/>
                <a:gd fmla="*/ 643 w 926" name="T14"/>
                <a:gd fmla="*/ 236 h 311" name="T15"/>
                <a:gd fmla="*/ 367 w 926" name="T16"/>
                <a:gd fmla="*/ 135 h 311" name="T17"/>
                <a:gd fmla="*/ 561 w 926" name="T18"/>
                <a:gd fmla="*/ 213 h 311" name="T19"/>
                <a:gd fmla="*/ 143 w 926" name="T20"/>
                <a:gd fmla="*/ 98 h 311" name="T21"/>
                <a:gd fmla="*/ 519 w 926" name="T22"/>
                <a:gd fmla="*/ 187 h 311" name="T23"/>
                <a:gd fmla="*/ 277 w 926" name="T24"/>
                <a:gd fmla="*/ 168 h 311" name="T25"/>
                <a:gd fmla="*/ 430 w 926" name="T26"/>
                <a:gd fmla="*/ 181 h 311" name="T27"/>
                <a:gd fmla="*/ 241 w 926" name="T28"/>
                <a:gd fmla="*/ 174 h 311" name="T29"/>
                <a:gd fmla="*/ 317 w 926" name="T30"/>
                <a:gd fmla="*/ 181 h 311" name="T31"/>
                <a:gd fmla="*/ 132 w 926" name="T32"/>
                <a:gd fmla="*/ 131 h 311" name="T33"/>
                <a:gd fmla="*/ 198 w 926" name="T34"/>
                <a:gd fmla="*/ 135 h 311" name="T35"/>
                <a:gd fmla="*/ 188 w 926" name="T36"/>
                <a:gd fmla="*/ 168 h 311" name="T37"/>
                <a:gd fmla="*/ 226 w 926" name="T38"/>
                <a:gd fmla="*/ 187 h 311" name="T39"/>
                <a:gd fmla="*/ 145 w 926" name="T40"/>
                <a:gd fmla="*/ 141 h 311" name="T41"/>
                <a:gd fmla="*/ 142 w 926" name="T42"/>
                <a:gd fmla="*/ 213 h 311" name="T43"/>
                <a:gd fmla="*/ 104 w 926" name="T44"/>
                <a:gd fmla="*/ 141 h 311" name="T45"/>
                <a:gd fmla="*/ 104 w 926" name="T46"/>
                <a:gd fmla="*/ 219 h 311" name="T47"/>
                <a:gd fmla="*/ 574 w 926" name="T48"/>
                <a:gd fmla="*/ 92 h 311" name="T49"/>
                <a:gd fmla="*/ 557 w 926" name="T50"/>
                <a:gd fmla="*/ 131 h 311" name="T51"/>
                <a:gd fmla="*/ 489 w 926" name="T52"/>
                <a:gd fmla="*/ 92 h 311" name="T53"/>
                <a:gd fmla="*/ 436 w 926" name="T54"/>
                <a:gd fmla="*/ 125 h 311" name="T55"/>
                <a:gd fmla="*/ 134 w 926" name="T56"/>
                <a:gd fmla="*/ 56 h 311" name="T57"/>
                <a:gd fmla="*/ 185 w 926" name="T58"/>
                <a:gd fmla="*/ 24 h 311" name="T59"/>
                <a:gd fmla="*/ 254 w 926" name="T60"/>
                <a:gd fmla="*/ 62 h 311" name="T61"/>
                <a:gd fmla="*/ 271 w 926" name="T62"/>
                <a:gd fmla="*/ 30 h 311" name="T63"/>
                <a:gd fmla="*/ 350 w 926" name="T64"/>
                <a:gd fmla="*/ 56 h 311" name="T65"/>
                <a:gd fmla="*/ 687 w 926" name="T66"/>
                <a:gd fmla="*/ 229 h 311" name="T67"/>
                <a:gd fmla="*/ 636 w 926" name="T68"/>
                <a:gd fmla="*/ 274 h 311" name="T69"/>
                <a:gd fmla="*/ 562 w 926" name="T70"/>
                <a:gd fmla="*/ 229 h 311" name="T71"/>
                <a:gd fmla="*/ 514 w 926" name="T72"/>
                <a:gd fmla="*/ 267 h 311" name="T73"/>
                <a:gd fmla="*/ 186 w 926" name="T74"/>
                <a:gd fmla="*/ 236 h 311" name="T75"/>
                <a:gd fmla="*/ 132 w 926" name="T76"/>
                <a:gd fmla="*/ 241 h 311" name="T77"/>
                <a:gd fmla="*/ 68 w 926" name="T78"/>
                <a:gd fmla="*/ 268 h 311" name="T79"/>
                <a:gd fmla="*/ 51 w 926" name="T80"/>
                <a:gd fmla="*/ 186 h 311" name="T81"/>
                <a:gd fmla="*/ 20 w 926" name="T82"/>
                <a:gd fmla="*/ 274 h 311" name="T83"/>
                <a:gd fmla="*/ 783 w 926" name="T84"/>
                <a:gd fmla="*/ 99 h 311" name="T85"/>
                <a:gd fmla="*/ 862 w 926" name="T86"/>
                <a:gd fmla="*/ 126 h 311" name="T87"/>
                <a:gd fmla="*/ 878 w 926" name="T88"/>
                <a:gd fmla="*/ 96 h 311" name="T89"/>
                <a:gd fmla="*/ 773 w 926" name="T90"/>
                <a:gd fmla="*/ 140 h 311" name="T91"/>
                <a:gd fmla="*/ 788 w 926" name="T92"/>
                <a:gd fmla="*/ 180 h 311" name="T93"/>
                <a:gd fmla="*/ 887 w 926" name="T94"/>
                <a:gd fmla="*/ 132 h 311" name="T95"/>
                <a:gd fmla="*/ 773 w 926" name="T96"/>
                <a:gd fmla="*/ 226 h 311" name="T97"/>
                <a:gd fmla="*/ 857 w 926" name="T98"/>
                <a:gd fmla="*/ 234 h 311" name="T99"/>
                <a:gd fmla="*/ 911 w 926" name="T100"/>
                <a:gd fmla="*/ 264 h 311" name="T101"/>
                <a:gd fmla="*/ 830 w 926" name="T102"/>
                <a:gd fmla="*/ 186 h 311" name="T103"/>
                <a:gd fmla="*/ 433 w 926" name="T104"/>
                <a:gd fmla="*/ 30 h 311" name="T105"/>
                <a:gd fmla="*/ 447 w 926" name="T106"/>
                <a:gd fmla="*/ 56 h 311" name="T107"/>
                <a:gd fmla="*/ 562 w 926" name="T108"/>
                <a:gd fmla="*/ 24 h 311" name="T109"/>
                <a:gd fmla="*/ 577 w 926" name="T110"/>
                <a:gd fmla="*/ 62 h 311" name="T111"/>
                <a:gd fmla="*/ 680 w 926" name="T112"/>
                <a:gd fmla="*/ 24 h 311" name="T113"/>
                <a:gd fmla="*/ 773 w 926" name="T114"/>
                <a:gd fmla="*/ 56 h 311" name="T115"/>
                <a:gd fmla="*/ 830 w 926" name="T116"/>
                <a:gd fmla="*/ 30 h 311" name="T117"/>
                <a:gd fmla="*/ 898 w 926" name="T118"/>
                <a:gd fmla="*/ 56 h 311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311" w="924">
                  <a:moveTo>
                    <a:pt x="190" y="92"/>
                  </a:moveTo>
                  <a:cubicBezTo>
                    <a:pt x="216" y="92"/>
                    <a:pt x="216" y="92"/>
                    <a:pt x="216" y="92"/>
                  </a:cubicBezTo>
                  <a:cubicBezTo>
                    <a:pt x="219" y="92"/>
                    <a:pt x="221" y="95"/>
                    <a:pt x="221" y="98"/>
                  </a:cubicBezTo>
                  <a:cubicBezTo>
                    <a:pt x="221" y="125"/>
                    <a:pt x="221" y="125"/>
                    <a:pt x="221" y="125"/>
                  </a:cubicBezTo>
                  <a:cubicBezTo>
                    <a:pt x="221" y="128"/>
                    <a:pt x="219" y="131"/>
                    <a:pt x="216" y="131"/>
                  </a:cubicBezTo>
                  <a:cubicBezTo>
                    <a:pt x="190" y="131"/>
                    <a:pt x="190" y="131"/>
                    <a:pt x="190" y="131"/>
                  </a:cubicBezTo>
                  <a:cubicBezTo>
                    <a:pt x="187" y="131"/>
                    <a:pt x="185" y="128"/>
                    <a:pt x="185" y="125"/>
                  </a:cubicBezTo>
                  <a:cubicBezTo>
                    <a:pt x="185" y="98"/>
                    <a:pt x="185" y="98"/>
                    <a:pt x="185" y="98"/>
                  </a:cubicBezTo>
                  <a:cubicBezTo>
                    <a:pt x="185" y="95"/>
                    <a:pt x="187" y="92"/>
                    <a:pt x="190" y="92"/>
                  </a:cubicBezTo>
                  <a:close/>
                  <a:moveTo>
                    <a:pt x="227" y="98"/>
                  </a:moveTo>
                  <a:cubicBezTo>
                    <a:pt x="227" y="95"/>
                    <a:pt x="230" y="92"/>
                    <a:pt x="232" y="92"/>
                  </a:cubicBezTo>
                  <a:cubicBezTo>
                    <a:pt x="259" y="92"/>
                    <a:pt x="259" y="92"/>
                    <a:pt x="259" y="92"/>
                  </a:cubicBezTo>
                  <a:cubicBezTo>
                    <a:pt x="262" y="92"/>
                    <a:pt x="264" y="95"/>
                    <a:pt x="264" y="98"/>
                  </a:cubicBezTo>
                  <a:cubicBezTo>
                    <a:pt x="264" y="125"/>
                    <a:pt x="264" y="125"/>
                    <a:pt x="264" y="125"/>
                  </a:cubicBezTo>
                  <a:cubicBezTo>
                    <a:pt x="264" y="128"/>
                    <a:pt x="262" y="131"/>
                    <a:pt x="259" y="131"/>
                  </a:cubicBezTo>
                  <a:cubicBezTo>
                    <a:pt x="232" y="131"/>
                    <a:pt x="232" y="131"/>
                    <a:pt x="232" y="131"/>
                  </a:cubicBezTo>
                  <a:cubicBezTo>
                    <a:pt x="230" y="131"/>
                    <a:pt x="227" y="128"/>
                    <a:pt x="227" y="125"/>
                  </a:cubicBezTo>
                  <a:cubicBezTo>
                    <a:pt x="227" y="98"/>
                    <a:pt x="227" y="98"/>
                    <a:pt x="227" y="98"/>
                  </a:cubicBezTo>
                  <a:close/>
                  <a:moveTo>
                    <a:pt x="268" y="125"/>
                  </a:moveTo>
                  <a:cubicBezTo>
                    <a:pt x="268" y="98"/>
                    <a:pt x="268" y="98"/>
                    <a:pt x="268" y="98"/>
                  </a:cubicBezTo>
                  <a:cubicBezTo>
                    <a:pt x="268" y="95"/>
                    <a:pt x="271" y="92"/>
                    <a:pt x="274" y="92"/>
                  </a:cubicBezTo>
                  <a:cubicBezTo>
                    <a:pt x="300" y="92"/>
                    <a:pt x="300" y="92"/>
                    <a:pt x="300" y="92"/>
                  </a:cubicBezTo>
                  <a:cubicBezTo>
                    <a:pt x="303" y="92"/>
                    <a:pt x="305" y="95"/>
                    <a:pt x="305" y="98"/>
                  </a:cubicBezTo>
                  <a:cubicBezTo>
                    <a:pt x="305" y="125"/>
                    <a:pt x="305" y="125"/>
                    <a:pt x="305" y="125"/>
                  </a:cubicBezTo>
                  <a:cubicBezTo>
                    <a:pt x="305" y="128"/>
                    <a:pt x="303" y="131"/>
                    <a:pt x="300" y="131"/>
                  </a:cubicBezTo>
                  <a:cubicBezTo>
                    <a:pt x="274" y="131"/>
                    <a:pt x="274" y="131"/>
                    <a:pt x="274" y="131"/>
                  </a:cubicBezTo>
                  <a:cubicBezTo>
                    <a:pt x="271" y="131"/>
                    <a:pt x="268" y="128"/>
                    <a:pt x="268" y="125"/>
                  </a:cubicBezTo>
                  <a:close/>
                  <a:moveTo>
                    <a:pt x="313" y="125"/>
                  </a:moveTo>
                  <a:cubicBezTo>
                    <a:pt x="313" y="98"/>
                    <a:pt x="313" y="98"/>
                    <a:pt x="313" y="98"/>
                  </a:cubicBezTo>
                  <a:cubicBezTo>
                    <a:pt x="313" y="95"/>
                    <a:pt x="315" y="92"/>
                    <a:pt x="318" y="92"/>
                  </a:cubicBezTo>
                  <a:cubicBezTo>
                    <a:pt x="345" y="92"/>
                    <a:pt x="345" y="92"/>
                    <a:pt x="345" y="92"/>
                  </a:cubicBezTo>
                  <a:cubicBezTo>
                    <a:pt x="347" y="92"/>
                    <a:pt x="350" y="95"/>
                    <a:pt x="350" y="98"/>
                  </a:cubicBezTo>
                  <a:cubicBezTo>
                    <a:pt x="350" y="125"/>
                    <a:pt x="350" y="125"/>
                    <a:pt x="350" y="125"/>
                  </a:cubicBezTo>
                  <a:cubicBezTo>
                    <a:pt x="350" y="128"/>
                    <a:pt x="347" y="131"/>
                    <a:pt x="345" y="131"/>
                  </a:cubicBezTo>
                  <a:cubicBezTo>
                    <a:pt x="318" y="131"/>
                    <a:pt x="318" y="131"/>
                    <a:pt x="318" y="131"/>
                  </a:cubicBezTo>
                  <a:cubicBezTo>
                    <a:pt x="315" y="131"/>
                    <a:pt x="313" y="128"/>
                    <a:pt x="313" y="125"/>
                  </a:cubicBezTo>
                  <a:close/>
                  <a:moveTo>
                    <a:pt x="354" y="125"/>
                  </a:moveTo>
                  <a:cubicBezTo>
                    <a:pt x="354" y="98"/>
                    <a:pt x="354" y="98"/>
                    <a:pt x="354" y="98"/>
                  </a:cubicBezTo>
                  <a:cubicBezTo>
                    <a:pt x="354" y="95"/>
                    <a:pt x="356" y="92"/>
                    <a:pt x="359" y="92"/>
                  </a:cubicBezTo>
                  <a:cubicBezTo>
                    <a:pt x="386" y="92"/>
                    <a:pt x="386" y="92"/>
                    <a:pt x="386" y="92"/>
                  </a:cubicBezTo>
                  <a:cubicBezTo>
                    <a:pt x="389" y="92"/>
                    <a:pt x="391" y="95"/>
                    <a:pt x="391" y="98"/>
                  </a:cubicBezTo>
                  <a:cubicBezTo>
                    <a:pt x="391" y="125"/>
                    <a:pt x="391" y="125"/>
                    <a:pt x="391" y="125"/>
                  </a:cubicBezTo>
                  <a:cubicBezTo>
                    <a:pt x="391" y="128"/>
                    <a:pt x="389" y="131"/>
                    <a:pt x="386" y="131"/>
                  </a:cubicBezTo>
                  <a:cubicBezTo>
                    <a:pt x="359" y="131"/>
                    <a:pt x="359" y="131"/>
                    <a:pt x="359" y="131"/>
                  </a:cubicBezTo>
                  <a:cubicBezTo>
                    <a:pt x="356" y="131"/>
                    <a:pt x="354" y="128"/>
                    <a:pt x="354" y="125"/>
                  </a:cubicBezTo>
                  <a:close/>
                  <a:moveTo>
                    <a:pt x="412" y="135"/>
                  </a:moveTo>
                  <a:cubicBezTo>
                    <a:pt x="439" y="135"/>
                    <a:pt x="439" y="135"/>
                    <a:pt x="439" y="135"/>
                  </a:cubicBezTo>
                  <a:cubicBezTo>
                    <a:pt x="442" y="135"/>
                    <a:pt x="444" y="138"/>
                    <a:pt x="444" y="141"/>
                  </a:cubicBezTo>
                  <a:cubicBezTo>
                    <a:pt x="444" y="168"/>
                    <a:pt x="444" y="168"/>
                    <a:pt x="444" y="168"/>
                  </a:cubicBezTo>
                  <a:cubicBezTo>
                    <a:pt x="444" y="171"/>
                    <a:pt x="442" y="174"/>
                    <a:pt x="439" y="174"/>
                  </a:cubicBezTo>
                  <a:cubicBezTo>
                    <a:pt x="412" y="174"/>
                    <a:pt x="412" y="174"/>
                    <a:pt x="412" y="174"/>
                  </a:cubicBezTo>
                  <a:cubicBezTo>
                    <a:pt x="409" y="174"/>
                    <a:pt x="407" y="171"/>
                    <a:pt x="407" y="168"/>
                  </a:cubicBezTo>
                  <a:cubicBezTo>
                    <a:pt x="407" y="141"/>
                    <a:pt x="407" y="141"/>
                    <a:pt x="407" y="141"/>
                  </a:cubicBezTo>
                  <a:cubicBezTo>
                    <a:pt x="407" y="138"/>
                    <a:pt x="409" y="135"/>
                    <a:pt x="412" y="135"/>
                  </a:cubicBezTo>
                  <a:close/>
                  <a:moveTo>
                    <a:pt x="448" y="141"/>
                  </a:moveTo>
                  <a:cubicBezTo>
                    <a:pt x="448" y="138"/>
                    <a:pt x="450" y="135"/>
                    <a:pt x="453" y="135"/>
                  </a:cubicBezTo>
                  <a:cubicBezTo>
                    <a:pt x="480" y="135"/>
                    <a:pt x="480" y="135"/>
                    <a:pt x="480" y="135"/>
                  </a:cubicBezTo>
                  <a:cubicBezTo>
                    <a:pt x="483" y="135"/>
                    <a:pt x="485" y="138"/>
                    <a:pt x="485" y="141"/>
                  </a:cubicBezTo>
                  <a:cubicBezTo>
                    <a:pt x="485" y="168"/>
                    <a:pt x="485" y="168"/>
                    <a:pt x="485" y="168"/>
                  </a:cubicBezTo>
                  <a:cubicBezTo>
                    <a:pt x="485" y="171"/>
                    <a:pt x="483" y="174"/>
                    <a:pt x="480" y="174"/>
                  </a:cubicBezTo>
                  <a:cubicBezTo>
                    <a:pt x="453" y="174"/>
                    <a:pt x="453" y="174"/>
                    <a:pt x="453" y="174"/>
                  </a:cubicBezTo>
                  <a:cubicBezTo>
                    <a:pt x="450" y="174"/>
                    <a:pt x="448" y="171"/>
                    <a:pt x="448" y="168"/>
                  </a:cubicBezTo>
                  <a:cubicBezTo>
                    <a:pt x="448" y="141"/>
                    <a:pt x="448" y="141"/>
                    <a:pt x="448" y="141"/>
                  </a:cubicBezTo>
                  <a:close/>
                  <a:moveTo>
                    <a:pt x="492" y="168"/>
                  </a:moveTo>
                  <a:cubicBezTo>
                    <a:pt x="492" y="141"/>
                    <a:pt x="492" y="141"/>
                    <a:pt x="492" y="141"/>
                  </a:cubicBezTo>
                  <a:cubicBezTo>
                    <a:pt x="492" y="138"/>
                    <a:pt x="494" y="135"/>
                    <a:pt x="497" y="135"/>
                  </a:cubicBezTo>
                  <a:cubicBezTo>
                    <a:pt x="524" y="135"/>
                    <a:pt x="524" y="135"/>
                    <a:pt x="524" y="135"/>
                  </a:cubicBezTo>
                  <a:cubicBezTo>
                    <a:pt x="526" y="135"/>
                    <a:pt x="529" y="138"/>
                    <a:pt x="529" y="141"/>
                  </a:cubicBezTo>
                  <a:cubicBezTo>
                    <a:pt x="529" y="168"/>
                    <a:pt x="529" y="168"/>
                    <a:pt x="529" y="168"/>
                  </a:cubicBezTo>
                  <a:cubicBezTo>
                    <a:pt x="529" y="171"/>
                    <a:pt x="526" y="174"/>
                    <a:pt x="524" y="174"/>
                  </a:cubicBezTo>
                  <a:cubicBezTo>
                    <a:pt x="497" y="174"/>
                    <a:pt x="497" y="174"/>
                    <a:pt x="497" y="174"/>
                  </a:cubicBezTo>
                  <a:cubicBezTo>
                    <a:pt x="494" y="174"/>
                    <a:pt x="492" y="171"/>
                    <a:pt x="492" y="168"/>
                  </a:cubicBezTo>
                  <a:close/>
                  <a:moveTo>
                    <a:pt x="533" y="168"/>
                  </a:moveTo>
                  <a:cubicBezTo>
                    <a:pt x="533" y="141"/>
                    <a:pt x="533" y="141"/>
                    <a:pt x="533" y="141"/>
                  </a:cubicBezTo>
                  <a:cubicBezTo>
                    <a:pt x="533" y="138"/>
                    <a:pt x="535" y="135"/>
                    <a:pt x="538" y="135"/>
                  </a:cubicBezTo>
                  <a:cubicBezTo>
                    <a:pt x="565" y="135"/>
                    <a:pt x="565" y="135"/>
                    <a:pt x="565" y="135"/>
                  </a:cubicBezTo>
                  <a:cubicBezTo>
                    <a:pt x="568" y="135"/>
                    <a:pt x="570" y="138"/>
                    <a:pt x="570" y="141"/>
                  </a:cubicBezTo>
                  <a:cubicBezTo>
                    <a:pt x="570" y="168"/>
                    <a:pt x="570" y="168"/>
                    <a:pt x="570" y="168"/>
                  </a:cubicBezTo>
                  <a:cubicBezTo>
                    <a:pt x="570" y="171"/>
                    <a:pt x="568" y="174"/>
                    <a:pt x="565" y="174"/>
                  </a:cubicBezTo>
                  <a:cubicBezTo>
                    <a:pt x="538" y="174"/>
                    <a:pt x="538" y="174"/>
                    <a:pt x="538" y="174"/>
                  </a:cubicBezTo>
                  <a:cubicBezTo>
                    <a:pt x="535" y="174"/>
                    <a:pt x="533" y="171"/>
                    <a:pt x="533" y="168"/>
                  </a:cubicBezTo>
                  <a:close/>
                  <a:moveTo>
                    <a:pt x="606" y="177"/>
                  </a:moveTo>
                  <a:cubicBezTo>
                    <a:pt x="600" y="177"/>
                    <a:pt x="594" y="174"/>
                    <a:pt x="594" y="170"/>
                  </a:cubicBezTo>
                  <a:cubicBezTo>
                    <a:pt x="594" y="142"/>
                    <a:pt x="594" y="142"/>
                    <a:pt x="594" y="142"/>
                  </a:cubicBezTo>
                  <a:cubicBezTo>
                    <a:pt x="594" y="138"/>
                    <a:pt x="600" y="135"/>
                    <a:pt x="606" y="135"/>
                  </a:cubicBezTo>
                  <a:cubicBezTo>
                    <a:pt x="631" y="135"/>
                    <a:pt x="631" y="135"/>
                    <a:pt x="631" y="135"/>
                  </a:cubicBezTo>
                  <a:cubicBezTo>
                    <a:pt x="631" y="112"/>
                    <a:pt x="631" y="112"/>
                    <a:pt x="631" y="112"/>
                  </a:cubicBezTo>
                  <a:cubicBezTo>
                    <a:pt x="631" y="106"/>
                    <a:pt x="634" y="101"/>
                    <a:pt x="638" y="101"/>
                  </a:cubicBezTo>
                  <a:cubicBezTo>
                    <a:pt x="674" y="101"/>
                    <a:pt x="674" y="101"/>
                    <a:pt x="674" y="101"/>
                  </a:cubicBezTo>
                  <a:cubicBezTo>
                    <a:pt x="678" y="101"/>
                    <a:pt x="681" y="106"/>
                    <a:pt x="681" y="112"/>
                  </a:cubicBezTo>
                  <a:cubicBezTo>
                    <a:pt x="681" y="170"/>
                    <a:pt x="681" y="170"/>
                    <a:pt x="681" y="170"/>
                  </a:cubicBezTo>
                  <a:cubicBezTo>
                    <a:pt x="681" y="174"/>
                    <a:pt x="675" y="177"/>
                    <a:pt x="669" y="177"/>
                  </a:cubicBezTo>
                  <a:cubicBezTo>
                    <a:pt x="606" y="177"/>
                    <a:pt x="606" y="177"/>
                    <a:pt x="606" y="177"/>
                  </a:cubicBezTo>
                  <a:close/>
                  <a:moveTo>
                    <a:pt x="648" y="183"/>
                  </a:moveTo>
                  <a:cubicBezTo>
                    <a:pt x="675" y="183"/>
                    <a:pt x="675" y="183"/>
                    <a:pt x="675" y="183"/>
                  </a:cubicBezTo>
                  <a:cubicBezTo>
                    <a:pt x="678" y="183"/>
                    <a:pt x="680" y="187"/>
                    <a:pt x="680" y="190"/>
                  </a:cubicBezTo>
                  <a:cubicBezTo>
                    <a:pt x="680" y="222"/>
                    <a:pt x="680" y="222"/>
                    <a:pt x="680" y="222"/>
                  </a:cubicBezTo>
                  <a:cubicBezTo>
                    <a:pt x="680" y="225"/>
                    <a:pt x="678" y="229"/>
                    <a:pt x="675" y="229"/>
                  </a:cubicBezTo>
                  <a:cubicBezTo>
                    <a:pt x="678" y="229"/>
                    <a:pt x="680" y="232"/>
                    <a:pt x="680" y="236"/>
                  </a:cubicBezTo>
                  <a:cubicBezTo>
                    <a:pt x="680" y="267"/>
                    <a:pt x="680" y="267"/>
                    <a:pt x="680" y="267"/>
                  </a:cubicBezTo>
                  <a:cubicBezTo>
                    <a:pt x="680" y="270"/>
                    <a:pt x="678" y="274"/>
                    <a:pt x="675" y="274"/>
                  </a:cubicBezTo>
                  <a:cubicBezTo>
                    <a:pt x="648" y="274"/>
                    <a:pt x="648" y="274"/>
                    <a:pt x="648" y="274"/>
                  </a:cubicBezTo>
                  <a:cubicBezTo>
                    <a:pt x="645" y="274"/>
                    <a:pt x="643" y="270"/>
                    <a:pt x="643" y="267"/>
                  </a:cubicBezTo>
                  <a:cubicBezTo>
                    <a:pt x="643" y="236"/>
                    <a:pt x="643" y="236"/>
                    <a:pt x="643" y="236"/>
                  </a:cubicBezTo>
                  <a:cubicBezTo>
                    <a:pt x="643" y="232"/>
                    <a:pt x="645" y="229"/>
                    <a:pt x="648" y="229"/>
                  </a:cubicBezTo>
                  <a:cubicBezTo>
                    <a:pt x="645" y="229"/>
                    <a:pt x="643" y="225"/>
                    <a:pt x="643" y="222"/>
                  </a:cubicBezTo>
                  <a:cubicBezTo>
                    <a:pt x="643" y="190"/>
                    <a:pt x="643" y="190"/>
                    <a:pt x="643" y="190"/>
                  </a:cubicBezTo>
                  <a:cubicBezTo>
                    <a:pt x="643" y="187"/>
                    <a:pt x="645" y="183"/>
                    <a:pt x="648" y="183"/>
                  </a:cubicBezTo>
                  <a:close/>
                  <a:moveTo>
                    <a:pt x="367" y="135"/>
                  </a:moveTo>
                  <a:cubicBezTo>
                    <a:pt x="394" y="135"/>
                    <a:pt x="394" y="135"/>
                    <a:pt x="394" y="135"/>
                  </a:cubicBezTo>
                  <a:cubicBezTo>
                    <a:pt x="397" y="135"/>
                    <a:pt x="399" y="138"/>
                    <a:pt x="399" y="141"/>
                  </a:cubicBezTo>
                  <a:cubicBezTo>
                    <a:pt x="399" y="168"/>
                    <a:pt x="399" y="168"/>
                    <a:pt x="399" y="168"/>
                  </a:cubicBezTo>
                  <a:cubicBezTo>
                    <a:pt x="399" y="171"/>
                    <a:pt x="397" y="174"/>
                    <a:pt x="394" y="174"/>
                  </a:cubicBezTo>
                  <a:cubicBezTo>
                    <a:pt x="367" y="174"/>
                    <a:pt x="367" y="174"/>
                    <a:pt x="367" y="174"/>
                  </a:cubicBezTo>
                  <a:cubicBezTo>
                    <a:pt x="364" y="174"/>
                    <a:pt x="362" y="171"/>
                    <a:pt x="362" y="168"/>
                  </a:cubicBezTo>
                  <a:cubicBezTo>
                    <a:pt x="362" y="141"/>
                    <a:pt x="362" y="141"/>
                    <a:pt x="362" y="141"/>
                  </a:cubicBezTo>
                  <a:cubicBezTo>
                    <a:pt x="362" y="138"/>
                    <a:pt x="364" y="135"/>
                    <a:pt x="367" y="135"/>
                  </a:cubicBezTo>
                  <a:close/>
                  <a:moveTo>
                    <a:pt x="576" y="181"/>
                  </a:moveTo>
                  <a:cubicBezTo>
                    <a:pt x="624" y="181"/>
                    <a:pt x="624" y="181"/>
                    <a:pt x="624" y="181"/>
                  </a:cubicBezTo>
                  <a:cubicBezTo>
                    <a:pt x="629" y="181"/>
                    <a:pt x="633" y="183"/>
                    <a:pt x="633" y="187"/>
                  </a:cubicBezTo>
                  <a:cubicBezTo>
                    <a:pt x="633" y="213"/>
                    <a:pt x="633" y="213"/>
                    <a:pt x="633" y="213"/>
                  </a:cubicBezTo>
                  <a:cubicBezTo>
                    <a:pt x="633" y="217"/>
                    <a:pt x="629" y="219"/>
                    <a:pt x="624" y="219"/>
                  </a:cubicBezTo>
                  <a:cubicBezTo>
                    <a:pt x="576" y="219"/>
                    <a:pt x="576" y="219"/>
                    <a:pt x="576" y="219"/>
                  </a:cubicBezTo>
                  <a:cubicBezTo>
                    <a:pt x="571" y="219"/>
                    <a:pt x="567" y="217"/>
                    <a:pt x="567" y="213"/>
                  </a:cubicBezTo>
                  <a:cubicBezTo>
                    <a:pt x="567" y="187"/>
                    <a:pt x="567" y="187"/>
                    <a:pt x="567" y="187"/>
                  </a:cubicBezTo>
                  <a:cubicBezTo>
                    <a:pt x="567" y="183"/>
                    <a:pt x="571" y="181"/>
                    <a:pt x="576" y="181"/>
                  </a:cubicBezTo>
                  <a:close/>
                  <a:moveTo>
                    <a:pt x="529" y="181"/>
                  </a:moveTo>
                  <a:cubicBezTo>
                    <a:pt x="556" y="181"/>
                    <a:pt x="556" y="181"/>
                    <a:pt x="556" y="181"/>
                  </a:cubicBezTo>
                  <a:cubicBezTo>
                    <a:pt x="558" y="181"/>
                    <a:pt x="561" y="183"/>
                    <a:pt x="561" y="187"/>
                  </a:cubicBezTo>
                  <a:cubicBezTo>
                    <a:pt x="561" y="213"/>
                    <a:pt x="561" y="213"/>
                    <a:pt x="561" y="213"/>
                  </a:cubicBezTo>
                  <a:cubicBezTo>
                    <a:pt x="561" y="217"/>
                    <a:pt x="558" y="219"/>
                    <a:pt x="556" y="219"/>
                  </a:cubicBezTo>
                  <a:cubicBezTo>
                    <a:pt x="529" y="219"/>
                    <a:pt x="529" y="219"/>
                    <a:pt x="529" y="219"/>
                  </a:cubicBezTo>
                  <a:cubicBezTo>
                    <a:pt x="526" y="219"/>
                    <a:pt x="524" y="217"/>
                    <a:pt x="524" y="213"/>
                  </a:cubicBezTo>
                  <a:cubicBezTo>
                    <a:pt x="524" y="187"/>
                    <a:pt x="524" y="187"/>
                    <a:pt x="524" y="187"/>
                  </a:cubicBezTo>
                  <a:cubicBezTo>
                    <a:pt x="524" y="183"/>
                    <a:pt x="526" y="181"/>
                    <a:pt x="529" y="181"/>
                  </a:cubicBezTo>
                  <a:close/>
                  <a:moveTo>
                    <a:pt x="148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8" y="92"/>
                    <a:pt x="180" y="95"/>
                    <a:pt x="180" y="98"/>
                  </a:cubicBezTo>
                  <a:cubicBezTo>
                    <a:pt x="180" y="125"/>
                    <a:pt x="180" y="125"/>
                    <a:pt x="180" y="125"/>
                  </a:cubicBezTo>
                  <a:cubicBezTo>
                    <a:pt x="180" y="128"/>
                    <a:pt x="178" y="131"/>
                    <a:pt x="175" y="131"/>
                  </a:cubicBezTo>
                  <a:cubicBezTo>
                    <a:pt x="148" y="131"/>
                    <a:pt x="148" y="131"/>
                    <a:pt x="148" y="131"/>
                  </a:cubicBezTo>
                  <a:cubicBezTo>
                    <a:pt x="146" y="131"/>
                    <a:pt x="143" y="128"/>
                    <a:pt x="143" y="125"/>
                  </a:cubicBezTo>
                  <a:cubicBezTo>
                    <a:pt x="143" y="98"/>
                    <a:pt x="143" y="98"/>
                    <a:pt x="143" y="98"/>
                  </a:cubicBezTo>
                  <a:cubicBezTo>
                    <a:pt x="143" y="95"/>
                    <a:pt x="146" y="92"/>
                    <a:pt x="148" y="92"/>
                  </a:cubicBezTo>
                  <a:close/>
                  <a:moveTo>
                    <a:pt x="326" y="135"/>
                  </a:moveTo>
                  <a:cubicBezTo>
                    <a:pt x="353" y="135"/>
                    <a:pt x="353" y="135"/>
                    <a:pt x="353" y="135"/>
                  </a:cubicBezTo>
                  <a:cubicBezTo>
                    <a:pt x="356" y="135"/>
                    <a:pt x="358" y="138"/>
                    <a:pt x="358" y="141"/>
                  </a:cubicBezTo>
                  <a:cubicBezTo>
                    <a:pt x="358" y="168"/>
                    <a:pt x="358" y="168"/>
                    <a:pt x="358" y="168"/>
                  </a:cubicBezTo>
                  <a:cubicBezTo>
                    <a:pt x="358" y="171"/>
                    <a:pt x="356" y="174"/>
                    <a:pt x="353" y="174"/>
                  </a:cubicBezTo>
                  <a:cubicBezTo>
                    <a:pt x="326" y="174"/>
                    <a:pt x="326" y="174"/>
                    <a:pt x="326" y="174"/>
                  </a:cubicBezTo>
                  <a:cubicBezTo>
                    <a:pt x="323" y="174"/>
                    <a:pt x="321" y="171"/>
                    <a:pt x="321" y="168"/>
                  </a:cubicBezTo>
                  <a:cubicBezTo>
                    <a:pt x="321" y="141"/>
                    <a:pt x="321" y="141"/>
                    <a:pt x="321" y="141"/>
                  </a:cubicBezTo>
                  <a:cubicBezTo>
                    <a:pt x="321" y="138"/>
                    <a:pt x="323" y="135"/>
                    <a:pt x="326" y="135"/>
                  </a:cubicBezTo>
                  <a:close/>
                  <a:moveTo>
                    <a:pt x="488" y="181"/>
                  </a:moveTo>
                  <a:cubicBezTo>
                    <a:pt x="514" y="181"/>
                    <a:pt x="514" y="181"/>
                    <a:pt x="514" y="181"/>
                  </a:cubicBezTo>
                  <a:cubicBezTo>
                    <a:pt x="517" y="181"/>
                    <a:pt x="519" y="183"/>
                    <a:pt x="519" y="187"/>
                  </a:cubicBezTo>
                  <a:cubicBezTo>
                    <a:pt x="519" y="213"/>
                    <a:pt x="519" y="213"/>
                    <a:pt x="519" y="213"/>
                  </a:cubicBezTo>
                  <a:cubicBezTo>
                    <a:pt x="519" y="217"/>
                    <a:pt x="517" y="219"/>
                    <a:pt x="514" y="219"/>
                  </a:cubicBezTo>
                  <a:cubicBezTo>
                    <a:pt x="488" y="219"/>
                    <a:pt x="488" y="219"/>
                    <a:pt x="488" y="219"/>
                  </a:cubicBezTo>
                  <a:cubicBezTo>
                    <a:pt x="485" y="219"/>
                    <a:pt x="483" y="217"/>
                    <a:pt x="483" y="213"/>
                  </a:cubicBezTo>
                  <a:cubicBezTo>
                    <a:pt x="483" y="187"/>
                    <a:pt x="483" y="187"/>
                    <a:pt x="483" y="187"/>
                  </a:cubicBezTo>
                  <a:cubicBezTo>
                    <a:pt x="483" y="183"/>
                    <a:pt x="485" y="181"/>
                    <a:pt x="488" y="181"/>
                  </a:cubicBezTo>
                  <a:close/>
                  <a:moveTo>
                    <a:pt x="282" y="135"/>
                  </a:moveTo>
                  <a:cubicBezTo>
                    <a:pt x="309" y="135"/>
                    <a:pt x="309" y="135"/>
                    <a:pt x="309" y="135"/>
                  </a:cubicBezTo>
                  <a:cubicBezTo>
                    <a:pt x="311" y="135"/>
                    <a:pt x="314" y="138"/>
                    <a:pt x="314" y="141"/>
                  </a:cubicBezTo>
                  <a:cubicBezTo>
                    <a:pt x="314" y="168"/>
                    <a:pt x="314" y="168"/>
                    <a:pt x="314" y="168"/>
                  </a:cubicBezTo>
                  <a:cubicBezTo>
                    <a:pt x="314" y="171"/>
                    <a:pt x="311" y="174"/>
                    <a:pt x="309" y="174"/>
                  </a:cubicBezTo>
                  <a:cubicBezTo>
                    <a:pt x="282" y="174"/>
                    <a:pt x="282" y="174"/>
                    <a:pt x="282" y="174"/>
                  </a:cubicBezTo>
                  <a:cubicBezTo>
                    <a:pt x="279" y="174"/>
                    <a:pt x="277" y="171"/>
                    <a:pt x="277" y="168"/>
                  </a:cubicBezTo>
                  <a:cubicBezTo>
                    <a:pt x="277" y="141"/>
                    <a:pt x="277" y="141"/>
                    <a:pt x="277" y="141"/>
                  </a:cubicBezTo>
                  <a:cubicBezTo>
                    <a:pt x="277" y="138"/>
                    <a:pt x="279" y="135"/>
                    <a:pt x="282" y="135"/>
                  </a:cubicBezTo>
                  <a:close/>
                  <a:moveTo>
                    <a:pt x="444" y="181"/>
                  </a:moveTo>
                  <a:cubicBezTo>
                    <a:pt x="471" y="181"/>
                    <a:pt x="471" y="181"/>
                    <a:pt x="471" y="181"/>
                  </a:cubicBezTo>
                  <a:cubicBezTo>
                    <a:pt x="474" y="181"/>
                    <a:pt x="476" y="183"/>
                    <a:pt x="476" y="187"/>
                  </a:cubicBezTo>
                  <a:cubicBezTo>
                    <a:pt x="476" y="213"/>
                    <a:pt x="476" y="213"/>
                    <a:pt x="476" y="213"/>
                  </a:cubicBezTo>
                  <a:cubicBezTo>
                    <a:pt x="476" y="217"/>
                    <a:pt x="474" y="219"/>
                    <a:pt x="471" y="219"/>
                  </a:cubicBezTo>
                  <a:cubicBezTo>
                    <a:pt x="444" y="219"/>
                    <a:pt x="444" y="219"/>
                    <a:pt x="444" y="219"/>
                  </a:cubicBezTo>
                  <a:cubicBezTo>
                    <a:pt x="441" y="219"/>
                    <a:pt x="439" y="217"/>
                    <a:pt x="439" y="213"/>
                  </a:cubicBezTo>
                  <a:cubicBezTo>
                    <a:pt x="439" y="187"/>
                    <a:pt x="439" y="187"/>
                    <a:pt x="439" y="187"/>
                  </a:cubicBezTo>
                  <a:cubicBezTo>
                    <a:pt x="439" y="183"/>
                    <a:pt x="441" y="181"/>
                    <a:pt x="444" y="181"/>
                  </a:cubicBezTo>
                  <a:close/>
                  <a:moveTo>
                    <a:pt x="403" y="181"/>
                  </a:moveTo>
                  <a:cubicBezTo>
                    <a:pt x="430" y="181"/>
                    <a:pt x="430" y="181"/>
                    <a:pt x="430" y="181"/>
                  </a:cubicBezTo>
                  <a:cubicBezTo>
                    <a:pt x="432" y="181"/>
                    <a:pt x="435" y="183"/>
                    <a:pt x="435" y="187"/>
                  </a:cubicBezTo>
                  <a:cubicBezTo>
                    <a:pt x="435" y="213"/>
                    <a:pt x="435" y="213"/>
                    <a:pt x="435" y="213"/>
                  </a:cubicBezTo>
                  <a:cubicBezTo>
                    <a:pt x="435" y="217"/>
                    <a:pt x="432" y="219"/>
                    <a:pt x="430" y="219"/>
                  </a:cubicBezTo>
                  <a:cubicBezTo>
                    <a:pt x="403" y="219"/>
                    <a:pt x="403" y="219"/>
                    <a:pt x="403" y="219"/>
                  </a:cubicBezTo>
                  <a:cubicBezTo>
                    <a:pt x="400" y="219"/>
                    <a:pt x="398" y="217"/>
                    <a:pt x="398" y="213"/>
                  </a:cubicBezTo>
                  <a:cubicBezTo>
                    <a:pt x="398" y="187"/>
                    <a:pt x="398" y="187"/>
                    <a:pt x="398" y="187"/>
                  </a:cubicBezTo>
                  <a:cubicBezTo>
                    <a:pt x="398" y="183"/>
                    <a:pt x="400" y="181"/>
                    <a:pt x="403" y="181"/>
                  </a:cubicBezTo>
                  <a:close/>
                  <a:moveTo>
                    <a:pt x="241" y="135"/>
                  </a:moveTo>
                  <a:cubicBezTo>
                    <a:pt x="267" y="135"/>
                    <a:pt x="267" y="135"/>
                    <a:pt x="267" y="135"/>
                  </a:cubicBezTo>
                  <a:cubicBezTo>
                    <a:pt x="270" y="135"/>
                    <a:pt x="272" y="138"/>
                    <a:pt x="272" y="141"/>
                  </a:cubicBezTo>
                  <a:cubicBezTo>
                    <a:pt x="272" y="168"/>
                    <a:pt x="272" y="168"/>
                    <a:pt x="272" y="168"/>
                  </a:cubicBezTo>
                  <a:cubicBezTo>
                    <a:pt x="272" y="171"/>
                    <a:pt x="270" y="174"/>
                    <a:pt x="267" y="174"/>
                  </a:cubicBezTo>
                  <a:cubicBezTo>
                    <a:pt x="241" y="174"/>
                    <a:pt x="241" y="174"/>
                    <a:pt x="241" y="174"/>
                  </a:cubicBezTo>
                  <a:cubicBezTo>
                    <a:pt x="238" y="174"/>
                    <a:pt x="235" y="171"/>
                    <a:pt x="235" y="168"/>
                  </a:cubicBezTo>
                  <a:cubicBezTo>
                    <a:pt x="235" y="141"/>
                    <a:pt x="235" y="141"/>
                    <a:pt x="235" y="141"/>
                  </a:cubicBezTo>
                  <a:cubicBezTo>
                    <a:pt x="235" y="138"/>
                    <a:pt x="238" y="135"/>
                    <a:pt x="241" y="135"/>
                  </a:cubicBezTo>
                  <a:close/>
                  <a:moveTo>
                    <a:pt x="358" y="181"/>
                  </a:moveTo>
                  <a:cubicBezTo>
                    <a:pt x="385" y="181"/>
                    <a:pt x="385" y="181"/>
                    <a:pt x="385" y="181"/>
                  </a:cubicBezTo>
                  <a:cubicBezTo>
                    <a:pt x="388" y="181"/>
                    <a:pt x="390" y="183"/>
                    <a:pt x="390" y="187"/>
                  </a:cubicBezTo>
                  <a:cubicBezTo>
                    <a:pt x="390" y="213"/>
                    <a:pt x="390" y="213"/>
                    <a:pt x="390" y="213"/>
                  </a:cubicBezTo>
                  <a:cubicBezTo>
                    <a:pt x="390" y="217"/>
                    <a:pt x="388" y="219"/>
                    <a:pt x="385" y="219"/>
                  </a:cubicBezTo>
                  <a:cubicBezTo>
                    <a:pt x="358" y="219"/>
                    <a:pt x="358" y="219"/>
                    <a:pt x="358" y="219"/>
                  </a:cubicBezTo>
                  <a:cubicBezTo>
                    <a:pt x="355" y="219"/>
                    <a:pt x="353" y="217"/>
                    <a:pt x="353" y="213"/>
                  </a:cubicBezTo>
                  <a:cubicBezTo>
                    <a:pt x="353" y="187"/>
                    <a:pt x="353" y="187"/>
                    <a:pt x="353" y="187"/>
                  </a:cubicBezTo>
                  <a:cubicBezTo>
                    <a:pt x="353" y="183"/>
                    <a:pt x="355" y="181"/>
                    <a:pt x="358" y="181"/>
                  </a:cubicBezTo>
                  <a:close/>
                  <a:moveTo>
                    <a:pt x="317" y="181"/>
                  </a:moveTo>
                  <a:cubicBezTo>
                    <a:pt x="344" y="181"/>
                    <a:pt x="344" y="181"/>
                    <a:pt x="344" y="181"/>
                  </a:cubicBezTo>
                  <a:cubicBezTo>
                    <a:pt x="346" y="181"/>
                    <a:pt x="349" y="183"/>
                    <a:pt x="349" y="187"/>
                  </a:cubicBezTo>
                  <a:cubicBezTo>
                    <a:pt x="349" y="213"/>
                    <a:pt x="349" y="213"/>
                    <a:pt x="349" y="213"/>
                  </a:cubicBezTo>
                  <a:cubicBezTo>
                    <a:pt x="349" y="217"/>
                    <a:pt x="346" y="219"/>
                    <a:pt x="344" y="219"/>
                  </a:cubicBezTo>
                  <a:cubicBezTo>
                    <a:pt x="317" y="219"/>
                    <a:pt x="317" y="219"/>
                    <a:pt x="317" y="219"/>
                  </a:cubicBezTo>
                  <a:cubicBezTo>
                    <a:pt x="314" y="219"/>
                    <a:pt x="312" y="217"/>
                    <a:pt x="312" y="213"/>
                  </a:cubicBezTo>
                  <a:cubicBezTo>
                    <a:pt x="312" y="187"/>
                    <a:pt x="312" y="187"/>
                    <a:pt x="312" y="187"/>
                  </a:cubicBezTo>
                  <a:cubicBezTo>
                    <a:pt x="312" y="183"/>
                    <a:pt x="314" y="181"/>
                    <a:pt x="317" y="181"/>
                  </a:cubicBezTo>
                  <a:close/>
                  <a:moveTo>
                    <a:pt x="105" y="92"/>
                  </a:moveTo>
                  <a:cubicBezTo>
                    <a:pt x="132" y="92"/>
                    <a:pt x="132" y="92"/>
                    <a:pt x="132" y="92"/>
                  </a:cubicBezTo>
                  <a:cubicBezTo>
                    <a:pt x="135" y="92"/>
                    <a:pt x="137" y="95"/>
                    <a:pt x="137" y="98"/>
                  </a:cubicBezTo>
                  <a:cubicBezTo>
                    <a:pt x="137" y="125"/>
                    <a:pt x="137" y="125"/>
                    <a:pt x="137" y="125"/>
                  </a:cubicBezTo>
                  <a:cubicBezTo>
                    <a:pt x="137" y="128"/>
                    <a:pt x="135" y="131"/>
                    <a:pt x="132" y="131"/>
                  </a:cubicBezTo>
                  <a:cubicBezTo>
                    <a:pt x="105" y="131"/>
                    <a:pt x="105" y="131"/>
                    <a:pt x="105" y="131"/>
                  </a:cubicBezTo>
                  <a:cubicBezTo>
                    <a:pt x="102" y="131"/>
                    <a:pt x="100" y="128"/>
                    <a:pt x="100" y="125"/>
                  </a:cubicBezTo>
                  <a:cubicBezTo>
                    <a:pt x="100" y="98"/>
                    <a:pt x="100" y="98"/>
                    <a:pt x="100" y="98"/>
                  </a:cubicBezTo>
                  <a:cubicBezTo>
                    <a:pt x="100" y="95"/>
                    <a:pt x="102" y="92"/>
                    <a:pt x="105" y="92"/>
                  </a:cubicBezTo>
                  <a:close/>
                  <a:moveTo>
                    <a:pt x="198" y="135"/>
                  </a:moveTo>
                  <a:cubicBezTo>
                    <a:pt x="225" y="135"/>
                    <a:pt x="225" y="135"/>
                    <a:pt x="225" y="135"/>
                  </a:cubicBezTo>
                  <a:cubicBezTo>
                    <a:pt x="227" y="135"/>
                    <a:pt x="230" y="138"/>
                    <a:pt x="230" y="141"/>
                  </a:cubicBezTo>
                  <a:cubicBezTo>
                    <a:pt x="230" y="168"/>
                    <a:pt x="230" y="168"/>
                    <a:pt x="230" y="168"/>
                  </a:cubicBezTo>
                  <a:cubicBezTo>
                    <a:pt x="230" y="171"/>
                    <a:pt x="227" y="174"/>
                    <a:pt x="225" y="174"/>
                  </a:cubicBezTo>
                  <a:cubicBezTo>
                    <a:pt x="198" y="174"/>
                    <a:pt x="198" y="174"/>
                    <a:pt x="198" y="174"/>
                  </a:cubicBezTo>
                  <a:cubicBezTo>
                    <a:pt x="195" y="174"/>
                    <a:pt x="193" y="171"/>
                    <a:pt x="193" y="168"/>
                  </a:cubicBezTo>
                  <a:cubicBezTo>
                    <a:pt x="193" y="141"/>
                    <a:pt x="193" y="141"/>
                    <a:pt x="193" y="141"/>
                  </a:cubicBezTo>
                  <a:cubicBezTo>
                    <a:pt x="193" y="138"/>
                    <a:pt x="195" y="135"/>
                    <a:pt x="198" y="135"/>
                  </a:cubicBezTo>
                  <a:close/>
                  <a:moveTo>
                    <a:pt x="273" y="181"/>
                  </a:moveTo>
                  <a:cubicBezTo>
                    <a:pt x="299" y="181"/>
                    <a:pt x="299" y="181"/>
                    <a:pt x="299" y="181"/>
                  </a:cubicBezTo>
                  <a:cubicBezTo>
                    <a:pt x="302" y="181"/>
                    <a:pt x="304" y="183"/>
                    <a:pt x="304" y="187"/>
                  </a:cubicBezTo>
                  <a:cubicBezTo>
                    <a:pt x="304" y="213"/>
                    <a:pt x="304" y="213"/>
                    <a:pt x="304" y="213"/>
                  </a:cubicBezTo>
                  <a:cubicBezTo>
                    <a:pt x="304" y="217"/>
                    <a:pt x="302" y="219"/>
                    <a:pt x="299" y="219"/>
                  </a:cubicBezTo>
                  <a:cubicBezTo>
                    <a:pt x="273" y="219"/>
                    <a:pt x="273" y="219"/>
                    <a:pt x="273" y="219"/>
                  </a:cubicBezTo>
                  <a:cubicBezTo>
                    <a:pt x="270" y="219"/>
                    <a:pt x="268" y="217"/>
                    <a:pt x="268" y="213"/>
                  </a:cubicBezTo>
                  <a:cubicBezTo>
                    <a:pt x="268" y="187"/>
                    <a:pt x="268" y="187"/>
                    <a:pt x="268" y="187"/>
                  </a:cubicBezTo>
                  <a:cubicBezTo>
                    <a:pt x="268" y="183"/>
                    <a:pt x="270" y="181"/>
                    <a:pt x="273" y="181"/>
                  </a:cubicBezTo>
                  <a:close/>
                  <a:moveTo>
                    <a:pt x="157" y="135"/>
                  </a:moveTo>
                  <a:cubicBezTo>
                    <a:pt x="183" y="135"/>
                    <a:pt x="183" y="135"/>
                    <a:pt x="183" y="135"/>
                  </a:cubicBezTo>
                  <a:cubicBezTo>
                    <a:pt x="186" y="135"/>
                    <a:pt x="188" y="138"/>
                    <a:pt x="188" y="141"/>
                  </a:cubicBezTo>
                  <a:cubicBezTo>
                    <a:pt x="188" y="168"/>
                    <a:pt x="188" y="168"/>
                    <a:pt x="188" y="168"/>
                  </a:cubicBezTo>
                  <a:cubicBezTo>
                    <a:pt x="188" y="171"/>
                    <a:pt x="186" y="174"/>
                    <a:pt x="183" y="174"/>
                  </a:cubicBezTo>
                  <a:cubicBezTo>
                    <a:pt x="157" y="174"/>
                    <a:pt x="157" y="174"/>
                    <a:pt x="157" y="174"/>
                  </a:cubicBezTo>
                  <a:cubicBezTo>
                    <a:pt x="154" y="174"/>
                    <a:pt x="152" y="171"/>
                    <a:pt x="152" y="168"/>
                  </a:cubicBezTo>
                  <a:cubicBezTo>
                    <a:pt x="152" y="141"/>
                    <a:pt x="152" y="141"/>
                    <a:pt x="152" y="141"/>
                  </a:cubicBezTo>
                  <a:cubicBezTo>
                    <a:pt x="152" y="138"/>
                    <a:pt x="154" y="135"/>
                    <a:pt x="157" y="135"/>
                  </a:cubicBezTo>
                  <a:close/>
                  <a:moveTo>
                    <a:pt x="231" y="181"/>
                  </a:moveTo>
                  <a:cubicBezTo>
                    <a:pt x="258" y="181"/>
                    <a:pt x="258" y="181"/>
                    <a:pt x="258" y="181"/>
                  </a:cubicBezTo>
                  <a:cubicBezTo>
                    <a:pt x="261" y="181"/>
                    <a:pt x="263" y="183"/>
                    <a:pt x="263" y="187"/>
                  </a:cubicBezTo>
                  <a:cubicBezTo>
                    <a:pt x="263" y="213"/>
                    <a:pt x="263" y="213"/>
                    <a:pt x="263" y="213"/>
                  </a:cubicBezTo>
                  <a:cubicBezTo>
                    <a:pt x="263" y="217"/>
                    <a:pt x="261" y="219"/>
                    <a:pt x="258" y="219"/>
                  </a:cubicBezTo>
                  <a:cubicBezTo>
                    <a:pt x="231" y="219"/>
                    <a:pt x="231" y="219"/>
                    <a:pt x="231" y="219"/>
                  </a:cubicBezTo>
                  <a:cubicBezTo>
                    <a:pt x="229" y="219"/>
                    <a:pt x="226" y="217"/>
                    <a:pt x="226" y="213"/>
                  </a:cubicBezTo>
                  <a:cubicBezTo>
                    <a:pt x="226" y="187"/>
                    <a:pt x="226" y="187"/>
                    <a:pt x="226" y="187"/>
                  </a:cubicBezTo>
                  <a:cubicBezTo>
                    <a:pt x="226" y="183"/>
                    <a:pt x="229" y="181"/>
                    <a:pt x="231" y="181"/>
                  </a:cubicBezTo>
                  <a:close/>
                  <a:moveTo>
                    <a:pt x="189" y="181"/>
                  </a:moveTo>
                  <a:cubicBezTo>
                    <a:pt x="215" y="181"/>
                    <a:pt x="215" y="181"/>
                    <a:pt x="215" y="181"/>
                  </a:cubicBezTo>
                  <a:cubicBezTo>
                    <a:pt x="218" y="181"/>
                    <a:pt x="220" y="183"/>
                    <a:pt x="220" y="187"/>
                  </a:cubicBezTo>
                  <a:cubicBezTo>
                    <a:pt x="220" y="213"/>
                    <a:pt x="220" y="213"/>
                    <a:pt x="220" y="213"/>
                  </a:cubicBezTo>
                  <a:cubicBezTo>
                    <a:pt x="220" y="217"/>
                    <a:pt x="218" y="219"/>
                    <a:pt x="215" y="219"/>
                  </a:cubicBezTo>
                  <a:cubicBezTo>
                    <a:pt x="189" y="219"/>
                    <a:pt x="189" y="219"/>
                    <a:pt x="189" y="219"/>
                  </a:cubicBezTo>
                  <a:cubicBezTo>
                    <a:pt x="186" y="219"/>
                    <a:pt x="184" y="217"/>
                    <a:pt x="184" y="213"/>
                  </a:cubicBezTo>
                  <a:cubicBezTo>
                    <a:pt x="184" y="187"/>
                    <a:pt x="184" y="187"/>
                    <a:pt x="184" y="187"/>
                  </a:cubicBezTo>
                  <a:cubicBezTo>
                    <a:pt x="184" y="183"/>
                    <a:pt x="186" y="181"/>
                    <a:pt x="189" y="181"/>
                  </a:cubicBezTo>
                  <a:close/>
                  <a:moveTo>
                    <a:pt x="114" y="135"/>
                  </a:moveTo>
                  <a:cubicBezTo>
                    <a:pt x="140" y="135"/>
                    <a:pt x="140" y="135"/>
                    <a:pt x="140" y="135"/>
                  </a:cubicBezTo>
                  <a:cubicBezTo>
                    <a:pt x="143" y="135"/>
                    <a:pt x="145" y="138"/>
                    <a:pt x="145" y="141"/>
                  </a:cubicBezTo>
                  <a:cubicBezTo>
                    <a:pt x="145" y="168"/>
                    <a:pt x="145" y="168"/>
                    <a:pt x="145" y="168"/>
                  </a:cubicBezTo>
                  <a:cubicBezTo>
                    <a:pt x="145" y="171"/>
                    <a:pt x="143" y="174"/>
                    <a:pt x="140" y="174"/>
                  </a:cubicBezTo>
                  <a:cubicBezTo>
                    <a:pt x="114" y="174"/>
                    <a:pt x="114" y="174"/>
                    <a:pt x="114" y="174"/>
                  </a:cubicBezTo>
                  <a:cubicBezTo>
                    <a:pt x="111" y="174"/>
                    <a:pt x="108" y="171"/>
                    <a:pt x="108" y="168"/>
                  </a:cubicBezTo>
                  <a:cubicBezTo>
                    <a:pt x="108" y="141"/>
                    <a:pt x="108" y="141"/>
                    <a:pt x="108" y="141"/>
                  </a:cubicBezTo>
                  <a:cubicBezTo>
                    <a:pt x="108" y="138"/>
                    <a:pt x="111" y="135"/>
                    <a:pt x="114" y="135"/>
                  </a:cubicBezTo>
                  <a:close/>
                  <a:moveTo>
                    <a:pt x="147" y="181"/>
                  </a:moveTo>
                  <a:cubicBezTo>
                    <a:pt x="174" y="181"/>
                    <a:pt x="174" y="181"/>
                    <a:pt x="174" y="181"/>
                  </a:cubicBezTo>
                  <a:cubicBezTo>
                    <a:pt x="177" y="181"/>
                    <a:pt x="179" y="183"/>
                    <a:pt x="179" y="187"/>
                  </a:cubicBezTo>
                  <a:cubicBezTo>
                    <a:pt x="179" y="213"/>
                    <a:pt x="179" y="213"/>
                    <a:pt x="179" y="213"/>
                  </a:cubicBezTo>
                  <a:cubicBezTo>
                    <a:pt x="179" y="217"/>
                    <a:pt x="177" y="219"/>
                    <a:pt x="174" y="219"/>
                  </a:cubicBezTo>
                  <a:cubicBezTo>
                    <a:pt x="147" y="219"/>
                    <a:pt x="147" y="219"/>
                    <a:pt x="147" y="219"/>
                  </a:cubicBezTo>
                  <a:cubicBezTo>
                    <a:pt x="145" y="219"/>
                    <a:pt x="142" y="217"/>
                    <a:pt x="142" y="213"/>
                  </a:cubicBezTo>
                  <a:cubicBezTo>
                    <a:pt x="142" y="187"/>
                    <a:pt x="142" y="187"/>
                    <a:pt x="142" y="187"/>
                  </a:cubicBezTo>
                  <a:cubicBezTo>
                    <a:pt x="142" y="183"/>
                    <a:pt x="145" y="181"/>
                    <a:pt x="147" y="181"/>
                  </a:cubicBezTo>
                  <a:close/>
                  <a:moveTo>
                    <a:pt x="91" y="92"/>
                  </a:moveTo>
                  <a:cubicBezTo>
                    <a:pt x="94" y="92"/>
                    <a:pt x="96" y="95"/>
                    <a:pt x="96" y="98"/>
                  </a:cubicBezTo>
                  <a:cubicBezTo>
                    <a:pt x="96" y="125"/>
                    <a:pt x="96" y="125"/>
                    <a:pt x="96" y="125"/>
                  </a:cubicBezTo>
                  <a:cubicBezTo>
                    <a:pt x="96" y="128"/>
                    <a:pt x="94" y="131"/>
                    <a:pt x="91" y="131"/>
                  </a:cubicBezTo>
                  <a:cubicBezTo>
                    <a:pt x="64" y="131"/>
                    <a:pt x="64" y="131"/>
                    <a:pt x="64" y="131"/>
                  </a:cubicBezTo>
                  <a:cubicBezTo>
                    <a:pt x="61" y="131"/>
                    <a:pt x="59" y="128"/>
                    <a:pt x="59" y="125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59" y="95"/>
                    <a:pt x="61" y="92"/>
                    <a:pt x="64" y="92"/>
                  </a:cubicBezTo>
                  <a:cubicBezTo>
                    <a:pt x="91" y="92"/>
                    <a:pt x="91" y="92"/>
                    <a:pt x="91" y="92"/>
                  </a:cubicBezTo>
                  <a:close/>
                  <a:moveTo>
                    <a:pt x="99" y="135"/>
                  </a:moveTo>
                  <a:cubicBezTo>
                    <a:pt x="102" y="135"/>
                    <a:pt x="104" y="138"/>
                    <a:pt x="104" y="141"/>
                  </a:cubicBezTo>
                  <a:cubicBezTo>
                    <a:pt x="104" y="168"/>
                    <a:pt x="104" y="168"/>
                    <a:pt x="104" y="168"/>
                  </a:cubicBezTo>
                  <a:cubicBezTo>
                    <a:pt x="104" y="171"/>
                    <a:pt x="102" y="174"/>
                    <a:pt x="99" y="174"/>
                  </a:cubicBezTo>
                  <a:cubicBezTo>
                    <a:pt x="72" y="174"/>
                    <a:pt x="72" y="174"/>
                    <a:pt x="72" y="174"/>
                  </a:cubicBezTo>
                  <a:cubicBezTo>
                    <a:pt x="69" y="174"/>
                    <a:pt x="67" y="171"/>
                    <a:pt x="67" y="168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7" y="138"/>
                    <a:pt x="69" y="135"/>
                    <a:pt x="72" y="135"/>
                  </a:cubicBezTo>
                  <a:cubicBezTo>
                    <a:pt x="99" y="135"/>
                    <a:pt x="99" y="135"/>
                    <a:pt x="99" y="135"/>
                  </a:cubicBezTo>
                  <a:close/>
                  <a:moveTo>
                    <a:pt x="104" y="181"/>
                  </a:moveTo>
                  <a:cubicBezTo>
                    <a:pt x="131" y="181"/>
                    <a:pt x="131" y="181"/>
                    <a:pt x="131" y="181"/>
                  </a:cubicBezTo>
                  <a:cubicBezTo>
                    <a:pt x="134" y="181"/>
                    <a:pt x="136" y="183"/>
                    <a:pt x="136" y="187"/>
                  </a:cubicBezTo>
                  <a:cubicBezTo>
                    <a:pt x="136" y="213"/>
                    <a:pt x="136" y="213"/>
                    <a:pt x="136" y="213"/>
                  </a:cubicBezTo>
                  <a:cubicBezTo>
                    <a:pt x="136" y="217"/>
                    <a:pt x="134" y="219"/>
                    <a:pt x="131" y="219"/>
                  </a:cubicBezTo>
                  <a:cubicBezTo>
                    <a:pt x="104" y="219"/>
                    <a:pt x="104" y="219"/>
                    <a:pt x="104" y="219"/>
                  </a:cubicBezTo>
                  <a:cubicBezTo>
                    <a:pt x="101" y="219"/>
                    <a:pt x="99" y="217"/>
                    <a:pt x="99" y="213"/>
                  </a:cubicBezTo>
                  <a:cubicBezTo>
                    <a:pt x="99" y="187"/>
                    <a:pt x="99" y="187"/>
                    <a:pt x="99" y="187"/>
                  </a:cubicBezTo>
                  <a:cubicBezTo>
                    <a:pt x="99" y="183"/>
                    <a:pt x="101" y="181"/>
                    <a:pt x="104" y="181"/>
                  </a:cubicBezTo>
                  <a:close/>
                  <a:moveTo>
                    <a:pt x="63" y="181"/>
                  </a:moveTo>
                  <a:cubicBezTo>
                    <a:pt x="90" y="181"/>
                    <a:pt x="90" y="181"/>
                    <a:pt x="90" y="181"/>
                  </a:cubicBezTo>
                  <a:cubicBezTo>
                    <a:pt x="93" y="181"/>
                    <a:pt x="95" y="183"/>
                    <a:pt x="95" y="187"/>
                  </a:cubicBezTo>
                  <a:cubicBezTo>
                    <a:pt x="95" y="213"/>
                    <a:pt x="95" y="213"/>
                    <a:pt x="95" y="213"/>
                  </a:cubicBezTo>
                  <a:cubicBezTo>
                    <a:pt x="95" y="217"/>
                    <a:pt x="93" y="219"/>
                    <a:pt x="90" y="219"/>
                  </a:cubicBezTo>
                  <a:cubicBezTo>
                    <a:pt x="63" y="219"/>
                    <a:pt x="63" y="219"/>
                    <a:pt x="63" y="219"/>
                  </a:cubicBezTo>
                  <a:cubicBezTo>
                    <a:pt x="60" y="219"/>
                    <a:pt x="58" y="217"/>
                    <a:pt x="58" y="213"/>
                  </a:cubicBezTo>
                  <a:cubicBezTo>
                    <a:pt x="58" y="187"/>
                    <a:pt x="58" y="187"/>
                    <a:pt x="58" y="187"/>
                  </a:cubicBezTo>
                  <a:cubicBezTo>
                    <a:pt x="58" y="183"/>
                    <a:pt x="60" y="181"/>
                    <a:pt x="63" y="181"/>
                  </a:cubicBezTo>
                  <a:close/>
                  <a:moveTo>
                    <a:pt x="574" y="92"/>
                  </a:moveTo>
                  <a:cubicBezTo>
                    <a:pt x="570" y="92"/>
                    <a:pt x="567" y="95"/>
                    <a:pt x="567" y="98"/>
                  </a:cubicBezTo>
                  <a:cubicBezTo>
                    <a:pt x="567" y="125"/>
                    <a:pt x="567" y="125"/>
                    <a:pt x="567" y="125"/>
                  </a:cubicBezTo>
                  <a:cubicBezTo>
                    <a:pt x="567" y="128"/>
                    <a:pt x="570" y="131"/>
                    <a:pt x="574" y="131"/>
                  </a:cubicBezTo>
                  <a:cubicBezTo>
                    <a:pt x="612" y="131"/>
                    <a:pt x="612" y="131"/>
                    <a:pt x="612" y="131"/>
                  </a:cubicBezTo>
                  <a:cubicBezTo>
                    <a:pt x="616" y="131"/>
                    <a:pt x="620" y="128"/>
                    <a:pt x="620" y="125"/>
                  </a:cubicBezTo>
                  <a:cubicBezTo>
                    <a:pt x="620" y="98"/>
                    <a:pt x="620" y="98"/>
                    <a:pt x="620" y="98"/>
                  </a:cubicBezTo>
                  <a:cubicBezTo>
                    <a:pt x="620" y="95"/>
                    <a:pt x="616" y="92"/>
                    <a:pt x="612" y="92"/>
                  </a:cubicBezTo>
                  <a:cubicBezTo>
                    <a:pt x="574" y="92"/>
                    <a:pt x="574" y="92"/>
                    <a:pt x="574" y="92"/>
                  </a:cubicBezTo>
                  <a:close/>
                  <a:moveTo>
                    <a:pt x="530" y="92"/>
                  </a:moveTo>
                  <a:cubicBezTo>
                    <a:pt x="557" y="92"/>
                    <a:pt x="557" y="92"/>
                    <a:pt x="557" y="92"/>
                  </a:cubicBezTo>
                  <a:cubicBezTo>
                    <a:pt x="559" y="92"/>
                    <a:pt x="562" y="95"/>
                    <a:pt x="562" y="98"/>
                  </a:cubicBezTo>
                  <a:cubicBezTo>
                    <a:pt x="562" y="125"/>
                    <a:pt x="562" y="125"/>
                    <a:pt x="562" y="125"/>
                  </a:cubicBezTo>
                  <a:cubicBezTo>
                    <a:pt x="562" y="128"/>
                    <a:pt x="559" y="131"/>
                    <a:pt x="557" y="131"/>
                  </a:cubicBezTo>
                  <a:cubicBezTo>
                    <a:pt x="530" y="131"/>
                    <a:pt x="530" y="131"/>
                    <a:pt x="530" y="131"/>
                  </a:cubicBezTo>
                  <a:cubicBezTo>
                    <a:pt x="527" y="131"/>
                    <a:pt x="525" y="128"/>
                    <a:pt x="525" y="125"/>
                  </a:cubicBezTo>
                  <a:cubicBezTo>
                    <a:pt x="525" y="98"/>
                    <a:pt x="525" y="98"/>
                    <a:pt x="525" y="98"/>
                  </a:cubicBezTo>
                  <a:cubicBezTo>
                    <a:pt x="525" y="95"/>
                    <a:pt x="527" y="92"/>
                    <a:pt x="530" y="92"/>
                  </a:cubicBezTo>
                  <a:close/>
                  <a:moveTo>
                    <a:pt x="489" y="92"/>
                  </a:moveTo>
                  <a:cubicBezTo>
                    <a:pt x="515" y="92"/>
                    <a:pt x="515" y="92"/>
                    <a:pt x="515" y="92"/>
                  </a:cubicBezTo>
                  <a:cubicBezTo>
                    <a:pt x="518" y="92"/>
                    <a:pt x="520" y="95"/>
                    <a:pt x="520" y="98"/>
                  </a:cubicBezTo>
                  <a:cubicBezTo>
                    <a:pt x="520" y="125"/>
                    <a:pt x="520" y="125"/>
                    <a:pt x="520" y="125"/>
                  </a:cubicBezTo>
                  <a:cubicBezTo>
                    <a:pt x="520" y="128"/>
                    <a:pt x="518" y="131"/>
                    <a:pt x="515" y="131"/>
                  </a:cubicBezTo>
                  <a:cubicBezTo>
                    <a:pt x="489" y="131"/>
                    <a:pt x="489" y="131"/>
                    <a:pt x="489" y="131"/>
                  </a:cubicBezTo>
                  <a:cubicBezTo>
                    <a:pt x="486" y="131"/>
                    <a:pt x="484" y="128"/>
                    <a:pt x="484" y="125"/>
                  </a:cubicBezTo>
                  <a:cubicBezTo>
                    <a:pt x="484" y="98"/>
                    <a:pt x="484" y="98"/>
                    <a:pt x="484" y="98"/>
                  </a:cubicBezTo>
                  <a:cubicBezTo>
                    <a:pt x="484" y="95"/>
                    <a:pt x="486" y="92"/>
                    <a:pt x="489" y="92"/>
                  </a:cubicBezTo>
                  <a:close/>
                  <a:moveTo>
                    <a:pt x="445" y="92"/>
                  </a:moveTo>
                  <a:cubicBezTo>
                    <a:pt x="472" y="92"/>
                    <a:pt x="472" y="92"/>
                    <a:pt x="472" y="92"/>
                  </a:cubicBezTo>
                  <a:cubicBezTo>
                    <a:pt x="475" y="92"/>
                    <a:pt x="477" y="95"/>
                    <a:pt x="477" y="98"/>
                  </a:cubicBezTo>
                  <a:cubicBezTo>
                    <a:pt x="477" y="125"/>
                    <a:pt x="477" y="125"/>
                    <a:pt x="477" y="125"/>
                  </a:cubicBezTo>
                  <a:cubicBezTo>
                    <a:pt x="477" y="128"/>
                    <a:pt x="475" y="131"/>
                    <a:pt x="472" y="131"/>
                  </a:cubicBezTo>
                  <a:cubicBezTo>
                    <a:pt x="445" y="131"/>
                    <a:pt x="445" y="131"/>
                    <a:pt x="445" y="131"/>
                  </a:cubicBezTo>
                  <a:cubicBezTo>
                    <a:pt x="442" y="131"/>
                    <a:pt x="440" y="128"/>
                    <a:pt x="440" y="125"/>
                  </a:cubicBezTo>
                  <a:cubicBezTo>
                    <a:pt x="440" y="98"/>
                    <a:pt x="440" y="98"/>
                    <a:pt x="440" y="98"/>
                  </a:cubicBezTo>
                  <a:cubicBezTo>
                    <a:pt x="440" y="95"/>
                    <a:pt x="442" y="92"/>
                    <a:pt x="445" y="92"/>
                  </a:cubicBezTo>
                  <a:close/>
                  <a:moveTo>
                    <a:pt x="404" y="92"/>
                  </a:moveTo>
                  <a:cubicBezTo>
                    <a:pt x="431" y="92"/>
                    <a:pt x="431" y="92"/>
                    <a:pt x="431" y="92"/>
                  </a:cubicBezTo>
                  <a:cubicBezTo>
                    <a:pt x="433" y="92"/>
                    <a:pt x="436" y="95"/>
                    <a:pt x="436" y="98"/>
                  </a:cubicBezTo>
                  <a:cubicBezTo>
                    <a:pt x="436" y="125"/>
                    <a:pt x="436" y="125"/>
                    <a:pt x="436" y="125"/>
                  </a:cubicBezTo>
                  <a:cubicBezTo>
                    <a:pt x="436" y="128"/>
                    <a:pt x="433" y="131"/>
                    <a:pt x="431" y="131"/>
                  </a:cubicBezTo>
                  <a:cubicBezTo>
                    <a:pt x="404" y="131"/>
                    <a:pt x="404" y="131"/>
                    <a:pt x="404" y="131"/>
                  </a:cubicBezTo>
                  <a:cubicBezTo>
                    <a:pt x="401" y="131"/>
                    <a:pt x="399" y="128"/>
                    <a:pt x="399" y="125"/>
                  </a:cubicBezTo>
                  <a:cubicBezTo>
                    <a:pt x="399" y="98"/>
                    <a:pt x="399" y="98"/>
                    <a:pt x="399" y="98"/>
                  </a:cubicBezTo>
                  <a:cubicBezTo>
                    <a:pt x="399" y="95"/>
                    <a:pt x="401" y="92"/>
                    <a:pt x="404" y="92"/>
                  </a:cubicBezTo>
                  <a:close/>
                  <a:moveTo>
                    <a:pt x="128" y="62"/>
                  </a:moveTo>
                  <a:cubicBezTo>
                    <a:pt x="102" y="62"/>
                    <a:pt x="102" y="62"/>
                    <a:pt x="102" y="62"/>
                  </a:cubicBezTo>
                  <a:cubicBezTo>
                    <a:pt x="99" y="62"/>
                    <a:pt x="97" y="60"/>
                    <a:pt x="97" y="56"/>
                  </a:cubicBezTo>
                  <a:cubicBezTo>
                    <a:pt x="97" y="30"/>
                    <a:pt x="97" y="30"/>
                    <a:pt x="97" y="30"/>
                  </a:cubicBezTo>
                  <a:cubicBezTo>
                    <a:pt x="97" y="26"/>
                    <a:pt x="99" y="24"/>
                    <a:pt x="102" y="24"/>
                  </a:cubicBezTo>
                  <a:cubicBezTo>
                    <a:pt x="128" y="24"/>
                    <a:pt x="128" y="24"/>
                    <a:pt x="128" y="24"/>
                  </a:cubicBezTo>
                  <a:cubicBezTo>
                    <a:pt x="131" y="24"/>
                    <a:pt x="134" y="26"/>
                    <a:pt x="134" y="30"/>
                  </a:cubicBezTo>
                  <a:cubicBezTo>
                    <a:pt x="134" y="56"/>
                    <a:pt x="134" y="56"/>
                    <a:pt x="134" y="56"/>
                  </a:cubicBezTo>
                  <a:cubicBezTo>
                    <a:pt x="134" y="60"/>
                    <a:pt x="131" y="62"/>
                    <a:pt x="128" y="62"/>
                  </a:cubicBezTo>
                  <a:close/>
                  <a:moveTo>
                    <a:pt x="138" y="56"/>
                  </a:moveTo>
                  <a:cubicBezTo>
                    <a:pt x="138" y="30"/>
                    <a:pt x="138" y="30"/>
                    <a:pt x="138" y="30"/>
                  </a:cubicBezTo>
                  <a:cubicBezTo>
                    <a:pt x="138" y="26"/>
                    <a:pt x="140" y="24"/>
                    <a:pt x="143" y="24"/>
                  </a:cubicBezTo>
                  <a:cubicBezTo>
                    <a:pt x="170" y="24"/>
                    <a:pt x="170" y="24"/>
                    <a:pt x="170" y="24"/>
                  </a:cubicBezTo>
                  <a:cubicBezTo>
                    <a:pt x="173" y="24"/>
                    <a:pt x="175" y="26"/>
                    <a:pt x="175" y="30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75" y="60"/>
                    <a:pt x="173" y="62"/>
                    <a:pt x="170" y="62"/>
                  </a:cubicBezTo>
                  <a:cubicBezTo>
                    <a:pt x="143" y="62"/>
                    <a:pt x="143" y="62"/>
                    <a:pt x="143" y="62"/>
                  </a:cubicBezTo>
                  <a:cubicBezTo>
                    <a:pt x="140" y="62"/>
                    <a:pt x="138" y="60"/>
                    <a:pt x="138" y="56"/>
                  </a:cubicBezTo>
                  <a:close/>
                  <a:moveTo>
                    <a:pt x="180" y="56"/>
                  </a:moveTo>
                  <a:cubicBezTo>
                    <a:pt x="180" y="30"/>
                    <a:pt x="180" y="30"/>
                    <a:pt x="180" y="30"/>
                  </a:cubicBezTo>
                  <a:cubicBezTo>
                    <a:pt x="180" y="26"/>
                    <a:pt x="182" y="24"/>
                    <a:pt x="185" y="24"/>
                  </a:cubicBezTo>
                  <a:cubicBezTo>
                    <a:pt x="212" y="24"/>
                    <a:pt x="212" y="24"/>
                    <a:pt x="212" y="24"/>
                  </a:cubicBezTo>
                  <a:cubicBezTo>
                    <a:pt x="215" y="24"/>
                    <a:pt x="217" y="26"/>
                    <a:pt x="217" y="30"/>
                  </a:cubicBezTo>
                  <a:cubicBezTo>
                    <a:pt x="217" y="56"/>
                    <a:pt x="217" y="56"/>
                    <a:pt x="217" y="56"/>
                  </a:cubicBezTo>
                  <a:cubicBezTo>
                    <a:pt x="217" y="60"/>
                    <a:pt x="215" y="62"/>
                    <a:pt x="212" y="62"/>
                  </a:cubicBezTo>
                  <a:cubicBezTo>
                    <a:pt x="185" y="62"/>
                    <a:pt x="185" y="62"/>
                    <a:pt x="185" y="62"/>
                  </a:cubicBezTo>
                  <a:cubicBezTo>
                    <a:pt x="182" y="62"/>
                    <a:pt x="180" y="60"/>
                    <a:pt x="180" y="56"/>
                  </a:cubicBezTo>
                  <a:close/>
                  <a:moveTo>
                    <a:pt x="222" y="56"/>
                  </a:moveTo>
                  <a:cubicBezTo>
                    <a:pt x="222" y="30"/>
                    <a:pt x="222" y="30"/>
                    <a:pt x="222" y="30"/>
                  </a:cubicBezTo>
                  <a:cubicBezTo>
                    <a:pt x="222" y="26"/>
                    <a:pt x="224" y="24"/>
                    <a:pt x="227" y="24"/>
                  </a:cubicBezTo>
                  <a:cubicBezTo>
                    <a:pt x="254" y="24"/>
                    <a:pt x="254" y="24"/>
                    <a:pt x="254" y="24"/>
                  </a:cubicBezTo>
                  <a:cubicBezTo>
                    <a:pt x="256" y="24"/>
                    <a:pt x="259" y="26"/>
                    <a:pt x="259" y="30"/>
                  </a:cubicBezTo>
                  <a:cubicBezTo>
                    <a:pt x="259" y="56"/>
                    <a:pt x="259" y="56"/>
                    <a:pt x="259" y="56"/>
                  </a:cubicBezTo>
                  <a:cubicBezTo>
                    <a:pt x="259" y="60"/>
                    <a:pt x="256" y="62"/>
                    <a:pt x="254" y="62"/>
                  </a:cubicBezTo>
                  <a:cubicBezTo>
                    <a:pt x="227" y="62"/>
                    <a:pt x="227" y="62"/>
                    <a:pt x="227" y="62"/>
                  </a:cubicBezTo>
                  <a:cubicBezTo>
                    <a:pt x="224" y="62"/>
                    <a:pt x="222" y="60"/>
                    <a:pt x="222" y="56"/>
                  </a:cubicBezTo>
                  <a:close/>
                  <a:moveTo>
                    <a:pt x="913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298"/>
                    <a:pt x="0" y="298"/>
                    <a:pt x="0" y="298"/>
                  </a:cubicBezTo>
                  <a:cubicBezTo>
                    <a:pt x="0" y="305"/>
                    <a:pt x="6" y="311"/>
                    <a:pt x="14" y="311"/>
                  </a:cubicBezTo>
                  <a:cubicBezTo>
                    <a:pt x="913" y="311"/>
                    <a:pt x="913" y="311"/>
                    <a:pt x="913" y="311"/>
                  </a:cubicBezTo>
                  <a:cubicBezTo>
                    <a:pt x="920" y="311"/>
                    <a:pt x="926" y="305"/>
                    <a:pt x="926" y="298"/>
                  </a:cubicBezTo>
                  <a:cubicBezTo>
                    <a:pt x="926" y="12"/>
                    <a:pt x="926" y="12"/>
                    <a:pt x="926" y="12"/>
                  </a:cubicBezTo>
                  <a:cubicBezTo>
                    <a:pt x="926" y="5"/>
                    <a:pt x="920" y="0"/>
                    <a:pt x="913" y="0"/>
                  </a:cubicBezTo>
                  <a:close/>
                  <a:moveTo>
                    <a:pt x="271" y="56"/>
                  </a:moveTo>
                  <a:cubicBezTo>
                    <a:pt x="271" y="30"/>
                    <a:pt x="271" y="30"/>
                    <a:pt x="271" y="30"/>
                  </a:cubicBezTo>
                  <a:cubicBezTo>
                    <a:pt x="271" y="26"/>
                    <a:pt x="273" y="24"/>
                    <a:pt x="276" y="24"/>
                  </a:cubicBezTo>
                  <a:cubicBezTo>
                    <a:pt x="303" y="24"/>
                    <a:pt x="303" y="24"/>
                    <a:pt x="303" y="24"/>
                  </a:cubicBezTo>
                  <a:cubicBezTo>
                    <a:pt x="306" y="24"/>
                    <a:pt x="308" y="26"/>
                    <a:pt x="308" y="30"/>
                  </a:cubicBezTo>
                  <a:cubicBezTo>
                    <a:pt x="308" y="56"/>
                    <a:pt x="308" y="56"/>
                    <a:pt x="308" y="56"/>
                  </a:cubicBezTo>
                  <a:cubicBezTo>
                    <a:pt x="308" y="60"/>
                    <a:pt x="306" y="62"/>
                    <a:pt x="303" y="62"/>
                  </a:cubicBezTo>
                  <a:cubicBezTo>
                    <a:pt x="276" y="62"/>
                    <a:pt x="276" y="62"/>
                    <a:pt x="276" y="62"/>
                  </a:cubicBezTo>
                  <a:cubicBezTo>
                    <a:pt x="273" y="62"/>
                    <a:pt x="271" y="60"/>
                    <a:pt x="271" y="56"/>
                  </a:cubicBezTo>
                  <a:close/>
                  <a:moveTo>
                    <a:pt x="313" y="56"/>
                  </a:moveTo>
                  <a:cubicBezTo>
                    <a:pt x="313" y="30"/>
                    <a:pt x="313" y="30"/>
                    <a:pt x="313" y="30"/>
                  </a:cubicBezTo>
                  <a:cubicBezTo>
                    <a:pt x="313" y="26"/>
                    <a:pt x="315" y="24"/>
                    <a:pt x="318" y="24"/>
                  </a:cubicBezTo>
                  <a:cubicBezTo>
                    <a:pt x="345" y="24"/>
                    <a:pt x="345" y="24"/>
                    <a:pt x="345" y="24"/>
                  </a:cubicBezTo>
                  <a:cubicBezTo>
                    <a:pt x="347" y="24"/>
                    <a:pt x="350" y="26"/>
                    <a:pt x="350" y="30"/>
                  </a:cubicBezTo>
                  <a:cubicBezTo>
                    <a:pt x="350" y="56"/>
                    <a:pt x="350" y="56"/>
                    <a:pt x="350" y="56"/>
                  </a:cubicBezTo>
                  <a:cubicBezTo>
                    <a:pt x="350" y="60"/>
                    <a:pt x="347" y="62"/>
                    <a:pt x="345" y="62"/>
                  </a:cubicBezTo>
                  <a:cubicBezTo>
                    <a:pt x="318" y="62"/>
                    <a:pt x="318" y="62"/>
                    <a:pt x="318" y="62"/>
                  </a:cubicBezTo>
                  <a:cubicBezTo>
                    <a:pt x="315" y="62"/>
                    <a:pt x="313" y="60"/>
                    <a:pt x="313" y="56"/>
                  </a:cubicBezTo>
                  <a:close/>
                  <a:moveTo>
                    <a:pt x="355" y="30"/>
                  </a:moveTo>
                  <a:cubicBezTo>
                    <a:pt x="355" y="26"/>
                    <a:pt x="357" y="24"/>
                    <a:pt x="360" y="24"/>
                  </a:cubicBezTo>
                  <a:cubicBezTo>
                    <a:pt x="387" y="24"/>
                    <a:pt x="387" y="24"/>
                    <a:pt x="387" y="24"/>
                  </a:cubicBezTo>
                  <a:cubicBezTo>
                    <a:pt x="389" y="24"/>
                    <a:pt x="392" y="26"/>
                    <a:pt x="392" y="30"/>
                  </a:cubicBezTo>
                  <a:cubicBezTo>
                    <a:pt x="392" y="56"/>
                    <a:pt x="392" y="56"/>
                    <a:pt x="392" y="56"/>
                  </a:cubicBezTo>
                  <a:cubicBezTo>
                    <a:pt x="392" y="60"/>
                    <a:pt x="389" y="62"/>
                    <a:pt x="387" y="62"/>
                  </a:cubicBezTo>
                  <a:cubicBezTo>
                    <a:pt x="360" y="62"/>
                    <a:pt x="360" y="62"/>
                    <a:pt x="360" y="62"/>
                  </a:cubicBezTo>
                  <a:cubicBezTo>
                    <a:pt x="357" y="62"/>
                    <a:pt x="355" y="60"/>
                    <a:pt x="355" y="56"/>
                  </a:cubicBezTo>
                  <a:cubicBezTo>
                    <a:pt x="355" y="30"/>
                    <a:pt x="355" y="30"/>
                    <a:pt x="355" y="30"/>
                  </a:cubicBezTo>
                  <a:close/>
                  <a:moveTo>
                    <a:pt x="687" y="229"/>
                  </a:moveTo>
                  <a:cubicBezTo>
                    <a:pt x="715" y="229"/>
                    <a:pt x="715" y="229"/>
                    <a:pt x="715" y="229"/>
                  </a:cubicBezTo>
                  <a:cubicBezTo>
                    <a:pt x="717" y="229"/>
                    <a:pt x="720" y="232"/>
                    <a:pt x="720" y="236"/>
                  </a:cubicBezTo>
                  <a:cubicBezTo>
                    <a:pt x="720" y="267"/>
                    <a:pt x="720" y="267"/>
                    <a:pt x="720" y="267"/>
                  </a:cubicBezTo>
                  <a:cubicBezTo>
                    <a:pt x="720" y="270"/>
                    <a:pt x="717" y="274"/>
                    <a:pt x="715" y="274"/>
                  </a:cubicBezTo>
                  <a:cubicBezTo>
                    <a:pt x="687" y="274"/>
                    <a:pt x="687" y="274"/>
                    <a:pt x="687" y="274"/>
                  </a:cubicBezTo>
                  <a:cubicBezTo>
                    <a:pt x="685" y="274"/>
                    <a:pt x="682" y="270"/>
                    <a:pt x="682" y="267"/>
                  </a:cubicBezTo>
                  <a:cubicBezTo>
                    <a:pt x="682" y="236"/>
                    <a:pt x="682" y="236"/>
                    <a:pt x="682" y="236"/>
                  </a:cubicBezTo>
                  <a:cubicBezTo>
                    <a:pt x="682" y="232"/>
                    <a:pt x="685" y="229"/>
                    <a:pt x="687" y="229"/>
                  </a:cubicBezTo>
                  <a:close/>
                  <a:moveTo>
                    <a:pt x="609" y="229"/>
                  </a:moveTo>
                  <a:cubicBezTo>
                    <a:pt x="636" y="229"/>
                    <a:pt x="636" y="229"/>
                    <a:pt x="636" y="229"/>
                  </a:cubicBezTo>
                  <a:cubicBezTo>
                    <a:pt x="639" y="229"/>
                    <a:pt x="641" y="232"/>
                    <a:pt x="641" y="236"/>
                  </a:cubicBezTo>
                  <a:cubicBezTo>
                    <a:pt x="641" y="267"/>
                    <a:pt x="641" y="267"/>
                    <a:pt x="641" y="267"/>
                  </a:cubicBezTo>
                  <a:cubicBezTo>
                    <a:pt x="641" y="270"/>
                    <a:pt x="639" y="274"/>
                    <a:pt x="636" y="274"/>
                  </a:cubicBezTo>
                  <a:cubicBezTo>
                    <a:pt x="609" y="274"/>
                    <a:pt x="609" y="274"/>
                    <a:pt x="609" y="274"/>
                  </a:cubicBezTo>
                  <a:cubicBezTo>
                    <a:pt x="607" y="274"/>
                    <a:pt x="604" y="270"/>
                    <a:pt x="604" y="267"/>
                  </a:cubicBezTo>
                  <a:cubicBezTo>
                    <a:pt x="604" y="236"/>
                    <a:pt x="604" y="236"/>
                    <a:pt x="604" y="236"/>
                  </a:cubicBezTo>
                  <a:cubicBezTo>
                    <a:pt x="604" y="232"/>
                    <a:pt x="607" y="229"/>
                    <a:pt x="609" y="229"/>
                  </a:cubicBezTo>
                  <a:close/>
                  <a:moveTo>
                    <a:pt x="562" y="229"/>
                  </a:moveTo>
                  <a:cubicBezTo>
                    <a:pt x="589" y="229"/>
                    <a:pt x="589" y="229"/>
                    <a:pt x="589" y="229"/>
                  </a:cubicBezTo>
                  <a:cubicBezTo>
                    <a:pt x="592" y="229"/>
                    <a:pt x="594" y="232"/>
                    <a:pt x="594" y="236"/>
                  </a:cubicBezTo>
                  <a:cubicBezTo>
                    <a:pt x="594" y="267"/>
                    <a:pt x="594" y="267"/>
                    <a:pt x="594" y="267"/>
                  </a:cubicBezTo>
                  <a:cubicBezTo>
                    <a:pt x="594" y="270"/>
                    <a:pt x="592" y="274"/>
                    <a:pt x="589" y="274"/>
                  </a:cubicBezTo>
                  <a:cubicBezTo>
                    <a:pt x="562" y="274"/>
                    <a:pt x="562" y="274"/>
                    <a:pt x="562" y="274"/>
                  </a:cubicBezTo>
                  <a:cubicBezTo>
                    <a:pt x="559" y="274"/>
                    <a:pt x="557" y="270"/>
                    <a:pt x="557" y="267"/>
                  </a:cubicBezTo>
                  <a:cubicBezTo>
                    <a:pt x="557" y="236"/>
                    <a:pt x="557" y="236"/>
                    <a:pt x="557" y="236"/>
                  </a:cubicBezTo>
                  <a:cubicBezTo>
                    <a:pt x="557" y="232"/>
                    <a:pt x="559" y="229"/>
                    <a:pt x="562" y="229"/>
                  </a:cubicBezTo>
                  <a:close/>
                  <a:moveTo>
                    <a:pt x="521" y="229"/>
                  </a:moveTo>
                  <a:cubicBezTo>
                    <a:pt x="548" y="229"/>
                    <a:pt x="548" y="229"/>
                    <a:pt x="548" y="229"/>
                  </a:cubicBezTo>
                  <a:cubicBezTo>
                    <a:pt x="551" y="229"/>
                    <a:pt x="553" y="232"/>
                    <a:pt x="553" y="236"/>
                  </a:cubicBezTo>
                  <a:cubicBezTo>
                    <a:pt x="553" y="267"/>
                    <a:pt x="553" y="267"/>
                    <a:pt x="553" y="267"/>
                  </a:cubicBezTo>
                  <a:cubicBezTo>
                    <a:pt x="553" y="270"/>
                    <a:pt x="551" y="274"/>
                    <a:pt x="548" y="274"/>
                  </a:cubicBezTo>
                  <a:cubicBezTo>
                    <a:pt x="521" y="274"/>
                    <a:pt x="521" y="274"/>
                    <a:pt x="521" y="274"/>
                  </a:cubicBezTo>
                  <a:cubicBezTo>
                    <a:pt x="518" y="274"/>
                    <a:pt x="516" y="270"/>
                    <a:pt x="516" y="267"/>
                  </a:cubicBezTo>
                  <a:cubicBezTo>
                    <a:pt x="516" y="236"/>
                    <a:pt x="516" y="236"/>
                    <a:pt x="516" y="236"/>
                  </a:cubicBezTo>
                  <a:cubicBezTo>
                    <a:pt x="516" y="232"/>
                    <a:pt x="518" y="229"/>
                    <a:pt x="521" y="229"/>
                  </a:cubicBezTo>
                  <a:close/>
                  <a:moveTo>
                    <a:pt x="482" y="229"/>
                  </a:moveTo>
                  <a:cubicBezTo>
                    <a:pt x="509" y="229"/>
                    <a:pt x="509" y="229"/>
                    <a:pt x="509" y="229"/>
                  </a:cubicBezTo>
                  <a:cubicBezTo>
                    <a:pt x="511" y="229"/>
                    <a:pt x="514" y="232"/>
                    <a:pt x="514" y="236"/>
                  </a:cubicBezTo>
                  <a:cubicBezTo>
                    <a:pt x="514" y="267"/>
                    <a:pt x="514" y="267"/>
                    <a:pt x="514" y="267"/>
                  </a:cubicBezTo>
                  <a:cubicBezTo>
                    <a:pt x="514" y="270"/>
                    <a:pt x="511" y="274"/>
                    <a:pt x="509" y="274"/>
                  </a:cubicBezTo>
                  <a:cubicBezTo>
                    <a:pt x="482" y="274"/>
                    <a:pt x="482" y="274"/>
                    <a:pt x="482" y="274"/>
                  </a:cubicBezTo>
                  <a:cubicBezTo>
                    <a:pt x="479" y="274"/>
                    <a:pt x="476" y="270"/>
                    <a:pt x="476" y="267"/>
                  </a:cubicBezTo>
                  <a:cubicBezTo>
                    <a:pt x="476" y="236"/>
                    <a:pt x="476" y="236"/>
                    <a:pt x="476" y="236"/>
                  </a:cubicBezTo>
                  <a:cubicBezTo>
                    <a:pt x="476" y="232"/>
                    <a:pt x="479" y="229"/>
                    <a:pt x="482" y="229"/>
                  </a:cubicBezTo>
                  <a:close/>
                  <a:moveTo>
                    <a:pt x="192" y="227"/>
                  </a:moveTo>
                  <a:cubicBezTo>
                    <a:pt x="466" y="227"/>
                    <a:pt x="466" y="227"/>
                    <a:pt x="466" y="227"/>
                  </a:cubicBezTo>
                  <a:cubicBezTo>
                    <a:pt x="469" y="227"/>
                    <a:pt x="471" y="231"/>
                    <a:pt x="471" y="236"/>
                  </a:cubicBezTo>
                  <a:cubicBezTo>
                    <a:pt x="471" y="264"/>
                    <a:pt x="471" y="264"/>
                    <a:pt x="471" y="264"/>
                  </a:cubicBezTo>
                  <a:cubicBezTo>
                    <a:pt x="471" y="269"/>
                    <a:pt x="469" y="274"/>
                    <a:pt x="466" y="274"/>
                  </a:cubicBezTo>
                  <a:cubicBezTo>
                    <a:pt x="192" y="274"/>
                    <a:pt x="192" y="274"/>
                    <a:pt x="192" y="274"/>
                  </a:cubicBezTo>
                  <a:cubicBezTo>
                    <a:pt x="189" y="274"/>
                    <a:pt x="186" y="269"/>
                    <a:pt x="186" y="264"/>
                  </a:cubicBezTo>
                  <a:cubicBezTo>
                    <a:pt x="186" y="236"/>
                    <a:pt x="186" y="236"/>
                    <a:pt x="186" y="236"/>
                  </a:cubicBezTo>
                  <a:cubicBezTo>
                    <a:pt x="186" y="231"/>
                    <a:pt x="189" y="227"/>
                    <a:pt x="192" y="227"/>
                  </a:cubicBezTo>
                  <a:close/>
                  <a:moveTo>
                    <a:pt x="142" y="235"/>
                  </a:moveTo>
                  <a:cubicBezTo>
                    <a:pt x="171" y="235"/>
                    <a:pt x="171" y="235"/>
                    <a:pt x="171" y="235"/>
                  </a:cubicBezTo>
                  <a:cubicBezTo>
                    <a:pt x="174" y="235"/>
                    <a:pt x="176" y="238"/>
                    <a:pt x="176" y="241"/>
                  </a:cubicBezTo>
                  <a:cubicBezTo>
                    <a:pt x="176" y="268"/>
                    <a:pt x="176" y="268"/>
                    <a:pt x="176" y="268"/>
                  </a:cubicBezTo>
                  <a:cubicBezTo>
                    <a:pt x="176" y="271"/>
                    <a:pt x="174" y="274"/>
                    <a:pt x="171" y="274"/>
                  </a:cubicBezTo>
                  <a:cubicBezTo>
                    <a:pt x="142" y="274"/>
                    <a:pt x="142" y="274"/>
                    <a:pt x="142" y="274"/>
                  </a:cubicBezTo>
                  <a:cubicBezTo>
                    <a:pt x="139" y="274"/>
                    <a:pt x="136" y="271"/>
                    <a:pt x="136" y="268"/>
                  </a:cubicBezTo>
                  <a:cubicBezTo>
                    <a:pt x="136" y="241"/>
                    <a:pt x="136" y="241"/>
                    <a:pt x="136" y="241"/>
                  </a:cubicBezTo>
                  <a:cubicBezTo>
                    <a:pt x="136" y="238"/>
                    <a:pt x="139" y="235"/>
                    <a:pt x="142" y="235"/>
                  </a:cubicBezTo>
                  <a:close/>
                  <a:moveTo>
                    <a:pt x="106" y="235"/>
                  </a:moveTo>
                  <a:cubicBezTo>
                    <a:pt x="128" y="235"/>
                    <a:pt x="128" y="235"/>
                    <a:pt x="128" y="235"/>
                  </a:cubicBezTo>
                  <a:cubicBezTo>
                    <a:pt x="130" y="235"/>
                    <a:pt x="132" y="238"/>
                    <a:pt x="132" y="241"/>
                  </a:cubicBezTo>
                  <a:cubicBezTo>
                    <a:pt x="132" y="268"/>
                    <a:pt x="132" y="268"/>
                    <a:pt x="132" y="268"/>
                  </a:cubicBezTo>
                  <a:cubicBezTo>
                    <a:pt x="132" y="271"/>
                    <a:pt x="130" y="274"/>
                    <a:pt x="128" y="274"/>
                  </a:cubicBezTo>
                  <a:cubicBezTo>
                    <a:pt x="106" y="274"/>
                    <a:pt x="106" y="274"/>
                    <a:pt x="106" y="274"/>
                  </a:cubicBezTo>
                  <a:cubicBezTo>
                    <a:pt x="104" y="274"/>
                    <a:pt x="102" y="271"/>
                    <a:pt x="102" y="268"/>
                  </a:cubicBezTo>
                  <a:cubicBezTo>
                    <a:pt x="102" y="241"/>
                    <a:pt x="102" y="241"/>
                    <a:pt x="102" y="241"/>
                  </a:cubicBezTo>
                  <a:cubicBezTo>
                    <a:pt x="102" y="238"/>
                    <a:pt x="104" y="235"/>
                    <a:pt x="106" y="235"/>
                  </a:cubicBezTo>
                  <a:close/>
                  <a:moveTo>
                    <a:pt x="72" y="235"/>
                  </a:moveTo>
                  <a:cubicBezTo>
                    <a:pt x="93" y="235"/>
                    <a:pt x="93" y="235"/>
                    <a:pt x="93" y="235"/>
                  </a:cubicBezTo>
                  <a:cubicBezTo>
                    <a:pt x="95" y="235"/>
                    <a:pt x="97" y="238"/>
                    <a:pt x="97" y="241"/>
                  </a:cubicBezTo>
                  <a:cubicBezTo>
                    <a:pt x="97" y="268"/>
                    <a:pt x="97" y="268"/>
                    <a:pt x="97" y="268"/>
                  </a:cubicBezTo>
                  <a:cubicBezTo>
                    <a:pt x="97" y="271"/>
                    <a:pt x="95" y="274"/>
                    <a:pt x="93" y="274"/>
                  </a:cubicBezTo>
                  <a:cubicBezTo>
                    <a:pt x="72" y="274"/>
                    <a:pt x="72" y="274"/>
                    <a:pt x="72" y="274"/>
                  </a:cubicBezTo>
                  <a:cubicBezTo>
                    <a:pt x="69" y="274"/>
                    <a:pt x="68" y="271"/>
                    <a:pt x="68" y="268"/>
                  </a:cubicBezTo>
                  <a:cubicBezTo>
                    <a:pt x="68" y="241"/>
                    <a:pt x="68" y="241"/>
                    <a:pt x="68" y="241"/>
                  </a:cubicBezTo>
                  <a:cubicBezTo>
                    <a:pt x="68" y="238"/>
                    <a:pt x="69" y="235"/>
                    <a:pt x="72" y="235"/>
                  </a:cubicBezTo>
                  <a:close/>
                  <a:moveTo>
                    <a:pt x="60" y="140"/>
                  </a:moveTo>
                  <a:cubicBezTo>
                    <a:pt x="60" y="170"/>
                    <a:pt x="60" y="170"/>
                    <a:pt x="60" y="170"/>
                  </a:cubicBezTo>
                  <a:cubicBezTo>
                    <a:pt x="60" y="173"/>
                    <a:pt x="57" y="176"/>
                    <a:pt x="54" y="176"/>
                  </a:cubicBezTo>
                  <a:cubicBezTo>
                    <a:pt x="20" y="176"/>
                    <a:pt x="20" y="176"/>
                    <a:pt x="20" y="176"/>
                  </a:cubicBezTo>
                  <a:cubicBezTo>
                    <a:pt x="17" y="176"/>
                    <a:pt x="14" y="173"/>
                    <a:pt x="14" y="170"/>
                  </a:cubicBezTo>
                  <a:cubicBezTo>
                    <a:pt x="14" y="140"/>
                    <a:pt x="14" y="140"/>
                    <a:pt x="14" y="140"/>
                  </a:cubicBezTo>
                  <a:cubicBezTo>
                    <a:pt x="14" y="136"/>
                    <a:pt x="17" y="133"/>
                    <a:pt x="20" y="133"/>
                  </a:cubicBezTo>
                  <a:cubicBezTo>
                    <a:pt x="54" y="133"/>
                    <a:pt x="54" y="133"/>
                    <a:pt x="54" y="133"/>
                  </a:cubicBezTo>
                  <a:cubicBezTo>
                    <a:pt x="57" y="133"/>
                    <a:pt x="60" y="136"/>
                    <a:pt x="60" y="140"/>
                  </a:cubicBezTo>
                  <a:close/>
                  <a:moveTo>
                    <a:pt x="46" y="180"/>
                  </a:moveTo>
                  <a:cubicBezTo>
                    <a:pt x="48" y="180"/>
                    <a:pt x="51" y="183"/>
                    <a:pt x="51" y="186"/>
                  </a:cubicBezTo>
                  <a:cubicBezTo>
                    <a:pt x="51" y="214"/>
                    <a:pt x="51" y="214"/>
                    <a:pt x="51" y="214"/>
                  </a:cubicBezTo>
                  <a:cubicBezTo>
                    <a:pt x="51" y="217"/>
                    <a:pt x="48" y="220"/>
                    <a:pt x="46" y="220"/>
                  </a:cubicBezTo>
                  <a:cubicBezTo>
                    <a:pt x="19" y="220"/>
                    <a:pt x="19" y="220"/>
                    <a:pt x="19" y="220"/>
                  </a:cubicBezTo>
                  <a:cubicBezTo>
                    <a:pt x="16" y="220"/>
                    <a:pt x="14" y="217"/>
                    <a:pt x="14" y="214"/>
                  </a:cubicBezTo>
                  <a:cubicBezTo>
                    <a:pt x="14" y="186"/>
                    <a:pt x="14" y="186"/>
                    <a:pt x="14" y="186"/>
                  </a:cubicBezTo>
                  <a:cubicBezTo>
                    <a:pt x="14" y="183"/>
                    <a:pt x="16" y="180"/>
                    <a:pt x="19" y="180"/>
                  </a:cubicBezTo>
                  <a:cubicBezTo>
                    <a:pt x="46" y="180"/>
                    <a:pt x="46" y="180"/>
                    <a:pt x="46" y="180"/>
                  </a:cubicBezTo>
                  <a:close/>
                  <a:moveTo>
                    <a:pt x="20" y="228"/>
                  </a:moveTo>
                  <a:cubicBezTo>
                    <a:pt x="54" y="228"/>
                    <a:pt x="54" y="228"/>
                    <a:pt x="54" y="228"/>
                  </a:cubicBezTo>
                  <a:cubicBezTo>
                    <a:pt x="57" y="228"/>
                    <a:pt x="60" y="231"/>
                    <a:pt x="60" y="235"/>
                  </a:cubicBezTo>
                  <a:cubicBezTo>
                    <a:pt x="60" y="267"/>
                    <a:pt x="60" y="267"/>
                    <a:pt x="60" y="267"/>
                  </a:cubicBezTo>
                  <a:cubicBezTo>
                    <a:pt x="60" y="270"/>
                    <a:pt x="57" y="274"/>
                    <a:pt x="54" y="274"/>
                  </a:cubicBezTo>
                  <a:cubicBezTo>
                    <a:pt x="20" y="274"/>
                    <a:pt x="20" y="274"/>
                    <a:pt x="20" y="274"/>
                  </a:cubicBezTo>
                  <a:cubicBezTo>
                    <a:pt x="17" y="274"/>
                    <a:pt x="14" y="270"/>
                    <a:pt x="14" y="267"/>
                  </a:cubicBezTo>
                  <a:cubicBezTo>
                    <a:pt x="14" y="235"/>
                    <a:pt x="14" y="235"/>
                    <a:pt x="14" y="235"/>
                  </a:cubicBezTo>
                  <a:cubicBezTo>
                    <a:pt x="14" y="231"/>
                    <a:pt x="17" y="228"/>
                    <a:pt x="20" y="228"/>
                  </a:cubicBezTo>
                  <a:close/>
                  <a:moveTo>
                    <a:pt x="19" y="92"/>
                  </a:moveTo>
                  <a:cubicBezTo>
                    <a:pt x="46" y="92"/>
                    <a:pt x="46" y="92"/>
                    <a:pt x="46" y="92"/>
                  </a:cubicBezTo>
                  <a:cubicBezTo>
                    <a:pt x="48" y="92"/>
                    <a:pt x="51" y="95"/>
                    <a:pt x="51" y="98"/>
                  </a:cubicBezTo>
                  <a:cubicBezTo>
                    <a:pt x="51" y="125"/>
                    <a:pt x="51" y="125"/>
                    <a:pt x="51" y="125"/>
                  </a:cubicBezTo>
                  <a:cubicBezTo>
                    <a:pt x="51" y="128"/>
                    <a:pt x="48" y="131"/>
                    <a:pt x="46" y="131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6" y="131"/>
                    <a:pt x="14" y="128"/>
                    <a:pt x="14" y="125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14" y="95"/>
                    <a:pt x="16" y="92"/>
                    <a:pt x="19" y="92"/>
                  </a:cubicBezTo>
                  <a:close/>
                  <a:moveTo>
                    <a:pt x="783" y="99"/>
                  </a:moveTo>
                  <a:cubicBezTo>
                    <a:pt x="783" y="95"/>
                    <a:pt x="785" y="92"/>
                    <a:pt x="788" y="92"/>
                  </a:cubicBezTo>
                  <a:cubicBezTo>
                    <a:pt x="815" y="92"/>
                    <a:pt x="815" y="92"/>
                    <a:pt x="815" y="92"/>
                  </a:cubicBezTo>
                  <a:cubicBezTo>
                    <a:pt x="817" y="92"/>
                    <a:pt x="820" y="95"/>
                    <a:pt x="820" y="99"/>
                  </a:cubicBezTo>
                  <a:cubicBezTo>
                    <a:pt x="820" y="126"/>
                    <a:pt x="820" y="126"/>
                    <a:pt x="820" y="126"/>
                  </a:cubicBezTo>
                  <a:cubicBezTo>
                    <a:pt x="820" y="129"/>
                    <a:pt x="817" y="132"/>
                    <a:pt x="815" y="132"/>
                  </a:cubicBezTo>
                  <a:cubicBezTo>
                    <a:pt x="788" y="132"/>
                    <a:pt x="788" y="132"/>
                    <a:pt x="788" y="132"/>
                  </a:cubicBezTo>
                  <a:cubicBezTo>
                    <a:pt x="785" y="132"/>
                    <a:pt x="783" y="129"/>
                    <a:pt x="783" y="126"/>
                  </a:cubicBezTo>
                  <a:cubicBezTo>
                    <a:pt x="783" y="99"/>
                    <a:pt x="783" y="99"/>
                    <a:pt x="783" y="99"/>
                  </a:cubicBezTo>
                  <a:close/>
                  <a:moveTo>
                    <a:pt x="825" y="99"/>
                  </a:moveTo>
                  <a:cubicBezTo>
                    <a:pt x="825" y="95"/>
                    <a:pt x="827" y="92"/>
                    <a:pt x="830" y="92"/>
                  </a:cubicBezTo>
                  <a:cubicBezTo>
                    <a:pt x="857" y="92"/>
                    <a:pt x="857" y="92"/>
                    <a:pt x="857" y="92"/>
                  </a:cubicBezTo>
                  <a:cubicBezTo>
                    <a:pt x="859" y="92"/>
                    <a:pt x="862" y="95"/>
                    <a:pt x="862" y="99"/>
                  </a:cubicBezTo>
                  <a:cubicBezTo>
                    <a:pt x="862" y="126"/>
                    <a:pt x="862" y="126"/>
                    <a:pt x="862" y="126"/>
                  </a:cubicBezTo>
                  <a:cubicBezTo>
                    <a:pt x="862" y="129"/>
                    <a:pt x="859" y="132"/>
                    <a:pt x="857" y="132"/>
                  </a:cubicBezTo>
                  <a:cubicBezTo>
                    <a:pt x="830" y="132"/>
                    <a:pt x="830" y="132"/>
                    <a:pt x="830" y="132"/>
                  </a:cubicBezTo>
                  <a:cubicBezTo>
                    <a:pt x="827" y="132"/>
                    <a:pt x="825" y="129"/>
                    <a:pt x="825" y="126"/>
                  </a:cubicBezTo>
                  <a:cubicBezTo>
                    <a:pt x="825" y="99"/>
                    <a:pt x="825" y="99"/>
                    <a:pt x="825" y="99"/>
                  </a:cubicBezTo>
                  <a:close/>
                  <a:moveTo>
                    <a:pt x="878" y="96"/>
                  </a:moveTo>
                  <a:cubicBezTo>
                    <a:pt x="905" y="96"/>
                    <a:pt x="905" y="96"/>
                    <a:pt x="905" y="96"/>
                  </a:cubicBezTo>
                  <a:cubicBezTo>
                    <a:pt x="908" y="96"/>
                    <a:pt x="910" y="98"/>
                    <a:pt x="910" y="101"/>
                  </a:cubicBezTo>
                  <a:cubicBezTo>
                    <a:pt x="910" y="119"/>
                    <a:pt x="910" y="119"/>
                    <a:pt x="910" y="119"/>
                  </a:cubicBezTo>
                  <a:cubicBezTo>
                    <a:pt x="910" y="121"/>
                    <a:pt x="908" y="123"/>
                    <a:pt x="905" y="123"/>
                  </a:cubicBezTo>
                  <a:cubicBezTo>
                    <a:pt x="878" y="123"/>
                    <a:pt x="878" y="123"/>
                    <a:pt x="878" y="123"/>
                  </a:cubicBezTo>
                  <a:cubicBezTo>
                    <a:pt x="875" y="123"/>
                    <a:pt x="873" y="121"/>
                    <a:pt x="873" y="119"/>
                  </a:cubicBezTo>
                  <a:cubicBezTo>
                    <a:pt x="873" y="101"/>
                    <a:pt x="873" y="101"/>
                    <a:pt x="873" y="101"/>
                  </a:cubicBezTo>
                  <a:cubicBezTo>
                    <a:pt x="873" y="98"/>
                    <a:pt x="875" y="96"/>
                    <a:pt x="878" y="96"/>
                  </a:cubicBezTo>
                  <a:close/>
                  <a:moveTo>
                    <a:pt x="746" y="92"/>
                  </a:moveTo>
                  <a:cubicBezTo>
                    <a:pt x="773" y="92"/>
                    <a:pt x="773" y="92"/>
                    <a:pt x="773" y="92"/>
                  </a:cubicBezTo>
                  <a:cubicBezTo>
                    <a:pt x="776" y="92"/>
                    <a:pt x="778" y="95"/>
                    <a:pt x="778" y="99"/>
                  </a:cubicBezTo>
                  <a:cubicBezTo>
                    <a:pt x="778" y="126"/>
                    <a:pt x="778" y="126"/>
                    <a:pt x="778" y="126"/>
                  </a:cubicBezTo>
                  <a:cubicBezTo>
                    <a:pt x="778" y="129"/>
                    <a:pt x="776" y="132"/>
                    <a:pt x="773" y="132"/>
                  </a:cubicBezTo>
                  <a:cubicBezTo>
                    <a:pt x="746" y="132"/>
                    <a:pt x="746" y="132"/>
                    <a:pt x="746" y="132"/>
                  </a:cubicBezTo>
                  <a:cubicBezTo>
                    <a:pt x="743" y="132"/>
                    <a:pt x="741" y="129"/>
                    <a:pt x="741" y="126"/>
                  </a:cubicBezTo>
                  <a:cubicBezTo>
                    <a:pt x="741" y="99"/>
                    <a:pt x="741" y="99"/>
                    <a:pt x="741" y="99"/>
                  </a:cubicBezTo>
                  <a:cubicBezTo>
                    <a:pt x="741" y="95"/>
                    <a:pt x="743" y="92"/>
                    <a:pt x="746" y="92"/>
                  </a:cubicBezTo>
                  <a:close/>
                  <a:moveTo>
                    <a:pt x="741" y="174"/>
                  </a:moveTo>
                  <a:cubicBezTo>
                    <a:pt x="741" y="146"/>
                    <a:pt x="741" y="146"/>
                    <a:pt x="741" y="146"/>
                  </a:cubicBezTo>
                  <a:cubicBezTo>
                    <a:pt x="741" y="143"/>
                    <a:pt x="743" y="140"/>
                    <a:pt x="746" y="140"/>
                  </a:cubicBezTo>
                  <a:cubicBezTo>
                    <a:pt x="773" y="140"/>
                    <a:pt x="773" y="140"/>
                    <a:pt x="773" y="140"/>
                  </a:cubicBezTo>
                  <a:cubicBezTo>
                    <a:pt x="776" y="140"/>
                    <a:pt x="778" y="143"/>
                    <a:pt x="778" y="146"/>
                  </a:cubicBezTo>
                  <a:cubicBezTo>
                    <a:pt x="778" y="174"/>
                    <a:pt x="778" y="174"/>
                    <a:pt x="778" y="174"/>
                  </a:cubicBezTo>
                  <a:cubicBezTo>
                    <a:pt x="778" y="177"/>
                    <a:pt x="776" y="180"/>
                    <a:pt x="773" y="180"/>
                  </a:cubicBezTo>
                  <a:cubicBezTo>
                    <a:pt x="746" y="180"/>
                    <a:pt x="746" y="180"/>
                    <a:pt x="746" y="180"/>
                  </a:cubicBezTo>
                  <a:cubicBezTo>
                    <a:pt x="743" y="180"/>
                    <a:pt x="741" y="177"/>
                    <a:pt x="741" y="174"/>
                  </a:cubicBezTo>
                  <a:close/>
                  <a:moveTo>
                    <a:pt x="783" y="174"/>
                  </a:moveTo>
                  <a:cubicBezTo>
                    <a:pt x="783" y="146"/>
                    <a:pt x="783" y="146"/>
                    <a:pt x="783" y="146"/>
                  </a:cubicBezTo>
                  <a:cubicBezTo>
                    <a:pt x="783" y="143"/>
                    <a:pt x="785" y="140"/>
                    <a:pt x="788" y="140"/>
                  </a:cubicBezTo>
                  <a:cubicBezTo>
                    <a:pt x="815" y="140"/>
                    <a:pt x="815" y="140"/>
                    <a:pt x="815" y="140"/>
                  </a:cubicBezTo>
                  <a:cubicBezTo>
                    <a:pt x="817" y="140"/>
                    <a:pt x="820" y="143"/>
                    <a:pt x="820" y="146"/>
                  </a:cubicBezTo>
                  <a:cubicBezTo>
                    <a:pt x="820" y="174"/>
                    <a:pt x="820" y="174"/>
                    <a:pt x="820" y="174"/>
                  </a:cubicBezTo>
                  <a:cubicBezTo>
                    <a:pt x="820" y="177"/>
                    <a:pt x="817" y="180"/>
                    <a:pt x="815" y="180"/>
                  </a:cubicBezTo>
                  <a:cubicBezTo>
                    <a:pt x="788" y="180"/>
                    <a:pt x="788" y="180"/>
                    <a:pt x="788" y="180"/>
                  </a:cubicBezTo>
                  <a:cubicBezTo>
                    <a:pt x="785" y="180"/>
                    <a:pt x="783" y="177"/>
                    <a:pt x="783" y="174"/>
                  </a:cubicBezTo>
                  <a:close/>
                  <a:moveTo>
                    <a:pt x="825" y="174"/>
                  </a:moveTo>
                  <a:cubicBezTo>
                    <a:pt x="825" y="146"/>
                    <a:pt x="825" y="146"/>
                    <a:pt x="825" y="146"/>
                  </a:cubicBezTo>
                  <a:cubicBezTo>
                    <a:pt x="825" y="143"/>
                    <a:pt x="827" y="140"/>
                    <a:pt x="830" y="140"/>
                  </a:cubicBezTo>
                  <a:cubicBezTo>
                    <a:pt x="857" y="140"/>
                    <a:pt x="857" y="140"/>
                    <a:pt x="857" y="140"/>
                  </a:cubicBezTo>
                  <a:cubicBezTo>
                    <a:pt x="859" y="140"/>
                    <a:pt x="862" y="143"/>
                    <a:pt x="862" y="146"/>
                  </a:cubicBezTo>
                  <a:cubicBezTo>
                    <a:pt x="862" y="174"/>
                    <a:pt x="862" y="174"/>
                    <a:pt x="862" y="174"/>
                  </a:cubicBezTo>
                  <a:cubicBezTo>
                    <a:pt x="862" y="177"/>
                    <a:pt x="859" y="180"/>
                    <a:pt x="857" y="180"/>
                  </a:cubicBezTo>
                  <a:cubicBezTo>
                    <a:pt x="830" y="180"/>
                    <a:pt x="830" y="180"/>
                    <a:pt x="830" y="180"/>
                  </a:cubicBezTo>
                  <a:cubicBezTo>
                    <a:pt x="827" y="180"/>
                    <a:pt x="825" y="177"/>
                    <a:pt x="825" y="174"/>
                  </a:cubicBezTo>
                  <a:close/>
                  <a:moveTo>
                    <a:pt x="882" y="190"/>
                  </a:moveTo>
                  <a:cubicBezTo>
                    <a:pt x="882" y="141"/>
                    <a:pt x="882" y="141"/>
                    <a:pt x="882" y="141"/>
                  </a:cubicBezTo>
                  <a:cubicBezTo>
                    <a:pt x="882" y="136"/>
                    <a:pt x="884" y="132"/>
                    <a:pt x="887" y="132"/>
                  </a:cubicBezTo>
                  <a:cubicBezTo>
                    <a:pt x="906" y="132"/>
                    <a:pt x="906" y="132"/>
                    <a:pt x="906" y="132"/>
                  </a:cubicBezTo>
                  <a:cubicBezTo>
                    <a:pt x="909" y="132"/>
                    <a:pt x="911" y="136"/>
                    <a:pt x="911" y="141"/>
                  </a:cubicBezTo>
                  <a:cubicBezTo>
                    <a:pt x="911" y="190"/>
                    <a:pt x="911" y="190"/>
                    <a:pt x="911" y="190"/>
                  </a:cubicBezTo>
                  <a:cubicBezTo>
                    <a:pt x="911" y="195"/>
                    <a:pt x="909" y="199"/>
                    <a:pt x="906" y="199"/>
                  </a:cubicBezTo>
                  <a:cubicBezTo>
                    <a:pt x="887" y="199"/>
                    <a:pt x="887" y="199"/>
                    <a:pt x="887" y="199"/>
                  </a:cubicBezTo>
                  <a:cubicBezTo>
                    <a:pt x="884" y="199"/>
                    <a:pt x="882" y="195"/>
                    <a:pt x="882" y="190"/>
                  </a:cubicBezTo>
                  <a:close/>
                  <a:moveTo>
                    <a:pt x="741" y="220"/>
                  </a:moveTo>
                  <a:cubicBezTo>
                    <a:pt x="741" y="192"/>
                    <a:pt x="741" y="192"/>
                    <a:pt x="741" y="192"/>
                  </a:cubicBezTo>
                  <a:cubicBezTo>
                    <a:pt x="741" y="189"/>
                    <a:pt x="743" y="186"/>
                    <a:pt x="746" y="186"/>
                  </a:cubicBezTo>
                  <a:cubicBezTo>
                    <a:pt x="773" y="186"/>
                    <a:pt x="773" y="186"/>
                    <a:pt x="773" y="186"/>
                  </a:cubicBezTo>
                  <a:cubicBezTo>
                    <a:pt x="776" y="186"/>
                    <a:pt x="778" y="189"/>
                    <a:pt x="778" y="192"/>
                  </a:cubicBezTo>
                  <a:cubicBezTo>
                    <a:pt x="778" y="220"/>
                    <a:pt x="778" y="220"/>
                    <a:pt x="778" y="220"/>
                  </a:cubicBezTo>
                  <a:cubicBezTo>
                    <a:pt x="778" y="223"/>
                    <a:pt x="776" y="226"/>
                    <a:pt x="773" y="226"/>
                  </a:cubicBezTo>
                  <a:cubicBezTo>
                    <a:pt x="746" y="226"/>
                    <a:pt x="746" y="226"/>
                    <a:pt x="746" y="226"/>
                  </a:cubicBezTo>
                  <a:cubicBezTo>
                    <a:pt x="743" y="226"/>
                    <a:pt x="741" y="223"/>
                    <a:pt x="741" y="220"/>
                  </a:cubicBezTo>
                  <a:close/>
                  <a:moveTo>
                    <a:pt x="788" y="226"/>
                  </a:moveTo>
                  <a:cubicBezTo>
                    <a:pt x="785" y="226"/>
                    <a:pt x="783" y="223"/>
                    <a:pt x="783" y="220"/>
                  </a:cubicBezTo>
                  <a:cubicBezTo>
                    <a:pt x="783" y="192"/>
                    <a:pt x="783" y="192"/>
                    <a:pt x="783" y="192"/>
                  </a:cubicBezTo>
                  <a:cubicBezTo>
                    <a:pt x="783" y="189"/>
                    <a:pt x="785" y="186"/>
                    <a:pt x="788" y="186"/>
                  </a:cubicBezTo>
                  <a:cubicBezTo>
                    <a:pt x="815" y="186"/>
                    <a:pt x="815" y="186"/>
                    <a:pt x="815" y="186"/>
                  </a:cubicBezTo>
                  <a:cubicBezTo>
                    <a:pt x="817" y="186"/>
                    <a:pt x="820" y="189"/>
                    <a:pt x="820" y="192"/>
                  </a:cubicBezTo>
                  <a:cubicBezTo>
                    <a:pt x="820" y="220"/>
                    <a:pt x="820" y="220"/>
                    <a:pt x="820" y="220"/>
                  </a:cubicBezTo>
                  <a:cubicBezTo>
                    <a:pt x="820" y="223"/>
                    <a:pt x="817" y="226"/>
                    <a:pt x="815" y="226"/>
                  </a:cubicBezTo>
                  <a:cubicBezTo>
                    <a:pt x="788" y="226"/>
                    <a:pt x="788" y="226"/>
                    <a:pt x="788" y="226"/>
                  </a:cubicBezTo>
                  <a:close/>
                  <a:moveTo>
                    <a:pt x="830" y="234"/>
                  </a:moveTo>
                  <a:cubicBezTo>
                    <a:pt x="857" y="234"/>
                    <a:pt x="857" y="234"/>
                    <a:pt x="857" y="234"/>
                  </a:cubicBezTo>
                  <a:cubicBezTo>
                    <a:pt x="859" y="234"/>
                    <a:pt x="862" y="237"/>
                    <a:pt x="862" y="240"/>
                  </a:cubicBezTo>
                  <a:cubicBezTo>
                    <a:pt x="862" y="267"/>
                    <a:pt x="862" y="267"/>
                    <a:pt x="862" y="267"/>
                  </a:cubicBezTo>
                  <a:cubicBezTo>
                    <a:pt x="862" y="271"/>
                    <a:pt x="859" y="274"/>
                    <a:pt x="857" y="274"/>
                  </a:cubicBezTo>
                  <a:cubicBezTo>
                    <a:pt x="830" y="274"/>
                    <a:pt x="830" y="274"/>
                    <a:pt x="830" y="274"/>
                  </a:cubicBezTo>
                  <a:cubicBezTo>
                    <a:pt x="827" y="274"/>
                    <a:pt x="825" y="271"/>
                    <a:pt x="825" y="267"/>
                  </a:cubicBezTo>
                  <a:cubicBezTo>
                    <a:pt x="825" y="240"/>
                    <a:pt x="825" y="240"/>
                    <a:pt x="825" y="240"/>
                  </a:cubicBezTo>
                  <a:cubicBezTo>
                    <a:pt x="825" y="237"/>
                    <a:pt x="827" y="234"/>
                    <a:pt x="830" y="234"/>
                  </a:cubicBezTo>
                  <a:close/>
                  <a:moveTo>
                    <a:pt x="882" y="264"/>
                  </a:moveTo>
                  <a:cubicBezTo>
                    <a:pt x="882" y="215"/>
                    <a:pt x="882" y="215"/>
                    <a:pt x="882" y="215"/>
                  </a:cubicBezTo>
                  <a:cubicBezTo>
                    <a:pt x="882" y="210"/>
                    <a:pt x="884" y="206"/>
                    <a:pt x="887" y="206"/>
                  </a:cubicBezTo>
                  <a:cubicBezTo>
                    <a:pt x="907" y="206"/>
                    <a:pt x="907" y="206"/>
                    <a:pt x="907" y="206"/>
                  </a:cubicBezTo>
                  <a:cubicBezTo>
                    <a:pt x="909" y="206"/>
                    <a:pt x="911" y="210"/>
                    <a:pt x="911" y="215"/>
                  </a:cubicBezTo>
                  <a:cubicBezTo>
                    <a:pt x="911" y="264"/>
                    <a:pt x="911" y="264"/>
                    <a:pt x="911" y="264"/>
                  </a:cubicBezTo>
                  <a:cubicBezTo>
                    <a:pt x="911" y="269"/>
                    <a:pt x="909" y="274"/>
                    <a:pt x="907" y="274"/>
                  </a:cubicBezTo>
                  <a:cubicBezTo>
                    <a:pt x="887" y="274"/>
                    <a:pt x="887" y="274"/>
                    <a:pt x="887" y="274"/>
                  </a:cubicBezTo>
                  <a:cubicBezTo>
                    <a:pt x="884" y="274"/>
                    <a:pt x="882" y="269"/>
                    <a:pt x="882" y="264"/>
                  </a:cubicBezTo>
                  <a:close/>
                  <a:moveTo>
                    <a:pt x="752" y="234"/>
                  </a:moveTo>
                  <a:cubicBezTo>
                    <a:pt x="809" y="234"/>
                    <a:pt x="809" y="234"/>
                    <a:pt x="809" y="234"/>
                  </a:cubicBezTo>
                  <a:cubicBezTo>
                    <a:pt x="815" y="234"/>
                    <a:pt x="820" y="237"/>
                    <a:pt x="820" y="240"/>
                  </a:cubicBezTo>
                  <a:cubicBezTo>
                    <a:pt x="820" y="267"/>
                    <a:pt x="820" y="267"/>
                    <a:pt x="820" y="267"/>
                  </a:cubicBezTo>
                  <a:cubicBezTo>
                    <a:pt x="820" y="271"/>
                    <a:pt x="815" y="274"/>
                    <a:pt x="809" y="274"/>
                  </a:cubicBezTo>
                  <a:cubicBezTo>
                    <a:pt x="752" y="274"/>
                    <a:pt x="752" y="274"/>
                    <a:pt x="752" y="274"/>
                  </a:cubicBezTo>
                  <a:cubicBezTo>
                    <a:pt x="746" y="274"/>
                    <a:pt x="741" y="271"/>
                    <a:pt x="741" y="267"/>
                  </a:cubicBezTo>
                  <a:cubicBezTo>
                    <a:pt x="741" y="240"/>
                    <a:pt x="741" y="240"/>
                    <a:pt x="741" y="240"/>
                  </a:cubicBezTo>
                  <a:cubicBezTo>
                    <a:pt x="741" y="237"/>
                    <a:pt x="746" y="234"/>
                    <a:pt x="752" y="234"/>
                  </a:cubicBezTo>
                  <a:close/>
                  <a:moveTo>
                    <a:pt x="830" y="186"/>
                  </a:moveTo>
                  <a:cubicBezTo>
                    <a:pt x="857" y="186"/>
                    <a:pt x="857" y="186"/>
                    <a:pt x="857" y="186"/>
                  </a:cubicBezTo>
                  <a:cubicBezTo>
                    <a:pt x="859" y="186"/>
                    <a:pt x="862" y="189"/>
                    <a:pt x="862" y="192"/>
                  </a:cubicBezTo>
                  <a:cubicBezTo>
                    <a:pt x="862" y="220"/>
                    <a:pt x="862" y="220"/>
                    <a:pt x="862" y="220"/>
                  </a:cubicBezTo>
                  <a:cubicBezTo>
                    <a:pt x="862" y="223"/>
                    <a:pt x="859" y="226"/>
                    <a:pt x="857" y="226"/>
                  </a:cubicBezTo>
                  <a:cubicBezTo>
                    <a:pt x="830" y="226"/>
                    <a:pt x="830" y="226"/>
                    <a:pt x="830" y="226"/>
                  </a:cubicBezTo>
                  <a:cubicBezTo>
                    <a:pt x="827" y="226"/>
                    <a:pt x="825" y="223"/>
                    <a:pt x="825" y="220"/>
                  </a:cubicBezTo>
                  <a:cubicBezTo>
                    <a:pt x="825" y="192"/>
                    <a:pt x="825" y="192"/>
                    <a:pt x="825" y="192"/>
                  </a:cubicBezTo>
                  <a:cubicBezTo>
                    <a:pt x="825" y="189"/>
                    <a:pt x="827" y="186"/>
                    <a:pt x="830" y="186"/>
                  </a:cubicBezTo>
                  <a:close/>
                  <a:moveTo>
                    <a:pt x="396" y="56"/>
                  </a:moveTo>
                  <a:cubicBezTo>
                    <a:pt x="396" y="30"/>
                    <a:pt x="396" y="30"/>
                    <a:pt x="396" y="30"/>
                  </a:cubicBezTo>
                  <a:cubicBezTo>
                    <a:pt x="396" y="26"/>
                    <a:pt x="399" y="24"/>
                    <a:pt x="401" y="24"/>
                  </a:cubicBezTo>
                  <a:cubicBezTo>
                    <a:pt x="428" y="24"/>
                    <a:pt x="428" y="24"/>
                    <a:pt x="428" y="24"/>
                  </a:cubicBezTo>
                  <a:cubicBezTo>
                    <a:pt x="431" y="24"/>
                    <a:pt x="433" y="26"/>
                    <a:pt x="433" y="30"/>
                  </a:cubicBezTo>
                  <a:cubicBezTo>
                    <a:pt x="433" y="56"/>
                    <a:pt x="433" y="56"/>
                    <a:pt x="433" y="56"/>
                  </a:cubicBezTo>
                  <a:cubicBezTo>
                    <a:pt x="433" y="60"/>
                    <a:pt x="431" y="62"/>
                    <a:pt x="428" y="62"/>
                  </a:cubicBezTo>
                  <a:cubicBezTo>
                    <a:pt x="401" y="62"/>
                    <a:pt x="401" y="62"/>
                    <a:pt x="401" y="62"/>
                  </a:cubicBezTo>
                  <a:cubicBezTo>
                    <a:pt x="399" y="62"/>
                    <a:pt x="396" y="60"/>
                    <a:pt x="396" y="56"/>
                  </a:cubicBezTo>
                  <a:close/>
                  <a:moveTo>
                    <a:pt x="447" y="56"/>
                  </a:moveTo>
                  <a:cubicBezTo>
                    <a:pt x="447" y="30"/>
                    <a:pt x="447" y="30"/>
                    <a:pt x="447" y="30"/>
                  </a:cubicBezTo>
                  <a:cubicBezTo>
                    <a:pt x="447" y="26"/>
                    <a:pt x="449" y="24"/>
                    <a:pt x="452" y="24"/>
                  </a:cubicBezTo>
                  <a:cubicBezTo>
                    <a:pt x="478" y="24"/>
                    <a:pt x="478" y="24"/>
                    <a:pt x="478" y="24"/>
                  </a:cubicBezTo>
                  <a:cubicBezTo>
                    <a:pt x="481" y="24"/>
                    <a:pt x="484" y="26"/>
                    <a:pt x="484" y="30"/>
                  </a:cubicBezTo>
                  <a:cubicBezTo>
                    <a:pt x="484" y="56"/>
                    <a:pt x="484" y="56"/>
                    <a:pt x="484" y="56"/>
                  </a:cubicBezTo>
                  <a:cubicBezTo>
                    <a:pt x="484" y="60"/>
                    <a:pt x="481" y="62"/>
                    <a:pt x="478" y="62"/>
                  </a:cubicBezTo>
                  <a:cubicBezTo>
                    <a:pt x="452" y="62"/>
                    <a:pt x="452" y="62"/>
                    <a:pt x="452" y="62"/>
                  </a:cubicBezTo>
                  <a:cubicBezTo>
                    <a:pt x="449" y="62"/>
                    <a:pt x="447" y="60"/>
                    <a:pt x="447" y="56"/>
                  </a:cubicBezTo>
                  <a:close/>
                  <a:moveTo>
                    <a:pt x="488" y="56"/>
                  </a:moveTo>
                  <a:cubicBezTo>
                    <a:pt x="488" y="30"/>
                    <a:pt x="488" y="30"/>
                    <a:pt x="488" y="30"/>
                  </a:cubicBezTo>
                  <a:cubicBezTo>
                    <a:pt x="488" y="26"/>
                    <a:pt x="490" y="24"/>
                    <a:pt x="493" y="24"/>
                  </a:cubicBezTo>
                  <a:cubicBezTo>
                    <a:pt x="520" y="24"/>
                    <a:pt x="520" y="24"/>
                    <a:pt x="520" y="24"/>
                  </a:cubicBezTo>
                  <a:cubicBezTo>
                    <a:pt x="523" y="24"/>
                    <a:pt x="525" y="26"/>
                    <a:pt x="525" y="30"/>
                  </a:cubicBezTo>
                  <a:cubicBezTo>
                    <a:pt x="525" y="56"/>
                    <a:pt x="525" y="56"/>
                    <a:pt x="525" y="56"/>
                  </a:cubicBezTo>
                  <a:cubicBezTo>
                    <a:pt x="525" y="60"/>
                    <a:pt x="523" y="62"/>
                    <a:pt x="520" y="62"/>
                  </a:cubicBezTo>
                  <a:cubicBezTo>
                    <a:pt x="493" y="62"/>
                    <a:pt x="493" y="62"/>
                    <a:pt x="493" y="62"/>
                  </a:cubicBezTo>
                  <a:cubicBezTo>
                    <a:pt x="490" y="62"/>
                    <a:pt x="488" y="60"/>
                    <a:pt x="488" y="56"/>
                  </a:cubicBezTo>
                  <a:close/>
                  <a:moveTo>
                    <a:pt x="530" y="56"/>
                  </a:moveTo>
                  <a:cubicBezTo>
                    <a:pt x="530" y="30"/>
                    <a:pt x="530" y="30"/>
                    <a:pt x="530" y="30"/>
                  </a:cubicBezTo>
                  <a:cubicBezTo>
                    <a:pt x="530" y="26"/>
                    <a:pt x="533" y="24"/>
                    <a:pt x="535" y="24"/>
                  </a:cubicBezTo>
                  <a:cubicBezTo>
                    <a:pt x="562" y="24"/>
                    <a:pt x="562" y="24"/>
                    <a:pt x="562" y="24"/>
                  </a:cubicBezTo>
                  <a:cubicBezTo>
                    <a:pt x="565" y="24"/>
                    <a:pt x="567" y="26"/>
                    <a:pt x="567" y="30"/>
                  </a:cubicBezTo>
                  <a:cubicBezTo>
                    <a:pt x="567" y="56"/>
                    <a:pt x="567" y="56"/>
                    <a:pt x="567" y="56"/>
                  </a:cubicBezTo>
                  <a:cubicBezTo>
                    <a:pt x="567" y="60"/>
                    <a:pt x="565" y="62"/>
                    <a:pt x="562" y="62"/>
                  </a:cubicBezTo>
                  <a:cubicBezTo>
                    <a:pt x="535" y="62"/>
                    <a:pt x="535" y="62"/>
                    <a:pt x="535" y="62"/>
                  </a:cubicBezTo>
                  <a:cubicBezTo>
                    <a:pt x="533" y="62"/>
                    <a:pt x="530" y="60"/>
                    <a:pt x="530" y="56"/>
                  </a:cubicBezTo>
                  <a:close/>
                  <a:moveTo>
                    <a:pt x="572" y="56"/>
                  </a:moveTo>
                  <a:cubicBezTo>
                    <a:pt x="572" y="30"/>
                    <a:pt x="572" y="30"/>
                    <a:pt x="572" y="30"/>
                  </a:cubicBezTo>
                  <a:cubicBezTo>
                    <a:pt x="572" y="26"/>
                    <a:pt x="574" y="24"/>
                    <a:pt x="577" y="24"/>
                  </a:cubicBezTo>
                  <a:cubicBezTo>
                    <a:pt x="604" y="24"/>
                    <a:pt x="604" y="24"/>
                    <a:pt x="604" y="24"/>
                  </a:cubicBezTo>
                  <a:cubicBezTo>
                    <a:pt x="606" y="24"/>
                    <a:pt x="609" y="26"/>
                    <a:pt x="609" y="30"/>
                  </a:cubicBezTo>
                  <a:cubicBezTo>
                    <a:pt x="609" y="56"/>
                    <a:pt x="609" y="56"/>
                    <a:pt x="609" y="56"/>
                  </a:cubicBezTo>
                  <a:cubicBezTo>
                    <a:pt x="609" y="60"/>
                    <a:pt x="606" y="62"/>
                    <a:pt x="604" y="62"/>
                  </a:cubicBezTo>
                  <a:cubicBezTo>
                    <a:pt x="577" y="62"/>
                    <a:pt x="577" y="62"/>
                    <a:pt x="577" y="62"/>
                  </a:cubicBezTo>
                  <a:cubicBezTo>
                    <a:pt x="574" y="62"/>
                    <a:pt x="572" y="60"/>
                    <a:pt x="572" y="56"/>
                  </a:cubicBezTo>
                  <a:close/>
                  <a:moveTo>
                    <a:pt x="637" y="54"/>
                  </a:moveTo>
                  <a:cubicBezTo>
                    <a:pt x="637" y="32"/>
                    <a:pt x="637" y="32"/>
                    <a:pt x="637" y="32"/>
                  </a:cubicBezTo>
                  <a:cubicBezTo>
                    <a:pt x="637" y="30"/>
                    <a:pt x="639" y="27"/>
                    <a:pt x="641" y="27"/>
                  </a:cubicBezTo>
                  <a:cubicBezTo>
                    <a:pt x="663" y="27"/>
                    <a:pt x="663" y="27"/>
                    <a:pt x="663" y="27"/>
                  </a:cubicBezTo>
                  <a:cubicBezTo>
                    <a:pt x="665" y="27"/>
                    <a:pt x="667" y="30"/>
                    <a:pt x="667" y="32"/>
                  </a:cubicBezTo>
                  <a:cubicBezTo>
                    <a:pt x="667" y="54"/>
                    <a:pt x="667" y="54"/>
                    <a:pt x="667" y="54"/>
                  </a:cubicBezTo>
                  <a:cubicBezTo>
                    <a:pt x="667" y="57"/>
                    <a:pt x="665" y="59"/>
                    <a:pt x="663" y="59"/>
                  </a:cubicBezTo>
                  <a:cubicBezTo>
                    <a:pt x="641" y="59"/>
                    <a:pt x="641" y="59"/>
                    <a:pt x="641" y="59"/>
                  </a:cubicBezTo>
                  <a:cubicBezTo>
                    <a:pt x="639" y="59"/>
                    <a:pt x="637" y="57"/>
                    <a:pt x="637" y="54"/>
                  </a:cubicBezTo>
                  <a:close/>
                  <a:moveTo>
                    <a:pt x="675" y="56"/>
                  </a:moveTo>
                  <a:cubicBezTo>
                    <a:pt x="675" y="30"/>
                    <a:pt x="675" y="30"/>
                    <a:pt x="675" y="30"/>
                  </a:cubicBezTo>
                  <a:cubicBezTo>
                    <a:pt x="675" y="26"/>
                    <a:pt x="677" y="24"/>
                    <a:pt x="680" y="24"/>
                  </a:cubicBezTo>
                  <a:cubicBezTo>
                    <a:pt x="707" y="24"/>
                    <a:pt x="707" y="24"/>
                    <a:pt x="707" y="24"/>
                  </a:cubicBezTo>
                  <a:cubicBezTo>
                    <a:pt x="710" y="24"/>
                    <a:pt x="712" y="26"/>
                    <a:pt x="712" y="30"/>
                  </a:cubicBezTo>
                  <a:cubicBezTo>
                    <a:pt x="712" y="56"/>
                    <a:pt x="712" y="56"/>
                    <a:pt x="712" y="56"/>
                  </a:cubicBezTo>
                  <a:cubicBezTo>
                    <a:pt x="712" y="60"/>
                    <a:pt x="710" y="62"/>
                    <a:pt x="707" y="62"/>
                  </a:cubicBezTo>
                  <a:cubicBezTo>
                    <a:pt x="680" y="62"/>
                    <a:pt x="680" y="62"/>
                    <a:pt x="680" y="62"/>
                  </a:cubicBezTo>
                  <a:cubicBezTo>
                    <a:pt x="677" y="62"/>
                    <a:pt x="675" y="60"/>
                    <a:pt x="675" y="56"/>
                  </a:cubicBezTo>
                  <a:close/>
                  <a:moveTo>
                    <a:pt x="741" y="52"/>
                  </a:moveTo>
                  <a:cubicBezTo>
                    <a:pt x="741" y="34"/>
                    <a:pt x="741" y="34"/>
                    <a:pt x="741" y="34"/>
                  </a:cubicBezTo>
                  <a:cubicBezTo>
                    <a:pt x="741" y="32"/>
                    <a:pt x="743" y="30"/>
                    <a:pt x="746" y="30"/>
                  </a:cubicBezTo>
                  <a:cubicBezTo>
                    <a:pt x="773" y="30"/>
                    <a:pt x="773" y="30"/>
                    <a:pt x="773" y="30"/>
                  </a:cubicBezTo>
                  <a:cubicBezTo>
                    <a:pt x="776" y="30"/>
                    <a:pt x="778" y="32"/>
                    <a:pt x="778" y="34"/>
                  </a:cubicBezTo>
                  <a:cubicBezTo>
                    <a:pt x="778" y="52"/>
                    <a:pt x="778" y="52"/>
                    <a:pt x="778" y="52"/>
                  </a:cubicBezTo>
                  <a:cubicBezTo>
                    <a:pt x="778" y="55"/>
                    <a:pt x="776" y="56"/>
                    <a:pt x="773" y="56"/>
                  </a:cubicBezTo>
                  <a:cubicBezTo>
                    <a:pt x="746" y="56"/>
                    <a:pt x="746" y="56"/>
                    <a:pt x="746" y="56"/>
                  </a:cubicBezTo>
                  <a:cubicBezTo>
                    <a:pt x="743" y="56"/>
                    <a:pt x="741" y="55"/>
                    <a:pt x="741" y="52"/>
                  </a:cubicBezTo>
                  <a:close/>
                  <a:moveTo>
                    <a:pt x="783" y="52"/>
                  </a:moveTo>
                  <a:cubicBezTo>
                    <a:pt x="783" y="34"/>
                    <a:pt x="783" y="34"/>
                    <a:pt x="783" y="34"/>
                  </a:cubicBezTo>
                  <a:cubicBezTo>
                    <a:pt x="783" y="32"/>
                    <a:pt x="785" y="30"/>
                    <a:pt x="788" y="30"/>
                  </a:cubicBezTo>
                  <a:cubicBezTo>
                    <a:pt x="815" y="30"/>
                    <a:pt x="815" y="30"/>
                    <a:pt x="815" y="30"/>
                  </a:cubicBezTo>
                  <a:cubicBezTo>
                    <a:pt x="817" y="30"/>
                    <a:pt x="820" y="32"/>
                    <a:pt x="820" y="34"/>
                  </a:cubicBezTo>
                  <a:cubicBezTo>
                    <a:pt x="820" y="52"/>
                    <a:pt x="820" y="52"/>
                    <a:pt x="820" y="52"/>
                  </a:cubicBezTo>
                  <a:cubicBezTo>
                    <a:pt x="820" y="55"/>
                    <a:pt x="817" y="56"/>
                    <a:pt x="815" y="56"/>
                  </a:cubicBezTo>
                  <a:cubicBezTo>
                    <a:pt x="788" y="56"/>
                    <a:pt x="788" y="56"/>
                    <a:pt x="788" y="56"/>
                  </a:cubicBezTo>
                  <a:cubicBezTo>
                    <a:pt x="785" y="56"/>
                    <a:pt x="783" y="55"/>
                    <a:pt x="783" y="52"/>
                  </a:cubicBezTo>
                  <a:close/>
                  <a:moveTo>
                    <a:pt x="825" y="34"/>
                  </a:moveTo>
                  <a:cubicBezTo>
                    <a:pt x="825" y="32"/>
                    <a:pt x="827" y="30"/>
                    <a:pt x="830" y="30"/>
                  </a:cubicBezTo>
                  <a:cubicBezTo>
                    <a:pt x="857" y="30"/>
                    <a:pt x="857" y="30"/>
                    <a:pt x="857" y="30"/>
                  </a:cubicBezTo>
                  <a:cubicBezTo>
                    <a:pt x="859" y="30"/>
                    <a:pt x="862" y="32"/>
                    <a:pt x="862" y="34"/>
                  </a:cubicBezTo>
                  <a:cubicBezTo>
                    <a:pt x="862" y="52"/>
                    <a:pt x="862" y="52"/>
                    <a:pt x="862" y="52"/>
                  </a:cubicBezTo>
                  <a:cubicBezTo>
                    <a:pt x="862" y="55"/>
                    <a:pt x="859" y="56"/>
                    <a:pt x="857" y="56"/>
                  </a:cubicBezTo>
                  <a:cubicBezTo>
                    <a:pt x="830" y="56"/>
                    <a:pt x="830" y="56"/>
                    <a:pt x="830" y="56"/>
                  </a:cubicBezTo>
                  <a:cubicBezTo>
                    <a:pt x="827" y="56"/>
                    <a:pt x="825" y="55"/>
                    <a:pt x="825" y="52"/>
                  </a:cubicBezTo>
                  <a:cubicBezTo>
                    <a:pt x="825" y="34"/>
                    <a:pt x="825" y="34"/>
                    <a:pt x="825" y="34"/>
                  </a:cubicBezTo>
                  <a:close/>
                  <a:moveTo>
                    <a:pt x="866" y="34"/>
                  </a:moveTo>
                  <a:cubicBezTo>
                    <a:pt x="866" y="32"/>
                    <a:pt x="869" y="30"/>
                    <a:pt x="871" y="30"/>
                  </a:cubicBezTo>
                  <a:cubicBezTo>
                    <a:pt x="898" y="30"/>
                    <a:pt x="898" y="30"/>
                    <a:pt x="898" y="30"/>
                  </a:cubicBezTo>
                  <a:cubicBezTo>
                    <a:pt x="901" y="30"/>
                    <a:pt x="903" y="32"/>
                    <a:pt x="903" y="34"/>
                  </a:cubicBezTo>
                  <a:cubicBezTo>
                    <a:pt x="903" y="52"/>
                    <a:pt x="903" y="52"/>
                    <a:pt x="903" y="52"/>
                  </a:cubicBezTo>
                  <a:cubicBezTo>
                    <a:pt x="903" y="55"/>
                    <a:pt x="901" y="56"/>
                    <a:pt x="898" y="56"/>
                  </a:cubicBezTo>
                  <a:cubicBezTo>
                    <a:pt x="871" y="56"/>
                    <a:pt x="871" y="56"/>
                    <a:pt x="871" y="56"/>
                  </a:cubicBezTo>
                  <a:cubicBezTo>
                    <a:pt x="869" y="56"/>
                    <a:pt x="866" y="55"/>
                    <a:pt x="866" y="52"/>
                  </a:cubicBezTo>
                  <a:cubicBezTo>
                    <a:pt x="866" y="34"/>
                    <a:pt x="866" y="34"/>
                    <a:pt x="866" y="34"/>
                  </a:cubicBezTo>
                  <a:close/>
                  <a:moveTo>
                    <a:pt x="66" y="27"/>
                  </a:moveTo>
                  <a:cubicBezTo>
                    <a:pt x="66" y="59"/>
                    <a:pt x="66" y="59"/>
                    <a:pt x="66" y="59"/>
                  </a:cubicBezTo>
                  <a:cubicBezTo>
                    <a:pt x="66" y="63"/>
                    <a:pt x="63" y="66"/>
                    <a:pt x="59" y="66"/>
                  </a:cubicBezTo>
                  <a:cubicBezTo>
                    <a:pt x="24" y="66"/>
                    <a:pt x="24" y="66"/>
                    <a:pt x="24" y="66"/>
                  </a:cubicBezTo>
                  <a:cubicBezTo>
                    <a:pt x="20" y="66"/>
                    <a:pt x="17" y="63"/>
                    <a:pt x="17" y="59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3"/>
                    <a:pt x="20" y="20"/>
                    <a:pt x="24" y="20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63" y="20"/>
                    <a:pt x="66" y="23"/>
                    <a:pt x="66" y="27"/>
                  </a:cubicBezTo>
                  <a:close/>
                </a:path>
              </a:pathLst>
            </a:custGeom>
            <a:solidFill>
              <a:srgbClr val="1FB4C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2" name="Freeform 6"/>
            <p:cNvSpPr/>
            <p:nvPr/>
          </p:nvSpPr>
          <p:spPr bwMode="auto">
            <a:xfrm>
              <a:off x="360" y="2623"/>
              <a:ext cx="79" cy="74"/>
            </a:xfrm>
            <a:custGeom>
              <a:gdLst>
                <a:gd fmla="*/ 49 w 49" name="T0"/>
                <a:gd fmla="*/ 39 h 46" name="T1"/>
                <a:gd fmla="*/ 49 w 49" name="T2"/>
                <a:gd fmla="*/ 7 h 46" name="T3"/>
                <a:gd fmla="*/ 42 w 49" name="T4"/>
                <a:gd fmla="*/ 0 h 46" name="T5"/>
                <a:gd fmla="*/ 7 w 49" name="T6"/>
                <a:gd fmla="*/ 0 h 46" name="T7"/>
                <a:gd fmla="*/ 0 w 49" name="T8"/>
                <a:gd fmla="*/ 7 h 46" name="T9"/>
                <a:gd fmla="*/ 0 w 49" name="T10"/>
                <a:gd fmla="*/ 39 h 46" name="T11"/>
                <a:gd fmla="*/ 7 w 49" name="T12"/>
                <a:gd fmla="*/ 46 h 46" name="T13"/>
                <a:gd fmla="*/ 42 w 49" name="T14"/>
                <a:gd fmla="*/ 46 h 46" name="T15"/>
                <a:gd fmla="*/ 49 w 49" name="T16"/>
                <a:gd fmla="*/ 39 h 4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6" w="49">
                  <a:moveTo>
                    <a:pt x="49" y="39"/>
                  </a:moveTo>
                  <a:cubicBezTo>
                    <a:pt x="49" y="7"/>
                    <a:pt x="49" y="7"/>
                    <a:pt x="49" y="7"/>
                  </a:cubicBezTo>
                  <a:cubicBezTo>
                    <a:pt x="49" y="3"/>
                    <a:pt x="46" y="0"/>
                    <a:pt x="4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3"/>
                    <a:pt x="3" y="46"/>
                    <a:pt x="7" y="46"/>
                  </a:cubicBezTo>
                  <a:cubicBezTo>
                    <a:pt x="42" y="46"/>
                    <a:pt x="42" y="46"/>
                    <a:pt x="42" y="46"/>
                  </a:cubicBezTo>
                  <a:cubicBezTo>
                    <a:pt x="46" y="46"/>
                    <a:pt x="49" y="43"/>
                    <a:pt x="49" y="39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3" name="Freeform 7"/>
            <p:cNvSpPr/>
            <p:nvPr/>
          </p:nvSpPr>
          <p:spPr bwMode="auto">
            <a:xfrm>
              <a:off x="490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1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1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34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4" y="0"/>
                    <a:pt x="3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4" name="Freeform 8"/>
            <p:cNvSpPr/>
            <p:nvPr/>
          </p:nvSpPr>
          <p:spPr bwMode="auto">
            <a:xfrm>
              <a:off x="556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5" name="Freeform 9"/>
            <p:cNvSpPr/>
            <p:nvPr/>
          </p:nvSpPr>
          <p:spPr bwMode="auto">
            <a:xfrm>
              <a:off x="624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6" name="Freeform 10"/>
            <p:cNvSpPr/>
            <p:nvPr/>
          </p:nvSpPr>
          <p:spPr bwMode="auto">
            <a:xfrm>
              <a:off x="692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4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7" name="Freeform 11"/>
            <p:cNvSpPr/>
            <p:nvPr/>
          </p:nvSpPr>
          <p:spPr bwMode="auto">
            <a:xfrm>
              <a:off x="772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8" name="Freeform 12"/>
            <p:cNvSpPr/>
            <p:nvPr/>
          </p:nvSpPr>
          <p:spPr bwMode="auto">
            <a:xfrm>
              <a:off x="840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4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9" name="Freeform 13"/>
            <p:cNvSpPr/>
            <p:nvPr/>
          </p:nvSpPr>
          <p:spPr bwMode="auto">
            <a:xfrm>
              <a:off x="908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4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0" name="Freeform 14"/>
            <p:cNvSpPr/>
            <p:nvPr/>
          </p:nvSpPr>
          <p:spPr bwMode="auto">
            <a:xfrm>
              <a:off x="974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3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1" name="Freeform 15"/>
            <p:cNvSpPr/>
            <p:nvPr/>
          </p:nvSpPr>
          <p:spPr bwMode="auto">
            <a:xfrm>
              <a:off x="1057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1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1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34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4" y="0"/>
                    <a:pt x="3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2" name="Freeform 16"/>
            <p:cNvSpPr/>
            <p:nvPr/>
          </p:nvSpPr>
          <p:spPr bwMode="auto">
            <a:xfrm>
              <a:off x="1123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3" name="Freeform 17"/>
            <p:cNvSpPr/>
            <p:nvPr/>
          </p:nvSpPr>
          <p:spPr bwMode="auto">
            <a:xfrm>
              <a:off x="1192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3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4" name="Freeform 18"/>
            <p:cNvSpPr/>
            <p:nvPr/>
          </p:nvSpPr>
          <p:spPr bwMode="auto">
            <a:xfrm>
              <a:off x="1260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4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5" name="Freeform 19"/>
            <p:cNvSpPr/>
            <p:nvPr/>
          </p:nvSpPr>
          <p:spPr bwMode="auto">
            <a:xfrm>
              <a:off x="1365" y="2634"/>
              <a:ext cx="49" cy="52"/>
            </a:xfrm>
            <a:custGeom>
              <a:gdLst>
                <a:gd fmla="*/ 0 w 30" name="T0"/>
                <a:gd fmla="*/ 5 h 32" name="T1"/>
                <a:gd fmla="*/ 0 w 30" name="T2"/>
                <a:gd fmla="*/ 27 h 32" name="T3"/>
                <a:gd fmla="*/ 4 w 30" name="T4"/>
                <a:gd fmla="*/ 32 h 32" name="T5"/>
                <a:gd fmla="*/ 26 w 30" name="T6"/>
                <a:gd fmla="*/ 32 h 32" name="T7"/>
                <a:gd fmla="*/ 30 w 30" name="T8"/>
                <a:gd fmla="*/ 27 h 32" name="T9"/>
                <a:gd fmla="*/ 30 w 30" name="T10"/>
                <a:gd fmla="*/ 5 h 32" name="T11"/>
                <a:gd fmla="*/ 26 w 30" name="T12"/>
                <a:gd fmla="*/ 0 h 32" name="T13"/>
                <a:gd fmla="*/ 4 w 30" name="T14"/>
                <a:gd fmla="*/ 0 h 32" name="T15"/>
                <a:gd fmla="*/ 0 w 30" name="T16"/>
                <a:gd fmla="*/ 5 h 3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2" w="30">
                  <a:moveTo>
                    <a:pt x="0" y="5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30"/>
                    <a:pt x="2" y="32"/>
                    <a:pt x="4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8" y="32"/>
                    <a:pt x="30" y="30"/>
                    <a:pt x="30" y="27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0" y="3"/>
                    <a:pt x="28" y="0"/>
                    <a:pt x="2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3"/>
                    <a:pt x="0" y="5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6" name="Freeform 20"/>
            <p:cNvSpPr/>
            <p:nvPr/>
          </p:nvSpPr>
          <p:spPr bwMode="auto">
            <a:xfrm>
              <a:off x="1427" y="2629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7" name="Freeform 21"/>
            <p:cNvSpPr/>
            <p:nvPr/>
          </p:nvSpPr>
          <p:spPr bwMode="auto">
            <a:xfrm>
              <a:off x="1534" y="2639"/>
              <a:ext cx="60" cy="42"/>
            </a:xfrm>
            <a:custGeom>
              <a:gdLst>
                <a:gd fmla="*/ 0 w 37" name="T0"/>
                <a:gd fmla="*/ 4 h 26" name="T1"/>
                <a:gd fmla="*/ 0 w 37" name="T2"/>
                <a:gd fmla="*/ 22 h 26" name="T3"/>
                <a:gd fmla="*/ 5 w 37" name="T4"/>
                <a:gd fmla="*/ 26 h 26" name="T5"/>
                <a:gd fmla="*/ 32 w 37" name="T6"/>
                <a:gd fmla="*/ 26 h 26" name="T7"/>
                <a:gd fmla="*/ 37 w 37" name="T8"/>
                <a:gd fmla="*/ 22 h 26" name="T9"/>
                <a:gd fmla="*/ 37 w 37" name="T10"/>
                <a:gd fmla="*/ 4 h 26" name="T11"/>
                <a:gd fmla="*/ 32 w 37" name="T12"/>
                <a:gd fmla="*/ 0 h 26" name="T13"/>
                <a:gd fmla="*/ 5 w 37" name="T14"/>
                <a:gd fmla="*/ 0 h 26" name="T15"/>
                <a:gd fmla="*/ 0 w 37" name="T16"/>
                <a:gd fmla="*/ 4 h 2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6" w="37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6"/>
                    <a:pt x="5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5" y="26"/>
                    <a:pt x="37" y="25"/>
                    <a:pt x="37" y="22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8" name="Freeform 22"/>
            <p:cNvSpPr/>
            <p:nvPr/>
          </p:nvSpPr>
          <p:spPr bwMode="auto">
            <a:xfrm>
              <a:off x="1602" y="2639"/>
              <a:ext cx="60" cy="42"/>
            </a:xfrm>
            <a:custGeom>
              <a:gdLst>
                <a:gd fmla="*/ 0 w 37" name="T0"/>
                <a:gd fmla="*/ 4 h 26" name="T1"/>
                <a:gd fmla="*/ 0 w 37" name="T2"/>
                <a:gd fmla="*/ 22 h 26" name="T3"/>
                <a:gd fmla="*/ 5 w 37" name="T4"/>
                <a:gd fmla="*/ 26 h 26" name="T5"/>
                <a:gd fmla="*/ 32 w 37" name="T6"/>
                <a:gd fmla="*/ 26 h 26" name="T7"/>
                <a:gd fmla="*/ 37 w 37" name="T8"/>
                <a:gd fmla="*/ 22 h 26" name="T9"/>
                <a:gd fmla="*/ 37 w 37" name="T10"/>
                <a:gd fmla="*/ 4 h 26" name="T11"/>
                <a:gd fmla="*/ 32 w 37" name="T12"/>
                <a:gd fmla="*/ 0 h 26" name="T13"/>
                <a:gd fmla="*/ 5 w 37" name="T14"/>
                <a:gd fmla="*/ 0 h 26" name="T15"/>
                <a:gd fmla="*/ 0 w 37" name="T16"/>
                <a:gd fmla="*/ 4 h 2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6" w="37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6"/>
                    <a:pt x="5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4" y="26"/>
                    <a:pt x="37" y="25"/>
                    <a:pt x="37" y="22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9" name="Freeform 23"/>
            <p:cNvSpPr/>
            <p:nvPr/>
          </p:nvSpPr>
          <p:spPr bwMode="auto">
            <a:xfrm>
              <a:off x="1670" y="2639"/>
              <a:ext cx="60" cy="42"/>
            </a:xfrm>
            <a:custGeom>
              <a:gdLst>
                <a:gd fmla="*/ 0 w 37" name="T0"/>
                <a:gd fmla="*/ 4 h 26" name="T1"/>
                <a:gd fmla="*/ 0 w 37" name="T2"/>
                <a:gd fmla="*/ 22 h 26" name="T3"/>
                <a:gd fmla="*/ 5 w 37" name="T4"/>
                <a:gd fmla="*/ 26 h 26" name="T5"/>
                <a:gd fmla="*/ 32 w 37" name="T6"/>
                <a:gd fmla="*/ 26 h 26" name="T7"/>
                <a:gd fmla="*/ 37 w 37" name="T8"/>
                <a:gd fmla="*/ 22 h 26" name="T9"/>
                <a:gd fmla="*/ 37 w 37" name="T10"/>
                <a:gd fmla="*/ 4 h 26" name="T11"/>
                <a:gd fmla="*/ 32 w 37" name="T12"/>
                <a:gd fmla="*/ 0 h 26" name="T13"/>
                <a:gd fmla="*/ 5 w 37" name="T14"/>
                <a:gd fmla="*/ 0 h 26" name="T15"/>
                <a:gd fmla="*/ 0 w 37" name="T16"/>
                <a:gd fmla="*/ 4 h 2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6" w="37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6"/>
                    <a:pt x="5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4" y="26"/>
                    <a:pt x="37" y="25"/>
                    <a:pt x="37" y="22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0" name="Freeform 24"/>
            <p:cNvSpPr/>
            <p:nvPr/>
          </p:nvSpPr>
          <p:spPr bwMode="auto">
            <a:xfrm>
              <a:off x="1736" y="2639"/>
              <a:ext cx="60" cy="42"/>
            </a:xfrm>
            <a:custGeom>
              <a:gdLst>
                <a:gd fmla="*/ 0 w 37" name="T0"/>
                <a:gd fmla="*/ 4 h 26" name="T1"/>
                <a:gd fmla="*/ 0 w 37" name="T2"/>
                <a:gd fmla="*/ 22 h 26" name="T3"/>
                <a:gd fmla="*/ 5 w 37" name="T4"/>
                <a:gd fmla="*/ 26 h 26" name="T5"/>
                <a:gd fmla="*/ 32 w 37" name="T6"/>
                <a:gd fmla="*/ 26 h 26" name="T7"/>
                <a:gd fmla="*/ 37 w 37" name="T8"/>
                <a:gd fmla="*/ 22 h 26" name="T9"/>
                <a:gd fmla="*/ 37 w 37" name="T10"/>
                <a:gd fmla="*/ 4 h 26" name="T11"/>
                <a:gd fmla="*/ 32 w 37" name="T12"/>
                <a:gd fmla="*/ 0 h 26" name="T13"/>
                <a:gd fmla="*/ 5 w 37" name="T14"/>
                <a:gd fmla="*/ 0 h 26" name="T15"/>
                <a:gd fmla="*/ 0 w 37" name="T16"/>
                <a:gd fmla="*/ 4 h 2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6" w="37">
                  <a:moveTo>
                    <a:pt x="0" y="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3" y="26"/>
                    <a:pt x="5" y="26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5" y="26"/>
                    <a:pt x="37" y="25"/>
                    <a:pt x="37" y="22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1" name="Freeform 25"/>
            <p:cNvSpPr/>
            <p:nvPr/>
          </p:nvSpPr>
          <p:spPr bwMode="auto">
            <a:xfrm>
              <a:off x="1748" y="2746"/>
              <a:ext cx="60" cy="44"/>
            </a:xfrm>
            <a:custGeom>
              <a:gdLst>
                <a:gd fmla="*/ 32 w 37" name="T0"/>
                <a:gd fmla="*/ 0 h 27" name="T1"/>
                <a:gd fmla="*/ 5 w 37" name="T2"/>
                <a:gd fmla="*/ 0 h 27" name="T3"/>
                <a:gd fmla="*/ 0 w 37" name="T4"/>
                <a:gd fmla="*/ 5 h 27" name="T5"/>
                <a:gd fmla="*/ 0 w 37" name="T6"/>
                <a:gd fmla="*/ 23 h 27" name="T7"/>
                <a:gd fmla="*/ 5 w 37" name="T8"/>
                <a:gd fmla="*/ 27 h 27" name="T9"/>
                <a:gd fmla="*/ 32 w 37" name="T10"/>
                <a:gd fmla="*/ 27 h 27" name="T11"/>
                <a:gd fmla="*/ 37 w 37" name="T12"/>
                <a:gd fmla="*/ 23 h 27" name="T13"/>
                <a:gd fmla="*/ 37 w 37" name="T14"/>
                <a:gd fmla="*/ 5 h 27" name="T15"/>
                <a:gd fmla="*/ 32 w 37" name="T16"/>
                <a:gd fmla="*/ 0 h 2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7" w="37">
                  <a:moveTo>
                    <a:pt x="32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2" y="27"/>
                    <a:pt x="5" y="27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5" y="27"/>
                    <a:pt x="37" y="25"/>
                    <a:pt x="37" y="23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2"/>
                    <a:pt x="35" y="0"/>
                    <a:pt x="32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2" name="Freeform 26"/>
            <p:cNvSpPr/>
            <p:nvPr/>
          </p:nvSpPr>
          <p:spPr bwMode="auto">
            <a:xfrm>
              <a:off x="1762" y="2804"/>
              <a:ext cx="47" cy="109"/>
            </a:xfrm>
            <a:custGeom>
              <a:gdLst>
                <a:gd fmla="*/ 24 w 29" name="T0"/>
                <a:gd fmla="*/ 0 h 67" name="T1"/>
                <a:gd fmla="*/ 5 w 29" name="T2"/>
                <a:gd fmla="*/ 0 h 67" name="T3"/>
                <a:gd fmla="*/ 0 w 29" name="T4"/>
                <a:gd fmla="*/ 9 h 67" name="T5"/>
                <a:gd fmla="*/ 0 w 29" name="T6"/>
                <a:gd fmla="*/ 58 h 67" name="T7"/>
                <a:gd fmla="*/ 5 w 29" name="T8"/>
                <a:gd fmla="*/ 67 h 67" name="T9"/>
                <a:gd fmla="*/ 24 w 29" name="T10"/>
                <a:gd fmla="*/ 67 h 67" name="T11"/>
                <a:gd fmla="*/ 29 w 29" name="T12"/>
                <a:gd fmla="*/ 58 h 67" name="T13"/>
                <a:gd fmla="*/ 29 w 29" name="T14"/>
                <a:gd fmla="*/ 9 h 67" name="T15"/>
                <a:gd fmla="*/ 24 w 29" name="T16"/>
                <a:gd fmla="*/ 0 h 6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7" w="28">
                  <a:moveTo>
                    <a:pt x="24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4"/>
                    <a:pt x="0" y="9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3"/>
                    <a:pt x="2" y="67"/>
                    <a:pt x="5" y="67"/>
                  </a:cubicBezTo>
                  <a:cubicBezTo>
                    <a:pt x="24" y="67"/>
                    <a:pt x="24" y="67"/>
                    <a:pt x="24" y="67"/>
                  </a:cubicBezTo>
                  <a:cubicBezTo>
                    <a:pt x="27" y="67"/>
                    <a:pt x="29" y="63"/>
                    <a:pt x="29" y="58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4"/>
                    <a:pt x="27" y="0"/>
                    <a:pt x="24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3" name="Freeform 27"/>
            <p:cNvSpPr/>
            <p:nvPr/>
          </p:nvSpPr>
          <p:spPr bwMode="auto">
            <a:xfrm>
              <a:off x="1762" y="2924"/>
              <a:ext cx="47" cy="111"/>
            </a:xfrm>
            <a:custGeom>
              <a:gdLst>
                <a:gd fmla="*/ 25 w 29" name="T0"/>
                <a:gd fmla="*/ 0 h 68" name="T1"/>
                <a:gd fmla="*/ 5 w 29" name="T2"/>
                <a:gd fmla="*/ 0 h 68" name="T3"/>
                <a:gd fmla="*/ 0 w 29" name="T4"/>
                <a:gd fmla="*/ 9 h 68" name="T5"/>
                <a:gd fmla="*/ 0 w 29" name="T6"/>
                <a:gd fmla="*/ 58 h 68" name="T7"/>
                <a:gd fmla="*/ 5 w 29" name="T8"/>
                <a:gd fmla="*/ 68 h 68" name="T9"/>
                <a:gd fmla="*/ 25 w 29" name="T10"/>
                <a:gd fmla="*/ 68 h 68" name="T11"/>
                <a:gd fmla="*/ 29 w 29" name="T12"/>
                <a:gd fmla="*/ 58 h 68" name="T13"/>
                <a:gd fmla="*/ 29 w 29" name="T14"/>
                <a:gd fmla="*/ 9 h 68" name="T15"/>
                <a:gd fmla="*/ 25 w 29" name="T16"/>
                <a:gd fmla="*/ 0 h 6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8" w="28">
                  <a:moveTo>
                    <a:pt x="2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4"/>
                    <a:pt x="0" y="9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3"/>
                    <a:pt x="2" y="68"/>
                    <a:pt x="5" y="68"/>
                  </a:cubicBezTo>
                  <a:cubicBezTo>
                    <a:pt x="25" y="68"/>
                    <a:pt x="25" y="68"/>
                    <a:pt x="25" y="68"/>
                  </a:cubicBezTo>
                  <a:cubicBezTo>
                    <a:pt x="27" y="68"/>
                    <a:pt x="29" y="63"/>
                    <a:pt x="29" y="58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4"/>
                    <a:pt x="27" y="0"/>
                    <a:pt x="25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4" name="Freeform 28"/>
            <p:cNvSpPr/>
            <p:nvPr/>
          </p:nvSpPr>
          <p:spPr bwMode="auto">
            <a:xfrm>
              <a:off x="1670" y="2970"/>
              <a:ext cx="60" cy="65"/>
            </a:xfrm>
            <a:custGeom>
              <a:gdLst>
                <a:gd fmla="*/ 37 w 37" name="T0"/>
                <a:gd fmla="*/ 6 h 40" name="T1"/>
                <a:gd fmla="*/ 32 w 37" name="T2"/>
                <a:gd fmla="*/ 0 h 40" name="T3"/>
                <a:gd fmla="*/ 5 w 37" name="T4"/>
                <a:gd fmla="*/ 0 h 40" name="T5"/>
                <a:gd fmla="*/ 0 w 37" name="T6"/>
                <a:gd fmla="*/ 6 h 40" name="T7"/>
                <a:gd fmla="*/ 0 w 37" name="T8"/>
                <a:gd fmla="*/ 33 h 40" name="T9"/>
                <a:gd fmla="*/ 5 w 37" name="T10"/>
                <a:gd fmla="*/ 40 h 40" name="T11"/>
                <a:gd fmla="*/ 32 w 37" name="T12"/>
                <a:gd fmla="*/ 40 h 40" name="T13"/>
                <a:gd fmla="*/ 37 w 37" name="T14"/>
                <a:gd fmla="*/ 33 h 40" name="T15"/>
                <a:gd fmla="*/ 37 w 37" name="T16"/>
                <a:gd fmla="*/ 6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37" y="6"/>
                  </a:move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7"/>
                    <a:pt x="2" y="40"/>
                    <a:pt x="5" y="40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4" y="40"/>
                    <a:pt x="37" y="37"/>
                    <a:pt x="37" y="33"/>
                  </a:cubicBezTo>
                  <a:lnTo>
                    <a:pt x="37" y="6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5" name="Freeform 29"/>
            <p:cNvSpPr/>
            <p:nvPr/>
          </p:nvSpPr>
          <p:spPr bwMode="auto">
            <a:xfrm>
              <a:off x="1670" y="2892"/>
              <a:ext cx="60" cy="65"/>
            </a:xfrm>
            <a:custGeom>
              <a:gdLst>
                <a:gd fmla="*/ 5 w 37" name="T0"/>
                <a:gd fmla="*/ 40 h 40" name="T1"/>
                <a:gd fmla="*/ 32 w 37" name="T2"/>
                <a:gd fmla="*/ 40 h 40" name="T3"/>
                <a:gd fmla="*/ 37 w 37" name="T4"/>
                <a:gd fmla="*/ 34 h 40" name="T5"/>
                <a:gd fmla="*/ 37 w 37" name="T6"/>
                <a:gd fmla="*/ 6 h 40" name="T7"/>
                <a:gd fmla="*/ 32 w 37" name="T8"/>
                <a:gd fmla="*/ 0 h 40" name="T9"/>
                <a:gd fmla="*/ 5 w 37" name="T10"/>
                <a:gd fmla="*/ 0 h 40" name="T11"/>
                <a:gd fmla="*/ 0 w 37" name="T12"/>
                <a:gd fmla="*/ 6 h 40" name="T13"/>
                <a:gd fmla="*/ 0 w 37" name="T14"/>
                <a:gd fmla="*/ 34 h 40" name="T15"/>
                <a:gd fmla="*/ 5 w 37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5" y="40"/>
                  </a:moveTo>
                  <a:cubicBezTo>
                    <a:pt x="32" y="40"/>
                    <a:pt x="32" y="40"/>
                    <a:pt x="32" y="40"/>
                  </a:cubicBezTo>
                  <a:cubicBezTo>
                    <a:pt x="34" y="40"/>
                    <a:pt x="37" y="37"/>
                    <a:pt x="37" y="34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6" name="Freeform 30"/>
            <p:cNvSpPr/>
            <p:nvPr/>
          </p:nvSpPr>
          <p:spPr bwMode="auto">
            <a:xfrm>
              <a:off x="1670" y="2817"/>
              <a:ext cx="60" cy="65"/>
            </a:xfrm>
            <a:custGeom>
              <a:gdLst>
                <a:gd fmla="*/ 5 w 37" name="T0"/>
                <a:gd fmla="*/ 40 h 40" name="T1"/>
                <a:gd fmla="*/ 32 w 37" name="T2"/>
                <a:gd fmla="*/ 40 h 40" name="T3"/>
                <a:gd fmla="*/ 37 w 37" name="T4"/>
                <a:gd fmla="*/ 34 h 40" name="T5"/>
                <a:gd fmla="*/ 37 w 37" name="T6"/>
                <a:gd fmla="*/ 6 h 40" name="T7"/>
                <a:gd fmla="*/ 32 w 37" name="T8"/>
                <a:gd fmla="*/ 0 h 40" name="T9"/>
                <a:gd fmla="*/ 5 w 37" name="T10"/>
                <a:gd fmla="*/ 0 h 40" name="T11"/>
                <a:gd fmla="*/ 0 w 37" name="T12"/>
                <a:gd fmla="*/ 6 h 40" name="T13"/>
                <a:gd fmla="*/ 0 w 37" name="T14"/>
                <a:gd fmla="*/ 34 h 40" name="T15"/>
                <a:gd fmla="*/ 5 w 37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5" y="40"/>
                  </a:moveTo>
                  <a:cubicBezTo>
                    <a:pt x="32" y="40"/>
                    <a:pt x="32" y="40"/>
                    <a:pt x="32" y="40"/>
                  </a:cubicBezTo>
                  <a:cubicBezTo>
                    <a:pt x="34" y="40"/>
                    <a:pt x="37" y="37"/>
                    <a:pt x="37" y="34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7" name="Freeform 31"/>
            <p:cNvSpPr/>
            <p:nvPr/>
          </p:nvSpPr>
          <p:spPr bwMode="auto">
            <a:xfrm>
              <a:off x="1670" y="2740"/>
              <a:ext cx="60" cy="64"/>
            </a:xfrm>
            <a:custGeom>
              <a:gdLst>
                <a:gd fmla="*/ 5 w 37" name="T0"/>
                <a:gd fmla="*/ 40 h 40" name="T1"/>
                <a:gd fmla="*/ 32 w 37" name="T2"/>
                <a:gd fmla="*/ 40 h 40" name="T3"/>
                <a:gd fmla="*/ 37 w 37" name="T4"/>
                <a:gd fmla="*/ 34 h 40" name="T5"/>
                <a:gd fmla="*/ 37 w 37" name="T6"/>
                <a:gd fmla="*/ 7 h 40" name="T7"/>
                <a:gd fmla="*/ 32 w 37" name="T8"/>
                <a:gd fmla="*/ 0 h 40" name="T9"/>
                <a:gd fmla="*/ 5 w 37" name="T10"/>
                <a:gd fmla="*/ 0 h 40" name="T11"/>
                <a:gd fmla="*/ 0 w 37" name="T12"/>
                <a:gd fmla="*/ 7 h 40" name="T13"/>
                <a:gd fmla="*/ 0 w 37" name="T14"/>
                <a:gd fmla="*/ 34 h 40" name="T15"/>
                <a:gd fmla="*/ 5 w 37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5" y="40"/>
                  </a:moveTo>
                  <a:cubicBezTo>
                    <a:pt x="32" y="40"/>
                    <a:pt x="32" y="40"/>
                    <a:pt x="32" y="40"/>
                  </a:cubicBezTo>
                  <a:cubicBezTo>
                    <a:pt x="34" y="40"/>
                    <a:pt x="37" y="37"/>
                    <a:pt x="37" y="34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8" name="Freeform 32"/>
            <p:cNvSpPr/>
            <p:nvPr/>
          </p:nvSpPr>
          <p:spPr bwMode="auto">
            <a:xfrm>
              <a:off x="1602" y="2740"/>
              <a:ext cx="60" cy="64"/>
            </a:xfrm>
            <a:custGeom>
              <a:gdLst>
                <a:gd fmla="*/ 37 w 37" name="T0"/>
                <a:gd fmla="*/ 34 h 40" name="T1"/>
                <a:gd fmla="*/ 37 w 37" name="T2"/>
                <a:gd fmla="*/ 7 h 40" name="T3"/>
                <a:gd fmla="*/ 32 w 37" name="T4"/>
                <a:gd fmla="*/ 0 h 40" name="T5"/>
                <a:gd fmla="*/ 5 w 37" name="T6"/>
                <a:gd fmla="*/ 0 h 40" name="T7"/>
                <a:gd fmla="*/ 0 w 37" name="T8"/>
                <a:gd fmla="*/ 7 h 40" name="T9"/>
                <a:gd fmla="*/ 0 w 37" name="T10"/>
                <a:gd fmla="*/ 34 h 40" name="T11"/>
                <a:gd fmla="*/ 5 w 37" name="T12"/>
                <a:gd fmla="*/ 40 h 40" name="T13"/>
                <a:gd fmla="*/ 32 w 37" name="T14"/>
                <a:gd fmla="*/ 40 h 40" name="T15"/>
                <a:gd fmla="*/ 37 w 37" name="T16"/>
                <a:gd fmla="*/ 34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37" y="34"/>
                  </a:moveTo>
                  <a:cubicBezTo>
                    <a:pt x="37" y="7"/>
                    <a:pt x="37" y="7"/>
                    <a:pt x="37" y="7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4" y="40"/>
                    <a:pt x="37" y="37"/>
                    <a:pt x="37" y="34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9" name="Freeform 33"/>
            <p:cNvSpPr/>
            <p:nvPr/>
          </p:nvSpPr>
          <p:spPr bwMode="auto">
            <a:xfrm>
              <a:off x="1602" y="2817"/>
              <a:ext cx="60" cy="65"/>
            </a:xfrm>
            <a:custGeom>
              <a:gdLst>
                <a:gd fmla="*/ 32 w 37" name="T0"/>
                <a:gd fmla="*/ 0 h 40" name="T1"/>
                <a:gd fmla="*/ 5 w 37" name="T2"/>
                <a:gd fmla="*/ 0 h 40" name="T3"/>
                <a:gd fmla="*/ 0 w 37" name="T4"/>
                <a:gd fmla="*/ 6 h 40" name="T5"/>
                <a:gd fmla="*/ 0 w 37" name="T6"/>
                <a:gd fmla="*/ 34 h 40" name="T7"/>
                <a:gd fmla="*/ 5 w 37" name="T8"/>
                <a:gd fmla="*/ 40 h 40" name="T9"/>
                <a:gd fmla="*/ 32 w 37" name="T10"/>
                <a:gd fmla="*/ 40 h 40" name="T11"/>
                <a:gd fmla="*/ 37 w 37" name="T12"/>
                <a:gd fmla="*/ 34 h 40" name="T13"/>
                <a:gd fmla="*/ 37 w 37" name="T14"/>
                <a:gd fmla="*/ 6 h 40" name="T15"/>
                <a:gd fmla="*/ 32 w 37" name="T16"/>
                <a:gd fmla="*/ 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32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4" y="40"/>
                    <a:pt x="37" y="37"/>
                    <a:pt x="37" y="34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0" name="Freeform 34"/>
            <p:cNvSpPr/>
            <p:nvPr/>
          </p:nvSpPr>
          <p:spPr bwMode="auto">
            <a:xfrm>
              <a:off x="1602" y="2892"/>
              <a:ext cx="60" cy="65"/>
            </a:xfrm>
            <a:custGeom>
              <a:gdLst>
                <a:gd fmla="*/ 32 w 37" name="T0"/>
                <a:gd fmla="*/ 0 h 40" name="T1"/>
                <a:gd fmla="*/ 5 w 37" name="T2"/>
                <a:gd fmla="*/ 0 h 40" name="T3"/>
                <a:gd fmla="*/ 0 w 37" name="T4"/>
                <a:gd fmla="*/ 6 h 40" name="T5"/>
                <a:gd fmla="*/ 0 w 37" name="T6"/>
                <a:gd fmla="*/ 34 h 40" name="T7"/>
                <a:gd fmla="*/ 5 w 37" name="T8"/>
                <a:gd fmla="*/ 40 h 40" name="T9"/>
                <a:gd fmla="*/ 32 w 37" name="T10"/>
                <a:gd fmla="*/ 40 h 40" name="T11"/>
                <a:gd fmla="*/ 37 w 37" name="T12"/>
                <a:gd fmla="*/ 34 h 40" name="T13"/>
                <a:gd fmla="*/ 37 w 37" name="T14"/>
                <a:gd fmla="*/ 6 h 40" name="T15"/>
                <a:gd fmla="*/ 32 w 37" name="T16"/>
                <a:gd fmla="*/ 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32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4" y="40"/>
                    <a:pt x="37" y="37"/>
                    <a:pt x="37" y="34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1" name="Freeform 35"/>
            <p:cNvSpPr/>
            <p:nvPr/>
          </p:nvSpPr>
          <p:spPr bwMode="auto">
            <a:xfrm>
              <a:off x="1534" y="2970"/>
              <a:ext cx="128" cy="65"/>
            </a:xfrm>
            <a:custGeom>
              <a:gdLst>
                <a:gd fmla="*/ 68 w 79" name="T0"/>
                <a:gd fmla="*/ 0 h 40" name="T1"/>
                <a:gd fmla="*/ 11 w 79" name="T2"/>
                <a:gd fmla="*/ 0 h 40" name="T3"/>
                <a:gd fmla="*/ 0 w 79" name="T4"/>
                <a:gd fmla="*/ 6 h 40" name="T5"/>
                <a:gd fmla="*/ 0 w 79" name="T6"/>
                <a:gd fmla="*/ 33 h 40" name="T7"/>
                <a:gd fmla="*/ 11 w 79" name="T8"/>
                <a:gd fmla="*/ 40 h 40" name="T9"/>
                <a:gd fmla="*/ 68 w 79" name="T10"/>
                <a:gd fmla="*/ 40 h 40" name="T11"/>
                <a:gd fmla="*/ 79 w 79" name="T12"/>
                <a:gd fmla="*/ 33 h 40" name="T13"/>
                <a:gd fmla="*/ 79 w 79" name="T14"/>
                <a:gd fmla="*/ 6 h 40" name="T15"/>
                <a:gd fmla="*/ 68 w 79" name="T16"/>
                <a:gd fmla="*/ 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79">
                  <a:moveTo>
                    <a:pt x="68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7"/>
                    <a:pt x="5" y="40"/>
                    <a:pt x="11" y="40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74" y="40"/>
                    <a:pt x="79" y="37"/>
                    <a:pt x="79" y="33"/>
                  </a:cubicBezTo>
                  <a:cubicBezTo>
                    <a:pt x="79" y="6"/>
                    <a:pt x="79" y="6"/>
                    <a:pt x="79" y="6"/>
                  </a:cubicBezTo>
                  <a:cubicBezTo>
                    <a:pt x="79" y="3"/>
                    <a:pt x="74" y="0"/>
                    <a:pt x="68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2" name="Freeform 36"/>
            <p:cNvSpPr/>
            <p:nvPr/>
          </p:nvSpPr>
          <p:spPr bwMode="auto">
            <a:xfrm>
              <a:off x="1534" y="2892"/>
              <a:ext cx="60" cy="65"/>
            </a:xfrm>
            <a:custGeom>
              <a:gdLst>
                <a:gd fmla="*/ 32 w 37" name="T0"/>
                <a:gd fmla="*/ 40 h 40" name="T1"/>
                <a:gd fmla="*/ 37 w 37" name="T2"/>
                <a:gd fmla="*/ 34 h 40" name="T3"/>
                <a:gd fmla="*/ 37 w 37" name="T4"/>
                <a:gd fmla="*/ 6 h 40" name="T5"/>
                <a:gd fmla="*/ 32 w 37" name="T6"/>
                <a:gd fmla="*/ 0 h 40" name="T7"/>
                <a:gd fmla="*/ 5 w 37" name="T8"/>
                <a:gd fmla="*/ 0 h 40" name="T9"/>
                <a:gd fmla="*/ 0 w 37" name="T10"/>
                <a:gd fmla="*/ 6 h 40" name="T11"/>
                <a:gd fmla="*/ 0 w 37" name="T12"/>
                <a:gd fmla="*/ 34 h 40" name="T13"/>
                <a:gd fmla="*/ 5 w 37" name="T14"/>
                <a:gd fmla="*/ 40 h 40" name="T15"/>
                <a:gd fmla="*/ 32 w 37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32" y="40"/>
                  </a:moveTo>
                  <a:cubicBezTo>
                    <a:pt x="35" y="40"/>
                    <a:pt x="37" y="37"/>
                    <a:pt x="37" y="34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lnTo>
                    <a:pt x="32" y="4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3" name="Freeform 37"/>
            <p:cNvSpPr/>
            <p:nvPr/>
          </p:nvSpPr>
          <p:spPr bwMode="auto">
            <a:xfrm>
              <a:off x="1534" y="2817"/>
              <a:ext cx="60" cy="65"/>
            </a:xfrm>
            <a:custGeom>
              <a:gdLst>
                <a:gd fmla="*/ 5 w 37" name="T0"/>
                <a:gd fmla="*/ 40 h 40" name="T1"/>
                <a:gd fmla="*/ 32 w 37" name="T2"/>
                <a:gd fmla="*/ 40 h 40" name="T3"/>
                <a:gd fmla="*/ 37 w 37" name="T4"/>
                <a:gd fmla="*/ 34 h 40" name="T5"/>
                <a:gd fmla="*/ 37 w 37" name="T6"/>
                <a:gd fmla="*/ 6 h 40" name="T7"/>
                <a:gd fmla="*/ 32 w 37" name="T8"/>
                <a:gd fmla="*/ 0 h 40" name="T9"/>
                <a:gd fmla="*/ 5 w 37" name="T10"/>
                <a:gd fmla="*/ 0 h 40" name="T11"/>
                <a:gd fmla="*/ 0 w 37" name="T12"/>
                <a:gd fmla="*/ 6 h 40" name="T13"/>
                <a:gd fmla="*/ 0 w 37" name="T14"/>
                <a:gd fmla="*/ 34 h 40" name="T15"/>
                <a:gd fmla="*/ 5 w 37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5" y="40"/>
                  </a:moveTo>
                  <a:cubicBezTo>
                    <a:pt x="32" y="40"/>
                    <a:pt x="32" y="40"/>
                    <a:pt x="32" y="40"/>
                  </a:cubicBezTo>
                  <a:cubicBezTo>
                    <a:pt x="35" y="40"/>
                    <a:pt x="37" y="37"/>
                    <a:pt x="37" y="34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4" name="Freeform 38"/>
            <p:cNvSpPr/>
            <p:nvPr/>
          </p:nvSpPr>
          <p:spPr bwMode="auto">
            <a:xfrm>
              <a:off x="1534" y="2740"/>
              <a:ext cx="60" cy="64"/>
            </a:xfrm>
            <a:custGeom>
              <a:gdLst>
                <a:gd fmla="*/ 5 w 37" name="T0"/>
                <a:gd fmla="*/ 40 h 40" name="T1"/>
                <a:gd fmla="*/ 32 w 37" name="T2"/>
                <a:gd fmla="*/ 40 h 40" name="T3"/>
                <a:gd fmla="*/ 37 w 37" name="T4"/>
                <a:gd fmla="*/ 34 h 40" name="T5"/>
                <a:gd fmla="*/ 37 w 37" name="T6"/>
                <a:gd fmla="*/ 7 h 40" name="T7"/>
                <a:gd fmla="*/ 32 w 37" name="T8"/>
                <a:gd fmla="*/ 0 h 40" name="T9"/>
                <a:gd fmla="*/ 5 w 37" name="T10"/>
                <a:gd fmla="*/ 0 h 40" name="T11"/>
                <a:gd fmla="*/ 0 w 37" name="T12"/>
                <a:gd fmla="*/ 7 h 40" name="T13"/>
                <a:gd fmla="*/ 0 w 37" name="T14"/>
                <a:gd fmla="*/ 34 h 40" name="T15"/>
                <a:gd fmla="*/ 5 w 37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5" y="40"/>
                  </a:moveTo>
                  <a:cubicBezTo>
                    <a:pt x="32" y="40"/>
                    <a:pt x="32" y="40"/>
                    <a:pt x="32" y="40"/>
                  </a:cubicBezTo>
                  <a:cubicBezTo>
                    <a:pt x="35" y="40"/>
                    <a:pt x="37" y="37"/>
                    <a:pt x="37" y="34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5" name="Freeform 39"/>
            <p:cNvSpPr/>
            <p:nvPr/>
          </p:nvSpPr>
          <p:spPr bwMode="auto">
            <a:xfrm>
              <a:off x="1438" y="2962"/>
              <a:ext cx="62" cy="73"/>
            </a:xfrm>
            <a:custGeom>
              <a:gdLst>
                <a:gd fmla="*/ 33 w 38" name="T0"/>
                <a:gd fmla="*/ 0 h 45" name="T1"/>
                <a:gd fmla="*/ 5 w 38" name="T2"/>
                <a:gd fmla="*/ 0 h 45" name="T3"/>
                <a:gd fmla="*/ 0 w 38" name="T4"/>
                <a:gd fmla="*/ 7 h 45" name="T5"/>
                <a:gd fmla="*/ 0 w 38" name="T6"/>
                <a:gd fmla="*/ 38 h 45" name="T7"/>
                <a:gd fmla="*/ 5 w 38" name="T8"/>
                <a:gd fmla="*/ 45 h 45" name="T9"/>
                <a:gd fmla="*/ 33 w 38" name="T10"/>
                <a:gd fmla="*/ 45 h 45" name="T11"/>
                <a:gd fmla="*/ 38 w 38" name="T12"/>
                <a:gd fmla="*/ 38 h 45" name="T13"/>
                <a:gd fmla="*/ 38 w 38" name="T14"/>
                <a:gd fmla="*/ 7 h 45" name="T15"/>
                <a:gd fmla="*/ 33 w 38" name="T16"/>
                <a:gd fmla="*/ 0 h 4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5" w="38">
                  <a:moveTo>
                    <a:pt x="33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1"/>
                    <a:pt x="3" y="45"/>
                    <a:pt x="5" y="45"/>
                  </a:cubicBezTo>
                  <a:cubicBezTo>
                    <a:pt x="33" y="45"/>
                    <a:pt x="33" y="45"/>
                    <a:pt x="33" y="45"/>
                  </a:cubicBezTo>
                  <a:cubicBezTo>
                    <a:pt x="35" y="45"/>
                    <a:pt x="38" y="41"/>
                    <a:pt x="38" y="38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3"/>
                    <a:pt x="35" y="0"/>
                    <a:pt x="33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6" name="Freeform 40"/>
            <p:cNvSpPr/>
            <p:nvPr/>
          </p:nvSpPr>
          <p:spPr bwMode="auto">
            <a:xfrm>
              <a:off x="1375" y="2962"/>
              <a:ext cx="60" cy="73"/>
            </a:xfrm>
            <a:custGeom>
              <a:gdLst>
                <a:gd fmla="*/ 37 w 37" name="T0"/>
                <a:gd fmla="*/ 38 h 45" name="T1"/>
                <a:gd fmla="*/ 37 w 37" name="T2"/>
                <a:gd fmla="*/ 7 h 45" name="T3"/>
                <a:gd fmla="*/ 32 w 37" name="T4"/>
                <a:gd fmla="*/ 0 h 45" name="T5"/>
                <a:gd fmla="*/ 5 w 37" name="T6"/>
                <a:gd fmla="*/ 0 h 45" name="T7"/>
                <a:gd fmla="*/ 0 w 37" name="T8"/>
                <a:gd fmla="*/ 7 h 45" name="T9"/>
                <a:gd fmla="*/ 0 w 37" name="T10"/>
                <a:gd fmla="*/ 38 h 45" name="T11"/>
                <a:gd fmla="*/ 5 w 37" name="T12"/>
                <a:gd fmla="*/ 45 h 45" name="T13"/>
                <a:gd fmla="*/ 32 w 37" name="T14"/>
                <a:gd fmla="*/ 45 h 45" name="T15"/>
                <a:gd fmla="*/ 37 w 37" name="T16"/>
                <a:gd fmla="*/ 38 h 4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5" w="37">
                  <a:moveTo>
                    <a:pt x="37" y="38"/>
                  </a:moveTo>
                  <a:cubicBezTo>
                    <a:pt x="37" y="7"/>
                    <a:pt x="37" y="7"/>
                    <a:pt x="37" y="7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1"/>
                    <a:pt x="2" y="45"/>
                    <a:pt x="5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5" y="45"/>
                    <a:pt x="37" y="41"/>
                    <a:pt x="37" y="38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7" name="Freeform 41"/>
            <p:cNvSpPr/>
            <p:nvPr/>
          </p:nvSpPr>
          <p:spPr bwMode="auto">
            <a:xfrm>
              <a:off x="1312" y="2962"/>
              <a:ext cx="60" cy="73"/>
            </a:xfrm>
            <a:custGeom>
              <a:gdLst>
                <a:gd fmla="*/ 37 w 37" name="T0"/>
                <a:gd fmla="*/ 38 h 45" name="T1"/>
                <a:gd fmla="*/ 37 w 37" name="T2"/>
                <a:gd fmla="*/ 7 h 45" name="T3"/>
                <a:gd fmla="*/ 32 w 37" name="T4"/>
                <a:gd fmla="*/ 0 h 45" name="T5"/>
                <a:gd fmla="*/ 5 w 37" name="T6"/>
                <a:gd fmla="*/ 0 h 45" name="T7"/>
                <a:gd fmla="*/ 0 w 37" name="T8"/>
                <a:gd fmla="*/ 7 h 45" name="T9"/>
                <a:gd fmla="*/ 0 w 37" name="T10"/>
                <a:gd fmla="*/ 38 h 45" name="T11"/>
                <a:gd fmla="*/ 5 w 37" name="T12"/>
                <a:gd fmla="*/ 45 h 45" name="T13"/>
                <a:gd fmla="*/ 32 w 37" name="T14"/>
                <a:gd fmla="*/ 45 h 45" name="T15"/>
                <a:gd fmla="*/ 37 w 37" name="T16"/>
                <a:gd fmla="*/ 38 h 4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5" w="37">
                  <a:moveTo>
                    <a:pt x="37" y="38"/>
                  </a:moveTo>
                  <a:cubicBezTo>
                    <a:pt x="37" y="7"/>
                    <a:pt x="37" y="7"/>
                    <a:pt x="37" y="7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1"/>
                    <a:pt x="3" y="45"/>
                    <a:pt x="5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5" y="45"/>
                    <a:pt x="37" y="41"/>
                    <a:pt x="37" y="38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8" name="Freeform 42"/>
            <p:cNvSpPr/>
            <p:nvPr/>
          </p:nvSpPr>
          <p:spPr bwMode="auto">
            <a:xfrm>
              <a:off x="1375" y="2887"/>
              <a:ext cx="60" cy="75"/>
            </a:xfrm>
            <a:custGeom>
              <a:gdLst>
                <a:gd fmla="*/ 5 w 37" name="T0"/>
                <a:gd fmla="*/ 46 h 46" name="T1"/>
                <a:gd fmla="*/ 32 w 37" name="T2"/>
                <a:gd fmla="*/ 46 h 46" name="T3"/>
                <a:gd fmla="*/ 37 w 37" name="T4"/>
                <a:gd fmla="*/ 39 h 46" name="T5"/>
                <a:gd fmla="*/ 37 w 37" name="T6"/>
                <a:gd fmla="*/ 7 h 46" name="T7"/>
                <a:gd fmla="*/ 32 w 37" name="T8"/>
                <a:gd fmla="*/ 0 h 46" name="T9"/>
                <a:gd fmla="*/ 5 w 37" name="T10"/>
                <a:gd fmla="*/ 0 h 46" name="T11"/>
                <a:gd fmla="*/ 0 w 37" name="T12"/>
                <a:gd fmla="*/ 7 h 46" name="T13"/>
                <a:gd fmla="*/ 0 w 37" name="T14"/>
                <a:gd fmla="*/ 39 h 46" name="T15"/>
                <a:gd fmla="*/ 5 w 37" name="T16"/>
                <a:gd fmla="*/ 46 h 4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6" w="37">
                  <a:moveTo>
                    <a:pt x="5" y="46"/>
                  </a:moveTo>
                  <a:cubicBezTo>
                    <a:pt x="32" y="46"/>
                    <a:pt x="32" y="46"/>
                    <a:pt x="32" y="46"/>
                  </a:cubicBezTo>
                  <a:cubicBezTo>
                    <a:pt x="35" y="46"/>
                    <a:pt x="37" y="42"/>
                    <a:pt x="37" y="39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4"/>
                    <a:pt x="0" y="7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2"/>
                    <a:pt x="2" y="46"/>
                    <a:pt x="5" y="4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9" name="Freeform 43"/>
            <p:cNvSpPr/>
            <p:nvPr/>
          </p:nvSpPr>
          <p:spPr bwMode="auto">
            <a:xfrm>
              <a:off x="1252" y="2740"/>
              <a:ext cx="85" cy="63"/>
            </a:xfrm>
            <a:custGeom>
              <a:gdLst>
                <a:gd fmla="*/ 45 w 53" name="T0"/>
                <a:gd fmla="*/ 39 h 39" name="T1"/>
                <a:gd fmla="*/ 53 w 53" name="T2"/>
                <a:gd fmla="*/ 33 h 39" name="T3"/>
                <a:gd fmla="*/ 53 w 53" name="T4"/>
                <a:gd fmla="*/ 6 h 39" name="T5"/>
                <a:gd fmla="*/ 45 w 53" name="T6"/>
                <a:gd fmla="*/ 0 h 39" name="T7"/>
                <a:gd fmla="*/ 7 w 53" name="T8"/>
                <a:gd fmla="*/ 0 h 39" name="T9"/>
                <a:gd fmla="*/ 0 w 53" name="T10"/>
                <a:gd fmla="*/ 6 h 39" name="T11"/>
                <a:gd fmla="*/ 0 w 53" name="T12"/>
                <a:gd fmla="*/ 33 h 39" name="T13"/>
                <a:gd fmla="*/ 7 w 53" name="T14"/>
                <a:gd fmla="*/ 39 h 39" name="T15"/>
                <a:gd fmla="*/ 45 w 53" name="T16"/>
                <a:gd fmla="*/ 39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52">
                  <a:moveTo>
                    <a:pt x="45" y="39"/>
                  </a:moveTo>
                  <a:cubicBezTo>
                    <a:pt x="49" y="39"/>
                    <a:pt x="53" y="36"/>
                    <a:pt x="53" y="33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53" y="3"/>
                    <a:pt x="49" y="0"/>
                    <a:pt x="45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3" y="39"/>
                    <a:pt x="7" y="39"/>
                  </a:cubicBezTo>
                  <a:lnTo>
                    <a:pt x="45" y="39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0" name="Freeform 44"/>
            <p:cNvSpPr/>
            <p:nvPr/>
          </p:nvSpPr>
          <p:spPr bwMode="auto">
            <a:xfrm>
              <a:off x="1252" y="2884"/>
              <a:ext cx="107" cy="62"/>
            </a:xfrm>
            <a:custGeom>
              <a:gdLst>
                <a:gd fmla="*/ 57 w 66" name="T0"/>
                <a:gd fmla="*/ 0 h 38" name="T1"/>
                <a:gd fmla="*/ 9 w 66" name="T2"/>
                <a:gd fmla="*/ 0 h 38" name="T3"/>
                <a:gd fmla="*/ 0 w 66" name="T4"/>
                <a:gd fmla="*/ 6 h 38" name="T5"/>
                <a:gd fmla="*/ 0 w 66" name="T6"/>
                <a:gd fmla="*/ 32 h 38" name="T7"/>
                <a:gd fmla="*/ 9 w 66" name="T8"/>
                <a:gd fmla="*/ 38 h 38" name="T9"/>
                <a:gd fmla="*/ 57 w 66" name="T10"/>
                <a:gd fmla="*/ 38 h 38" name="T11"/>
                <a:gd fmla="*/ 66 w 66" name="T12"/>
                <a:gd fmla="*/ 32 h 38" name="T13"/>
                <a:gd fmla="*/ 66 w 66" name="T14"/>
                <a:gd fmla="*/ 6 h 38" name="T15"/>
                <a:gd fmla="*/ 57 w 66" name="T16"/>
                <a:gd fmla="*/ 0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66">
                  <a:moveTo>
                    <a:pt x="57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2"/>
                    <a:pt x="0" y="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4" y="38"/>
                    <a:pt x="9" y="38"/>
                  </a:cubicBezTo>
                  <a:cubicBezTo>
                    <a:pt x="57" y="38"/>
                    <a:pt x="57" y="38"/>
                    <a:pt x="57" y="38"/>
                  </a:cubicBezTo>
                  <a:cubicBezTo>
                    <a:pt x="62" y="38"/>
                    <a:pt x="66" y="36"/>
                    <a:pt x="66" y="32"/>
                  </a:cubicBezTo>
                  <a:cubicBezTo>
                    <a:pt x="66" y="6"/>
                    <a:pt x="66" y="6"/>
                    <a:pt x="66" y="6"/>
                  </a:cubicBezTo>
                  <a:cubicBezTo>
                    <a:pt x="66" y="2"/>
                    <a:pt x="62" y="0"/>
                    <a:pt x="57" y="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1" name="Freeform 45"/>
            <p:cNvSpPr/>
            <p:nvPr/>
          </p:nvSpPr>
          <p:spPr bwMode="auto">
            <a:xfrm>
              <a:off x="1295" y="2754"/>
              <a:ext cx="141" cy="123"/>
            </a:xfrm>
            <a:custGeom>
              <a:gdLst>
                <a:gd fmla="*/ 12 w 87" name="T0"/>
                <a:gd fmla="*/ 76 h 76" name="T1"/>
                <a:gd fmla="*/ 75 w 87" name="T2"/>
                <a:gd fmla="*/ 76 h 76" name="T3"/>
                <a:gd fmla="*/ 87 w 87" name="T4"/>
                <a:gd fmla="*/ 69 h 76" name="T5"/>
                <a:gd fmla="*/ 87 w 87" name="T6"/>
                <a:gd fmla="*/ 11 h 76" name="T7"/>
                <a:gd fmla="*/ 80 w 87" name="T8"/>
                <a:gd fmla="*/ 0 h 76" name="T9"/>
                <a:gd fmla="*/ 44 w 87" name="T10"/>
                <a:gd fmla="*/ 0 h 76" name="T11"/>
                <a:gd fmla="*/ 37 w 87" name="T12"/>
                <a:gd fmla="*/ 11 h 76" name="T13"/>
                <a:gd fmla="*/ 37 w 87" name="T14"/>
                <a:gd fmla="*/ 34 h 76" name="T15"/>
                <a:gd fmla="*/ 12 w 87" name="T16"/>
                <a:gd fmla="*/ 34 h 76" name="T17"/>
                <a:gd fmla="*/ 0 w 87" name="T18"/>
                <a:gd fmla="*/ 41 h 76" name="T19"/>
                <a:gd fmla="*/ 0 w 87" name="T20"/>
                <a:gd fmla="*/ 69 h 76" name="T21"/>
                <a:gd fmla="*/ 12 w 87" name="T22"/>
                <a:gd fmla="*/ 76 h 7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6" w="87">
                  <a:moveTo>
                    <a:pt x="12" y="76"/>
                  </a:moveTo>
                  <a:cubicBezTo>
                    <a:pt x="75" y="76"/>
                    <a:pt x="75" y="76"/>
                    <a:pt x="75" y="76"/>
                  </a:cubicBezTo>
                  <a:cubicBezTo>
                    <a:pt x="81" y="76"/>
                    <a:pt x="87" y="73"/>
                    <a:pt x="87" y="69"/>
                  </a:cubicBezTo>
                  <a:cubicBezTo>
                    <a:pt x="87" y="11"/>
                    <a:pt x="87" y="11"/>
                    <a:pt x="87" y="11"/>
                  </a:cubicBezTo>
                  <a:cubicBezTo>
                    <a:pt x="87" y="5"/>
                    <a:pt x="84" y="0"/>
                    <a:pt x="8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0" y="0"/>
                    <a:pt x="37" y="5"/>
                    <a:pt x="37" y="11"/>
                  </a:cubicBezTo>
                  <a:cubicBezTo>
                    <a:pt x="37" y="34"/>
                    <a:pt x="37" y="34"/>
                    <a:pt x="37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6" y="34"/>
                    <a:pt x="0" y="37"/>
                    <a:pt x="0" y="41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3"/>
                    <a:pt x="6" y="76"/>
                    <a:pt x="12" y="7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2" name="Freeform 46"/>
            <p:cNvSpPr/>
            <p:nvPr/>
          </p:nvSpPr>
          <p:spPr bwMode="auto">
            <a:xfrm>
              <a:off x="1235" y="2962"/>
              <a:ext cx="60" cy="73"/>
            </a:xfrm>
            <a:custGeom>
              <a:gdLst>
                <a:gd fmla="*/ 37 w 37" name="T0"/>
                <a:gd fmla="*/ 7 h 45" name="T1"/>
                <a:gd fmla="*/ 32 w 37" name="T2"/>
                <a:gd fmla="*/ 0 h 45" name="T3"/>
                <a:gd fmla="*/ 5 w 37" name="T4"/>
                <a:gd fmla="*/ 0 h 45" name="T5"/>
                <a:gd fmla="*/ 0 w 37" name="T6"/>
                <a:gd fmla="*/ 7 h 45" name="T7"/>
                <a:gd fmla="*/ 0 w 37" name="T8"/>
                <a:gd fmla="*/ 38 h 45" name="T9"/>
                <a:gd fmla="*/ 5 w 37" name="T10"/>
                <a:gd fmla="*/ 45 h 45" name="T11"/>
                <a:gd fmla="*/ 32 w 37" name="T12"/>
                <a:gd fmla="*/ 45 h 45" name="T13"/>
                <a:gd fmla="*/ 37 w 37" name="T14"/>
                <a:gd fmla="*/ 38 h 45" name="T15"/>
                <a:gd fmla="*/ 37 w 37" name="T16"/>
                <a:gd fmla="*/ 7 h 4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5" w="37">
                  <a:moveTo>
                    <a:pt x="37" y="7"/>
                  </a:move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1"/>
                    <a:pt x="2" y="45"/>
                    <a:pt x="5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5" y="45"/>
                    <a:pt x="37" y="41"/>
                    <a:pt x="37" y="38"/>
                  </a:cubicBezTo>
                  <a:lnTo>
                    <a:pt x="37" y="7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3" name="Freeform 47"/>
            <p:cNvSpPr/>
            <p:nvPr/>
          </p:nvSpPr>
          <p:spPr bwMode="auto">
            <a:xfrm>
              <a:off x="1169" y="2962"/>
              <a:ext cx="60" cy="73"/>
            </a:xfrm>
            <a:custGeom>
              <a:gdLst>
                <a:gd fmla="*/ 37 w 37" name="T0"/>
                <a:gd fmla="*/ 38 h 45" name="T1"/>
                <a:gd fmla="*/ 37 w 37" name="T2"/>
                <a:gd fmla="*/ 7 h 45" name="T3"/>
                <a:gd fmla="*/ 32 w 37" name="T4"/>
                <a:gd fmla="*/ 0 h 45" name="T5"/>
                <a:gd fmla="*/ 5 w 37" name="T6"/>
                <a:gd fmla="*/ 0 h 45" name="T7"/>
                <a:gd fmla="*/ 0 w 37" name="T8"/>
                <a:gd fmla="*/ 7 h 45" name="T9"/>
                <a:gd fmla="*/ 0 w 37" name="T10"/>
                <a:gd fmla="*/ 38 h 45" name="T11"/>
                <a:gd fmla="*/ 5 w 37" name="T12"/>
                <a:gd fmla="*/ 45 h 45" name="T13"/>
                <a:gd fmla="*/ 32 w 37" name="T14"/>
                <a:gd fmla="*/ 45 h 45" name="T15"/>
                <a:gd fmla="*/ 37 w 37" name="T16"/>
                <a:gd fmla="*/ 38 h 4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5" w="37">
                  <a:moveTo>
                    <a:pt x="37" y="38"/>
                  </a:moveTo>
                  <a:cubicBezTo>
                    <a:pt x="37" y="7"/>
                    <a:pt x="37" y="7"/>
                    <a:pt x="37" y="7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1"/>
                    <a:pt x="2" y="45"/>
                    <a:pt x="5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5" y="45"/>
                    <a:pt x="37" y="41"/>
                    <a:pt x="37" y="38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4" name="Freeform 48"/>
            <p:cNvSpPr/>
            <p:nvPr/>
          </p:nvSpPr>
          <p:spPr bwMode="auto">
            <a:xfrm>
              <a:off x="1104" y="2962"/>
              <a:ext cx="62" cy="73"/>
            </a:xfrm>
            <a:custGeom>
              <a:gdLst>
                <a:gd fmla="*/ 38 w 38" name="T0"/>
                <a:gd fmla="*/ 38 h 45" name="T1"/>
                <a:gd fmla="*/ 38 w 38" name="T2"/>
                <a:gd fmla="*/ 7 h 45" name="T3"/>
                <a:gd fmla="*/ 33 w 38" name="T4"/>
                <a:gd fmla="*/ 0 h 45" name="T5"/>
                <a:gd fmla="*/ 6 w 38" name="T6"/>
                <a:gd fmla="*/ 0 h 45" name="T7"/>
                <a:gd fmla="*/ 0 w 38" name="T8"/>
                <a:gd fmla="*/ 7 h 45" name="T9"/>
                <a:gd fmla="*/ 0 w 38" name="T10"/>
                <a:gd fmla="*/ 38 h 45" name="T11"/>
                <a:gd fmla="*/ 6 w 38" name="T12"/>
                <a:gd fmla="*/ 45 h 45" name="T13"/>
                <a:gd fmla="*/ 33 w 38" name="T14"/>
                <a:gd fmla="*/ 45 h 45" name="T15"/>
                <a:gd fmla="*/ 38 w 38" name="T16"/>
                <a:gd fmla="*/ 38 h 4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5" w="38">
                  <a:moveTo>
                    <a:pt x="38" y="38"/>
                  </a:moveTo>
                  <a:cubicBezTo>
                    <a:pt x="38" y="7"/>
                    <a:pt x="38" y="7"/>
                    <a:pt x="38" y="7"/>
                  </a:cubicBezTo>
                  <a:cubicBezTo>
                    <a:pt x="38" y="3"/>
                    <a:pt x="35" y="0"/>
                    <a:pt x="33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1"/>
                    <a:pt x="3" y="45"/>
                    <a:pt x="6" y="45"/>
                  </a:cubicBezTo>
                  <a:cubicBezTo>
                    <a:pt x="33" y="45"/>
                    <a:pt x="33" y="45"/>
                    <a:pt x="33" y="45"/>
                  </a:cubicBezTo>
                  <a:cubicBezTo>
                    <a:pt x="35" y="45"/>
                    <a:pt x="38" y="41"/>
                    <a:pt x="38" y="38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5" name="Freeform 49"/>
            <p:cNvSpPr/>
            <p:nvPr/>
          </p:nvSpPr>
          <p:spPr bwMode="auto">
            <a:xfrm>
              <a:off x="634" y="2958"/>
              <a:ext cx="462" cy="77"/>
            </a:xfrm>
            <a:custGeom>
              <a:gdLst>
                <a:gd fmla="*/ 285 w 285" name="T0"/>
                <a:gd fmla="*/ 37 h 47" name="T1"/>
                <a:gd fmla="*/ 285 w 285" name="T2"/>
                <a:gd fmla="*/ 9 h 47" name="T3"/>
                <a:gd fmla="*/ 280 w 285" name="T4"/>
                <a:gd fmla="*/ 0 h 47" name="T5"/>
                <a:gd fmla="*/ 6 w 285" name="T6"/>
                <a:gd fmla="*/ 0 h 47" name="T7"/>
                <a:gd fmla="*/ 0 w 285" name="T8"/>
                <a:gd fmla="*/ 9 h 47" name="T9"/>
                <a:gd fmla="*/ 0 w 285" name="T10"/>
                <a:gd fmla="*/ 37 h 47" name="T11"/>
                <a:gd fmla="*/ 6 w 285" name="T12"/>
                <a:gd fmla="*/ 47 h 47" name="T13"/>
                <a:gd fmla="*/ 280 w 285" name="T14"/>
                <a:gd fmla="*/ 47 h 47" name="T15"/>
                <a:gd fmla="*/ 285 w 285" name="T16"/>
                <a:gd fmla="*/ 37 h 4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7" w="285">
                  <a:moveTo>
                    <a:pt x="285" y="37"/>
                  </a:moveTo>
                  <a:cubicBezTo>
                    <a:pt x="285" y="9"/>
                    <a:pt x="285" y="9"/>
                    <a:pt x="285" y="9"/>
                  </a:cubicBezTo>
                  <a:cubicBezTo>
                    <a:pt x="285" y="4"/>
                    <a:pt x="283" y="0"/>
                    <a:pt x="28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2"/>
                    <a:pt x="3" y="47"/>
                    <a:pt x="6" y="47"/>
                  </a:cubicBezTo>
                  <a:cubicBezTo>
                    <a:pt x="280" y="47"/>
                    <a:pt x="280" y="47"/>
                    <a:pt x="280" y="47"/>
                  </a:cubicBezTo>
                  <a:cubicBezTo>
                    <a:pt x="283" y="47"/>
                    <a:pt x="285" y="42"/>
                    <a:pt x="285" y="37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6" name="Freeform 50"/>
            <p:cNvSpPr/>
            <p:nvPr/>
          </p:nvSpPr>
          <p:spPr bwMode="auto">
            <a:xfrm>
              <a:off x="553" y="2971"/>
              <a:ext cx="65" cy="64"/>
            </a:xfrm>
            <a:custGeom>
              <a:gdLst>
                <a:gd fmla="*/ 40 w 40" name="T0"/>
                <a:gd fmla="*/ 33 h 39" name="T1"/>
                <a:gd fmla="*/ 40 w 40" name="T2"/>
                <a:gd fmla="*/ 6 h 39" name="T3"/>
                <a:gd fmla="*/ 35 w 40" name="T4"/>
                <a:gd fmla="*/ 0 h 39" name="T5"/>
                <a:gd fmla="*/ 6 w 40" name="T6"/>
                <a:gd fmla="*/ 0 h 39" name="T7"/>
                <a:gd fmla="*/ 0 w 40" name="T8"/>
                <a:gd fmla="*/ 6 h 39" name="T9"/>
                <a:gd fmla="*/ 0 w 40" name="T10"/>
                <a:gd fmla="*/ 33 h 39" name="T11"/>
                <a:gd fmla="*/ 6 w 40" name="T12"/>
                <a:gd fmla="*/ 39 h 39" name="T13"/>
                <a:gd fmla="*/ 35 w 40" name="T14"/>
                <a:gd fmla="*/ 39 h 39" name="T15"/>
                <a:gd fmla="*/ 40 w 40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40">
                  <a:moveTo>
                    <a:pt x="40" y="33"/>
                  </a:moveTo>
                  <a:cubicBezTo>
                    <a:pt x="40" y="6"/>
                    <a:pt x="40" y="6"/>
                    <a:pt x="40" y="6"/>
                  </a:cubicBezTo>
                  <a:cubicBezTo>
                    <a:pt x="40" y="3"/>
                    <a:pt x="38" y="0"/>
                    <a:pt x="3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3" y="39"/>
                    <a:pt x="6" y="39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8" y="39"/>
                    <a:pt x="40" y="36"/>
                    <a:pt x="40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7" name="Freeform 51"/>
            <p:cNvSpPr/>
            <p:nvPr/>
          </p:nvSpPr>
          <p:spPr bwMode="auto">
            <a:xfrm>
              <a:off x="498" y="2971"/>
              <a:ext cx="48" cy="64"/>
            </a:xfrm>
            <a:custGeom>
              <a:gdLst>
                <a:gd fmla="*/ 30 w 30" name="T0"/>
                <a:gd fmla="*/ 33 h 39" name="T1"/>
                <a:gd fmla="*/ 30 w 30" name="T2"/>
                <a:gd fmla="*/ 6 h 39" name="T3"/>
                <a:gd fmla="*/ 26 w 30" name="T4"/>
                <a:gd fmla="*/ 0 h 39" name="T5"/>
                <a:gd fmla="*/ 4 w 30" name="T6"/>
                <a:gd fmla="*/ 0 h 39" name="T7"/>
                <a:gd fmla="*/ 0 w 30" name="T8"/>
                <a:gd fmla="*/ 6 h 39" name="T9"/>
                <a:gd fmla="*/ 0 w 30" name="T10"/>
                <a:gd fmla="*/ 33 h 39" name="T11"/>
                <a:gd fmla="*/ 4 w 30" name="T12"/>
                <a:gd fmla="*/ 39 h 39" name="T13"/>
                <a:gd fmla="*/ 26 w 30" name="T14"/>
                <a:gd fmla="*/ 39 h 39" name="T15"/>
                <a:gd fmla="*/ 30 w 30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0">
                  <a:moveTo>
                    <a:pt x="30" y="33"/>
                  </a:moveTo>
                  <a:cubicBezTo>
                    <a:pt x="30" y="6"/>
                    <a:pt x="30" y="6"/>
                    <a:pt x="30" y="6"/>
                  </a:cubicBezTo>
                  <a:cubicBezTo>
                    <a:pt x="30" y="3"/>
                    <a:pt x="28" y="0"/>
                    <a:pt x="2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4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8" y="39"/>
                    <a:pt x="30" y="36"/>
                    <a:pt x="30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8" name="Freeform 52"/>
            <p:cNvSpPr/>
            <p:nvPr/>
          </p:nvSpPr>
          <p:spPr bwMode="auto">
            <a:xfrm>
              <a:off x="443" y="2971"/>
              <a:ext cx="47" cy="64"/>
            </a:xfrm>
            <a:custGeom>
              <a:gdLst>
                <a:gd fmla="*/ 29 w 29" name="T0"/>
                <a:gd fmla="*/ 33 h 39" name="T1"/>
                <a:gd fmla="*/ 29 w 29" name="T2"/>
                <a:gd fmla="*/ 6 h 39" name="T3"/>
                <a:gd fmla="*/ 25 w 29" name="T4"/>
                <a:gd fmla="*/ 0 h 39" name="T5"/>
                <a:gd fmla="*/ 4 w 29" name="T6"/>
                <a:gd fmla="*/ 0 h 39" name="T7"/>
                <a:gd fmla="*/ 0 w 29" name="T8"/>
                <a:gd fmla="*/ 6 h 39" name="T9"/>
                <a:gd fmla="*/ 0 w 29" name="T10"/>
                <a:gd fmla="*/ 33 h 39" name="T11"/>
                <a:gd fmla="*/ 4 w 29" name="T12"/>
                <a:gd fmla="*/ 39 h 39" name="T13"/>
                <a:gd fmla="*/ 25 w 29" name="T14"/>
                <a:gd fmla="*/ 39 h 39" name="T15"/>
                <a:gd fmla="*/ 29 w 29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28">
                  <a:moveTo>
                    <a:pt x="29" y="33"/>
                  </a:moveTo>
                  <a:cubicBezTo>
                    <a:pt x="29" y="6"/>
                    <a:pt x="29" y="6"/>
                    <a:pt x="29" y="6"/>
                  </a:cubicBezTo>
                  <a:cubicBezTo>
                    <a:pt x="29" y="3"/>
                    <a:pt x="27" y="0"/>
                    <a:pt x="2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1" y="39"/>
                    <a:pt x="4" y="39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7" y="39"/>
                    <a:pt x="29" y="36"/>
                    <a:pt x="29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9" name="Freeform 53"/>
            <p:cNvSpPr/>
            <p:nvPr/>
          </p:nvSpPr>
          <p:spPr bwMode="auto">
            <a:xfrm>
              <a:off x="355" y="2960"/>
              <a:ext cx="75" cy="75"/>
            </a:xfrm>
            <a:custGeom>
              <a:gdLst>
                <a:gd fmla="*/ 46 w 46" name="T0"/>
                <a:gd fmla="*/ 39 h 46" name="T1"/>
                <a:gd fmla="*/ 46 w 46" name="T2"/>
                <a:gd fmla="*/ 7 h 46" name="T3"/>
                <a:gd fmla="*/ 40 w 46" name="T4"/>
                <a:gd fmla="*/ 0 h 46" name="T5"/>
                <a:gd fmla="*/ 6 w 46" name="T6"/>
                <a:gd fmla="*/ 0 h 46" name="T7"/>
                <a:gd fmla="*/ 0 w 46" name="T8"/>
                <a:gd fmla="*/ 7 h 46" name="T9"/>
                <a:gd fmla="*/ 0 w 46" name="T10"/>
                <a:gd fmla="*/ 39 h 46" name="T11"/>
                <a:gd fmla="*/ 6 w 46" name="T12"/>
                <a:gd fmla="*/ 46 h 46" name="T13"/>
                <a:gd fmla="*/ 40 w 46" name="T14"/>
                <a:gd fmla="*/ 46 h 46" name="T15"/>
                <a:gd fmla="*/ 46 w 46" name="T16"/>
                <a:gd fmla="*/ 39 h 4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6" w="46">
                  <a:moveTo>
                    <a:pt x="46" y="39"/>
                  </a:moveTo>
                  <a:cubicBezTo>
                    <a:pt x="46" y="7"/>
                    <a:pt x="46" y="7"/>
                    <a:pt x="46" y="7"/>
                  </a:cubicBezTo>
                  <a:cubicBezTo>
                    <a:pt x="46" y="3"/>
                    <a:pt x="43" y="0"/>
                    <a:pt x="4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2"/>
                    <a:pt x="3" y="46"/>
                    <a:pt x="6" y="46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3" y="46"/>
                    <a:pt x="46" y="42"/>
                    <a:pt x="46" y="39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0" name="Freeform 54"/>
            <p:cNvSpPr/>
            <p:nvPr/>
          </p:nvSpPr>
          <p:spPr bwMode="auto">
            <a:xfrm>
              <a:off x="355" y="2882"/>
              <a:ext cx="60" cy="65"/>
            </a:xfrm>
            <a:custGeom>
              <a:gdLst>
                <a:gd fmla="*/ 5 w 37" name="T0"/>
                <a:gd fmla="*/ 40 h 40" name="T1"/>
                <a:gd fmla="*/ 32 w 37" name="T2"/>
                <a:gd fmla="*/ 40 h 40" name="T3"/>
                <a:gd fmla="*/ 37 w 37" name="T4"/>
                <a:gd fmla="*/ 34 h 40" name="T5"/>
                <a:gd fmla="*/ 37 w 37" name="T6"/>
                <a:gd fmla="*/ 6 h 40" name="T7"/>
                <a:gd fmla="*/ 32 w 37" name="T8"/>
                <a:gd fmla="*/ 0 h 40" name="T9"/>
                <a:gd fmla="*/ 5 w 37" name="T10"/>
                <a:gd fmla="*/ 0 h 40" name="T11"/>
                <a:gd fmla="*/ 0 w 37" name="T12"/>
                <a:gd fmla="*/ 6 h 40" name="T13"/>
                <a:gd fmla="*/ 0 w 37" name="T14"/>
                <a:gd fmla="*/ 34 h 40" name="T15"/>
                <a:gd fmla="*/ 5 w 37" name="T16"/>
                <a:gd fmla="*/ 40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7">
                  <a:moveTo>
                    <a:pt x="5" y="40"/>
                  </a:moveTo>
                  <a:cubicBezTo>
                    <a:pt x="32" y="40"/>
                    <a:pt x="32" y="40"/>
                    <a:pt x="32" y="40"/>
                  </a:cubicBezTo>
                  <a:cubicBezTo>
                    <a:pt x="34" y="40"/>
                    <a:pt x="37" y="37"/>
                    <a:pt x="37" y="34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7"/>
                    <a:pt x="2" y="40"/>
                    <a:pt x="5" y="40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1" name="Freeform 55"/>
            <p:cNvSpPr/>
            <p:nvPr/>
          </p:nvSpPr>
          <p:spPr bwMode="auto">
            <a:xfrm>
              <a:off x="426" y="2884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2" name="Freeform 56"/>
            <p:cNvSpPr/>
            <p:nvPr/>
          </p:nvSpPr>
          <p:spPr bwMode="auto">
            <a:xfrm>
              <a:off x="493" y="2884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3" name="Freeform 57"/>
            <p:cNvSpPr/>
            <p:nvPr/>
          </p:nvSpPr>
          <p:spPr bwMode="auto">
            <a:xfrm>
              <a:off x="563" y="2884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3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4" name="Freeform 58"/>
            <p:cNvSpPr/>
            <p:nvPr/>
          </p:nvSpPr>
          <p:spPr bwMode="auto">
            <a:xfrm>
              <a:off x="631" y="2884"/>
              <a:ext cx="58" cy="62"/>
            </a:xfrm>
            <a:custGeom>
              <a:gdLst>
                <a:gd fmla="*/ 0 w 36" name="T0"/>
                <a:gd fmla="*/ 6 h 38" name="T1"/>
                <a:gd fmla="*/ 0 w 36" name="T2"/>
                <a:gd fmla="*/ 32 h 38" name="T3"/>
                <a:gd fmla="*/ 5 w 36" name="T4"/>
                <a:gd fmla="*/ 38 h 38" name="T5"/>
                <a:gd fmla="*/ 31 w 36" name="T6"/>
                <a:gd fmla="*/ 38 h 38" name="T7"/>
                <a:gd fmla="*/ 36 w 36" name="T8"/>
                <a:gd fmla="*/ 32 h 38" name="T9"/>
                <a:gd fmla="*/ 36 w 36" name="T10"/>
                <a:gd fmla="*/ 6 h 38" name="T11"/>
                <a:gd fmla="*/ 31 w 36" name="T12"/>
                <a:gd fmla="*/ 0 h 38" name="T13"/>
                <a:gd fmla="*/ 5 w 36" name="T14"/>
                <a:gd fmla="*/ 0 h 38" name="T15"/>
                <a:gd fmla="*/ 0 w 36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6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34" y="38"/>
                    <a:pt x="36" y="36"/>
                    <a:pt x="36" y="32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2"/>
                    <a:pt x="34" y="0"/>
                    <a:pt x="3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5" name="Freeform 59"/>
            <p:cNvSpPr/>
            <p:nvPr/>
          </p:nvSpPr>
          <p:spPr bwMode="auto">
            <a:xfrm>
              <a:off x="699" y="2884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3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6" name="Freeform 60"/>
            <p:cNvSpPr/>
            <p:nvPr/>
          </p:nvSpPr>
          <p:spPr bwMode="auto">
            <a:xfrm>
              <a:off x="767" y="2884"/>
              <a:ext cx="58" cy="62"/>
            </a:xfrm>
            <a:custGeom>
              <a:gdLst>
                <a:gd fmla="*/ 0 w 36" name="T0"/>
                <a:gd fmla="*/ 6 h 38" name="T1"/>
                <a:gd fmla="*/ 0 w 36" name="T2"/>
                <a:gd fmla="*/ 32 h 38" name="T3"/>
                <a:gd fmla="*/ 5 w 36" name="T4"/>
                <a:gd fmla="*/ 38 h 38" name="T5"/>
                <a:gd fmla="*/ 31 w 36" name="T6"/>
                <a:gd fmla="*/ 38 h 38" name="T7"/>
                <a:gd fmla="*/ 36 w 36" name="T8"/>
                <a:gd fmla="*/ 32 h 38" name="T9"/>
                <a:gd fmla="*/ 36 w 36" name="T10"/>
                <a:gd fmla="*/ 6 h 38" name="T11"/>
                <a:gd fmla="*/ 31 w 36" name="T12"/>
                <a:gd fmla="*/ 0 h 38" name="T13"/>
                <a:gd fmla="*/ 5 w 36" name="T14"/>
                <a:gd fmla="*/ 0 h 38" name="T15"/>
                <a:gd fmla="*/ 0 w 36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6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34" y="38"/>
                    <a:pt x="36" y="36"/>
                    <a:pt x="36" y="32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2"/>
                    <a:pt x="34" y="0"/>
                    <a:pt x="3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7" name="Freeform 61"/>
            <p:cNvSpPr/>
            <p:nvPr/>
          </p:nvSpPr>
          <p:spPr bwMode="auto">
            <a:xfrm>
              <a:off x="838" y="2884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4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8" name="Freeform 62"/>
            <p:cNvSpPr/>
            <p:nvPr/>
          </p:nvSpPr>
          <p:spPr bwMode="auto">
            <a:xfrm>
              <a:off x="905" y="2884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9" name="Freeform 63"/>
            <p:cNvSpPr/>
            <p:nvPr/>
          </p:nvSpPr>
          <p:spPr bwMode="auto">
            <a:xfrm>
              <a:off x="978" y="2884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4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0" name="Freeform 64"/>
            <p:cNvSpPr/>
            <p:nvPr/>
          </p:nvSpPr>
          <p:spPr bwMode="auto">
            <a:xfrm>
              <a:off x="1044" y="2884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1" name="Freeform 65"/>
            <p:cNvSpPr/>
            <p:nvPr/>
          </p:nvSpPr>
          <p:spPr bwMode="auto">
            <a:xfrm>
              <a:off x="1115" y="2884"/>
              <a:ext cx="59" cy="62"/>
            </a:xfrm>
            <a:custGeom>
              <a:gdLst>
                <a:gd fmla="*/ 0 w 36" name="T0"/>
                <a:gd fmla="*/ 6 h 38" name="T1"/>
                <a:gd fmla="*/ 0 w 36" name="T2"/>
                <a:gd fmla="*/ 32 h 38" name="T3"/>
                <a:gd fmla="*/ 5 w 36" name="T4"/>
                <a:gd fmla="*/ 38 h 38" name="T5"/>
                <a:gd fmla="*/ 31 w 36" name="T6"/>
                <a:gd fmla="*/ 38 h 38" name="T7"/>
                <a:gd fmla="*/ 36 w 36" name="T8"/>
                <a:gd fmla="*/ 32 h 38" name="T9"/>
                <a:gd fmla="*/ 36 w 36" name="T10"/>
                <a:gd fmla="*/ 6 h 38" name="T11"/>
                <a:gd fmla="*/ 31 w 36" name="T12"/>
                <a:gd fmla="*/ 0 h 38" name="T13"/>
                <a:gd fmla="*/ 5 w 36" name="T14"/>
                <a:gd fmla="*/ 0 h 38" name="T15"/>
                <a:gd fmla="*/ 0 w 36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6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34" y="38"/>
                    <a:pt x="36" y="36"/>
                    <a:pt x="36" y="32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2"/>
                    <a:pt x="34" y="0"/>
                    <a:pt x="3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2" name="Freeform 66"/>
            <p:cNvSpPr/>
            <p:nvPr/>
          </p:nvSpPr>
          <p:spPr bwMode="auto">
            <a:xfrm>
              <a:off x="1182" y="2884"/>
              <a:ext cx="60" cy="62"/>
            </a:xfrm>
            <a:custGeom>
              <a:gdLst>
                <a:gd fmla="*/ 0 w 37" name="T0"/>
                <a:gd fmla="*/ 6 h 38" name="T1"/>
                <a:gd fmla="*/ 0 w 37" name="T2"/>
                <a:gd fmla="*/ 32 h 38" name="T3"/>
                <a:gd fmla="*/ 5 w 37" name="T4"/>
                <a:gd fmla="*/ 38 h 38" name="T5"/>
                <a:gd fmla="*/ 32 w 37" name="T6"/>
                <a:gd fmla="*/ 38 h 38" name="T7"/>
                <a:gd fmla="*/ 37 w 37" name="T8"/>
                <a:gd fmla="*/ 32 h 38" name="T9"/>
                <a:gd fmla="*/ 37 w 37" name="T10"/>
                <a:gd fmla="*/ 6 h 38" name="T11"/>
                <a:gd fmla="*/ 32 w 37" name="T12"/>
                <a:gd fmla="*/ 0 h 38" name="T13"/>
                <a:gd fmla="*/ 5 w 37" name="T14"/>
                <a:gd fmla="*/ 0 h 38" name="T15"/>
                <a:gd fmla="*/ 0 w 37" name="T16"/>
                <a:gd fmla="*/ 6 h 3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8" w="37">
                  <a:moveTo>
                    <a:pt x="0" y="6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2" y="38"/>
                    <a:pt x="5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4" y="38"/>
                    <a:pt x="37" y="36"/>
                    <a:pt x="37" y="3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2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3" name="Freeform 67"/>
            <p:cNvSpPr/>
            <p:nvPr/>
          </p:nvSpPr>
          <p:spPr bwMode="auto">
            <a:xfrm>
              <a:off x="1196" y="2809"/>
              <a:ext cx="60" cy="64"/>
            </a:xfrm>
            <a:custGeom>
              <a:gdLst>
                <a:gd fmla="*/ 0 w 37" name="T0"/>
                <a:gd fmla="*/ 33 h 39" name="T1"/>
                <a:gd fmla="*/ 5 w 37" name="T2"/>
                <a:gd fmla="*/ 39 h 39" name="T3"/>
                <a:gd fmla="*/ 32 w 37" name="T4"/>
                <a:gd fmla="*/ 39 h 39" name="T5"/>
                <a:gd fmla="*/ 37 w 37" name="T6"/>
                <a:gd fmla="*/ 33 h 39" name="T7"/>
                <a:gd fmla="*/ 37 w 37" name="T8"/>
                <a:gd fmla="*/ 6 h 39" name="T9"/>
                <a:gd fmla="*/ 32 w 37" name="T10"/>
                <a:gd fmla="*/ 0 h 39" name="T11"/>
                <a:gd fmla="*/ 5 w 37" name="T12"/>
                <a:gd fmla="*/ 0 h 39" name="T13"/>
                <a:gd fmla="*/ 0 w 37" name="T14"/>
                <a:gd fmla="*/ 6 h 39" name="T15"/>
                <a:gd fmla="*/ 0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33"/>
                  </a:move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lnTo>
                    <a:pt x="0" y="33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4" name="Freeform 68"/>
            <p:cNvSpPr/>
            <p:nvPr/>
          </p:nvSpPr>
          <p:spPr bwMode="auto">
            <a:xfrm>
              <a:off x="1130" y="2809"/>
              <a:ext cx="60" cy="64"/>
            </a:xfrm>
            <a:custGeom>
              <a:gdLst>
                <a:gd fmla="*/ 32 w 37" name="T0"/>
                <a:gd fmla="*/ 39 h 39" name="T1"/>
                <a:gd fmla="*/ 37 w 37" name="T2"/>
                <a:gd fmla="*/ 33 h 39" name="T3"/>
                <a:gd fmla="*/ 37 w 37" name="T4"/>
                <a:gd fmla="*/ 6 h 39" name="T5"/>
                <a:gd fmla="*/ 32 w 37" name="T6"/>
                <a:gd fmla="*/ 0 h 39" name="T7"/>
                <a:gd fmla="*/ 5 w 37" name="T8"/>
                <a:gd fmla="*/ 0 h 39" name="T9"/>
                <a:gd fmla="*/ 0 w 37" name="T10"/>
                <a:gd fmla="*/ 6 h 39" name="T11"/>
                <a:gd fmla="*/ 0 w 37" name="T12"/>
                <a:gd fmla="*/ 33 h 39" name="T13"/>
                <a:gd fmla="*/ 5 w 37" name="T14"/>
                <a:gd fmla="*/ 39 h 39" name="T15"/>
                <a:gd fmla="*/ 32 w 37" name="T16"/>
                <a:gd fmla="*/ 39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2" y="39"/>
                  </a:moveTo>
                  <a:cubicBezTo>
                    <a:pt x="34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lnTo>
                    <a:pt x="32" y="39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5" name="Freeform 69"/>
            <p:cNvSpPr/>
            <p:nvPr/>
          </p:nvSpPr>
          <p:spPr bwMode="auto">
            <a:xfrm>
              <a:off x="1059" y="2809"/>
              <a:ext cx="60" cy="64"/>
            </a:xfrm>
            <a:custGeom>
              <a:gdLst>
                <a:gd fmla="*/ 37 w 37" name="T0"/>
                <a:gd fmla="*/ 33 h 39" name="T1"/>
                <a:gd fmla="*/ 37 w 37" name="T2"/>
                <a:gd fmla="*/ 6 h 39" name="T3"/>
                <a:gd fmla="*/ 32 w 37" name="T4"/>
                <a:gd fmla="*/ 0 h 39" name="T5"/>
                <a:gd fmla="*/ 5 w 37" name="T6"/>
                <a:gd fmla="*/ 0 h 39" name="T7"/>
                <a:gd fmla="*/ 0 w 37" name="T8"/>
                <a:gd fmla="*/ 6 h 39" name="T9"/>
                <a:gd fmla="*/ 0 w 37" name="T10"/>
                <a:gd fmla="*/ 33 h 39" name="T11"/>
                <a:gd fmla="*/ 5 w 37" name="T12"/>
                <a:gd fmla="*/ 39 h 39" name="T13"/>
                <a:gd fmla="*/ 32 w 37" name="T14"/>
                <a:gd fmla="*/ 39 h 39" name="T15"/>
                <a:gd fmla="*/ 37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7" y="33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6" name="Freeform 70"/>
            <p:cNvSpPr/>
            <p:nvPr/>
          </p:nvSpPr>
          <p:spPr bwMode="auto">
            <a:xfrm>
              <a:off x="992" y="2809"/>
              <a:ext cx="60" cy="64"/>
            </a:xfrm>
            <a:custGeom>
              <a:gdLst>
                <a:gd fmla="*/ 37 w 37" name="T0"/>
                <a:gd fmla="*/ 33 h 39" name="T1"/>
                <a:gd fmla="*/ 37 w 37" name="T2"/>
                <a:gd fmla="*/ 6 h 39" name="T3"/>
                <a:gd fmla="*/ 32 w 37" name="T4"/>
                <a:gd fmla="*/ 0 h 39" name="T5"/>
                <a:gd fmla="*/ 5 w 37" name="T6"/>
                <a:gd fmla="*/ 0 h 39" name="T7"/>
                <a:gd fmla="*/ 0 w 37" name="T8"/>
                <a:gd fmla="*/ 6 h 39" name="T9"/>
                <a:gd fmla="*/ 0 w 37" name="T10"/>
                <a:gd fmla="*/ 33 h 39" name="T11"/>
                <a:gd fmla="*/ 5 w 37" name="T12"/>
                <a:gd fmla="*/ 39 h 39" name="T13"/>
                <a:gd fmla="*/ 32 w 37" name="T14"/>
                <a:gd fmla="*/ 39 h 39" name="T15"/>
                <a:gd fmla="*/ 37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7" y="33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7" name="Freeform 71"/>
            <p:cNvSpPr/>
            <p:nvPr/>
          </p:nvSpPr>
          <p:spPr bwMode="auto">
            <a:xfrm>
              <a:off x="919" y="2809"/>
              <a:ext cx="60" cy="64"/>
            </a:xfrm>
            <a:custGeom>
              <a:gdLst>
                <a:gd fmla="*/ 37 w 37" name="T0"/>
                <a:gd fmla="*/ 33 h 39" name="T1"/>
                <a:gd fmla="*/ 37 w 37" name="T2"/>
                <a:gd fmla="*/ 6 h 39" name="T3"/>
                <a:gd fmla="*/ 32 w 37" name="T4"/>
                <a:gd fmla="*/ 0 h 39" name="T5"/>
                <a:gd fmla="*/ 5 w 37" name="T6"/>
                <a:gd fmla="*/ 0 h 39" name="T7"/>
                <a:gd fmla="*/ 0 w 37" name="T8"/>
                <a:gd fmla="*/ 6 h 39" name="T9"/>
                <a:gd fmla="*/ 0 w 37" name="T10"/>
                <a:gd fmla="*/ 33 h 39" name="T11"/>
                <a:gd fmla="*/ 5 w 37" name="T12"/>
                <a:gd fmla="*/ 39 h 39" name="T13"/>
                <a:gd fmla="*/ 32 w 37" name="T14"/>
                <a:gd fmla="*/ 39 h 39" name="T15"/>
                <a:gd fmla="*/ 37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7" y="33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8" name="Freeform 72"/>
            <p:cNvSpPr/>
            <p:nvPr/>
          </p:nvSpPr>
          <p:spPr bwMode="auto">
            <a:xfrm>
              <a:off x="853" y="2809"/>
              <a:ext cx="60" cy="64"/>
            </a:xfrm>
            <a:custGeom>
              <a:gdLst>
                <a:gd fmla="*/ 37 w 37" name="T0"/>
                <a:gd fmla="*/ 33 h 39" name="T1"/>
                <a:gd fmla="*/ 37 w 37" name="T2"/>
                <a:gd fmla="*/ 6 h 39" name="T3"/>
                <a:gd fmla="*/ 32 w 37" name="T4"/>
                <a:gd fmla="*/ 0 h 39" name="T5"/>
                <a:gd fmla="*/ 5 w 37" name="T6"/>
                <a:gd fmla="*/ 0 h 39" name="T7"/>
                <a:gd fmla="*/ 0 w 37" name="T8"/>
                <a:gd fmla="*/ 6 h 39" name="T9"/>
                <a:gd fmla="*/ 0 w 37" name="T10"/>
                <a:gd fmla="*/ 33 h 39" name="T11"/>
                <a:gd fmla="*/ 5 w 37" name="T12"/>
                <a:gd fmla="*/ 39 h 39" name="T13"/>
                <a:gd fmla="*/ 32 w 37" name="T14"/>
                <a:gd fmla="*/ 39 h 39" name="T15"/>
                <a:gd fmla="*/ 37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7" y="33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59" name="Freeform 73"/>
            <p:cNvSpPr/>
            <p:nvPr/>
          </p:nvSpPr>
          <p:spPr bwMode="auto">
            <a:xfrm>
              <a:off x="781" y="2809"/>
              <a:ext cx="60" cy="64"/>
            </a:xfrm>
            <a:custGeom>
              <a:gdLst>
                <a:gd fmla="*/ 37 w 37" name="T0"/>
                <a:gd fmla="*/ 33 h 39" name="T1"/>
                <a:gd fmla="*/ 37 w 37" name="T2"/>
                <a:gd fmla="*/ 6 h 39" name="T3"/>
                <a:gd fmla="*/ 32 w 37" name="T4"/>
                <a:gd fmla="*/ 0 h 39" name="T5"/>
                <a:gd fmla="*/ 5 w 37" name="T6"/>
                <a:gd fmla="*/ 0 h 39" name="T7"/>
                <a:gd fmla="*/ 0 w 37" name="T8"/>
                <a:gd fmla="*/ 6 h 39" name="T9"/>
                <a:gd fmla="*/ 0 w 37" name="T10"/>
                <a:gd fmla="*/ 33 h 39" name="T11"/>
                <a:gd fmla="*/ 5 w 37" name="T12"/>
                <a:gd fmla="*/ 39 h 39" name="T13"/>
                <a:gd fmla="*/ 32 w 37" name="T14"/>
                <a:gd fmla="*/ 39 h 39" name="T15"/>
                <a:gd fmla="*/ 37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7" y="33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4" y="39"/>
                    <a:pt x="37" y="36"/>
                    <a:pt x="37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0" name="Freeform 74"/>
            <p:cNvSpPr/>
            <p:nvPr/>
          </p:nvSpPr>
          <p:spPr bwMode="auto">
            <a:xfrm>
              <a:off x="713" y="2809"/>
              <a:ext cx="60" cy="64"/>
            </a:xfrm>
            <a:custGeom>
              <a:gdLst>
                <a:gd fmla="*/ 37 w 37" name="T0"/>
                <a:gd fmla="*/ 33 h 39" name="T1"/>
                <a:gd fmla="*/ 37 w 37" name="T2"/>
                <a:gd fmla="*/ 6 h 39" name="T3"/>
                <a:gd fmla="*/ 32 w 37" name="T4"/>
                <a:gd fmla="*/ 0 h 39" name="T5"/>
                <a:gd fmla="*/ 6 w 37" name="T6"/>
                <a:gd fmla="*/ 0 h 39" name="T7"/>
                <a:gd fmla="*/ 0 w 37" name="T8"/>
                <a:gd fmla="*/ 6 h 39" name="T9"/>
                <a:gd fmla="*/ 0 w 37" name="T10"/>
                <a:gd fmla="*/ 33 h 39" name="T11"/>
                <a:gd fmla="*/ 6 w 37" name="T12"/>
                <a:gd fmla="*/ 39 h 39" name="T13"/>
                <a:gd fmla="*/ 32 w 37" name="T14"/>
                <a:gd fmla="*/ 39 h 39" name="T15"/>
                <a:gd fmla="*/ 37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7" y="33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3" y="39"/>
                    <a:pt x="6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1" name="Freeform 75"/>
            <p:cNvSpPr/>
            <p:nvPr/>
          </p:nvSpPr>
          <p:spPr bwMode="auto">
            <a:xfrm>
              <a:off x="645" y="2809"/>
              <a:ext cx="60" cy="64"/>
            </a:xfrm>
            <a:custGeom>
              <a:gdLst>
                <a:gd fmla="*/ 37 w 37" name="T0"/>
                <a:gd fmla="*/ 33 h 39" name="T1"/>
                <a:gd fmla="*/ 37 w 37" name="T2"/>
                <a:gd fmla="*/ 6 h 39" name="T3"/>
                <a:gd fmla="*/ 32 w 37" name="T4"/>
                <a:gd fmla="*/ 0 h 39" name="T5"/>
                <a:gd fmla="*/ 5 w 37" name="T6"/>
                <a:gd fmla="*/ 0 h 39" name="T7"/>
                <a:gd fmla="*/ 0 w 37" name="T8"/>
                <a:gd fmla="*/ 6 h 39" name="T9"/>
                <a:gd fmla="*/ 0 w 37" name="T10"/>
                <a:gd fmla="*/ 33 h 39" name="T11"/>
                <a:gd fmla="*/ 5 w 37" name="T12"/>
                <a:gd fmla="*/ 39 h 39" name="T13"/>
                <a:gd fmla="*/ 32 w 37" name="T14"/>
                <a:gd fmla="*/ 39 h 39" name="T15"/>
                <a:gd fmla="*/ 37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7" y="33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4" y="39"/>
                    <a:pt x="37" y="36"/>
                    <a:pt x="37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2" name="Freeform 76"/>
            <p:cNvSpPr/>
            <p:nvPr/>
          </p:nvSpPr>
          <p:spPr bwMode="auto">
            <a:xfrm>
              <a:off x="579" y="2809"/>
              <a:ext cx="58" cy="64"/>
            </a:xfrm>
            <a:custGeom>
              <a:gdLst>
                <a:gd fmla="*/ 36 w 36" name="T0"/>
                <a:gd fmla="*/ 33 h 39" name="T1"/>
                <a:gd fmla="*/ 36 w 36" name="T2"/>
                <a:gd fmla="*/ 6 h 39" name="T3"/>
                <a:gd fmla="*/ 31 w 36" name="T4"/>
                <a:gd fmla="*/ 0 h 39" name="T5"/>
                <a:gd fmla="*/ 5 w 36" name="T6"/>
                <a:gd fmla="*/ 0 h 39" name="T7"/>
                <a:gd fmla="*/ 0 w 36" name="T8"/>
                <a:gd fmla="*/ 6 h 39" name="T9"/>
                <a:gd fmla="*/ 0 w 36" name="T10"/>
                <a:gd fmla="*/ 33 h 39" name="T11"/>
                <a:gd fmla="*/ 5 w 36" name="T12"/>
                <a:gd fmla="*/ 39 h 39" name="T13"/>
                <a:gd fmla="*/ 31 w 36" name="T14"/>
                <a:gd fmla="*/ 39 h 39" name="T15"/>
                <a:gd fmla="*/ 36 w 36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6">
                  <a:moveTo>
                    <a:pt x="36" y="33"/>
                  </a:moveTo>
                  <a:cubicBezTo>
                    <a:pt x="36" y="6"/>
                    <a:pt x="36" y="6"/>
                    <a:pt x="36" y="6"/>
                  </a:cubicBezTo>
                  <a:cubicBezTo>
                    <a:pt x="36" y="3"/>
                    <a:pt x="34" y="0"/>
                    <a:pt x="3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34" y="39"/>
                    <a:pt x="36" y="36"/>
                    <a:pt x="36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3" name="Freeform 77"/>
            <p:cNvSpPr/>
            <p:nvPr/>
          </p:nvSpPr>
          <p:spPr bwMode="auto">
            <a:xfrm>
              <a:off x="507" y="2809"/>
              <a:ext cx="60" cy="64"/>
            </a:xfrm>
            <a:custGeom>
              <a:gdLst>
                <a:gd fmla="*/ 37 w 37" name="T0"/>
                <a:gd fmla="*/ 33 h 39" name="T1"/>
                <a:gd fmla="*/ 37 w 37" name="T2"/>
                <a:gd fmla="*/ 6 h 39" name="T3"/>
                <a:gd fmla="*/ 32 w 37" name="T4"/>
                <a:gd fmla="*/ 0 h 39" name="T5"/>
                <a:gd fmla="*/ 6 w 37" name="T6"/>
                <a:gd fmla="*/ 0 h 39" name="T7"/>
                <a:gd fmla="*/ 0 w 37" name="T8"/>
                <a:gd fmla="*/ 6 h 39" name="T9"/>
                <a:gd fmla="*/ 0 w 37" name="T10"/>
                <a:gd fmla="*/ 33 h 39" name="T11"/>
                <a:gd fmla="*/ 6 w 37" name="T12"/>
                <a:gd fmla="*/ 39 h 39" name="T13"/>
                <a:gd fmla="*/ 32 w 37" name="T14"/>
                <a:gd fmla="*/ 39 h 39" name="T15"/>
                <a:gd fmla="*/ 37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7" y="33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3" y="39"/>
                    <a:pt x="6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4" name="Freeform 78"/>
            <p:cNvSpPr/>
            <p:nvPr/>
          </p:nvSpPr>
          <p:spPr bwMode="auto">
            <a:xfrm>
              <a:off x="441" y="2809"/>
              <a:ext cx="60" cy="64"/>
            </a:xfrm>
            <a:custGeom>
              <a:gdLst>
                <a:gd fmla="*/ 37 w 37" name="T0"/>
                <a:gd fmla="*/ 33 h 39" name="T1"/>
                <a:gd fmla="*/ 37 w 37" name="T2"/>
                <a:gd fmla="*/ 6 h 39" name="T3"/>
                <a:gd fmla="*/ 32 w 37" name="T4"/>
                <a:gd fmla="*/ 0 h 39" name="T5"/>
                <a:gd fmla="*/ 5 w 37" name="T6"/>
                <a:gd fmla="*/ 0 h 39" name="T7"/>
                <a:gd fmla="*/ 0 w 37" name="T8"/>
                <a:gd fmla="*/ 6 h 39" name="T9"/>
                <a:gd fmla="*/ 0 w 37" name="T10"/>
                <a:gd fmla="*/ 33 h 39" name="T11"/>
                <a:gd fmla="*/ 5 w 37" name="T12"/>
                <a:gd fmla="*/ 39 h 39" name="T13"/>
                <a:gd fmla="*/ 32 w 37" name="T14"/>
                <a:gd fmla="*/ 39 h 39" name="T15"/>
                <a:gd fmla="*/ 37 w 37" name="T16"/>
                <a:gd fmla="*/ 33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37" y="33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5" name="Freeform 79"/>
            <p:cNvSpPr/>
            <p:nvPr/>
          </p:nvSpPr>
          <p:spPr bwMode="auto">
            <a:xfrm>
              <a:off x="355" y="2806"/>
              <a:ext cx="75" cy="70"/>
            </a:xfrm>
            <a:custGeom>
              <a:gdLst>
                <a:gd fmla="*/ 46 w 46" name="T0"/>
                <a:gd fmla="*/ 37 h 43" name="T1"/>
                <a:gd fmla="*/ 46 w 46" name="T2"/>
                <a:gd fmla="*/ 7 h 43" name="T3"/>
                <a:gd fmla="*/ 40 w 46" name="T4"/>
                <a:gd fmla="*/ 0 h 43" name="T5"/>
                <a:gd fmla="*/ 6 w 46" name="T6"/>
                <a:gd fmla="*/ 0 h 43" name="T7"/>
                <a:gd fmla="*/ 0 w 46" name="T8"/>
                <a:gd fmla="*/ 7 h 43" name="T9"/>
                <a:gd fmla="*/ 0 w 46" name="T10"/>
                <a:gd fmla="*/ 37 h 43" name="T11"/>
                <a:gd fmla="*/ 6 w 46" name="T12"/>
                <a:gd fmla="*/ 43 h 43" name="T13"/>
                <a:gd fmla="*/ 40 w 46" name="T14"/>
                <a:gd fmla="*/ 43 h 43" name="T15"/>
                <a:gd fmla="*/ 46 w 46" name="T16"/>
                <a:gd fmla="*/ 37 h 4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3" w="46">
                  <a:moveTo>
                    <a:pt x="46" y="37"/>
                  </a:moveTo>
                  <a:cubicBezTo>
                    <a:pt x="46" y="7"/>
                    <a:pt x="46" y="7"/>
                    <a:pt x="46" y="7"/>
                  </a:cubicBezTo>
                  <a:cubicBezTo>
                    <a:pt x="46" y="3"/>
                    <a:pt x="43" y="0"/>
                    <a:pt x="4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0"/>
                    <a:pt x="3" y="43"/>
                    <a:pt x="6" y="43"/>
                  </a:cubicBezTo>
                  <a:cubicBezTo>
                    <a:pt x="40" y="43"/>
                    <a:pt x="40" y="43"/>
                    <a:pt x="40" y="43"/>
                  </a:cubicBezTo>
                  <a:cubicBezTo>
                    <a:pt x="43" y="43"/>
                    <a:pt x="46" y="40"/>
                    <a:pt x="46" y="37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6" name="Freeform 80"/>
            <p:cNvSpPr/>
            <p:nvPr/>
          </p:nvSpPr>
          <p:spPr bwMode="auto">
            <a:xfrm>
              <a:off x="355" y="2740"/>
              <a:ext cx="60" cy="63"/>
            </a:xfrm>
            <a:custGeom>
              <a:gdLst>
                <a:gd fmla="*/ 5 w 37" name="T0"/>
                <a:gd fmla="*/ 39 h 39" name="T1"/>
                <a:gd fmla="*/ 32 w 37" name="T2"/>
                <a:gd fmla="*/ 39 h 39" name="T3"/>
                <a:gd fmla="*/ 37 w 37" name="T4"/>
                <a:gd fmla="*/ 33 h 39" name="T5"/>
                <a:gd fmla="*/ 37 w 37" name="T6"/>
                <a:gd fmla="*/ 6 h 39" name="T7"/>
                <a:gd fmla="*/ 32 w 37" name="T8"/>
                <a:gd fmla="*/ 0 h 39" name="T9"/>
                <a:gd fmla="*/ 5 w 37" name="T10"/>
                <a:gd fmla="*/ 0 h 39" name="T11"/>
                <a:gd fmla="*/ 0 w 37" name="T12"/>
                <a:gd fmla="*/ 6 h 39" name="T13"/>
                <a:gd fmla="*/ 0 w 37" name="T14"/>
                <a:gd fmla="*/ 33 h 39" name="T15"/>
                <a:gd fmla="*/ 5 w 37" name="T16"/>
                <a:gd fmla="*/ 39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5" y="39"/>
                  </a:moveTo>
                  <a:cubicBezTo>
                    <a:pt x="32" y="39"/>
                    <a:pt x="32" y="39"/>
                    <a:pt x="32" y="39"/>
                  </a:cubicBezTo>
                  <a:cubicBezTo>
                    <a:pt x="34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7" name="Freeform 81"/>
            <p:cNvSpPr/>
            <p:nvPr/>
          </p:nvSpPr>
          <p:spPr bwMode="auto">
            <a:xfrm>
              <a:off x="428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5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5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8" name="Freeform 82"/>
            <p:cNvSpPr/>
            <p:nvPr/>
          </p:nvSpPr>
          <p:spPr bwMode="auto">
            <a:xfrm>
              <a:off x="494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5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5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69" name="Freeform 83"/>
            <p:cNvSpPr/>
            <p:nvPr/>
          </p:nvSpPr>
          <p:spPr bwMode="auto">
            <a:xfrm>
              <a:off x="564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5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5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3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0" name="Freeform 84"/>
            <p:cNvSpPr/>
            <p:nvPr/>
          </p:nvSpPr>
          <p:spPr bwMode="auto">
            <a:xfrm>
              <a:off x="632" y="2740"/>
              <a:ext cx="59" cy="63"/>
            </a:xfrm>
            <a:custGeom>
              <a:gdLst>
                <a:gd fmla="*/ 0 w 36" name="T0"/>
                <a:gd fmla="*/ 6 h 39" name="T1"/>
                <a:gd fmla="*/ 0 w 36" name="T2"/>
                <a:gd fmla="*/ 33 h 39" name="T3"/>
                <a:gd fmla="*/ 5 w 36" name="T4"/>
                <a:gd fmla="*/ 39 h 39" name="T5"/>
                <a:gd fmla="*/ 31 w 36" name="T6"/>
                <a:gd fmla="*/ 39 h 39" name="T7"/>
                <a:gd fmla="*/ 36 w 36" name="T8"/>
                <a:gd fmla="*/ 33 h 39" name="T9"/>
                <a:gd fmla="*/ 36 w 36" name="T10"/>
                <a:gd fmla="*/ 6 h 39" name="T11"/>
                <a:gd fmla="*/ 31 w 36" name="T12"/>
                <a:gd fmla="*/ 0 h 39" name="T13"/>
                <a:gd fmla="*/ 5 w 36" name="T14"/>
                <a:gd fmla="*/ 0 h 39" name="T15"/>
                <a:gd fmla="*/ 0 w 36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6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34" y="39"/>
                    <a:pt x="36" y="36"/>
                    <a:pt x="36" y="33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3"/>
                    <a:pt x="34" y="0"/>
                    <a:pt x="3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1" name="Freeform 85"/>
            <p:cNvSpPr/>
            <p:nvPr/>
          </p:nvSpPr>
          <p:spPr bwMode="auto">
            <a:xfrm>
              <a:off x="700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5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5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3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2" name="Freeform 86"/>
            <p:cNvSpPr/>
            <p:nvPr/>
          </p:nvSpPr>
          <p:spPr bwMode="auto">
            <a:xfrm>
              <a:off x="767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6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6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3" y="39"/>
                    <a:pt x="6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3" name="Freeform 87"/>
            <p:cNvSpPr/>
            <p:nvPr/>
          </p:nvSpPr>
          <p:spPr bwMode="auto">
            <a:xfrm>
              <a:off x="840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5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5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4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4" name="Freeform 88"/>
            <p:cNvSpPr/>
            <p:nvPr/>
          </p:nvSpPr>
          <p:spPr bwMode="auto">
            <a:xfrm>
              <a:off x="906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5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5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5" name="Freeform 89"/>
            <p:cNvSpPr/>
            <p:nvPr/>
          </p:nvSpPr>
          <p:spPr bwMode="auto">
            <a:xfrm>
              <a:off x="979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5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5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4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6" name="Freeform 90"/>
            <p:cNvSpPr/>
            <p:nvPr/>
          </p:nvSpPr>
          <p:spPr bwMode="auto">
            <a:xfrm>
              <a:off x="1046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5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5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5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5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7" name="Freeform 91"/>
            <p:cNvSpPr/>
            <p:nvPr/>
          </p:nvSpPr>
          <p:spPr bwMode="auto">
            <a:xfrm>
              <a:off x="1117" y="2740"/>
              <a:ext cx="58" cy="63"/>
            </a:xfrm>
            <a:custGeom>
              <a:gdLst>
                <a:gd fmla="*/ 0 w 36" name="T0"/>
                <a:gd fmla="*/ 6 h 39" name="T1"/>
                <a:gd fmla="*/ 0 w 36" name="T2"/>
                <a:gd fmla="*/ 33 h 39" name="T3"/>
                <a:gd fmla="*/ 5 w 36" name="T4"/>
                <a:gd fmla="*/ 39 h 39" name="T5"/>
                <a:gd fmla="*/ 31 w 36" name="T6"/>
                <a:gd fmla="*/ 39 h 39" name="T7"/>
                <a:gd fmla="*/ 36 w 36" name="T8"/>
                <a:gd fmla="*/ 33 h 39" name="T9"/>
                <a:gd fmla="*/ 36 w 36" name="T10"/>
                <a:gd fmla="*/ 6 h 39" name="T11"/>
                <a:gd fmla="*/ 31 w 36" name="T12"/>
                <a:gd fmla="*/ 0 h 39" name="T13"/>
                <a:gd fmla="*/ 5 w 36" name="T14"/>
                <a:gd fmla="*/ 0 h 39" name="T15"/>
                <a:gd fmla="*/ 0 w 36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6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34" y="39"/>
                    <a:pt x="36" y="36"/>
                    <a:pt x="36" y="33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3"/>
                    <a:pt x="34" y="0"/>
                    <a:pt x="31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8" name="Freeform 92"/>
            <p:cNvSpPr/>
            <p:nvPr/>
          </p:nvSpPr>
          <p:spPr bwMode="auto">
            <a:xfrm>
              <a:off x="1183" y="2740"/>
              <a:ext cx="60" cy="63"/>
            </a:xfrm>
            <a:custGeom>
              <a:gdLst>
                <a:gd fmla="*/ 0 w 37" name="T0"/>
                <a:gd fmla="*/ 6 h 39" name="T1"/>
                <a:gd fmla="*/ 0 w 37" name="T2"/>
                <a:gd fmla="*/ 33 h 39" name="T3"/>
                <a:gd fmla="*/ 5 w 37" name="T4"/>
                <a:gd fmla="*/ 39 h 39" name="T5"/>
                <a:gd fmla="*/ 32 w 37" name="T6"/>
                <a:gd fmla="*/ 39 h 39" name="T7"/>
                <a:gd fmla="*/ 37 w 37" name="T8"/>
                <a:gd fmla="*/ 33 h 39" name="T9"/>
                <a:gd fmla="*/ 37 w 37" name="T10"/>
                <a:gd fmla="*/ 6 h 39" name="T11"/>
                <a:gd fmla="*/ 32 w 37" name="T12"/>
                <a:gd fmla="*/ 0 h 39" name="T13"/>
                <a:gd fmla="*/ 5 w 37" name="T14"/>
                <a:gd fmla="*/ 0 h 39" name="T15"/>
                <a:gd fmla="*/ 0 w 37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7">
                  <a:moveTo>
                    <a:pt x="0" y="6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9"/>
                    <a:pt x="5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4" y="39"/>
                    <a:pt x="37" y="36"/>
                    <a:pt x="37" y="3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3"/>
                    <a:pt x="34" y="0"/>
                    <a:pt x="3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9" name="Rectangle 93"/>
            <p:cNvSpPr>
              <a:spLocks noChangeArrowheads="1"/>
            </p:cNvSpPr>
            <p:nvPr/>
          </p:nvSpPr>
          <p:spPr bwMode="auto">
            <a:xfrm>
              <a:off x="1357" y="3404"/>
              <a:ext cx="279" cy="67"/>
            </a:xfrm>
            <a:prstGeom prst="rect">
              <a:avLst/>
            </a:prstGeom>
            <a:solidFill>
              <a:srgbClr val="FFD6A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0" name="Freeform 94"/>
            <p:cNvSpPr/>
            <p:nvPr/>
          </p:nvSpPr>
          <p:spPr bwMode="auto">
            <a:xfrm>
              <a:off x="1205" y="2996"/>
              <a:ext cx="120" cy="397"/>
            </a:xfrm>
            <a:custGeom>
              <a:gdLst>
                <a:gd fmla="*/ 71 w 74" name="T0"/>
                <a:gd fmla="*/ 238 h 245" name="T1"/>
                <a:gd fmla="*/ 71 w 74" name="T2"/>
                <a:gd fmla="*/ 131 h 245" name="T3"/>
                <a:gd fmla="*/ 48 w 74" name="T4"/>
                <a:gd fmla="*/ 80 h 245" name="T5"/>
                <a:gd fmla="*/ 8 w 74" name="T6"/>
                <a:gd fmla="*/ 43 h 245" name="T7"/>
                <a:gd fmla="*/ 6 w 74" name="T8"/>
                <a:gd fmla="*/ 77 h 245" name="T9"/>
                <a:gd fmla="*/ 0 w 74" name="T10"/>
                <a:gd fmla="*/ 165 h 245" name="T11"/>
                <a:gd fmla="*/ 74 w 74" name="T12"/>
                <a:gd fmla="*/ 245 h 245" name="T13"/>
                <a:gd fmla="*/ 71 w 74" name="T14"/>
                <a:gd fmla="*/ 238 h 24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45" w="74">
                  <a:moveTo>
                    <a:pt x="71" y="238"/>
                  </a:moveTo>
                  <a:cubicBezTo>
                    <a:pt x="71" y="131"/>
                    <a:pt x="71" y="131"/>
                    <a:pt x="71" y="131"/>
                  </a:cubicBezTo>
                  <a:cubicBezTo>
                    <a:pt x="37" y="131"/>
                    <a:pt x="45" y="111"/>
                    <a:pt x="48" y="80"/>
                  </a:cubicBezTo>
                  <a:cubicBezTo>
                    <a:pt x="51" y="51"/>
                    <a:pt x="25" y="0"/>
                    <a:pt x="8" y="43"/>
                  </a:cubicBezTo>
                  <a:cubicBezTo>
                    <a:pt x="18" y="50"/>
                    <a:pt x="25" y="79"/>
                    <a:pt x="6" y="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6" y="189"/>
                    <a:pt x="48" y="221"/>
                    <a:pt x="74" y="245"/>
                  </a:cubicBezTo>
                  <a:cubicBezTo>
                    <a:pt x="72" y="243"/>
                    <a:pt x="71" y="240"/>
                    <a:pt x="71" y="238"/>
                  </a:cubicBezTo>
                  <a:close/>
                </a:path>
              </a:pathLst>
            </a:custGeom>
            <a:solidFill>
              <a:srgbClr val="FFD6A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1" name="Freeform 95"/>
            <p:cNvSpPr>
              <a:spLocks noEditPoints="1"/>
            </p:cNvSpPr>
            <p:nvPr/>
          </p:nvSpPr>
          <p:spPr bwMode="auto">
            <a:xfrm>
              <a:off x="1320" y="2829"/>
              <a:ext cx="353" cy="575"/>
            </a:xfrm>
            <a:custGeom>
              <a:gdLst>
                <a:gd fmla="*/ 51 w 218" name="T0"/>
                <a:gd fmla="*/ 187 h 355" name="T1"/>
                <a:gd fmla="*/ 51 w 218" name="T2"/>
                <a:gd fmla="*/ 24 h 355" name="T3"/>
                <a:gd fmla="*/ 26 w 218" name="T4"/>
                <a:gd fmla="*/ 0 h 355" name="T5"/>
                <a:gd fmla="*/ 24 w 218" name="T6"/>
                <a:gd fmla="*/ 0 h 355" name="T7"/>
                <a:gd fmla="*/ 0 w 218" name="T8"/>
                <a:gd fmla="*/ 24 h 355" name="T9"/>
                <a:gd fmla="*/ 0 w 218" name="T10"/>
                <a:gd fmla="*/ 187 h 355" name="T11"/>
                <a:gd fmla="*/ 0 w 218" name="T12"/>
                <a:gd fmla="*/ 234 h 355" name="T13"/>
                <a:gd fmla="*/ 0 w 218" name="T14"/>
                <a:gd fmla="*/ 341 h 355" name="T15"/>
                <a:gd fmla="*/ 3 w 218" name="T16"/>
                <a:gd fmla="*/ 348 h 355" name="T17"/>
                <a:gd fmla="*/ 23 w 218" name="T18"/>
                <a:gd fmla="*/ 355 h 355" name="T19"/>
                <a:gd fmla="*/ 195 w 218" name="T20"/>
                <a:gd fmla="*/ 355 h 355" name="T21"/>
                <a:gd fmla="*/ 218 w 218" name="T22"/>
                <a:gd fmla="*/ 341 h 355" name="T23"/>
                <a:gd fmla="*/ 218 w 218" name="T24"/>
                <a:gd fmla="*/ 187 h 355" name="T25"/>
                <a:gd fmla="*/ 218 w 218" name="T26"/>
                <a:gd fmla="*/ 118 h 355" name="T27"/>
                <a:gd fmla="*/ 197 w 218" name="T28"/>
                <a:gd fmla="*/ 108 h 355" name="T29"/>
                <a:gd fmla="*/ 195 w 218" name="T30"/>
                <a:gd fmla="*/ 108 h 355" name="T31"/>
                <a:gd fmla="*/ 174 w 218" name="T32"/>
                <a:gd fmla="*/ 118 h 355" name="T33"/>
                <a:gd fmla="*/ 174 w 218" name="T34"/>
                <a:gd fmla="*/ 187 h 355" name="T35"/>
                <a:gd fmla="*/ 168 w 218" name="T36"/>
                <a:gd fmla="*/ 187 h 355" name="T37"/>
                <a:gd fmla="*/ 168 w 218" name="T38"/>
                <a:gd fmla="*/ 95 h 355" name="T39"/>
                <a:gd fmla="*/ 143 w 218" name="T40"/>
                <a:gd fmla="*/ 82 h 355" name="T41"/>
                <a:gd fmla="*/ 141 w 218" name="T42"/>
                <a:gd fmla="*/ 82 h 355" name="T43"/>
                <a:gd fmla="*/ 117 w 218" name="T44"/>
                <a:gd fmla="*/ 95 h 355" name="T45"/>
                <a:gd fmla="*/ 117 w 218" name="T46"/>
                <a:gd fmla="*/ 187 h 355" name="T47"/>
                <a:gd fmla="*/ 109 w 218" name="T48"/>
                <a:gd fmla="*/ 187 h 355" name="T49"/>
                <a:gd fmla="*/ 109 w 218" name="T50"/>
                <a:gd fmla="*/ 72 h 355" name="T51"/>
                <a:gd fmla="*/ 85 w 218" name="T52"/>
                <a:gd fmla="*/ 56 h 355" name="T53"/>
                <a:gd fmla="*/ 83 w 218" name="T54"/>
                <a:gd fmla="*/ 56 h 355" name="T55"/>
                <a:gd fmla="*/ 58 w 218" name="T56"/>
                <a:gd fmla="*/ 72 h 355" name="T57"/>
                <a:gd fmla="*/ 58 w 218" name="T58"/>
                <a:gd fmla="*/ 187 h 355" name="T59"/>
                <a:gd fmla="*/ 51 w 218" name="T60"/>
                <a:gd fmla="*/ 187 h 355" name="T61"/>
                <a:gd fmla="*/ 42 w 218" name="T62"/>
                <a:gd fmla="*/ 51 h 355" name="T63"/>
                <a:gd fmla="*/ 8 w 218" name="T64"/>
                <a:gd fmla="*/ 51 h 355" name="T65"/>
                <a:gd fmla="*/ 8 w 218" name="T66"/>
                <a:gd fmla="*/ 17 h 355" name="T67"/>
                <a:gd fmla="*/ 25 w 218" name="T68"/>
                <a:gd fmla="*/ 12 h 355" name="T69"/>
                <a:gd fmla="*/ 26 w 218" name="T70"/>
                <a:gd fmla="*/ 12 h 355" name="T71"/>
                <a:gd fmla="*/ 42 w 218" name="T72"/>
                <a:gd fmla="*/ 17 h 355" name="T73"/>
                <a:gd fmla="*/ 42 w 218" name="T74"/>
                <a:gd fmla="*/ 51 h 355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355" w="218">
                  <a:moveTo>
                    <a:pt x="51" y="187"/>
                  </a:moveTo>
                  <a:cubicBezTo>
                    <a:pt x="51" y="24"/>
                    <a:pt x="51" y="24"/>
                    <a:pt x="51" y="24"/>
                  </a:cubicBezTo>
                  <a:cubicBezTo>
                    <a:pt x="51" y="11"/>
                    <a:pt x="40" y="0"/>
                    <a:pt x="26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341"/>
                    <a:pt x="0" y="341"/>
                    <a:pt x="0" y="341"/>
                  </a:cubicBezTo>
                  <a:cubicBezTo>
                    <a:pt x="0" y="343"/>
                    <a:pt x="1" y="346"/>
                    <a:pt x="3" y="348"/>
                  </a:cubicBezTo>
                  <a:cubicBezTo>
                    <a:pt x="7" y="352"/>
                    <a:pt x="14" y="355"/>
                    <a:pt x="23" y="355"/>
                  </a:cubicBezTo>
                  <a:cubicBezTo>
                    <a:pt x="195" y="355"/>
                    <a:pt x="195" y="355"/>
                    <a:pt x="195" y="355"/>
                  </a:cubicBezTo>
                  <a:cubicBezTo>
                    <a:pt x="208" y="355"/>
                    <a:pt x="218" y="349"/>
                    <a:pt x="218" y="341"/>
                  </a:cubicBezTo>
                  <a:cubicBezTo>
                    <a:pt x="218" y="187"/>
                    <a:pt x="218" y="187"/>
                    <a:pt x="218" y="187"/>
                  </a:cubicBezTo>
                  <a:cubicBezTo>
                    <a:pt x="218" y="118"/>
                    <a:pt x="218" y="118"/>
                    <a:pt x="218" y="118"/>
                  </a:cubicBezTo>
                  <a:cubicBezTo>
                    <a:pt x="218" y="113"/>
                    <a:pt x="208" y="108"/>
                    <a:pt x="197" y="108"/>
                  </a:cubicBezTo>
                  <a:cubicBezTo>
                    <a:pt x="195" y="108"/>
                    <a:pt x="195" y="108"/>
                    <a:pt x="195" y="108"/>
                  </a:cubicBezTo>
                  <a:cubicBezTo>
                    <a:pt x="184" y="108"/>
                    <a:pt x="174" y="113"/>
                    <a:pt x="174" y="118"/>
                  </a:cubicBezTo>
                  <a:cubicBezTo>
                    <a:pt x="174" y="187"/>
                    <a:pt x="174" y="187"/>
                    <a:pt x="174" y="187"/>
                  </a:cubicBezTo>
                  <a:cubicBezTo>
                    <a:pt x="168" y="187"/>
                    <a:pt x="168" y="187"/>
                    <a:pt x="168" y="187"/>
                  </a:cubicBezTo>
                  <a:cubicBezTo>
                    <a:pt x="168" y="95"/>
                    <a:pt x="168" y="95"/>
                    <a:pt x="168" y="95"/>
                  </a:cubicBezTo>
                  <a:cubicBezTo>
                    <a:pt x="168" y="88"/>
                    <a:pt x="157" y="82"/>
                    <a:pt x="143" y="82"/>
                  </a:cubicBezTo>
                  <a:cubicBezTo>
                    <a:pt x="141" y="82"/>
                    <a:pt x="141" y="82"/>
                    <a:pt x="141" y="82"/>
                  </a:cubicBezTo>
                  <a:cubicBezTo>
                    <a:pt x="128" y="82"/>
                    <a:pt x="117" y="88"/>
                    <a:pt x="117" y="95"/>
                  </a:cubicBezTo>
                  <a:cubicBezTo>
                    <a:pt x="117" y="187"/>
                    <a:pt x="117" y="187"/>
                    <a:pt x="117" y="187"/>
                  </a:cubicBezTo>
                  <a:cubicBezTo>
                    <a:pt x="109" y="187"/>
                    <a:pt x="109" y="187"/>
                    <a:pt x="109" y="187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09" y="63"/>
                    <a:pt x="98" y="56"/>
                    <a:pt x="85" y="56"/>
                  </a:cubicBezTo>
                  <a:cubicBezTo>
                    <a:pt x="83" y="56"/>
                    <a:pt x="83" y="56"/>
                    <a:pt x="83" y="56"/>
                  </a:cubicBezTo>
                  <a:cubicBezTo>
                    <a:pt x="69" y="56"/>
                    <a:pt x="58" y="63"/>
                    <a:pt x="58" y="72"/>
                  </a:cubicBezTo>
                  <a:cubicBezTo>
                    <a:pt x="58" y="187"/>
                    <a:pt x="58" y="187"/>
                    <a:pt x="58" y="187"/>
                  </a:cubicBezTo>
                  <a:cubicBezTo>
                    <a:pt x="51" y="187"/>
                    <a:pt x="51" y="187"/>
                    <a:pt x="51" y="187"/>
                  </a:cubicBezTo>
                  <a:close/>
                  <a:moveTo>
                    <a:pt x="42" y="51"/>
                  </a:moveTo>
                  <a:cubicBezTo>
                    <a:pt x="8" y="51"/>
                    <a:pt x="8" y="51"/>
                    <a:pt x="8" y="51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4"/>
                    <a:pt x="16" y="12"/>
                    <a:pt x="25" y="12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35" y="12"/>
                    <a:pt x="42" y="14"/>
                    <a:pt x="42" y="17"/>
                  </a:cubicBezTo>
                  <a:lnTo>
                    <a:pt x="42" y="51"/>
                  </a:lnTo>
                  <a:close/>
                </a:path>
              </a:pathLst>
            </a:custGeom>
            <a:solidFill>
              <a:srgbClr val="FFD6A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2" name="Freeform 96"/>
            <p:cNvSpPr/>
            <p:nvPr/>
          </p:nvSpPr>
          <p:spPr bwMode="auto">
            <a:xfrm>
              <a:off x="1333" y="2848"/>
              <a:ext cx="55" cy="63"/>
            </a:xfrm>
            <a:custGeom>
              <a:gdLst>
                <a:gd fmla="*/ 34 w 34" name="T0"/>
                <a:gd fmla="*/ 39 h 39" name="T1"/>
                <a:gd fmla="*/ 34 w 34" name="T2"/>
                <a:gd fmla="*/ 5 h 39" name="T3"/>
                <a:gd fmla="*/ 18 w 34" name="T4"/>
                <a:gd fmla="*/ 0 h 39" name="T5"/>
                <a:gd fmla="*/ 17 w 34" name="T6"/>
                <a:gd fmla="*/ 0 h 39" name="T7"/>
                <a:gd fmla="*/ 0 w 34" name="T8"/>
                <a:gd fmla="*/ 5 h 39" name="T9"/>
                <a:gd fmla="*/ 0 w 34" name="T10"/>
                <a:gd fmla="*/ 39 h 39" name="T11"/>
                <a:gd fmla="*/ 34 w 34" name="T12"/>
                <a:gd fmla="*/ 39 h 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9" w="34">
                  <a:moveTo>
                    <a:pt x="34" y="39"/>
                  </a:moveTo>
                  <a:cubicBezTo>
                    <a:pt x="34" y="5"/>
                    <a:pt x="34" y="5"/>
                    <a:pt x="34" y="5"/>
                  </a:cubicBezTo>
                  <a:cubicBezTo>
                    <a:pt x="34" y="2"/>
                    <a:pt x="27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2"/>
                    <a:pt x="0" y="5"/>
                  </a:cubicBezTo>
                  <a:cubicBezTo>
                    <a:pt x="0" y="39"/>
                    <a:pt x="0" y="39"/>
                    <a:pt x="0" y="39"/>
                  </a:cubicBezTo>
                  <a:lnTo>
                    <a:pt x="34" y="39"/>
                  </a:lnTo>
                  <a:close/>
                </a:path>
              </a:pathLst>
            </a:custGeom>
            <a:solidFill>
              <a:srgbClr val="F9E9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3" name="Freeform 97"/>
            <p:cNvSpPr/>
            <p:nvPr/>
          </p:nvSpPr>
          <p:spPr bwMode="auto">
            <a:xfrm>
              <a:off x="1214" y="3065"/>
              <a:ext cx="31" cy="59"/>
            </a:xfrm>
            <a:custGeom>
              <a:gdLst>
                <a:gd fmla="*/ 0 w 19" name="T0"/>
                <a:gd fmla="*/ 34 h 36" name="T1"/>
                <a:gd fmla="*/ 2 w 19" name="T2"/>
                <a:gd fmla="*/ 0 h 36" name="T3"/>
                <a:gd fmla="*/ 0 w 19" name="T4"/>
                <a:gd fmla="*/ 34 h 3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6" w="19">
                  <a:moveTo>
                    <a:pt x="0" y="34"/>
                  </a:moveTo>
                  <a:cubicBezTo>
                    <a:pt x="19" y="36"/>
                    <a:pt x="12" y="7"/>
                    <a:pt x="2" y="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F9E9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4" name="Rectangle 98"/>
            <p:cNvSpPr>
              <a:spLocks noChangeArrowheads="1"/>
            </p:cNvSpPr>
            <p:nvPr/>
          </p:nvSpPr>
          <p:spPr bwMode="auto">
            <a:xfrm>
              <a:off x="1320" y="3471"/>
              <a:ext cx="353" cy="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5" name="Rectangle 99"/>
            <p:cNvSpPr>
              <a:spLocks noChangeArrowheads="1"/>
            </p:cNvSpPr>
            <p:nvPr/>
          </p:nvSpPr>
          <p:spPr bwMode="auto">
            <a:xfrm>
              <a:off x="1320" y="3566"/>
              <a:ext cx="353" cy="772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6" name="Rectangle 100"/>
            <p:cNvSpPr>
              <a:spLocks noChangeArrowheads="1"/>
            </p:cNvSpPr>
            <p:nvPr/>
          </p:nvSpPr>
          <p:spPr bwMode="auto">
            <a:xfrm>
              <a:off x="558" y="3445"/>
              <a:ext cx="267" cy="63"/>
            </a:xfrm>
            <a:prstGeom prst="rect">
              <a:avLst/>
            </a:prstGeom>
            <a:solidFill>
              <a:srgbClr val="FFD6A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7" name="Freeform 101"/>
            <p:cNvSpPr>
              <a:spLocks noEditPoints="1"/>
            </p:cNvSpPr>
            <p:nvPr/>
          </p:nvSpPr>
          <p:spPr bwMode="auto">
            <a:xfrm>
              <a:off x="522" y="2882"/>
              <a:ext cx="451" cy="563"/>
            </a:xfrm>
            <a:custGeom>
              <a:gdLst>
                <a:gd fmla="*/ 42 w 278" name="T0"/>
                <a:gd fmla="*/ 78 h 347" name="T1"/>
                <a:gd fmla="*/ 42 w 278" name="T2"/>
                <a:gd fmla="*/ 186 h 347" name="T3"/>
                <a:gd fmla="*/ 48 w 278" name="T4"/>
                <a:gd fmla="*/ 186 h 347" name="T5"/>
                <a:gd fmla="*/ 48 w 278" name="T6"/>
                <a:gd fmla="*/ 57 h 347" name="T7"/>
                <a:gd fmla="*/ 72 w 278" name="T8"/>
                <a:gd fmla="*/ 38 h 347" name="T9"/>
                <a:gd fmla="*/ 74 w 278" name="T10"/>
                <a:gd fmla="*/ 38 h 347" name="T11"/>
                <a:gd fmla="*/ 97 w 278" name="T12"/>
                <a:gd fmla="*/ 57 h 347" name="T13"/>
                <a:gd fmla="*/ 97 w 278" name="T14"/>
                <a:gd fmla="*/ 186 h 347" name="T15"/>
                <a:gd fmla="*/ 105 w 278" name="T16"/>
                <a:gd fmla="*/ 186 h 347" name="T17"/>
                <a:gd fmla="*/ 105 w 278" name="T18"/>
                <a:gd fmla="*/ 23 h 347" name="T19"/>
                <a:gd fmla="*/ 128 w 278" name="T20"/>
                <a:gd fmla="*/ 0 h 347" name="T21"/>
                <a:gd fmla="*/ 130 w 278" name="T22"/>
                <a:gd fmla="*/ 0 h 347" name="T23"/>
                <a:gd fmla="*/ 153 w 278" name="T24"/>
                <a:gd fmla="*/ 23 h 347" name="T25"/>
                <a:gd fmla="*/ 153 w 278" name="T26"/>
                <a:gd fmla="*/ 186 h 347" name="T27"/>
                <a:gd fmla="*/ 161 w 278" name="T28"/>
                <a:gd fmla="*/ 186 h 347" name="T29"/>
                <a:gd fmla="*/ 161 w 278" name="T30"/>
                <a:gd fmla="*/ 48 h 347" name="T31"/>
                <a:gd fmla="*/ 184 w 278" name="T32"/>
                <a:gd fmla="*/ 28 h 347" name="T33"/>
                <a:gd fmla="*/ 186 w 278" name="T34"/>
                <a:gd fmla="*/ 28 h 347" name="T35"/>
                <a:gd fmla="*/ 209 w 278" name="T36"/>
                <a:gd fmla="*/ 48 h 347" name="T37"/>
                <a:gd fmla="*/ 209 w 278" name="T38"/>
                <a:gd fmla="*/ 186 h 347" name="T39"/>
                <a:gd fmla="*/ 209 w 278" name="T40"/>
                <a:gd fmla="*/ 230 h 347" name="T41"/>
                <a:gd fmla="*/ 231 w 278" name="T42"/>
                <a:gd fmla="*/ 182 h 347" name="T43"/>
                <a:gd fmla="*/ 270 w 278" name="T44"/>
                <a:gd fmla="*/ 146 h 347" name="T45"/>
                <a:gd fmla="*/ 272 w 278" name="T46"/>
                <a:gd fmla="*/ 179 h 347" name="T47"/>
                <a:gd fmla="*/ 278 w 278" name="T48"/>
                <a:gd fmla="*/ 263 h 347" name="T49"/>
                <a:gd fmla="*/ 187 w 278" name="T50"/>
                <a:gd fmla="*/ 347 h 347" name="T51"/>
                <a:gd fmla="*/ 22 w 278" name="T52"/>
                <a:gd fmla="*/ 347 h 347" name="T53"/>
                <a:gd fmla="*/ 0 w 278" name="T54"/>
                <a:gd fmla="*/ 333 h 347" name="T55"/>
                <a:gd fmla="*/ 0 w 278" name="T56"/>
                <a:gd fmla="*/ 186 h 347" name="T57"/>
                <a:gd fmla="*/ 0 w 278" name="T58"/>
                <a:gd fmla="*/ 78 h 347" name="T59"/>
                <a:gd fmla="*/ 21 w 278" name="T60"/>
                <a:gd fmla="*/ 63 h 347" name="T61"/>
                <a:gd fmla="*/ 22 w 278" name="T62"/>
                <a:gd fmla="*/ 63 h 347" name="T63"/>
                <a:gd fmla="*/ 42 w 278" name="T64"/>
                <a:gd fmla="*/ 78 h 347" name="T65"/>
                <a:gd fmla="*/ 169 w 278" name="T66"/>
                <a:gd fmla="*/ 71 h 347" name="T67"/>
                <a:gd fmla="*/ 201 w 278" name="T68"/>
                <a:gd fmla="*/ 71 h 347" name="T69"/>
                <a:gd fmla="*/ 201 w 278" name="T70"/>
                <a:gd fmla="*/ 42 h 347" name="T71"/>
                <a:gd fmla="*/ 186 w 278" name="T72"/>
                <a:gd fmla="*/ 38 h 347" name="T73"/>
                <a:gd fmla="*/ 184 w 278" name="T74"/>
                <a:gd fmla="*/ 38 h 347" name="T75"/>
                <a:gd fmla="*/ 169 w 278" name="T76"/>
                <a:gd fmla="*/ 42 h 347" name="T77"/>
                <a:gd fmla="*/ 169 w 278" name="T78"/>
                <a:gd fmla="*/ 71 h 347" name="T79"/>
                <a:gd fmla="*/ 113 w 278" name="T80"/>
                <a:gd fmla="*/ 48 h 347" name="T81"/>
                <a:gd fmla="*/ 145 w 278" name="T82"/>
                <a:gd fmla="*/ 48 h 347" name="T83"/>
                <a:gd fmla="*/ 145 w 278" name="T84"/>
                <a:gd fmla="*/ 16 h 347" name="T85"/>
                <a:gd fmla="*/ 129 w 278" name="T86"/>
                <a:gd fmla="*/ 12 h 347" name="T87"/>
                <a:gd fmla="*/ 128 w 278" name="T88"/>
                <a:gd fmla="*/ 12 h 347" name="T89"/>
                <a:gd fmla="*/ 113 w 278" name="T90"/>
                <a:gd fmla="*/ 16 h 347" name="T91"/>
                <a:gd fmla="*/ 113 w 278" name="T92"/>
                <a:gd fmla="*/ 48 h 347" name="T93"/>
                <a:gd fmla="*/ 57 w 278" name="T94"/>
                <a:gd fmla="*/ 78 h 347" name="T95"/>
                <a:gd fmla="*/ 89 w 278" name="T96"/>
                <a:gd fmla="*/ 78 h 347" name="T97"/>
                <a:gd fmla="*/ 89 w 278" name="T98"/>
                <a:gd fmla="*/ 51 h 347" name="T99"/>
                <a:gd fmla="*/ 73 w 278" name="T100"/>
                <a:gd fmla="*/ 48 h 347" name="T101"/>
                <a:gd fmla="*/ 72 w 278" name="T102"/>
                <a:gd fmla="*/ 48 h 347" name="T103"/>
                <a:gd fmla="*/ 57 w 278" name="T104"/>
                <a:gd fmla="*/ 51 h 347" name="T105"/>
                <a:gd fmla="*/ 57 w 278" name="T106"/>
                <a:gd fmla="*/ 78 h 347" name="T107"/>
                <a:gd fmla="*/ 8 w 278" name="T108"/>
                <a:gd fmla="*/ 100 h 347" name="T109"/>
                <a:gd fmla="*/ 35 w 278" name="T110"/>
                <a:gd fmla="*/ 100 h 347" name="T111"/>
                <a:gd fmla="*/ 35 w 278" name="T112"/>
                <a:gd fmla="*/ 74 h 347" name="T113"/>
                <a:gd fmla="*/ 22 w 278" name="T114"/>
                <a:gd fmla="*/ 71 h 347" name="T115"/>
                <a:gd fmla="*/ 21 w 278" name="T116"/>
                <a:gd fmla="*/ 71 h 347" name="T117"/>
                <a:gd fmla="*/ 8 w 278" name="T118"/>
                <a:gd fmla="*/ 74 h 347" name="T119"/>
                <a:gd fmla="*/ 8 w 278" name="T120"/>
                <a:gd fmla="*/ 100 h 347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47" w="278">
                  <a:moveTo>
                    <a:pt x="42" y="78"/>
                  </a:moveTo>
                  <a:cubicBezTo>
                    <a:pt x="42" y="186"/>
                    <a:pt x="42" y="186"/>
                    <a:pt x="42" y="186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8" y="46"/>
                    <a:pt x="59" y="38"/>
                    <a:pt x="72" y="38"/>
                  </a:cubicBezTo>
                  <a:cubicBezTo>
                    <a:pt x="74" y="38"/>
                    <a:pt x="74" y="38"/>
                    <a:pt x="74" y="38"/>
                  </a:cubicBezTo>
                  <a:cubicBezTo>
                    <a:pt x="87" y="38"/>
                    <a:pt x="97" y="46"/>
                    <a:pt x="97" y="57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105" y="186"/>
                    <a:pt x="105" y="186"/>
                    <a:pt x="105" y="186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5" y="10"/>
                    <a:pt x="115" y="0"/>
                    <a:pt x="128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43" y="0"/>
                    <a:pt x="153" y="10"/>
                    <a:pt x="153" y="23"/>
                  </a:cubicBezTo>
                  <a:cubicBezTo>
                    <a:pt x="153" y="186"/>
                    <a:pt x="153" y="186"/>
                    <a:pt x="153" y="186"/>
                  </a:cubicBezTo>
                  <a:cubicBezTo>
                    <a:pt x="161" y="186"/>
                    <a:pt x="161" y="186"/>
                    <a:pt x="161" y="186"/>
                  </a:cubicBezTo>
                  <a:cubicBezTo>
                    <a:pt x="161" y="48"/>
                    <a:pt x="161" y="48"/>
                    <a:pt x="161" y="48"/>
                  </a:cubicBezTo>
                  <a:cubicBezTo>
                    <a:pt x="161" y="37"/>
                    <a:pt x="171" y="28"/>
                    <a:pt x="184" y="28"/>
                  </a:cubicBezTo>
                  <a:cubicBezTo>
                    <a:pt x="186" y="28"/>
                    <a:pt x="186" y="28"/>
                    <a:pt x="186" y="28"/>
                  </a:cubicBezTo>
                  <a:cubicBezTo>
                    <a:pt x="199" y="28"/>
                    <a:pt x="209" y="37"/>
                    <a:pt x="209" y="48"/>
                  </a:cubicBezTo>
                  <a:cubicBezTo>
                    <a:pt x="209" y="186"/>
                    <a:pt x="209" y="186"/>
                    <a:pt x="209" y="186"/>
                  </a:cubicBezTo>
                  <a:cubicBezTo>
                    <a:pt x="209" y="230"/>
                    <a:pt x="209" y="230"/>
                    <a:pt x="209" y="230"/>
                  </a:cubicBezTo>
                  <a:cubicBezTo>
                    <a:pt x="241" y="230"/>
                    <a:pt x="234" y="212"/>
                    <a:pt x="231" y="182"/>
                  </a:cubicBezTo>
                  <a:cubicBezTo>
                    <a:pt x="229" y="154"/>
                    <a:pt x="253" y="105"/>
                    <a:pt x="270" y="146"/>
                  </a:cubicBezTo>
                  <a:cubicBezTo>
                    <a:pt x="260" y="153"/>
                    <a:pt x="254" y="180"/>
                    <a:pt x="272" y="179"/>
                  </a:cubicBezTo>
                  <a:cubicBezTo>
                    <a:pt x="278" y="263"/>
                    <a:pt x="278" y="263"/>
                    <a:pt x="278" y="263"/>
                  </a:cubicBezTo>
                  <a:cubicBezTo>
                    <a:pt x="257" y="282"/>
                    <a:pt x="215" y="347"/>
                    <a:pt x="187" y="347"/>
                  </a:cubicBezTo>
                  <a:cubicBezTo>
                    <a:pt x="22" y="347"/>
                    <a:pt x="22" y="347"/>
                    <a:pt x="22" y="347"/>
                  </a:cubicBezTo>
                  <a:cubicBezTo>
                    <a:pt x="10" y="347"/>
                    <a:pt x="0" y="340"/>
                    <a:pt x="0" y="333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0"/>
                    <a:pt x="10" y="63"/>
                    <a:pt x="21" y="63"/>
                  </a:cubicBezTo>
                  <a:cubicBezTo>
                    <a:pt x="22" y="63"/>
                    <a:pt x="22" y="63"/>
                    <a:pt x="22" y="63"/>
                  </a:cubicBezTo>
                  <a:cubicBezTo>
                    <a:pt x="33" y="63"/>
                    <a:pt x="42" y="70"/>
                    <a:pt x="42" y="78"/>
                  </a:cubicBezTo>
                  <a:close/>
                  <a:moveTo>
                    <a:pt x="169" y="71"/>
                  </a:moveTo>
                  <a:cubicBezTo>
                    <a:pt x="201" y="71"/>
                    <a:pt x="201" y="71"/>
                    <a:pt x="201" y="71"/>
                  </a:cubicBezTo>
                  <a:cubicBezTo>
                    <a:pt x="201" y="42"/>
                    <a:pt x="201" y="42"/>
                    <a:pt x="201" y="42"/>
                  </a:cubicBezTo>
                  <a:cubicBezTo>
                    <a:pt x="201" y="40"/>
                    <a:pt x="194" y="38"/>
                    <a:pt x="186" y="38"/>
                  </a:cubicBezTo>
                  <a:cubicBezTo>
                    <a:pt x="184" y="38"/>
                    <a:pt x="184" y="38"/>
                    <a:pt x="184" y="38"/>
                  </a:cubicBezTo>
                  <a:cubicBezTo>
                    <a:pt x="176" y="38"/>
                    <a:pt x="169" y="40"/>
                    <a:pt x="169" y="42"/>
                  </a:cubicBezTo>
                  <a:cubicBezTo>
                    <a:pt x="169" y="71"/>
                    <a:pt x="169" y="71"/>
                    <a:pt x="169" y="71"/>
                  </a:cubicBezTo>
                  <a:close/>
                  <a:moveTo>
                    <a:pt x="113" y="48"/>
                  </a:moveTo>
                  <a:cubicBezTo>
                    <a:pt x="145" y="48"/>
                    <a:pt x="145" y="48"/>
                    <a:pt x="145" y="48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4"/>
                    <a:pt x="138" y="12"/>
                    <a:pt x="129" y="1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0" y="12"/>
                    <a:pt x="113" y="14"/>
                    <a:pt x="113" y="16"/>
                  </a:cubicBezTo>
                  <a:cubicBezTo>
                    <a:pt x="113" y="48"/>
                    <a:pt x="113" y="48"/>
                    <a:pt x="113" y="48"/>
                  </a:cubicBezTo>
                  <a:close/>
                  <a:moveTo>
                    <a:pt x="57" y="78"/>
                  </a:moveTo>
                  <a:cubicBezTo>
                    <a:pt x="89" y="78"/>
                    <a:pt x="89" y="78"/>
                    <a:pt x="89" y="78"/>
                  </a:cubicBezTo>
                  <a:cubicBezTo>
                    <a:pt x="89" y="51"/>
                    <a:pt x="89" y="51"/>
                    <a:pt x="89" y="51"/>
                  </a:cubicBezTo>
                  <a:cubicBezTo>
                    <a:pt x="89" y="49"/>
                    <a:pt x="82" y="48"/>
                    <a:pt x="73" y="48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64" y="48"/>
                    <a:pt x="57" y="49"/>
                    <a:pt x="57" y="51"/>
                  </a:cubicBezTo>
                  <a:cubicBezTo>
                    <a:pt x="57" y="78"/>
                    <a:pt x="57" y="78"/>
                    <a:pt x="57" y="78"/>
                  </a:cubicBezTo>
                  <a:close/>
                  <a:moveTo>
                    <a:pt x="8" y="100"/>
                  </a:moveTo>
                  <a:cubicBezTo>
                    <a:pt x="35" y="100"/>
                    <a:pt x="35" y="100"/>
                    <a:pt x="35" y="100"/>
                  </a:cubicBezTo>
                  <a:cubicBezTo>
                    <a:pt x="35" y="74"/>
                    <a:pt x="35" y="74"/>
                    <a:pt x="35" y="74"/>
                  </a:cubicBezTo>
                  <a:cubicBezTo>
                    <a:pt x="35" y="72"/>
                    <a:pt x="29" y="71"/>
                    <a:pt x="22" y="71"/>
                  </a:cubicBezTo>
                  <a:cubicBezTo>
                    <a:pt x="21" y="71"/>
                    <a:pt x="21" y="71"/>
                    <a:pt x="21" y="71"/>
                  </a:cubicBezTo>
                  <a:cubicBezTo>
                    <a:pt x="14" y="71"/>
                    <a:pt x="8" y="72"/>
                    <a:pt x="8" y="74"/>
                  </a:cubicBezTo>
                  <a:lnTo>
                    <a:pt x="8" y="100"/>
                  </a:lnTo>
                  <a:close/>
                </a:path>
              </a:pathLst>
            </a:custGeom>
            <a:solidFill>
              <a:srgbClr val="FFD6A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8" name="Freeform 102"/>
            <p:cNvSpPr/>
            <p:nvPr/>
          </p:nvSpPr>
          <p:spPr bwMode="auto">
            <a:xfrm>
              <a:off x="535" y="2997"/>
              <a:ext cx="44" cy="47"/>
            </a:xfrm>
            <a:custGeom>
              <a:gdLst>
                <a:gd fmla="*/ 27 w 27" name="T0"/>
                <a:gd fmla="*/ 3 h 29" name="T1"/>
                <a:gd fmla="*/ 27 w 27" name="T2"/>
                <a:gd fmla="*/ 29 h 29" name="T3"/>
                <a:gd fmla="*/ 0 w 27" name="T4"/>
                <a:gd fmla="*/ 29 h 29" name="T5"/>
                <a:gd fmla="*/ 0 w 27" name="T6"/>
                <a:gd fmla="*/ 3 h 29" name="T7"/>
                <a:gd fmla="*/ 13 w 27" name="T8"/>
                <a:gd fmla="*/ 0 h 29" name="T9"/>
                <a:gd fmla="*/ 14 w 27" name="T10"/>
                <a:gd fmla="*/ 0 h 29" name="T11"/>
                <a:gd fmla="*/ 27 w 27" name="T12"/>
                <a:gd fmla="*/ 3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27">
                  <a:moveTo>
                    <a:pt x="27" y="3"/>
                  </a:moveTo>
                  <a:cubicBezTo>
                    <a:pt x="27" y="29"/>
                    <a:pt x="27" y="29"/>
                    <a:pt x="27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6" y="0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1" y="0"/>
                    <a:pt x="27" y="1"/>
                    <a:pt x="27" y="3"/>
                  </a:cubicBezTo>
                  <a:close/>
                </a:path>
              </a:pathLst>
            </a:custGeom>
            <a:solidFill>
              <a:srgbClr val="F9E9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9" name="Freeform 103"/>
            <p:cNvSpPr/>
            <p:nvPr/>
          </p:nvSpPr>
          <p:spPr bwMode="auto">
            <a:xfrm>
              <a:off x="614" y="2960"/>
              <a:ext cx="52" cy="49"/>
            </a:xfrm>
            <a:custGeom>
              <a:gdLst>
                <a:gd fmla="*/ 0 w 32" name="T0"/>
                <a:gd fmla="*/ 30 h 30" name="T1"/>
                <a:gd fmla="*/ 0 w 32" name="T2"/>
                <a:gd fmla="*/ 3 h 30" name="T3"/>
                <a:gd fmla="*/ 15 w 32" name="T4"/>
                <a:gd fmla="*/ 0 h 30" name="T5"/>
                <a:gd fmla="*/ 16 w 32" name="T6"/>
                <a:gd fmla="*/ 0 h 30" name="T7"/>
                <a:gd fmla="*/ 32 w 32" name="T8"/>
                <a:gd fmla="*/ 3 h 30" name="T9"/>
                <a:gd fmla="*/ 32 w 32" name="T10"/>
                <a:gd fmla="*/ 30 h 30" name="T11"/>
                <a:gd fmla="*/ 0 w 32" name="T12"/>
                <a:gd fmla="*/ 30 h 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0" w="32">
                  <a:moveTo>
                    <a:pt x="0" y="3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7" y="0"/>
                    <a:pt x="1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5" y="0"/>
                    <a:pt x="32" y="1"/>
                    <a:pt x="32" y="3"/>
                  </a:cubicBezTo>
                  <a:cubicBezTo>
                    <a:pt x="32" y="30"/>
                    <a:pt x="32" y="30"/>
                    <a:pt x="32" y="3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F9E9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0" name="Freeform 104"/>
            <p:cNvSpPr/>
            <p:nvPr/>
          </p:nvSpPr>
          <p:spPr bwMode="auto">
            <a:xfrm>
              <a:off x="705" y="2902"/>
              <a:ext cx="52" cy="58"/>
            </a:xfrm>
            <a:custGeom>
              <a:gdLst>
                <a:gd fmla="*/ 0 w 32" name="T0"/>
                <a:gd fmla="*/ 36 h 36" name="T1"/>
                <a:gd fmla="*/ 0 w 32" name="T2"/>
                <a:gd fmla="*/ 4 h 36" name="T3"/>
                <a:gd fmla="*/ 15 w 32" name="T4"/>
                <a:gd fmla="*/ 0 h 36" name="T5"/>
                <a:gd fmla="*/ 16 w 32" name="T6"/>
                <a:gd fmla="*/ 0 h 36" name="T7"/>
                <a:gd fmla="*/ 32 w 32" name="T8"/>
                <a:gd fmla="*/ 4 h 36" name="T9"/>
                <a:gd fmla="*/ 32 w 32" name="T10"/>
                <a:gd fmla="*/ 36 h 36" name="T11"/>
                <a:gd fmla="*/ 0 w 32" name="T12"/>
                <a:gd fmla="*/ 36 h 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6" w="32">
                  <a:moveTo>
                    <a:pt x="0" y="36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7" y="0"/>
                    <a:pt x="1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25" y="0"/>
                    <a:pt x="32" y="2"/>
                    <a:pt x="32" y="4"/>
                  </a:cubicBezTo>
                  <a:cubicBezTo>
                    <a:pt x="32" y="36"/>
                    <a:pt x="32" y="36"/>
                    <a:pt x="32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9E9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1" name="Freeform 105"/>
            <p:cNvSpPr/>
            <p:nvPr/>
          </p:nvSpPr>
          <p:spPr bwMode="auto">
            <a:xfrm>
              <a:off x="796" y="2944"/>
              <a:ext cx="52" cy="53"/>
            </a:xfrm>
            <a:custGeom>
              <a:gdLst>
                <a:gd fmla="*/ 0 w 32" name="T0"/>
                <a:gd fmla="*/ 33 h 33" name="T1"/>
                <a:gd fmla="*/ 0 w 32" name="T2"/>
                <a:gd fmla="*/ 4 h 33" name="T3"/>
                <a:gd fmla="*/ 15 w 32" name="T4"/>
                <a:gd fmla="*/ 0 h 33" name="T5"/>
                <a:gd fmla="*/ 17 w 32" name="T6"/>
                <a:gd fmla="*/ 0 h 33" name="T7"/>
                <a:gd fmla="*/ 32 w 32" name="T8"/>
                <a:gd fmla="*/ 4 h 33" name="T9"/>
                <a:gd fmla="*/ 32 w 32" name="T10"/>
                <a:gd fmla="*/ 33 h 33" name="T11"/>
                <a:gd fmla="*/ 0 w 32" name="T12"/>
                <a:gd fmla="*/ 33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32">
                  <a:moveTo>
                    <a:pt x="0" y="33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7" y="0"/>
                    <a:pt x="15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5" y="0"/>
                    <a:pt x="32" y="2"/>
                    <a:pt x="32" y="4"/>
                  </a:cubicBezTo>
                  <a:cubicBezTo>
                    <a:pt x="32" y="33"/>
                    <a:pt x="32" y="33"/>
                    <a:pt x="32" y="33"/>
                  </a:cubicBezTo>
                  <a:lnTo>
                    <a:pt x="0" y="33"/>
                  </a:lnTo>
                  <a:close/>
                </a:path>
              </a:pathLst>
            </a:custGeom>
            <a:solidFill>
              <a:srgbClr val="F9E9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2" name="Freeform 106"/>
            <p:cNvSpPr/>
            <p:nvPr/>
          </p:nvSpPr>
          <p:spPr bwMode="auto">
            <a:xfrm>
              <a:off x="934" y="3119"/>
              <a:ext cx="29" cy="55"/>
            </a:xfrm>
            <a:custGeom>
              <a:gdLst>
                <a:gd fmla="*/ 18 w 18" name="T0"/>
                <a:gd fmla="*/ 33 h 34" name="T1"/>
                <a:gd fmla="*/ 16 w 18" name="T2"/>
                <a:gd fmla="*/ 0 h 34" name="T3"/>
                <a:gd fmla="*/ 18 w 18" name="T4"/>
                <a:gd fmla="*/ 33 h 3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4" w="18">
                  <a:moveTo>
                    <a:pt x="18" y="33"/>
                  </a:moveTo>
                  <a:cubicBezTo>
                    <a:pt x="0" y="34"/>
                    <a:pt x="6" y="7"/>
                    <a:pt x="16" y="0"/>
                  </a:cubicBezTo>
                  <a:lnTo>
                    <a:pt x="18" y="33"/>
                  </a:lnTo>
                  <a:close/>
                </a:path>
              </a:pathLst>
            </a:custGeom>
            <a:solidFill>
              <a:srgbClr val="F9E9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3" name="Rectangle 107"/>
            <p:cNvSpPr>
              <a:spLocks noChangeArrowheads="1"/>
            </p:cNvSpPr>
            <p:nvPr/>
          </p:nvSpPr>
          <p:spPr bwMode="auto">
            <a:xfrm>
              <a:off x="522" y="3508"/>
              <a:ext cx="339" cy="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4" name="Rectangle 108"/>
            <p:cNvSpPr>
              <a:spLocks noChangeArrowheads="1"/>
            </p:cNvSpPr>
            <p:nvPr/>
          </p:nvSpPr>
          <p:spPr bwMode="auto">
            <a:xfrm>
              <a:off x="522" y="3591"/>
              <a:ext cx="339" cy="747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3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4"/>
      <p:bldP grpId="0" spid="65"/>
      <p:bldP grpId="0" spid="66"/>
      <p:bldP grpId="0" spid="67"/>
      <p:bldP grpId="0" spid="68"/>
      <p:bldP grpId="0" spid="69"/>
      <p:bldP grpId="0" spid="70"/>
      <p:bldP grpId="0" spid="71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4" name="组合 233"/>
          <p:cNvGrpSpPr/>
          <p:nvPr/>
        </p:nvGrpSpPr>
        <p:grpSpPr>
          <a:xfrm>
            <a:off x="2611318" y="1308073"/>
            <a:ext cx="3627620" cy="4333462"/>
            <a:chOff x="2261947" y="1756576"/>
            <a:chExt cx="3627620" cy="4333462"/>
          </a:xfrm>
        </p:grpSpPr>
        <p:sp>
          <p:nvSpPr>
            <p:cNvPr id="52" name="Freeform 5"/>
            <p:cNvSpPr/>
            <p:nvPr/>
          </p:nvSpPr>
          <p:spPr bwMode="auto">
            <a:xfrm>
              <a:off x="4022027" y="3788134"/>
              <a:ext cx="107460" cy="2301904"/>
            </a:xfrm>
            <a:custGeom>
              <a:gdLst>
                <a:gd fmla="*/ 20 w 40" name="T0"/>
                <a:gd fmla="*/ 860 h 860" name="T1"/>
                <a:gd fmla="*/ 0 w 40" name="T2"/>
                <a:gd fmla="*/ 840 h 860" name="T3"/>
                <a:gd fmla="*/ 0 w 40" name="T4"/>
                <a:gd fmla="*/ 20 h 860" name="T5"/>
                <a:gd fmla="*/ 20 w 40" name="T6"/>
                <a:gd fmla="*/ 0 h 860" name="T7"/>
                <a:gd fmla="*/ 40 w 40" name="T8"/>
                <a:gd fmla="*/ 20 h 860" name="T9"/>
                <a:gd fmla="*/ 40 w 40" name="T10"/>
                <a:gd fmla="*/ 840 h 860" name="T11"/>
                <a:gd fmla="*/ 20 w 40" name="T12"/>
                <a:gd fmla="*/ 860 h 86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60" w="40">
                  <a:moveTo>
                    <a:pt x="20" y="860"/>
                  </a:moveTo>
                  <a:cubicBezTo>
                    <a:pt x="9" y="860"/>
                    <a:pt x="0" y="851"/>
                    <a:pt x="0" y="84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840"/>
                    <a:pt x="40" y="840"/>
                    <a:pt x="40" y="840"/>
                  </a:cubicBezTo>
                  <a:cubicBezTo>
                    <a:pt x="40" y="851"/>
                    <a:pt x="31" y="860"/>
                    <a:pt x="20" y="860"/>
                  </a:cubicBezTo>
                </a:path>
              </a:pathLst>
            </a:custGeom>
            <a:solidFill>
              <a:srgbClr val="3B57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3" name="Freeform 6"/>
            <p:cNvSpPr/>
            <p:nvPr/>
          </p:nvSpPr>
          <p:spPr bwMode="auto">
            <a:xfrm>
              <a:off x="4511818" y="3831118"/>
              <a:ext cx="770318" cy="2215936"/>
            </a:xfrm>
            <a:custGeom>
              <a:gdLst>
                <a:gd fmla="*/ 272 w 288" name="T0"/>
                <a:gd fmla="*/ 825 h 828" name="T1"/>
                <a:gd fmla="*/ 247 w 288" name="T2"/>
                <a:gd fmla="*/ 812 h 828" name="T3"/>
                <a:gd fmla="*/ 4 w 288" name="T4"/>
                <a:gd fmla="*/ 28 h 828" name="T5"/>
                <a:gd fmla="*/ 17 w 288" name="T6"/>
                <a:gd fmla="*/ 3 h 828" name="T7"/>
                <a:gd fmla="*/ 42 w 288" name="T8"/>
                <a:gd fmla="*/ 16 h 828" name="T9"/>
                <a:gd fmla="*/ 285 w 288" name="T10"/>
                <a:gd fmla="*/ 800 h 828" name="T11"/>
                <a:gd fmla="*/ 272 w 288" name="T12"/>
                <a:gd fmla="*/ 825 h 82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26" w="288">
                  <a:moveTo>
                    <a:pt x="272" y="825"/>
                  </a:moveTo>
                  <a:cubicBezTo>
                    <a:pt x="261" y="828"/>
                    <a:pt x="250" y="822"/>
                    <a:pt x="247" y="812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0" y="18"/>
                    <a:pt x="6" y="6"/>
                    <a:pt x="17" y="3"/>
                  </a:cubicBezTo>
                  <a:cubicBezTo>
                    <a:pt x="27" y="0"/>
                    <a:pt x="39" y="6"/>
                    <a:pt x="42" y="16"/>
                  </a:cubicBezTo>
                  <a:cubicBezTo>
                    <a:pt x="285" y="800"/>
                    <a:pt x="285" y="800"/>
                    <a:pt x="285" y="800"/>
                  </a:cubicBezTo>
                  <a:cubicBezTo>
                    <a:pt x="288" y="810"/>
                    <a:pt x="282" y="822"/>
                    <a:pt x="272" y="825"/>
                  </a:cubicBezTo>
                </a:path>
              </a:pathLst>
            </a:custGeom>
            <a:solidFill>
              <a:srgbClr val="3B57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4" name="Freeform 7"/>
            <p:cNvSpPr/>
            <p:nvPr/>
          </p:nvSpPr>
          <p:spPr bwMode="auto">
            <a:xfrm>
              <a:off x="2888608" y="3831118"/>
              <a:ext cx="770318" cy="2215936"/>
            </a:xfrm>
            <a:custGeom>
              <a:gdLst>
                <a:gd fmla="*/ 16 w 288" name="T0"/>
                <a:gd fmla="*/ 825 h 828" name="T1"/>
                <a:gd fmla="*/ 42 w 288" name="T2"/>
                <a:gd fmla="*/ 812 h 828" name="T3"/>
                <a:gd fmla="*/ 285 w 288" name="T4"/>
                <a:gd fmla="*/ 28 h 828" name="T5"/>
                <a:gd fmla="*/ 271 w 288" name="T6"/>
                <a:gd fmla="*/ 3 h 828" name="T7"/>
                <a:gd fmla="*/ 246 w 288" name="T8"/>
                <a:gd fmla="*/ 16 h 828" name="T9"/>
                <a:gd fmla="*/ 3 w 288" name="T10"/>
                <a:gd fmla="*/ 800 h 828" name="T11"/>
                <a:gd fmla="*/ 16 w 288" name="T12"/>
                <a:gd fmla="*/ 825 h 82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26" w="288">
                  <a:moveTo>
                    <a:pt x="16" y="825"/>
                  </a:moveTo>
                  <a:cubicBezTo>
                    <a:pt x="27" y="828"/>
                    <a:pt x="38" y="822"/>
                    <a:pt x="42" y="812"/>
                  </a:cubicBezTo>
                  <a:cubicBezTo>
                    <a:pt x="285" y="28"/>
                    <a:pt x="285" y="28"/>
                    <a:pt x="285" y="28"/>
                  </a:cubicBezTo>
                  <a:cubicBezTo>
                    <a:pt x="288" y="18"/>
                    <a:pt x="282" y="6"/>
                    <a:pt x="271" y="3"/>
                  </a:cubicBezTo>
                  <a:cubicBezTo>
                    <a:pt x="261" y="0"/>
                    <a:pt x="250" y="6"/>
                    <a:pt x="246" y="16"/>
                  </a:cubicBezTo>
                  <a:cubicBezTo>
                    <a:pt x="3" y="800"/>
                    <a:pt x="3" y="800"/>
                    <a:pt x="3" y="800"/>
                  </a:cubicBezTo>
                  <a:cubicBezTo>
                    <a:pt x="0" y="810"/>
                    <a:pt x="6" y="822"/>
                    <a:pt x="16" y="825"/>
                  </a:cubicBezTo>
                </a:path>
              </a:pathLst>
            </a:custGeom>
            <a:solidFill>
              <a:srgbClr val="3B57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>
              <a:off x="2345653" y="1997513"/>
              <a:ext cx="3461339" cy="23765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6" name="Freeform 9"/>
            <p:cNvSpPr/>
            <p:nvPr/>
          </p:nvSpPr>
          <p:spPr bwMode="auto">
            <a:xfrm>
              <a:off x="2261947" y="1856118"/>
              <a:ext cx="3627620" cy="192297"/>
            </a:xfrm>
            <a:custGeom>
              <a:gdLst>
                <a:gd fmla="*/ 1356 w 1356" name="T0"/>
                <a:gd fmla="*/ 36 h 72" name="T1"/>
                <a:gd fmla="*/ 1297 w 1356" name="T2"/>
                <a:gd fmla="*/ 72 h 72" name="T3"/>
                <a:gd fmla="*/ 59 w 1356" name="T4"/>
                <a:gd fmla="*/ 72 h 72" name="T5"/>
                <a:gd fmla="*/ 0 w 1356" name="T6"/>
                <a:gd fmla="*/ 36 h 72" name="T7"/>
                <a:gd fmla="*/ 59 w 1356" name="T8"/>
                <a:gd fmla="*/ 0 h 72" name="T9"/>
                <a:gd fmla="*/ 1297 w 1356" name="T10"/>
                <a:gd fmla="*/ 0 h 72" name="T11"/>
                <a:gd fmla="*/ 1356 w 1356" name="T12"/>
                <a:gd fmla="*/ 36 h 7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2" w="1356">
                  <a:moveTo>
                    <a:pt x="1356" y="36"/>
                  </a:moveTo>
                  <a:cubicBezTo>
                    <a:pt x="1356" y="56"/>
                    <a:pt x="1329" y="72"/>
                    <a:pt x="1297" y="72"/>
                  </a:cubicBezTo>
                  <a:cubicBezTo>
                    <a:pt x="59" y="72"/>
                    <a:pt x="59" y="72"/>
                    <a:pt x="59" y="72"/>
                  </a:cubicBezTo>
                  <a:cubicBezTo>
                    <a:pt x="26" y="72"/>
                    <a:pt x="0" y="56"/>
                    <a:pt x="0" y="36"/>
                  </a:cubicBezTo>
                  <a:cubicBezTo>
                    <a:pt x="0" y="16"/>
                    <a:pt x="26" y="0"/>
                    <a:pt x="59" y="0"/>
                  </a:cubicBezTo>
                  <a:cubicBezTo>
                    <a:pt x="1297" y="0"/>
                    <a:pt x="1297" y="0"/>
                    <a:pt x="1297" y="0"/>
                  </a:cubicBezTo>
                  <a:cubicBezTo>
                    <a:pt x="1329" y="0"/>
                    <a:pt x="1356" y="16"/>
                    <a:pt x="1356" y="36"/>
                  </a:cubicBezTo>
                  <a:close/>
                </a:path>
              </a:pathLst>
            </a:custGeom>
            <a:solidFill>
              <a:srgbClr val="3B57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7" name="Freeform 10"/>
            <p:cNvSpPr/>
            <p:nvPr/>
          </p:nvSpPr>
          <p:spPr bwMode="auto">
            <a:xfrm>
              <a:off x="2261947" y="4307335"/>
              <a:ext cx="3627620" cy="222838"/>
            </a:xfrm>
            <a:custGeom>
              <a:gdLst>
                <a:gd fmla="*/ 1356 w 1356" name="T0"/>
                <a:gd fmla="*/ 42 h 83" name="T1"/>
                <a:gd fmla="*/ 1297 w 1356" name="T2"/>
                <a:gd fmla="*/ 83 h 83" name="T3"/>
                <a:gd fmla="*/ 59 w 1356" name="T4"/>
                <a:gd fmla="*/ 83 h 83" name="T5"/>
                <a:gd fmla="*/ 0 w 1356" name="T6"/>
                <a:gd fmla="*/ 42 h 83" name="T7"/>
                <a:gd fmla="*/ 59 w 1356" name="T8"/>
                <a:gd fmla="*/ 0 h 83" name="T9"/>
                <a:gd fmla="*/ 1297 w 1356" name="T10"/>
                <a:gd fmla="*/ 0 h 83" name="T11"/>
                <a:gd fmla="*/ 1356 w 1356" name="T12"/>
                <a:gd fmla="*/ 42 h 8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3" w="1356">
                  <a:moveTo>
                    <a:pt x="1356" y="42"/>
                  </a:moveTo>
                  <a:cubicBezTo>
                    <a:pt x="1356" y="65"/>
                    <a:pt x="1329" y="83"/>
                    <a:pt x="1297" y="83"/>
                  </a:cubicBezTo>
                  <a:cubicBezTo>
                    <a:pt x="59" y="83"/>
                    <a:pt x="59" y="83"/>
                    <a:pt x="59" y="83"/>
                  </a:cubicBezTo>
                  <a:cubicBezTo>
                    <a:pt x="26" y="83"/>
                    <a:pt x="0" y="65"/>
                    <a:pt x="0" y="42"/>
                  </a:cubicBezTo>
                  <a:cubicBezTo>
                    <a:pt x="0" y="18"/>
                    <a:pt x="26" y="0"/>
                    <a:pt x="59" y="0"/>
                  </a:cubicBezTo>
                  <a:cubicBezTo>
                    <a:pt x="1297" y="0"/>
                    <a:pt x="1297" y="0"/>
                    <a:pt x="1297" y="0"/>
                  </a:cubicBezTo>
                  <a:cubicBezTo>
                    <a:pt x="1329" y="0"/>
                    <a:pt x="1356" y="18"/>
                    <a:pt x="1356" y="42"/>
                  </a:cubicBezTo>
                  <a:close/>
                </a:path>
              </a:pathLst>
            </a:custGeom>
            <a:solidFill>
              <a:srgbClr val="3B57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8" name="Oval 11"/>
            <p:cNvSpPr>
              <a:spLocks noChangeArrowheads="1"/>
            </p:cNvSpPr>
            <p:nvPr/>
          </p:nvSpPr>
          <p:spPr bwMode="auto">
            <a:xfrm>
              <a:off x="3984699" y="1756576"/>
              <a:ext cx="179854" cy="179854"/>
            </a:xfrm>
            <a:prstGeom prst="ellipse">
              <a:avLst/>
            </a:prstGeom>
            <a:solidFill>
              <a:srgbClr val="3B576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9" name="Freeform 12"/>
            <p:cNvSpPr/>
            <p:nvPr/>
          </p:nvSpPr>
          <p:spPr bwMode="auto">
            <a:xfrm>
              <a:off x="2508540" y="3303999"/>
              <a:ext cx="1433176" cy="838187"/>
            </a:xfrm>
            <a:custGeom>
              <a:gdLst>
                <a:gd fmla="*/ 5 w 1267" name="T0"/>
                <a:gd fmla="*/ 736 h 741" name="T1"/>
                <a:gd fmla="*/ 5 w 1267" name="T2"/>
                <a:gd fmla="*/ 741 h 741" name="T3"/>
                <a:gd fmla="*/ 1267 w 1267" name="T4"/>
                <a:gd fmla="*/ 741 h 741" name="T5"/>
                <a:gd fmla="*/ 1267 w 1267" name="T6"/>
                <a:gd fmla="*/ 0 h 741" name="T7"/>
                <a:gd fmla="*/ 0 w 1267" name="T8"/>
                <a:gd fmla="*/ 0 h 741" name="T9"/>
                <a:gd fmla="*/ 0 w 1267" name="T10"/>
                <a:gd fmla="*/ 741 h 741" name="T11"/>
                <a:gd fmla="*/ 5 w 1267" name="T12"/>
                <a:gd fmla="*/ 741 h 741" name="T13"/>
                <a:gd fmla="*/ 5 w 1267" name="T14"/>
                <a:gd fmla="*/ 736 h 741" name="T15"/>
                <a:gd fmla="*/ 9 w 1267" name="T16"/>
                <a:gd fmla="*/ 736 h 741" name="T17"/>
                <a:gd fmla="*/ 9 w 1267" name="T18"/>
                <a:gd fmla="*/ 12 h 741" name="T19"/>
                <a:gd fmla="*/ 1258 w 1267" name="T20"/>
                <a:gd fmla="*/ 12 h 741" name="T21"/>
                <a:gd fmla="*/ 1258 w 1267" name="T22"/>
                <a:gd fmla="*/ 731 h 741" name="T23"/>
                <a:gd fmla="*/ 5 w 1267" name="T24"/>
                <a:gd fmla="*/ 731 h 741" name="T25"/>
                <a:gd fmla="*/ 5 w 1267" name="T26"/>
                <a:gd fmla="*/ 736 h 741" name="T27"/>
                <a:gd fmla="*/ 9 w 1267" name="T28"/>
                <a:gd fmla="*/ 736 h 741" name="T29"/>
                <a:gd fmla="*/ 5 w 1267" name="T30"/>
                <a:gd fmla="*/ 736 h 741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741" w="1267">
                  <a:moveTo>
                    <a:pt x="5" y="736"/>
                  </a:moveTo>
                  <a:lnTo>
                    <a:pt x="5" y="741"/>
                  </a:lnTo>
                  <a:lnTo>
                    <a:pt x="1267" y="741"/>
                  </a:lnTo>
                  <a:lnTo>
                    <a:pt x="1267" y="0"/>
                  </a:lnTo>
                  <a:lnTo>
                    <a:pt x="0" y="0"/>
                  </a:lnTo>
                  <a:lnTo>
                    <a:pt x="0" y="741"/>
                  </a:lnTo>
                  <a:lnTo>
                    <a:pt x="5" y="741"/>
                  </a:lnTo>
                  <a:lnTo>
                    <a:pt x="5" y="736"/>
                  </a:lnTo>
                  <a:lnTo>
                    <a:pt x="9" y="736"/>
                  </a:lnTo>
                  <a:lnTo>
                    <a:pt x="9" y="12"/>
                  </a:lnTo>
                  <a:lnTo>
                    <a:pt x="1258" y="12"/>
                  </a:lnTo>
                  <a:lnTo>
                    <a:pt x="1258" y="731"/>
                  </a:lnTo>
                  <a:lnTo>
                    <a:pt x="5" y="731"/>
                  </a:lnTo>
                  <a:lnTo>
                    <a:pt x="5" y="736"/>
                  </a:lnTo>
                  <a:lnTo>
                    <a:pt x="9" y="736"/>
                  </a:lnTo>
                  <a:lnTo>
                    <a:pt x="5" y="736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0" name="Rectangle 13"/>
            <p:cNvSpPr>
              <a:spLocks noChangeArrowheads="1"/>
            </p:cNvSpPr>
            <p:nvPr/>
          </p:nvSpPr>
          <p:spPr bwMode="auto">
            <a:xfrm>
              <a:off x="2514196" y="3440869"/>
              <a:ext cx="1422995" cy="12443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1" name="Freeform 14"/>
            <p:cNvSpPr/>
            <p:nvPr/>
          </p:nvSpPr>
          <p:spPr bwMode="auto">
            <a:xfrm>
              <a:off x="2514196" y="3440869"/>
              <a:ext cx="1422995" cy="12443"/>
            </a:xfrm>
            <a:custGeom>
              <a:gdLst>
                <a:gd fmla="*/ 0 w 1258" name="T0"/>
                <a:gd fmla="*/ 11 h 11" name="T1"/>
                <a:gd fmla="*/ 1258 w 1258" name="T2"/>
                <a:gd fmla="*/ 11 h 11" name="T3"/>
                <a:gd fmla="*/ 1258 w 1258" name="T4"/>
                <a:gd fmla="*/ 0 h 11" name="T5"/>
                <a:gd fmla="*/ 0 w 1258" name="T6"/>
                <a:gd fmla="*/ 0 h 1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1" w="1258">
                  <a:moveTo>
                    <a:pt x="0" y="11"/>
                  </a:moveTo>
                  <a:lnTo>
                    <a:pt x="1258" y="11"/>
                  </a:lnTo>
                  <a:lnTo>
                    <a:pt x="125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2" name="Rectangle 15"/>
            <p:cNvSpPr>
              <a:spLocks noChangeArrowheads="1"/>
            </p:cNvSpPr>
            <p:nvPr/>
          </p:nvSpPr>
          <p:spPr bwMode="auto">
            <a:xfrm>
              <a:off x="2514196" y="3580001"/>
              <a:ext cx="1422995" cy="10181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3" name="Freeform 16"/>
            <p:cNvSpPr/>
            <p:nvPr/>
          </p:nvSpPr>
          <p:spPr bwMode="auto">
            <a:xfrm>
              <a:off x="2514196" y="3580001"/>
              <a:ext cx="1422995" cy="10181"/>
            </a:xfrm>
            <a:custGeom>
              <a:gdLst>
                <a:gd fmla="*/ 0 w 1258" name="T0"/>
                <a:gd fmla="*/ 9 h 9" name="T1"/>
                <a:gd fmla="*/ 1258 w 1258" name="T2"/>
                <a:gd fmla="*/ 9 h 9" name="T3"/>
                <a:gd fmla="*/ 1258 w 1258" name="T4"/>
                <a:gd fmla="*/ 0 h 9" name="T5"/>
                <a:gd fmla="*/ 0 w 1258" name="T6"/>
                <a:gd fmla="*/ 0 h 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" w="1258">
                  <a:moveTo>
                    <a:pt x="0" y="9"/>
                  </a:moveTo>
                  <a:lnTo>
                    <a:pt x="1258" y="9"/>
                  </a:lnTo>
                  <a:lnTo>
                    <a:pt x="125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514196" y="3715740"/>
              <a:ext cx="1422995" cy="13574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5" name="Freeform 18"/>
            <p:cNvSpPr/>
            <p:nvPr/>
          </p:nvSpPr>
          <p:spPr bwMode="auto">
            <a:xfrm>
              <a:off x="2514196" y="3715740"/>
              <a:ext cx="1422995" cy="13574"/>
            </a:xfrm>
            <a:custGeom>
              <a:gdLst>
                <a:gd fmla="*/ 0 w 1258" name="T0"/>
                <a:gd fmla="*/ 12 h 12" name="T1"/>
                <a:gd fmla="*/ 1258 w 1258" name="T2"/>
                <a:gd fmla="*/ 12 h 12" name="T3"/>
                <a:gd fmla="*/ 1258 w 1258" name="T4"/>
                <a:gd fmla="*/ 0 h 12" name="T5"/>
                <a:gd fmla="*/ 0 w 1258" name="T6"/>
                <a:gd fmla="*/ 0 h 1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2" w="1258">
                  <a:moveTo>
                    <a:pt x="0" y="12"/>
                  </a:moveTo>
                  <a:lnTo>
                    <a:pt x="1258" y="12"/>
                  </a:lnTo>
                  <a:lnTo>
                    <a:pt x="125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2514196" y="3854872"/>
              <a:ext cx="1422995" cy="11312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7" name="Freeform 20"/>
            <p:cNvSpPr/>
            <p:nvPr/>
          </p:nvSpPr>
          <p:spPr bwMode="auto">
            <a:xfrm>
              <a:off x="2514196" y="3854872"/>
              <a:ext cx="1422995" cy="11312"/>
            </a:xfrm>
            <a:custGeom>
              <a:gdLst>
                <a:gd fmla="*/ 0 w 1258" name="T0"/>
                <a:gd fmla="*/ 10 h 10" name="T1"/>
                <a:gd fmla="*/ 1258 w 1258" name="T2"/>
                <a:gd fmla="*/ 10 h 10" name="T3"/>
                <a:gd fmla="*/ 1258 w 1258" name="T4"/>
                <a:gd fmla="*/ 0 h 10" name="T5"/>
                <a:gd fmla="*/ 0 w 1258" name="T6"/>
                <a:gd fmla="*/ 0 h 1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" w="1258">
                  <a:moveTo>
                    <a:pt x="0" y="10"/>
                  </a:moveTo>
                  <a:lnTo>
                    <a:pt x="1258" y="10"/>
                  </a:lnTo>
                  <a:lnTo>
                    <a:pt x="125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2514196" y="3991742"/>
              <a:ext cx="1422995" cy="13574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9" name="Freeform 22"/>
            <p:cNvSpPr/>
            <p:nvPr/>
          </p:nvSpPr>
          <p:spPr bwMode="auto">
            <a:xfrm>
              <a:off x="2514196" y="3991742"/>
              <a:ext cx="1422995" cy="13574"/>
            </a:xfrm>
            <a:custGeom>
              <a:gdLst>
                <a:gd fmla="*/ 0 w 1258" name="T0"/>
                <a:gd fmla="*/ 12 h 12" name="T1"/>
                <a:gd fmla="*/ 1258 w 1258" name="T2"/>
                <a:gd fmla="*/ 12 h 12" name="T3"/>
                <a:gd fmla="*/ 1258 w 1258" name="T4"/>
                <a:gd fmla="*/ 0 h 12" name="T5"/>
                <a:gd fmla="*/ 0 w 1258" name="T6"/>
                <a:gd fmla="*/ 0 h 1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2" w="1258">
                  <a:moveTo>
                    <a:pt x="0" y="12"/>
                  </a:moveTo>
                  <a:lnTo>
                    <a:pt x="1258" y="12"/>
                  </a:lnTo>
                  <a:lnTo>
                    <a:pt x="125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692861" y="3309655"/>
              <a:ext cx="13574" cy="826876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1" name="Freeform 24"/>
            <p:cNvSpPr/>
            <p:nvPr/>
          </p:nvSpPr>
          <p:spPr bwMode="auto">
            <a:xfrm>
              <a:off x="3692861" y="3309655"/>
              <a:ext cx="13574" cy="826876"/>
            </a:xfrm>
            <a:custGeom>
              <a:gdLst>
                <a:gd fmla="*/ 12 w 12" name="T0"/>
                <a:gd fmla="*/ 731 h 731" name="T1"/>
                <a:gd fmla="*/ 12 w 12" name="T2"/>
                <a:gd fmla="*/ 0 h 731" name="T3"/>
                <a:gd fmla="*/ 0 w 12" name="T4"/>
                <a:gd fmla="*/ 0 h 731" name="T5"/>
                <a:gd fmla="*/ 0 w 12" name="T6"/>
                <a:gd fmla="*/ 731 h 73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1" w="12">
                  <a:moveTo>
                    <a:pt x="12" y="731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0" y="7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2" name="Rectangle 25"/>
            <p:cNvSpPr>
              <a:spLocks noChangeArrowheads="1"/>
            </p:cNvSpPr>
            <p:nvPr/>
          </p:nvSpPr>
          <p:spPr bwMode="auto">
            <a:xfrm>
              <a:off x="3455318" y="3309655"/>
              <a:ext cx="13574" cy="826876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3" name="Freeform 26"/>
            <p:cNvSpPr/>
            <p:nvPr/>
          </p:nvSpPr>
          <p:spPr bwMode="auto">
            <a:xfrm>
              <a:off x="3455318" y="3309655"/>
              <a:ext cx="13574" cy="826876"/>
            </a:xfrm>
            <a:custGeom>
              <a:gdLst>
                <a:gd fmla="*/ 12 w 12" name="T0"/>
                <a:gd fmla="*/ 731 h 731" name="T1"/>
                <a:gd fmla="*/ 12 w 12" name="T2"/>
                <a:gd fmla="*/ 0 h 731" name="T3"/>
                <a:gd fmla="*/ 0 w 12" name="T4"/>
                <a:gd fmla="*/ 0 h 731" name="T5"/>
                <a:gd fmla="*/ 0 w 12" name="T6"/>
                <a:gd fmla="*/ 731 h 73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1" w="12">
                  <a:moveTo>
                    <a:pt x="12" y="731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0" y="7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4" name="Rectangle 27"/>
            <p:cNvSpPr>
              <a:spLocks noChangeArrowheads="1"/>
            </p:cNvSpPr>
            <p:nvPr/>
          </p:nvSpPr>
          <p:spPr bwMode="auto">
            <a:xfrm>
              <a:off x="3220037" y="3309655"/>
              <a:ext cx="10181" cy="826876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5" name="Freeform 28"/>
            <p:cNvSpPr/>
            <p:nvPr/>
          </p:nvSpPr>
          <p:spPr bwMode="auto">
            <a:xfrm>
              <a:off x="3220037" y="3309655"/>
              <a:ext cx="10181" cy="826876"/>
            </a:xfrm>
            <a:custGeom>
              <a:gdLst>
                <a:gd fmla="*/ 9 w 9" name="T0"/>
                <a:gd fmla="*/ 731 h 731" name="T1"/>
                <a:gd fmla="*/ 9 w 9" name="T2"/>
                <a:gd fmla="*/ 0 h 731" name="T3"/>
                <a:gd fmla="*/ 0 w 9" name="T4"/>
                <a:gd fmla="*/ 0 h 731" name="T5"/>
                <a:gd fmla="*/ 0 w 9" name="T6"/>
                <a:gd fmla="*/ 731 h 73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1" w="9">
                  <a:moveTo>
                    <a:pt x="9" y="731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7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6" name="Rectangle 29"/>
            <p:cNvSpPr>
              <a:spLocks noChangeArrowheads="1"/>
            </p:cNvSpPr>
            <p:nvPr/>
          </p:nvSpPr>
          <p:spPr bwMode="auto">
            <a:xfrm>
              <a:off x="2981363" y="3309655"/>
              <a:ext cx="13574" cy="826876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7" name="Freeform 30"/>
            <p:cNvSpPr/>
            <p:nvPr/>
          </p:nvSpPr>
          <p:spPr bwMode="auto">
            <a:xfrm>
              <a:off x="2981363" y="3309655"/>
              <a:ext cx="13574" cy="826876"/>
            </a:xfrm>
            <a:custGeom>
              <a:gdLst>
                <a:gd fmla="*/ 12 w 12" name="T0"/>
                <a:gd fmla="*/ 731 h 731" name="T1"/>
                <a:gd fmla="*/ 12 w 12" name="T2"/>
                <a:gd fmla="*/ 0 h 731" name="T3"/>
                <a:gd fmla="*/ 0 w 12" name="T4"/>
                <a:gd fmla="*/ 0 h 731" name="T5"/>
                <a:gd fmla="*/ 0 w 12" name="T6"/>
                <a:gd fmla="*/ 731 h 73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1" w="12">
                  <a:moveTo>
                    <a:pt x="12" y="731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0" y="7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8" name="Rectangle 31"/>
            <p:cNvSpPr>
              <a:spLocks noChangeArrowheads="1"/>
            </p:cNvSpPr>
            <p:nvPr/>
          </p:nvSpPr>
          <p:spPr bwMode="auto">
            <a:xfrm>
              <a:off x="2743820" y="3309655"/>
              <a:ext cx="13574" cy="826876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79" name="Freeform 32"/>
            <p:cNvSpPr/>
            <p:nvPr/>
          </p:nvSpPr>
          <p:spPr bwMode="auto">
            <a:xfrm>
              <a:off x="2743820" y="3309655"/>
              <a:ext cx="13574" cy="826876"/>
            </a:xfrm>
            <a:custGeom>
              <a:gdLst>
                <a:gd fmla="*/ 12 w 12" name="T0"/>
                <a:gd fmla="*/ 731 h 731" name="T1"/>
                <a:gd fmla="*/ 12 w 12" name="T2"/>
                <a:gd fmla="*/ 0 h 731" name="T3"/>
                <a:gd fmla="*/ 0 w 12" name="T4"/>
                <a:gd fmla="*/ 0 h 731" name="T5"/>
                <a:gd fmla="*/ 0 w 12" name="T6"/>
                <a:gd fmla="*/ 731 h 73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31" w="12">
                  <a:moveTo>
                    <a:pt x="12" y="731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0" y="7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0" name="Freeform 33"/>
            <p:cNvSpPr/>
            <p:nvPr/>
          </p:nvSpPr>
          <p:spPr bwMode="auto">
            <a:xfrm>
              <a:off x="3372743" y="3529099"/>
              <a:ext cx="427577" cy="613087"/>
            </a:xfrm>
            <a:custGeom>
              <a:gdLst>
                <a:gd fmla="*/ 0 w 378" name="T0"/>
                <a:gd fmla="*/ 542 h 542" name="T1"/>
                <a:gd fmla="*/ 189 w 378" name="T2"/>
                <a:gd fmla="*/ 0 h 542" name="T3"/>
                <a:gd fmla="*/ 378 w 378" name="T4"/>
                <a:gd fmla="*/ 542 h 542" name="T5"/>
                <a:gd fmla="*/ 0 w 378" name="T6"/>
                <a:gd fmla="*/ 542 h 54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42" w="378">
                  <a:moveTo>
                    <a:pt x="0" y="542"/>
                  </a:moveTo>
                  <a:lnTo>
                    <a:pt x="189" y="0"/>
                  </a:lnTo>
                  <a:lnTo>
                    <a:pt x="378" y="542"/>
                  </a:lnTo>
                  <a:lnTo>
                    <a:pt x="0" y="542"/>
                  </a:lnTo>
                  <a:close/>
                </a:path>
              </a:pathLst>
            </a:custGeom>
            <a:solidFill>
              <a:srgbClr val="0555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1" name="Freeform 34"/>
            <p:cNvSpPr/>
            <p:nvPr/>
          </p:nvSpPr>
          <p:spPr bwMode="auto">
            <a:xfrm>
              <a:off x="3155561" y="3638821"/>
              <a:ext cx="430971" cy="503365"/>
            </a:xfrm>
            <a:custGeom>
              <a:gdLst>
                <a:gd fmla="*/ 0 w 381" name="T0"/>
                <a:gd fmla="*/ 445 h 445" name="T1"/>
                <a:gd fmla="*/ 189 w 381" name="T2"/>
                <a:gd fmla="*/ 0 h 445" name="T3"/>
                <a:gd fmla="*/ 381 w 381" name="T4"/>
                <a:gd fmla="*/ 445 h 445" name="T5"/>
                <a:gd fmla="*/ 0 w 381" name="T6"/>
                <a:gd fmla="*/ 445 h 44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45" w="381">
                  <a:moveTo>
                    <a:pt x="0" y="445"/>
                  </a:moveTo>
                  <a:lnTo>
                    <a:pt x="189" y="0"/>
                  </a:lnTo>
                  <a:lnTo>
                    <a:pt x="381" y="445"/>
                  </a:lnTo>
                  <a:lnTo>
                    <a:pt x="0" y="445"/>
                  </a:lnTo>
                  <a:close/>
                </a:path>
              </a:pathLst>
            </a:custGeom>
            <a:solidFill>
              <a:srgbClr val="F7962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2" name="Freeform 35"/>
            <p:cNvSpPr/>
            <p:nvPr/>
          </p:nvSpPr>
          <p:spPr bwMode="auto">
            <a:xfrm>
              <a:off x="2867117" y="3360556"/>
              <a:ext cx="427577" cy="781630"/>
            </a:xfrm>
            <a:custGeom>
              <a:gdLst>
                <a:gd fmla="*/ 0 w 378" name="T0"/>
                <a:gd fmla="*/ 691 h 691" name="T1"/>
                <a:gd fmla="*/ 189 w 378" name="T2"/>
                <a:gd fmla="*/ 0 h 691" name="T3"/>
                <a:gd fmla="*/ 378 w 378" name="T4"/>
                <a:gd fmla="*/ 691 h 691" name="T5"/>
                <a:gd fmla="*/ 0 w 378" name="T6"/>
                <a:gd fmla="*/ 691 h 69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91" w="378">
                  <a:moveTo>
                    <a:pt x="0" y="691"/>
                  </a:moveTo>
                  <a:lnTo>
                    <a:pt x="189" y="0"/>
                  </a:lnTo>
                  <a:lnTo>
                    <a:pt x="378" y="691"/>
                  </a:lnTo>
                  <a:lnTo>
                    <a:pt x="0" y="691"/>
                  </a:lnTo>
                  <a:close/>
                </a:path>
              </a:pathLst>
            </a:custGeom>
            <a:solidFill>
              <a:srgbClr val="DF29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3" name="Freeform 36"/>
            <p:cNvSpPr/>
            <p:nvPr/>
          </p:nvSpPr>
          <p:spPr bwMode="auto">
            <a:xfrm>
              <a:off x="2518720" y="3474804"/>
              <a:ext cx="428709" cy="667382"/>
            </a:xfrm>
            <a:custGeom>
              <a:gdLst>
                <a:gd fmla="*/ 0 w 379" name="T0"/>
                <a:gd fmla="*/ 590 h 590" name="T1"/>
                <a:gd fmla="*/ 190 w 379" name="T2"/>
                <a:gd fmla="*/ 0 h 590" name="T3"/>
                <a:gd fmla="*/ 379 w 379" name="T4"/>
                <a:gd fmla="*/ 590 h 590" name="T5"/>
                <a:gd fmla="*/ 0 w 379" name="T6"/>
                <a:gd fmla="*/ 590 h 59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90" w="379">
                  <a:moveTo>
                    <a:pt x="0" y="590"/>
                  </a:moveTo>
                  <a:lnTo>
                    <a:pt x="190" y="0"/>
                  </a:lnTo>
                  <a:lnTo>
                    <a:pt x="379" y="590"/>
                  </a:lnTo>
                  <a:lnTo>
                    <a:pt x="0" y="590"/>
                  </a:lnTo>
                  <a:close/>
                </a:path>
              </a:pathLst>
            </a:custGeom>
            <a:solidFill>
              <a:srgbClr val="64D0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4" name="Rectangle 37"/>
            <p:cNvSpPr>
              <a:spLocks noChangeArrowheads="1"/>
            </p:cNvSpPr>
            <p:nvPr/>
          </p:nvSpPr>
          <p:spPr bwMode="auto">
            <a:xfrm>
              <a:off x="4110257" y="4136530"/>
              <a:ext cx="1444487" cy="15836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5" name="Rectangle 38"/>
            <p:cNvSpPr>
              <a:spLocks noChangeArrowheads="1"/>
            </p:cNvSpPr>
            <p:nvPr/>
          </p:nvSpPr>
          <p:spPr bwMode="auto">
            <a:xfrm>
              <a:off x="4110257" y="4018890"/>
              <a:ext cx="1444487" cy="15836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6" name="Freeform 39"/>
            <p:cNvSpPr/>
            <p:nvPr/>
          </p:nvSpPr>
          <p:spPr bwMode="auto">
            <a:xfrm>
              <a:off x="4110257" y="3901249"/>
              <a:ext cx="1444487" cy="15836"/>
            </a:xfrm>
            <a:custGeom>
              <a:gdLst>
                <a:gd fmla="*/ 1277 w 1277" name="T0"/>
                <a:gd fmla="*/ 0 h 14" name="T1"/>
                <a:gd fmla="*/ 0 w 1277" name="T2"/>
                <a:gd fmla="*/ 2 h 14" name="T3"/>
                <a:gd fmla="*/ 0 w 1277" name="T4"/>
                <a:gd fmla="*/ 14 h 14" name="T5"/>
                <a:gd fmla="*/ 1277 w 1277" name="T6"/>
                <a:gd fmla="*/ 14 h 14" name="T7"/>
                <a:gd fmla="*/ 1277 w 1277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1277">
                  <a:moveTo>
                    <a:pt x="1277" y="0"/>
                  </a:moveTo>
                  <a:lnTo>
                    <a:pt x="0" y="2"/>
                  </a:lnTo>
                  <a:lnTo>
                    <a:pt x="0" y="14"/>
                  </a:lnTo>
                  <a:lnTo>
                    <a:pt x="1277" y="14"/>
                  </a:lnTo>
                  <a:lnTo>
                    <a:pt x="1277" y="0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7" name="Freeform 40"/>
            <p:cNvSpPr/>
            <p:nvPr/>
          </p:nvSpPr>
          <p:spPr bwMode="auto">
            <a:xfrm>
              <a:off x="4110257" y="3783609"/>
              <a:ext cx="1444487" cy="15836"/>
            </a:xfrm>
            <a:custGeom>
              <a:gdLst>
                <a:gd fmla="*/ 1277 w 1277" name="T0"/>
                <a:gd fmla="*/ 0 h 14" name="T1"/>
                <a:gd fmla="*/ 0 w 1277" name="T2"/>
                <a:gd fmla="*/ 2 h 14" name="T3"/>
                <a:gd fmla="*/ 0 w 1277" name="T4"/>
                <a:gd fmla="*/ 14 h 14" name="T5"/>
                <a:gd fmla="*/ 1277 w 1277" name="T6"/>
                <a:gd fmla="*/ 14 h 14" name="T7"/>
                <a:gd fmla="*/ 1277 w 1277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1277">
                  <a:moveTo>
                    <a:pt x="1277" y="0"/>
                  </a:moveTo>
                  <a:lnTo>
                    <a:pt x="0" y="2"/>
                  </a:lnTo>
                  <a:lnTo>
                    <a:pt x="0" y="14"/>
                  </a:lnTo>
                  <a:lnTo>
                    <a:pt x="1277" y="14"/>
                  </a:lnTo>
                  <a:lnTo>
                    <a:pt x="1277" y="0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8" name="Freeform 41"/>
            <p:cNvSpPr/>
            <p:nvPr/>
          </p:nvSpPr>
          <p:spPr bwMode="auto">
            <a:xfrm>
              <a:off x="4110257" y="3668231"/>
              <a:ext cx="1444487" cy="15836"/>
            </a:xfrm>
            <a:custGeom>
              <a:gdLst>
                <a:gd fmla="*/ 1277 w 1277" name="T0"/>
                <a:gd fmla="*/ 0 h 14" name="T1"/>
                <a:gd fmla="*/ 0 w 1277" name="T2"/>
                <a:gd fmla="*/ 0 h 14" name="T3"/>
                <a:gd fmla="*/ 0 w 1277" name="T4"/>
                <a:gd fmla="*/ 14 h 14" name="T5"/>
                <a:gd fmla="*/ 1277 w 1277" name="T6"/>
                <a:gd fmla="*/ 12 h 14" name="T7"/>
                <a:gd fmla="*/ 1277 w 1277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1277">
                  <a:moveTo>
                    <a:pt x="1277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1277" y="12"/>
                  </a:lnTo>
                  <a:lnTo>
                    <a:pt x="1277" y="0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9" name="Freeform 42"/>
            <p:cNvSpPr/>
            <p:nvPr/>
          </p:nvSpPr>
          <p:spPr bwMode="auto">
            <a:xfrm>
              <a:off x="4110257" y="3550591"/>
              <a:ext cx="1444487" cy="15836"/>
            </a:xfrm>
            <a:custGeom>
              <a:gdLst>
                <a:gd fmla="*/ 1277 w 1277" name="T0"/>
                <a:gd fmla="*/ 0 h 14" name="T1"/>
                <a:gd fmla="*/ 0 w 1277" name="T2"/>
                <a:gd fmla="*/ 0 h 14" name="T3"/>
                <a:gd fmla="*/ 0 w 1277" name="T4"/>
                <a:gd fmla="*/ 14 h 14" name="T5"/>
                <a:gd fmla="*/ 1277 w 1277" name="T6"/>
                <a:gd fmla="*/ 11 h 14" name="T7"/>
                <a:gd fmla="*/ 1277 w 1277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1277">
                  <a:moveTo>
                    <a:pt x="1277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1277" y="11"/>
                  </a:lnTo>
                  <a:lnTo>
                    <a:pt x="1277" y="0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0" name="Freeform 43"/>
            <p:cNvSpPr/>
            <p:nvPr/>
          </p:nvSpPr>
          <p:spPr bwMode="auto">
            <a:xfrm>
              <a:off x="4110257" y="3432950"/>
              <a:ext cx="1444487" cy="15836"/>
            </a:xfrm>
            <a:custGeom>
              <a:gdLst>
                <a:gd fmla="*/ 1277 w 1277" name="T0"/>
                <a:gd fmla="*/ 0 h 14" name="T1"/>
                <a:gd fmla="*/ 0 w 1277" name="T2"/>
                <a:gd fmla="*/ 0 h 14" name="T3"/>
                <a:gd fmla="*/ 0 w 1277" name="T4"/>
                <a:gd fmla="*/ 14 h 14" name="T5"/>
                <a:gd fmla="*/ 1277 w 1277" name="T6"/>
                <a:gd fmla="*/ 11 h 14" name="T7"/>
                <a:gd fmla="*/ 1277 w 1277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1277">
                  <a:moveTo>
                    <a:pt x="1277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1277" y="11"/>
                  </a:lnTo>
                  <a:lnTo>
                    <a:pt x="1277" y="0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1" name="Rectangle 44"/>
            <p:cNvSpPr>
              <a:spLocks noChangeArrowheads="1"/>
            </p:cNvSpPr>
            <p:nvPr/>
          </p:nvSpPr>
          <p:spPr bwMode="auto">
            <a:xfrm>
              <a:off x="4110257" y="3314179"/>
              <a:ext cx="1444487" cy="16968"/>
            </a:xfrm>
            <a:prstGeom prst="rect">
              <a:avLst/>
            </a:pr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2" name="Rectangle 45"/>
            <p:cNvSpPr>
              <a:spLocks noChangeArrowheads="1"/>
            </p:cNvSpPr>
            <p:nvPr/>
          </p:nvSpPr>
          <p:spPr bwMode="auto">
            <a:xfrm>
              <a:off x="4110257" y="3930659"/>
              <a:ext cx="160624" cy="221707"/>
            </a:xfrm>
            <a:prstGeom prst="rect">
              <a:avLst/>
            </a:prstGeom>
            <a:solidFill>
              <a:srgbClr val="0555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3" name="Rectangle 46"/>
            <p:cNvSpPr>
              <a:spLocks noChangeArrowheads="1"/>
            </p:cNvSpPr>
            <p:nvPr/>
          </p:nvSpPr>
          <p:spPr bwMode="auto">
            <a:xfrm>
              <a:off x="4295767" y="3833380"/>
              <a:ext cx="159493" cy="318986"/>
            </a:xfrm>
            <a:prstGeom prst="rect">
              <a:avLst/>
            </a:prstGeom>
            <a:solidFill>
              <a:srgbClr val="E2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4" name="Freeform 47"/>
            <p:cNvSpPr/>
            <p:nvPr/>
          </p:nvSpPr>
          <p:spPr bwMode="auto">
            <a:xfrm>
              <a:off x="4480146" y="3609411"/>
              <a:ext cx="160624" cy="542955"/>
            </a:xfrm>
            <a:custGeom>
              <a:gdLst>
                <a:gd fmla="*/ 0 w 142" name="T0"/>
                <a:gd fmla="*/ 0 h 480" name="T1"/>
                <a:gd fmla="*/ 139 w 142" name="T2"/>
                <a:gd fmla="*/ 0 h 480" name="T3"/>
                <a:gd fmla="*/ 142 w 142" name="T4"/>
                <a:gd fmla="*/ 480 h 480" name="T5"/>
                <a:gd fmla="*/ 0 w 142" name="T6"/>
                <a:gd fmla="*/ 480 h 480" name="T7"/>
                <a:gd fmla="*/ 0 w 142" name="T8"/>
                <a:gd fmla="*/ 0 h 4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80" w="142">
                  <a:moveTo>
                    <a:pt x="0" y="0"/>
                  </a:moveTo>
                  <a:lnTo>
                    <a:pt x="139" y="0"/>
                  </a:lnTo>
                  <a:lnTo>
                    <a:pt x="142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555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5" name="Freeform 48"/>
            <p:cNvSpPr/>
            <p:nvPr/>
          </p:nvSpPr>
          <p:spPr bwMode="auto">
            <a:xfrm>
              <a:off x="4664524" y="3684067"/>
              <a:ext cx="160624" cy="468299"/>
            </a:xfrm>
            <a:custGeom>
              <a:gdLst>
                <a:gd fmla="*/ 0 w 142" name="T0"/>
                <a:gd fmla="*/ 0 h 414" name="T1"/>
                <a:gd fmla="*/ 139 w 142" name="T2"/>
                <a:gd fmla="*/ 0 h 414" name="T3"/>
                <a:gd fmla="*/ 142 w 142" name="T4"/>
                <a:gd fmla="*/ 414 h 414" name="T5"/>
                <a:gd fmla="*/ 0 w 142" name="T6"/>
                <a:gd fmla="*/ 414 h 414" name="T7"/>
                <a:gd fmla="*/ 0 w 142" name="T8"/>
                <a:gd fmla="*/ 0 h 4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12" w="142">
                  <a:moveTo>
                    <a:pt x="0" y="0"/>
                  </a:moveTo>
                  <a:lnTo>
                    <a:pt x="139" y="0"/>
                  </a:lnTo>
                  <a:lnTo>
                    <a:pt x="142" y="414"/>
                  </a:lnTo>
                  <a:lnTo>
                    <a:pt x="0" y="4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6" name="Rectangle 49"/>
            <p:cNvSpPr>
              <a:spLocks noChangeArrowheads="1"/>
            </p:cNvSpPr>
            <p:nvPr/>
          </p:nvSpPr>
          <p:spPr bwMode="auto">
            <a:xfrm>
              <a:off x="4848903" y="3917085"/>
              <a:ext cx="158362" cy="235281"/>
            </a:xfrm>
            <a:prstGeom prst="rect">
              <a:avLst/>
            </a:prstGeom>
            <a:solidFill>
              <a:srgbClr val="0555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7" name="Freeform 50"/>
            <p:cNvSpPr/>
            <p:nvPr/>
          </p:nvSpPr>
          <p:spPr bwMode="auto">
            <a:xfrm>
              <a:off x="5027626" y="3828855"/>
              <a:ext cx="160624" cy="323511"/>
            </a:xfrm>
            <a:custGeom>
              <a:gdLst>
                <a:gd fmla="*/ 0 w 142" name="T0"/>
                <a:gd fmla="*/ 0 h 286" name="T1"/>
                <a:gd fmla="*/ 140 w 142" name="T2"/>
                <a:gd fmla="*/ 0 h 286" name="T3"/>
                <a:gd fmla="*/ 142 w 142" name="T4"/>
                <a:gd fmla="*/ 286 h 286" name="T5"/>
                <a:gd fmla="*/ 0 w 142" name="T6"/>
                <a:gd fmla="*/ 286 h 286" name="T7"/>
                <a:gd fmla="*/ 0 w 142" name="T8"/>
                <a:gd fmla="*/ 0 h 28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86" w="142">
                  <a:moveTo>
                    <a:pt x="0" y="0"/>
                  </a:moveTo>
                  <a:lnTo>
                    <a:pt x="140" y="0"/>
                  </a:lnTo>
                  <a:lnTo>
                    <a:pt x="142" y="286"/>
                  </a:lnTo>
                  <a:lnTo>
                    <a:pt x="0" y="2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8" name="Rectangle 51"/>
            <p:cNvSpPr>
              <a:spLocks noChangeArrowheads="1"/>
            </p:cNvSpPr>
            <p:nvPr/>
          </p:nvSpPr>
          <p:spPr bwMode="auto">
            <a:xfrm>
              <a:off x="5213135" y="3684067"/>
              <a:ext cx="157231" cy="466036"/>
            </a:xfrm>
            <a:prstGeom prst="rect">
              <a:avLst/>
            </a:prstGeom>
            <a:solidFill>
              <a:srgbClr val="0555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9" name="Freeform 52"/>
            <p:cNvSpPr/>
            <p:nvPr/>
          </p:nvSpPr>
          <p:spPr bwMode="auto">
            <a:xfrm>
              <a:off x="5394120" y="3373000"/>
              <a:ext cx="160624" cy="777105"/>
            </a:xfrm>
            <a:custGeom>
              <a:gdLst>
                <a:gd fmla="*/ 0 w 142" name="T0"/>
                <a:gd fmla="*/ 0 h 687" name="T1"/>
                <a:gd fmla="*/ 142 w 142" name="T2"/>
                <a:gd fmla="*/ 0 h 687" name="T3"/>
                <a:gd fmla="*/ 142 w 142" name="T4"/>
                <a:gd fmla="*/ 687 h 687" name="T5"/>
                <a:gd fmla="*/ 3 w 142" name="T6"/>
                <a:gd fmla="*/ 687 h 687" name="T7"/>
                <a:gd fmla="*/ 0 w 142" name="T8"/>
                <a:gd fmla="*/ 0 h 68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87" w="142">
                  <a:moveTo>
                    <a:pt x="0" y="0"/>
                  </a:moveTo>
                  <a:lnTo>
                    <a:pt x="142" y="0"/>
                  </a:lnTo>
                  <a:lnTo>
                    <a:pt x="142" y="687"/>
                  </a:lnTo>
                  <a:lnTo>
                    <a:pt x="3" y="6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60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7" name="Freeform 60"/>
            <p:cNvSpPr>
              <a:spLocks noEditPoints="1"/>
            </p:cNvSpPr>
            <p:nvPr/>
          </p:nvSpPr>
          <p:spPr bwMode="auto">
            <a:xfrm>
              <a:off x="4699590" y="2193203"/>
              <a:ext cx="906057" cy="966008"/>
            </a:xfrm>
            <a:custGeom>
              <a:gdLst>
                <a:gd fmla="*/ 2 w 339" name="T0"/>
                <a:gd fmla="*/ 162 h 361" name="T1"/>
                <a:gd fmla="*/ 19 w 339" name="T2"/>
                <a:gd fmla="*/ 124 h 361" name="T3"/>
                <a:gd fmla="*/ 9 w 339" name="T4"/>
                <a:gd fmla="*/ 182 h 361" name="T5"/>
                <a:gd fmla="*/ 50 w 339" name="T6"/>
                <a:gd fmla="*/ 279 h 361" name="T7"/>
                <a:gd fmla="*/ 85 w 339" name="T8"/>
                <a:gd fmla="*/ 275 h 361" name="T9"/>
                <a:gd fmla="*/ 113 w 339" name="T10"/>
                <a:gd fmla="*/ 290 h 361" name="T11"/>
                <a:gd fmla="*/ 148 w 339" name="T12"/>
                <a:gd fmla="*/ 311 h 361" name="T13"/>
                <a:gd fmla="*/ 271 w 339" name="T14"/>
                <a:gd fmla="*/ 293 h 361" name="T15"/>
                <a:gd fmla="*/ 170 w 339" name="T16"/>
                <a:gd fmla="*/ 305 h 361" name="T17"/>
                <a:gd fmla="*/ 162 w 339" name="T18"/>
                <a:gd fmla="*/ 270 h 361" name="T19"/>
                <a:gd fmla="*/ 147 w 339" name="T20"/>
                <a:gd fmla="*/ 248 h 361" name="T21"/>
                <a:gd fmla="*/ 105 w 339" name="T22"/>
                <a:gd fmla="*/ 256 h 361" name="T23"/>
                <a:gd fmla="*/ 85 w 339" name="T24"/>
                <a:gd fmla="*/ 269 h 361" name="T25"/>
                <a:gd fmla="*/ 63 w 339" name="T26"/>
                <a:gd fmla="*/ 253 h 361" name="T27"/>
                <a:gd fmla="*/ 62 w 339" name="T28"/>
                <a:gd fmla="*/ 225 h 361" name="T29"/>
                <a:gd fmla="*/ 60 w 339" name="T30"/>
                <a:gd fmla="*/ 198 h 361" name="T31"/>
                <a:gd fmla="*/ 61 w 339" name="T32"/>
                <a:gd fmla="*/ 188 h 361" name="T33"/>
                <a:gd fmla="*/ 34 w 339" name="T34"/>
                <a:gd fmla="*/ 185 h 361" name="T35"/>
                <a:gd fmla="*/ 33 w 339" name="T36"/>
                <a:gd fmla="*/ 205 h 361" name="T37"/>
                <a:gd fmla="*/ 20 w 339" name="T38"/>
                <a:gd fmla="*/ 184 h 361" name="T39"/>
                <a:gd fmla="*/ 29 w 339" name="T40"/>
                <a:gd fmla="*/ 183 h 361" name="T41"/>
                <a:gd fmla="*/ 30 w 339" name="T42"/>
                <a:gd fmla="*/ 166 h 361" name="T43"/>
                <a:gd fmla="*/ 11 w 339" name="T44"/>
                <a:gd fmla="*/ 150 h 361" name="T45"/>
                <a:gd fmla="*/ 29 w 339" name="T46"/>
                <a:gd fmla="*/ 148 h 361" name="T47"/>
                <a:gd fmla="*/ 57 w 339" name="T48"/>
                <a:gd fmla="*/ 167 h 361" name="T49"/>
                <a:gd fmla="*/ 59 w 339" name="T50"/>
                <a:gd fmla="*/ 132 h 361" name="T51"/>
                <a:gd fmla="*/ 53 w 339" name="T52"/>
                <a:gd fmla="*/ 111 h 361" name="T53"/>
                <a:gd fmla="*/ 41 w 339" name="T54"/>
                <a:gd fmla="*/ 102 h 361" name="T55"/>
                <a:gd fmla="*/ 121 w 339" name="T56"/>
                <a:gd fmla="*/ 29 h 361" name="T57"/>
                <a:gd fmla="*/ 130 w 339" name="T58"/>
                <a:gd fmla="*/ 41 h 361" name="T59"/>
                <a:gd fmla="*/ 123 w 339" name="T60"/>
                <a:gd fmla="*/ 57 h 361" name="T61"/>
                <a:gd fmla="*/ 111 w 339" name="T62"/>
                <a:gd fmla="*/ 89 h 361" name="T63"/>
                <a:gd fmla="*/ 90 w 339" name="T64"/>
                <a:gd fmla="*/ 116 h 361" name="T65"/>
                <a:gd fmla="*/ 104 w 339" name="T66"/>
                <a:gd fmla="*/ 140 h 361" name="T67"/>
                <a:gd fmla="*/ 87 w 339" name="T68"/>
                <a:gd fmla="*/ 140 h 361" name="T69"/>
                <a:gd fmla="*/ 103 w 339" name="T70"/>
                <a:gd fmla="*/ 155 h 361" name="T71"/>
                <a:gd fmla="*/ 118 w 339" name="T72"/>
                <a:gd fmla="*/ 176 h 361" name="T73"/>
                <a:gd fmla="*/ 132 w 339" name="T74"/>
                <a:gd fmla="*/ 153 h 361" name="T75"/>
                <a:gd fmla="*/ 134 w 339" name="T76"/>
                <a:gd fmla="*/ 147 h 361" name="T77"/>
                <a:gd fmla="*/ 142 w 339" name="T78"/>
                <a:gd fmla="*/ 146 h 361" name="T79"/>
                <a:gd fmla="*/ 157 w 339" name="T80"/>
                <a:gd fmla="*/ 142 h 361" name="T81"/>
                <a:gd fmla="*/ 124 w 339" name="T82"/>
                <a:gd fmla="*/ 173 h 361" name="T83"/>
                <a:gd fmla="*/ 146 w 339" name="T84"/>
                <a:gd fmla="*/ 220 h 361" name="T85"/>
                <a:gd fmla="*/ 177 w 339" name="T86"/>
                <a:gd fmla="*/ 210 h 361" name="T87"/>
                <a:gd fmla="*/ 232 w 339" name="T88"/>
                <a:gd fmla="*/ 227 h 361" name="T89"/>
                <a:gd fmla="*/ 201 w 339" name="T90"/>
                <a:gd fmla="*/ 157 h 361" name="T91"/>
                <a:gd fmla="*/ 181 w 339" name="T92"/>
                <a:gd fmla="*/ 157 h 361" name="T93"/>
                <a:gd fmla="*/ 183 w 339" name="T94"/>
                <a:gd fmla="*/ 136 h 361" name="T95"/>
                <a:gd fmla="*/ 199 w 339" name="T96"/>
                <a:gd fmla="*/ 126 h 361" name="T97"/>
                <a:gd fmla="*/ 225 w 339" name="T98"/>
                <a:gd fmla="*/ 129 h 361" name="T99"/>
                <a:gd fmla="*/ 235 w 339" name="T100"/>
                <a:gd fmla="*/ 112 h 361" name="T101"/>
                <a:gd fmla="*/ 244 w 339" name="T102"/>
                <a:gd fmla="*/ 112 h 361" name="T103"/>
                <a:gd fmla="*/ 243 w 339" name="T104"/>
                <a:gd fmla="*/ 77 h 361" name="T105"/>
                <a:gd fmla="*/ 236 w 339" name="T106"/>
                <a:gd fmla="*/ 61 h 361" name="T107"/>
                <a:gd fmla="*/ 242 w 339" name="T108"/>
                <a:gd fmla="*/ 60 h 361" name="T109"/>
                <a:gd fmla="*/ 290 w 339" name="T110"/>
                <a:gd fmla="*/ 97 h 361" name="T111"/>
                <a:gd fmla="*/ 298 w 339" name="T112"/>
                <a:gd fmla="*/ 126 h 361" name="T113"/>
                <a:gd fmla="*/ 306 w 339" name="T114"/>
                <a:gd fmla="*/ 153 h 361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361" w="339">
                  <a:moveTo>
                    <a:pt x="276" y="66"/>
                  </a:moveTo>
                  <a:cubicBezTo>
                    <a:pt x="213" y="1"/>
                    <a:pt x="111" y="0"/>
                    <a:pt x="49" y="64"/>
                  </a:cubicBezTo>
                  <a:cubicBezTo>
                    <a:pt x="30" y="83"/>
                    <a:pt x="17" y="106"/>
                    <a:pt x="9" y="130"/>
                  </a:cubicBezTo>
                  <a:cubicBezTo>
                    <a:pt x="9" y="130"/>
                    <a:pt x="9" y="130"/>
                    <a:pt x="9" y="130"/>
                  </a:cubicBezTo>
                  <a:cubicBezTo>
                    <a:pt x="9" y="130"/>
                    <a:pt x="8" y="135"/>
                    <a:pt x="6" y="140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5" y="146"/>
                    <a:pt x="4" y="151"/>
                    <a:pt x="3" y="154"/>
                  </a:cubicBezTo>
                  <a:cubicBezTo>
                    <a:pt x="3" y="157"/>
                    <a:pt x="3" y="160"/>
                    <a:pt x="2" y="162"/>
                  </a:cubicBezTo>
                  <a:cubicBezTo>
                    <a:pt x="2" y="165"/>
                    <a:pt x="2" y="167"/>
                    <a:pt x="2" y="169"/>
                  </a:cubicBezTo>
                  <a:cubicBezTo>
                    <a:pt x="2" y="169"/>
                    <a:pt x="1" y="170"/>
                    <a:pt x="1" y="170"/>
                  </a:cubicBezTo>
                  <a:cubicBezTo>
                    <a:pt x="2" y="171"/>
                    <a:pt x="2" y="171"/>
                    <a:pt x="2" y="171"/>
                  </a:cubicBezTo>
                  <a:cubicBezTo>
                    <a:pt x="0" y="216"/>
                    <a:pt x="15" y="262"/>
                    <a:pt x="49" y="296"/>
                  </a:cubicBezTo>
                  <a:cubicBezTo>
                    <a:pt x="111" y="361"/>
                    <a:pt x="213" y="361"/>
                    <a:pt x="276" y="298"/>
                  </a:cubicBezTo>
                  <a:cubicBezTo>
                    <a:pt x="339" y="234"/>
                    <a:pt x="339" y="130"/>
                    <a:pt x="276" y="66"/>
                  </a:cubicBezTo>
                  <a:close/>
                  <a:moveTo>
                    <a:pt x="22" y="120"/>
                  </a:moveTo>
                  <a:cubicBezTo>
                    <a:pt x="22" y="120"/>
                    <a:pt x="20" y="122"/>
                    <a:pt x="19" y="124"/>
                  </a:cubicBezTo>
                  <a:cubicBezTo>
                    <a:pt x="20" y="122"/>
                    <a:pt x="20" y="120"/>
                    <a:pt x="21" y="118"/>
                  </a:cubicBezTo>
                  <a:cubicBezTo>
                    <a:pt x="21" y="119"/>
                    <a:pt x="22" y="119"/>
                    <a:pt x="22" y="120"/>
                  </a:cubicBezTo>
                  <a:close/>
                  <a:moveTo>
                    <a:pt x="13" y="143"/>
                  </a:moveTo>
                  <a:cubicBezTo>
                    <a:pt x="13" y="144"/>
                    <a:pt x="13" y="145"/>
                    <a:pt x="13" y="145"/>
                  </a:cubicBezTo>
                  <a:cubicBezTo>
                    <a:pt x="12" y="145"/>
                    <a:pt x="12" y="145"/>
                    <a:pt x="12" y="145"/>
                  </a:cubicBezTo>
                  <a:cubicBezTo>
                    <a:pt x="13" y="145"/>
                    <a:pt x="13" y="144"/>
                    <a:pt x="13" y="143"/>
                  </a:cubicBezTo>
                  <a:close/>
                  <a:moveTo>
                    <a:pt x="13" y="183"/>
                  </a:moveTo>
                  <a:cubicBezTo>
                    <a:pt x="13" y="182"/>
                    <a:pt x="10" y="182"/>
                    <a:pt x="9" y="182"/>
                  </a:cubicBezTo>
                  <a:cubicBezTo>
                    <a:pt x="9" y="181"/>
                    <a:pt x="9" y="179"/>
                    <a:pt x="9" y="178"/>
                  </a:cubicBezTo>
                  <a:cubicBezTo>
                    <a:pt x="11" y="180"/>
                    <a:pt x="13" y="181"/>
                    <a:pt x="13" y="180"/>
                  </a:cubicBezTo>
                  <a:cubicBezTo>
                    <a:pt x="13" y="180"/>
                    <a:pt x="15" y="182"/>
                    <a:pt x="15" y="183"/>
                  </a:cubicBezTo>
                  <a:cubicBezTo>
                    <a:pt x="15" y="184"/>
                    <a:pt x="13" y="184"/>
                    <a:pt x="13" y="183"/>
                  </a:cubicBezTo>
                  <a:close/>
                  <a:moveTo>
                    <a:pt x="54" y="291"/>
                  </a:moveTo>
                  <a:cubicBezTo>
                    <a:pt x="50" y="287"/>
                    <a:pt x="46" y="283"/>
                    <a:pt x="43" y="279"/>
                  </a:cubicBezTo>
                  <a:cubicBezTo>
                    <a:pt x="44" y="279"/>
                    <a:pt x="45" y="279"/>
                    <a:pt x="46" y="279"/>
                  </a:cubicBezTo>
                  <a:cubicBezTo>
                    <a:pt x="47" y="280"/>
                    <a:pt x="49" y="279"/>
                    <a:pt x="50" y="279"/>
                  </a:cubicBezTo>
                  <a:cubicBezTo>
                    <a:pt x="50" y="279"/>
                    <a:pt x="48" y="277"/>
                    <a:pt x="47" y="276"/>
                  </a:cubicBezTo>
                  <a:cubicBezTo>
                    <a:pt x="47" y="276"/>
                    <a:pt x="47" y="275"/>
                    <a:pt x="47" y="275"/>
                  </a:cubicBezTo>
                  <a:cubicBezTo>
                    <a:pt x="48" y="276"/>
                    <a:pt x="51" y="276"/>
                    <a:pt x="52" y="276"/>
                  </a:cubicBezTo>
                  <a:cubicBezTo>
                    <a:pt x="54" y="277"/>
                    <a:pt x="59" y="281"/>
                    <a:pt x="60" y="281"/>
                  </a:cubicBezTo>
                  <a:cubicBezTo>
                    <a:pt x="62" y="282"/>
                    <a:pt x="68" y="279"/>
                    <a:pt x="70" y="278"/>
                  </a:cubicBezTo>
                  <a:cubicBezTo>
                    <a:pt x="72" y="277"/>
                    <a:pt x="76" y="277"/>
                    <a:pt x="77" y="277"/>
                  </a:cubicBezTo>
                  <a:cubicBezTo>
                    <a:pt x="78" y="277"/>
                    <a:pt x="80" y="275"/>
                    <a:pt x="81" y="275"/>
                  </a:cubicBezTo>
                  <a:cubicBezTo>
                    <a:pt x="81" y="275"/>
                    <a:pt x="84" y="275"/>
                    <a:pt x="85" y="275"/>
                  </a:cubicBezTo>
                  <a:cubicBezTo>
                    <a:pt x="85" y="275"/>
                    <a:pt x="87" y="276"/>
                    <a:pt x="87" y="276"/>
                  </a:cubicBezTo>
                  <a:cubicBezTo>
                    <a:pt x="87" y="276"/>
                    <a:pt x="91" y="274"/>
                    <a:pt x="92" y="275"/>
                  </a:cubicBezTo>
                  <a:cubicBezTo>
                    <a:pt x="94" y="275"/>
                    <a:pt x="95" y="273"/>
                    <a:pt x="95" y="273"/>
                  </a:cubicBezTo>
                  <a:cubicBezTo>
                    <a:pt x="94" y="272"/>
                    <a:pt x="97" y="274"/>
                    <a:pt x="98" y="274"/>
                  </a:cubicBezTo>
                  <a:cubicBezTo>
                    <a:pt x="99" y="275"/>
                    <a:pt x="100" y="276"/>
                    <a:pt x="100" y="277"/>
                  </a:cubicBezTo>
                  <a:cubicBezTo>
                    <a:pt x="100" y="277"/>
                    <a:pt x="103" y="281"/>
                    <a:pt x="103" y="282"/>
                  </a:cubicBezTo>
                  <a:cubicBezTo>
                    <a:pt x="103" y="283"/>
                    <a:pt x="107" y="288"/>
                    <a:pt x="108" y="289"/>
                  </a:cubicBezTo>
                  <a:cubicBezTo>
                    <a:pt x="109" y="289"/>
                    <a:pt x="112" y="290"/>
                    <a:pt x="113" y="290"/>
                  </a:cubicBezTo>
                  <a:cubicBezTo>
                    <a:pt x="113" y="289"/>
                    <a:pt x="114" y="291"/>
                    <a:pt x="114" y="291"/>
                  </a:cubicBezTo>
                  <a:cubicBezTo>
                    <a:pt x="113" y="292"/>
                    <a:pt x="118" y="296"/>
                    <a:pt x="119" y="295"/>
                  </a:cubicBezTo>
                  <a:cubicBezTo>
                    <a:pt x="121" y="295"/>
                    <a:pt x="124" y="296"/>
                    <a:pt x="124" y="296"/>
                  </a:cubicBezTo>
                  <a:cubicBezTo>
                    <a:pt x="124" y="297"/>
                    <a:pt x="128" y="297"/>
                    <a:pt x="130" y="297"/>
                  </a:cubicBezTo>
                  <a:cubicBezTo>
                    <a:pt x="131" y="297"/>
                    <a:pt x="136" y="299"/>
                    <a:pt x="138" y="300"/>
                  </a:cubicBezTo>
                  <a:cubicBezTo>
                    <a:pt x="139" y="301"/>
                    <a:pt x="141" y="303"/>
                    <a:pt x="141" y="303"/>
                  </a:cubicBezTo>
                  <a:cubicBezTo>
                    <a:pt x="142" y="304"/>
                    <a:pt x="143" y="305"/>
                    <a:pt x="143" y="305"/>
                  </a:cubicBezTo>
                  <a:cubicBezTo>
                    <a:pt x="144" y="305"/>
                    <a:pt x="147" y="310"/>
                    <a:pt x="148" y="311"/>
                  </a:cubicBezTo>
                  <a:cubicBezTo>
                    <a:pt x="150" y="312"/>
                    <a:pt x="153" y="318"/>
                    <a:pt x="155" y="320"/>
                  </a:cubicBezTo>
                  <a:cubicBezTo>
                    <a:pt x="157" y="323"/>
                    <a:pt x="161" y="325"/>
                    <a:pt x="161" y="324"/>
                  </a:cubicBezTo>
                  <a:cubicBezTo>
                    <a:pt x="161" y="323"/>
                    <a:pt x="163" y="325"/>
                    <a:pt x="163" y="326"/>
                  </a:cubicBezTo>
                  <a:cubicBezTo>
                    <a:pt x="163" y="327"/>
                    <a:pt x="164" y="330"/>
                    <a:pt x="164" y="330"/>
                  </a:cubicBezTo>
                  <a:cubicBezTo>
                    <a:pt x="165" y="329"/>
                    <a:pt x="166" y="331"/>
                    <a:pt x="167" y="332"/>
                  </a:cubicBezTo>
                  <a:cubicBezTo>
                    <a:pt x="167" y="333"/>
                    <a:pt x="172" y="336"/>
                    <a:pt x="173" y="337"/>
                  </a:cubicBezTo>
                  <a:cubicBezTo>
                    <a:pt x="130" y="340"/>
                    <a:pt x="86" y="325"/>
                    <a:pt x="54" y="291"/>
                  </a:cubicBezTo>
                  <a:close/>
                  <a:moveTo>
                    <a:pt x="271" y="293"/>
                  </a:moveTo>
                  <a:cubicBezTo>
                    <a:pt x="247" y="317"/>
                    <a:pt x="217" y="332"/>
                    <a:pt x="185" y="336"/>
                  </a:cubicBezTo>
                  <a:cubicBezTo>
                    <a:pt x="184" y="336"/>
                    <a:pt x="182" y="334"/>
                    <a:pt x="182" y="333"/>
                  </a:cubicBezTo>
                  <a:cubicBezTo>
                    <a:pt x="182" y="332"/>
                    <a:pt x="182" y="330"/>
                    <a:pt x="182" y="329"/>
                  </a:cubicBezTo>
                  <a:cubicBezTo>
                    <a:pt x="182" y="329"/>
                    <a:pt x="179" y="326"/>
                    <a:pt x="179" y="326"/>
                  </a:cubicBezTo>
                  <a:cubicBezTo>
                    <a:pt x="178" y="326"/>
                    <a:pt x="176" y="323"/>
                    <a:pt x="174" y="322"/>
                  </a:cubicBezTo>
                  <a:cubicBezTo>
                    <a:pt x="173" y="321"/>
                    <a:pt x="174" y="317"/>
                    <a:pt x="173" y="316"/>
                  </a:cubicBezTo>
                  <a:cubicBezTo>
                    <a:pt x="172" y="315"/>
                    <a:pt x="173" y="311"/>
                    <a:pt x="173" y="310"/>
                  </a:cubicBezTo>
                  <a:cubicBezTo>
                    <a:pt x="173" y="309"/>
                    <a:pt x="171" y="305"/>
                    <a:pt x="170" y="305"/>
                  </a:cubicBezTo>
                  <a:cubicBezTo>
                    <a:pt x="169" y="304"/>
                    <a:pt x="170" y="302"/>
                    <a:pt x="170" y="302"/>
                  </a:cubicBezTo>
                  <a:cubicBezTo>
                    <a:pt x="171" y="301"/>
                    <a:pt x="171" y="300"/>
                    <a:pt x="171" y="300"/>
                  </a:cubicBezTo>
                  <a:cubicBezTo>
                    <a:pt x="172" y="300"/>
                    <a:pt x="171" y="298"/>
                    <a:pt x="171" y="297"/>
                  </a:cubicBezTo>
                  <a:cubicBezTo>
                    <a:pt x="171" y="296"/>
                    <a:pt x="168" y="292"/>
                    <a:pt x="169" y="291"/>
                  </a:cubicBezTo>
                  <a:cubicBezTo>
                    <a:pt x="169" y="290"/>
                    <a:pt x="167" y="287"/>
                    <a:pt x="167" y="287"/>
                  </a:cubicBezTo>
                  <a:cubicBezTo>
                    <a:pt x="166" y="286"/>
                    <a:pt x="165" y="283"/>
                    <a:pt x="165" y="283"/>
                  </a:cubicBezTo>
                  <a:cubicBezTo>
                    <a:pt x="165" y="282"/>
                    <a:pt x="166" y="278"/>
                    <a:pt x="167" y="277"/>
                  </a:cubicBezTo>
                  <a:cubicBezTo>
                    <a:pt x="167" y="277"/>
                    <a:pt x="163" y="272"/>
                    <a:pt x="162" y="270"/>
                  </a:cubicBezTo>
                  <a:cubicBezTo>
                    <a:pt x="161" y="268"/>
                    <a:pt x="159" y="265"/>
                    <a:pt x="159" y="265"/>
                  </a:cubicBezTo>
                  <a:cubicBezTo>
                    <a:pt x="158" y="264"/>
                    <a:pt x="159" y="263"/>
                    <a:pt x="159" y="263"/>
                  </a:cubicBezTo>
                  <a:cubicBezTo>
                    <a:pt x="159" y="262"/>
                    <a:pt x="157" y="260"/>
                    <a:pt x="157" y="259"/>
                  </a:cubicBezTo>
                  <a:cubicBezTo>
                    <a:pt x="157" y="258"/>
                    <a:pt x="157" y="255"/>
                    <a:pt x="156" y="254"/>
                  </a:cubicBezTo>
                  <a:cubicBezTo>
                    <a:pt x="156" y="254"/>
                    <a:pt x="155" y="253"/>
                    <a:pt x="154" y="251"/>
                  </a:cubicBezTo>
                  <a:cubicBezTo>
                    <a:pt x="154" y="251"/>
                    <a:pt x="154" y="251"/>
                    <a:pt x="153" y="250"/>
                  </a:cubicBezTo>
                  <a:cubicBezTo>
                    <a:pt x="152" y="249"/>
                    <a:pt x="152" y="249"/>
                    <a:pt x="152" y="249"/>
                  </a:cubicBezTo>
                  <a:cubicBezTo>
                    <a:pt x="150" y="248"/>
                    <a:pt x="147" y="247"/>
                    <a:pt x="147" y="248"/>
                  </a:cubicBezTo>
                  <a:cubicBezTo>
                    <a:pt x="147" y="249"/>
                    <a:pt x="144" y="249"/>
                    <a:pt x="143" y="249"/>
                  </a:cubicBezTo>
                  <a:cubicBezTo>
                    <a:pt x="142" y="250"/>
                    <a:pt x="140" y="251"/>
                    <a:pt x="139" y="252"/>
                  </a:cubicBezTo>
                  <a:cubicBezTo>
                    <a:pt x="139" y="252"/>
                    <a:pt x="136" y="253"/>
                    <a:pt x="134" y="253"/>
                  </a:cubicBezTo>
                  <a:cubicBezTo>
                    <a:pt x="133" y="254"/>
                    <a:pt x="131" y="255"/>
                    <a:pt x="131" y="255"/>
                  </a:cubicBezTo>
                  <a:cubicBezTo>
                    <a:pt x="130" y="255"/>
                    <a:pt x="126" y="253"/>
                    <a:pt x="124" y="253"/>
                  </a:cubicBezTo>
                  <a:cubicBezTo>
                    <a:pt x="121" y="254"/>
                    <a:pt x="116" y="254"/>
                    <a:pt x="115" y="253"/>
                  </a:cubicBezTo>
                  <a:cubicBezTo>
                    <a:pt x="114" y="253"/>
                    <a:pt x="109" y="254"/>
                    <a:pt x="108" y="254"/>
                  </a:cubicBezTo>
                  <a:cubicBezTo>
                    <a:pt x="106" y="255"/>
                    <a:pt x="105" y="256"/>
                    <a:pt x="105" y="256"/>
                  </a:cubicBezTo>
                  <a:cubicBezTo>
                    <a:pt x="105" y="257"/>
                    <a:pt x="102" y="256"/>
                    <a:pt x="100" y="256"/>
                  </a:cubicBezTo>
                  <a:cubicBezTo>
                    <a:pt x="99" y="256"/>
                    <a:pt x="97" y="257"/>
                    <a:pt x="98" y="258"/>
                  </a:cubicBezTo>
                  <a:cubicBezTo>
                    <a:pt x="98" y="258"/>
                    <a:pt x="97" y="259"/>
                    <a:pt x="96" y="259"/>
                  </a:cubicBezTo>
                  <a:cubicBezTo>
                    <a:pt x="95" y="259"/>
                    <a:pt x="95" y="261"/>
                    <a:pt x="95" y="261"/>
                  </a:cubicBezTo>
                  <a:cubicBezTo>
                    <a:pt x="94" y="262"/>
                    <a:pt x="95" y="266"/>
                    <a:pt x="95" y="267"/>
                  </a:cubicBezTo>
                  <a:cubicBezTo>
                    <a:pt x="95" y="268"/>
                    <a:pt x="93" y="268"/>
                    <a:pt x="92" y="268"/>
                  </a:cubicBezTo>
                  <a:cubicBezTo>
                    <a:pt x="92" y="269"/>
                    <a:pt x="91" y="271"/>
                    <a:pt x="91" y="272"/>
                  </a:cubicBezTo>
                  <a:cubicBezTo>
                    <a:pt x="90" y="273"/>
                    <a:pt x="86" y="271"/>
                    <a:pt x="85" y="269"/>
                  </a:cubicBezTo>
                  <a:cubicBezTo>
                    <a:pt x="84" y="267"/>
                    <a:pt x="80" y="266"/>
                    <a:pt x="79" y="267"/>
                  </a:cubicBezTo>
                  <a:cubicBezTo>
                    <a:pt x="78" y="268"/>
                    <a:pt x="75" y="265"/>
                    <a:pt x="74" y="264"/>
                  </a:cubicBezTo>
                  <a:cubicBezTo>
                    <a:pt x="73" y="263"/>
                    <a:pt x="70" y="264"/>
                    <a:pt x="70" y="265"/>
                  </a:cubicBezTo>
                  <a:cubicBezTo>
                    <a:pt x="69" y="265"/>
                    <a:pt x="69" y="268"/>
                    <a:pt x="70" y="269"/>
                  </a:cubicBezTo>
                  <a:cubicBezTo>
                    <a:pt x="70" y="270"/>
                    <a:pt x="64" y="273"/>
                    <a:pt x="61" y="269"/>
                  </a:cubicBezTo>
                  <a:cubicBezTo>
                    <a:pt x="59" y="265"/>
                    <a:pt x="58" y="260"/>
                    <a:pt x="58" y="259"/>
                  </a:cubicBezTo>
                  <a:cubicBezTo>
                    <a:pt x="58" y="258"/>
                    <a:pt x="61" y="255"/>
                    <a:pt x="62" y="254"/>
                  </a:cubicBezTo>
                  <a:cubicBezTo>
                    <a:pt x="63" y="254"/>
                    <a:pt x="63" y="253"/>
                    <a:pt x="63" y="253"/>
                  </a:cubicBezTo>
                  <a:cubicBezTo>
                    <a:pt x="63" y="252"/>
                    <a:pt x="66" y="250"/>
                    <a:pt x="67" y="250"/>
                  </a:cubicBezTo>
                  <a:cubicBezTo>
                    <a:pt x="68" y="249"/>
                    <a:pt x="72" y="251"/>
                    <a:pt x="73" y="251"/>
                  </a:cubicBezTo>
                  <a:cubicBezTo>
                    <a:pt x="75" y="251"/>
                    <a:pt x="72" y="248"/>
                    <a:pt x="72" y="247"/>
                  </a:cubicBezTo>
                  <a:cubicBezTo>
                    <a:pt x="71" y="246"/>
                    <a:pt x="69" y="245"/>
                    <a:pt x="69" y="245"/>
                  </a:cubicBezTo>
                  <a:cubicBezTo>
                    <a:pt x="68" y="245"/>
                    <a:pt x="66" y="239"/>
                    <a:pt x="66" y="237"/>
                  </a:cubicBezTo>
                  <a:cubicBezTo>
                    <a:pt x="67" y="236"/>
                    <a:pt x="66" y="232"/>
                    <a:pt x="66" y="232"/>
                  </a:cubicBezTo>
                  <a:cubicBezTo>
                    <a:pt x="65" y="232"/>
                    <a:pt x="66" y="230"/>
                    <a:pt x="66" y="230"/>
                  </a:cubicBezTo>
                  <a:cubicBezTo>
                    <a:pt x="66" y="229"/>
                    <a:pt x="63" y="226"/>
                    <a:pt x="62" y="225"/>
                  </a:cubicBezTo>
                  <a:cubicBezTo>
                    <a:pt x="62" y="224"/>
                    <a:pt x="63" y="220"/>
                    <a:pt x="63" y="219"/>
                  </a:cubicBezTo>
                  <a:cubicBezTo>
                    <a:pt x="64" y="218"/>
                    <a:pt x="62" y="216"/>
                    <a:pt x="62" y="216"/>
                  </a:cubicBezTo>
                  <a:cubicBezTo>
                    <a:pt x="61" y="216"/>
                    <a:pt x="61" y="212"/>
                    <a:pt x="62" y="210"/>
                  </a:cubicBezTo>
                  <a:cubicBezTo>
                    <a:pt x="63" y="209"/>
                    <a:pt x="65" y="209"/>
                    <a:pt x="64" y="209"/>
                  </a:cubicBezTo>
                  <a:cubicBezTo>
                    <a:pt x="65" y="209"/>
                    <a:pt x="65" y="206"/>
                    <a:pt x="65" y="205"/>
                  </a:cubicBezTo>
                  <a:cubicBezTo>
                    <a:pt x="66" y="204"/>
                    <a:pt x="63" y="203"/>
                    <a:pt x="63" y="203"/>
                  </a:cubicBezTo>
                  <a:cubicBezTo>
                    <a:pt x="62" y="203"/>
                    <a:pt x="60" y="201"/>
                    <a:pt x="61" y="201"/>
                  </a:cubicBezTo>
                  <a:cubicBezTo>
                    <a:pt x="61" y="200"/>
                    <a:pt x="60" y="198"/>
                    <a:pt x="60" y="198"/>
                  </a:cubicBezTo>
                  <a:cubicBezTo>
                    <a:pt x="59" y="198"/>
                    <a:pt x="62" y="196"/>
                    <a:pt x="62" y="194"/>
                  </a:cubicBezTo>
                  <a:cubicBezTo>
                    <a:pt x="63" y="192"/>
                    <a:pt x="65" y="195"/>
                    <a:pt x="65" y="197"/>
                  </a:cubicBezTo>
                  <a:cubicBezTo>
                    <a:pt x="65" y="199"/>
                    <a:pt x="68" y="199"/>
                    <a:pt x="68" y="198"/>
                  </a:cubicBezTo>
                  <a:cubicBezTo>
                    <a:pt x="68" y="198"/>
                    <a:pt x="69" y="198"/>
                    <a:pt x="70" y="198"/>
                  </a:cubicBezTo>
                  <a:cubicBezTo>
                    <a:pt x="70" y="198"/>
                    <a:pt x="70" y="197"/>
                    <a:pt x="71" y="196"/>
                  </a:cubicBezTo>
                  <a:cubicBezTo>
                    <a:pt x="72" y="196"/>
                    <a:pt x="71" y="194"/>
                    <a:pt x="71" y="194"/>
                  </a:cubicBezTo>
                  <a:cubicBezTo>
                    <a:pt x="70" y="193"/>
                    <a:pt x="68" y="193"/>
                    <a:pt x="67" y="193"/>
                  </a:cubicBezTo>
                  <a:cubicBezTo>
                    <a:pt x="66" y="192"/>
                    <a:pt x="62" y="188"/>
                    <a:pt x="61" y="188"/>
                  </a:cubicBezTo>
                  <a:cubicBezTo>
                    <a:pt x="60" y="187"/>
                    <a:pt x="58" y="187"/>
                    <a:pt x="57" y="187"/>
                  </a:cubicBezTo>
                  <a:cubicBezTo>
                    <a:pt x="57" y="188"/>
                    <a:pt x="54" y="186"/>
                    <a:pt x="53" y="186"/>
                  </a:cubicBezTo>
                  <a:cubicBezTo>
                    <a:pt x="52" y="186"/>
                    <a:pt x="51" y="185"/>
                    <a:pt x="51" y="184"/>
                  </a:cubicBezTo>
                  <a:cubicBezTo>
                    <a:pt x="50" y="184"/>
                    <a:pt x="46" y="184"/>
                    <a:pt x="45" y="183"/>
                  </a:cubicBezTo>
                  <a:cubicBezTo>
                    <a:pt x="44" y="183"/>
                    <a:pt x="43" y="183"/>
                    <a:pt x="44" y="184"/>
                  </a:cubicBezTo>
                  <a:cubicBezTo>
                    <a:pt x="44" y="184"/>
                    <a:pt x="43" y="186"/>
                    <a:pt x="42" y="186"/>
                  </a:cubicBezTo>
                  <a:cubicBezTo>
                    <a:pt x="42" y="187"/>
                    <a:pt x="39" y="185"/>
                    <a:pt x="38" y="184"/>
                  </a:cubicBezTo>
                  <a:cubicBezTo>
                    <a:pt x="37" y="183"/>
                    <a:pt x="35" y="185"/>
                    <a:pt x="34" y="185"/>
                  </a:cubicBezTo>
                  <a:cubicBezTo>
                    <a:pt x="33" y="185"/>
                    <a:pt x="32" y="187"/>
                    <a:pt x="31" y="187"/>
                  </a:cubicBezTo>
                  <a:cubicBezTo>
                    <a:pt x="30" y="186"/>
                    <a:pt x="29" y="187"/>
                    <a:pt x="28" y="188"/>
                  </a:cubicBezTo>
                  <a:cubicBezTo>
                    <a:pt x="28" y="188"/>
                    <a:pt x="34" y="194"/>
                    <a:pt x="36" y="196"/>
                  </a:cubicBezTo>
                  <a:cubicBezTo>
                    <a:pt x="37" y="198"/>
                    <a:pt x="37" y="201"/>
                    <a:pt x="37" y="201"/>
                  </a:cubicBezTo>
                  <a:cubicBezTo>
                    <a:pt x="36" y="201"/>
                    <a:pt x="38" y="202"/>
                    <a:pt x="38" y="202"/>
                  </a:cubicBezTo>
                  <a:cubicBezTo>
                    <a:pt x="38" y="201"/>
                    <a:pt x="39" y="205"/>
                    <a:pt x="40" y="206"/>
                  </a:cubicBezTo>
                  <a:cubicBezTo>
                    <a:pt x="41" y="207"/>
                    <a:pt x="38" y="207"/>
                    <a:pt x="37" y="206"/>
                  </a:cubicBezTo>
                  <a:cubicBezTo>
                    <a:pt x="36" y="205"/>
                    <a:pt x="33" y="205"/>
                    <a:pt x="33" y="205"/>
                  </a:cubicBezTo>
                  <a:cubicBezTo>
                    <a:pt x="34" y="206"/>
                    <a:pt x="32" y="206"/>
                    <a:pt x="32" y="207"/>
                  </a:cubicBezTo>
                  <a:cubicBezTo>
                    <a:pt x="32" y="207"/>
                    <a:pt x="28" y="208"/>
                    <a:pt x="27" y="208"/>
                  </a:cubicBezTo>
                  <a:cubicBezTo>
                    <a:pt x="26" y="208"/>
                    <a:pt x="22" y="206"/>
                    <a:pt x="22" y="206"/>
                  </a:cubicBezTo>
                  <a:cubicBezTo>
                    <a:pt x="21" y="206"/>
                    <a:pt x="21" y="206"/>
                    <a:pt x="20" y="205"/>
                  </a:cubicBezTo>
                  <a:cubicBezTo>
                    <a:pt x="20" y="205"/>
                    <a:pt x="20" y="201"/>
                    <a:pt x="20" y="200"/>
                  </a:cubicBezTo>
                  <a:cubicBezTo>
                    <a:pt x="20" y="199"/>
                    <a:pt x="19" y="195"/>
                    <a:pt x="19" y="193"/>
                  </a:cubicBezTo>
                  <a:cubicBezTo>
                    <a:pt x="19" y="192"/>
                    <a:pt x="18" y="190"/>
                    <a:pt x="18" y="190"/>
                  </a:cubicBezTo>
                  <a:cubicBezTo>
                    <a:pt x="18" y="190"/>
                    <a:pt x="20" y="185"/>
                    <a:pt x="20" y="184"/>
                  </a:cubicBezTo>
                  <a:cubicBezTo>
                    <a:pt x="21" y="183"/>
                    <a:pt x="19" y="180"/>
                    <a:pt x="18" y="179"/>
                  </a:cubicBezTo>
                  <a:cubicBezTo>
                    <a:pt x="18" y="178"/>
                    <a:pt x="16" y="177"/>
                    <a:pt x="15" y="177"/>
                  </a:cubicBezTo>
                  <a:cubicBezTo>
                    <a:pt x="14" y="177"/>
                    <a:pt x="16" y="176"/>
                    <a:pt x="17" y="176"/>
                  </a:cubicBezTo>
                  <a:cubicBezTo>
                    <a:pt x="18" y="175"/>
                    <a:pt x="18" y="173"/>
                    <a:pt x="19" y="173"/>
                  </a:cubicBezTo>
                  <a:cubicBezTo>
                    <a:pt x="20" y="172"/>
                    <a:pt x="23" y="172"/>
                    <a:pt x="24" y="171"/>
                  </a:cubicBezTo>
                  <a:cubicBezTo>
                    <a:pt x="24" y="171"/>
                    <a:pt x="24" y="171"/>
                    <a:pt x="26" y="174"/>
                  </a:cubicBezTo>
                  <a:cubicBezTo>
                    <a:pt x="29" y="177"/>
                    <a:pt x="29" y="177"/>
                    <a:pt x="29" y="177"/>
                  </a:cubicBezTo>
                  <a:cubicBezTo>
                    <a:pt x="27" y="181"/>
                    <a:pt x="29" y="184"/>
                    <a:pt x="29" y="183"/>
                  </a:cubicBezTo>
                  <a:cubicBezTo>
                    <a:pt x="30" y="182"/>
                    <a:pt x="36" y="180"/>
                    <a:pt x="38" y="180"/>
                  </a:cubicBezTo>
                  <a:cubicBezTo>
                    <a:pt x="40" y="179"/>
                    <a:pt x="38" y="177"/>
                    <a:pt x="38" y="176"/>
                  </a:cubicBezTo>
                  <a:cubicBezTo>
                    <a:pt x="38" y="175"/>
                    <a:pt x="35" y="173"/>
                    <a:pt x="35" y="173"/>
                  </a:cubicBezTo>
                  <a:cubicBezTo>
                    <a:pt x="34" y="172"/>
                    <a:pt x="36" y="171"/>
                    <a:pt x="37" y="171"/>
                  </a:cubicBezTo>
                  <a:cubicBezTo>
                    <a:pt x="38" y="171"/>
                    <a:pt x="37" y="169"/>
                    <a:pt x="37" y="169"/>
                  </a:cubicBezTo>
                  <a:cubicBezTo>
                    <a:pt x="38" y="168"/>
                    <a:pt x="36" y="166"/>
                    <a:pt x="36" y="166"/>
                  </a:cubicBezTo>
                  <a:cubicBezTo>
                    <a:pt x="36" y="165"/>
                    <a:pt x="34" y="166"/>
                    <a:pt x="34" y="165"/>
                  </a:cubicBezTo>
                  <a:cubicBezTo>
                    <a:pt x="33" y="165"/>
                    <a:pt x="31" y="166"/>
                    <a:pt x="30" y="166"/>
                  </a:cubicBezTo>
                  <a:cubicBezTo>
                    <a:pt x="29" y="167"/>
                    <a:pt x="27" y="165"/>
                    <a:pt x="28" y="165"/>
                  </a:cubicBezTo>
                  <a:cubicBezTo>
                    <a:pt x="28" y="164"/>
                    <a:pt x="25" y="163"/>
                    <a:pt x="25" y="163"/>
                  </a:cubicBezTo>
                  <a:cubicBezTo>
                    <a:pt x="24" y="162"/>
                    <a:pt x="21" y="164"/>
                    <a:pt x="21" y="164"/>
                  </a:cubicBezTo>
                  <a:cubicBezTo>
                    <a:pt x="20" y="165"/>
                    <a:pt x="18" y="164"/>
                    <a:pt x="17" y="164"/>
                  </a:cubicBezTo>
                  <a:cubicBezTo>
                    <a:pt x="17" y="164"/>
                    <a:pt x="14" y="167"/>
                    <a:pt x="14" y="167"/>
                  </a:cubicBezTo>
                  <a:cubicBezTo>
                    <a:pt x="13" y="168"/>
                    <a:pt x="10" y="167"/>
                    <a:pt x="10" y="169"/>
                  </a:cubicBezTo>
                  <a:cubicBezTo>
                    <a:pt x="10" y="169"/>
                    <a:pt x="9" y="169"/>
                    <a:pt x="9" y="170"/>
                  </a:cubicBezTo>
                  <a:cubicBezTo>
                    <a:pt x="9" y="163"/>
                    <a:pt x="10" y="157"/>
                    <a:pt x="11" y="150"/>
                  </a:cubicBezTo>
                  <a:cubicBezTo>
                    <a:pt x="12" y="150"/>
                    <a:pt x="12" y="150"/>
                    <a:pt x="12" y="150"/>
                  </a:cubicBezTo>
                  <a:cubicBezTo>
                    <a:pt x="13" y="150"/>
                    <a:pt x="13" y="149"/>
                    <a:pt x="13" y="149"/>
                  </a:cubicBezTo>
                  <a:cubicBezTo>
                    <a:pt x="14" y="149"/>
                    <a:pt x="16" y="147"/>
                    <a:pt x="17" y="147"/>
                  </a:cubicBezTo>
                  <a:cubicBezTo>
                    <a:pt x="18" y="147"/>
                    <a:pt x="16" y="149"/>
                    <a:pt x="15" y="150"/>
                  </a:cubicBezTo>
                  <a:cubicBezTo>
                    <a:pt x="14" y="151"/>
                    <a:pt x="16" y="153"/>
                    <a:pt x="17" y="152"/>
                  </a:cubicBezTo>
                  <a:cubicBezTo>
                    <a:pt x="18" y="152"/>
                    <a:pt x="21" y="150"/>
                    <a:pt x="21" y="150"/>
                  </a:cubicBezTo>
                  <a:cubicBezTo>
                    <a:pt x="20" y="149"/>
                    <a:pt x="23" y="148"/>
                    <a:pt x="24" y="147"/>
                  </a:cubicBezTo>
                  <a:cubicBezTo>
                    <a:pt x="25" y="146"/>
                    <a:pt x="29" y="148"/>
                    <a:pt x="29" y="148"/>
                  </a:cubicBezTo>
                  <a:cubicBezTo>
                    <a:pt x="30" y="148"/>
                    <a:pt x="32" y="150"/>
                    <a:pt x="33" y="151"/>
                  </a:cubicBezTo>
                  <a:cubicBezTo>
                    <a:pt x="33" y="152"/>
                    <a:pt x="36" y="151"/>
                    <a:pt x="36" y="150"/>
                  </a:cubicBezTo>
                  <a:cubicBezTo>
                    <a:pt x="36" y="150"/>
                    <a:pt x="37" y="151"/>
                    <a:pt x="36" y="152"/>
                  </a:cubicBezTo>
                  <a:cubicBezTo>
                    <a:pt x="36" y="152"/>
                    <a:pt x="38" y="154"/>
                    <a:pt x="39" y="153"/>
                  </a:cubicBezTo>
                  <a:cubicBezTo>
                    <a:pt x="41" y="153"/>
                    <a:pt x="41" y="155"/>
                    <a:pt x="41" y="156"/>
                  </a:cubicBezTo>
                  <a:cubicBezTo>
                    <a:pt x="41" y="157"/>
                    <a:pt x="43" y="158"/>
                    <a:pt x="43" y="159"/>
                  </a:cubicBezTo>
                  <a:cubicBezTo>
                    <a:pt x="43" y="160"/>
                    <a:pt x="49" y="162"/>
                    <a:pt x="51" y="164"/>
                  </a:cubicBezTo>
                  <a:cubicBezTo>
                    <a:pt x="54" y="166"/>
                    <a:pt x="57" y="167"/>
                    <a:pt x="57" y="167"/>
                  </a:cubicBezTo>
                  <a:cubicBezTo>
                    <a:pt x="58" y="166"/>
                    <a:pt x="60" y="165"/>
                    <a:pt x="60" y="165"/>
                  </a:cubicBezTo>
                  <a:cubicBezTo>
                    <a:pt x="61" y="165"/>
                    <a:pt x="61" y="164"/>
                    <a:pt x="61" y="163"/>
                  </a:cubicBezTo>
                  <a:cubicBezTo>
                    <a:pt x="61" y="162"/>
                    <a:pt x="61" y="160"/>
                    <a:pt x="60" y="159"/>
                  </a:cubicBezTo>
                  <a:cubicBezTo>
                    <a:pt x="60" y="157"/>
                    <a:pt x="56" y="152"/>
                    <a:pt x="56" y="151"/>
                  </a:cubicBezTo>
                  <a:cubicBezTo>
                    <a:pt x="56" y="150"/>
                    <a:pt x="58" y="149"/>
                    <a:pt x="58" y="148"/>
                  </a:cubicBezTo>
                  <a:cubicBezTo>
                    <a:pt x="58" y="147"/>
                    <a:pt x="59" y="145"/>
                    <a:pt x="59" y="144"/>
                  </a:cubicBezTo>
                  <a:cubicBezTo>
                    <a:pt x="59" y="144"/>
                    <a:pt x="60" y="140"/>
                    <a:pt x="60" y="138"/>
                  </a:cubicBezTo>
                  <a:cubicBezTo>
                    <a:pt x="60" y="137"/>
                    <a:pt x="59" y="133"/>
                    <a:pt x="59" y="132"/>
                  </a:cubicBezTo>
                  <a:cubicBezTo>
                    <a:pt x="59" y="131"/>
                    <a:pt x="59" y="132"/>
                    <a:pt x="57" y="132"/>
                  </a:cubicBezTo>
                  <a:cubicBezTo>
                    <a:pt x="56" y="132"/>
                    <a:pt x="56" y="131"/>
                    <a:pt x="56" y="131"/>
                  </a:cubicBezTo>
                  <a:cubicBezTo>
                    <a:pt x="56" y="130"/>
                    <a:pt x="59" y="129"/>
                    <a:pt x="60" y="128"/>
                  </a:cubicBezTo>
                  <a:cubicBezTo>
                    <a:pt x="61" y="128"/>
                    <a:pt x="61" y="125"/>
                    <a:pt x="60" y="125"/>
                  </a:cubicBezTo>
                  <a:cubicBezTo>
                    <a:pt x="59" y="125"/>
                    <a:pt x="59" y="125"/>
                    <a:pt x="60" y="125"/>
                  </a:cubicBezTo>
                  <a:cubicBezTo>
                    <a:pt x="60" y="125"/>
                    <a:pt x="59" y="123"/>
                    <a:pt x="58" y="123"/>
                  </a:cubicBezTo>
                  <a:cubicBezTo>
                    <a:pt x="58" y="123"/>
                    <a:pt x="58" y="118"/>
                    <a:pt x="56" y="117"/>
                  </a:cubicBezTo>
                  <a:cubicBezTo>
                    <a:pt x="54" y="115"/>
                    <a:pt x="53" y="112"/>
                    <a:pt x="53" y="111"/>
                  </a:cubicBezTo>
                  <a:cubicBezTo>
                    <a:pt x="54" y="111"/>
                    <a:pt x="52" y="109"/>
                    <a:pt x="51" y="109"/>
                  </a:cubicBezTo>
                  <a:cubicBezTo>
                    <a:pt x="50" y="110"/>
                    <a:pt x="50" y="109"/>
                    <a:pt x="50" y="108"/>
                  </a:cubicBezTo>
                  <a:cubicBezTo>
                    <a:pt x="50" y="108"/>
                    <a:pt x="49" y="105"/>
                    <a:pt x="48" y="105"/>
                  </a:cubicBezTo>
                  <a:cubicBezTo>
                    <a:pt x="48" y="105"/>
                    <a:pt x="49" y="103"/>
                    <a:pt x="48" y="103"/>
                  </a:cubicBezTo>
                  <a:cubicBezTo>
                    <a:pt x="48" y="102"/>
                    <a:pt x="49" y="99"/>
                    <a:pt x="50" y="99"/>
                  </a:cubicBezTo>
                  <a:cubicBezTo>
                    <a:pt x="50" y="98"/>
                    <a:pt x="49" y="96"/>
                    <a:pt x="48" y="97"/>
                  </a:cubicBezTo>
                  <a:cubicBezTo>
                    <a:pt x="48" y="97"/>
                    <a:pt x="46" y="99"/>
                    <a:pt x="45" y="98"/>
                  </a:cubicBezTo>
                  <a:cubicBezTo>
                    <a:pt x="44" y="98"/>
                    <a:pt x="42" y="101"/>
                    <a:pt x="41" y="102"/>
                  </a:cubicBezTo>
                  <a:cubicBezTo>
                    <a:pt x="41" y="103"/>
                    <a:pt x="39" y="100"/>
                    <a:pt x="40" y="99"/>
                  </a:cubicBezTo>
                  <a:cubicBezTo>
                    <a:pt x="41" y="98"/>
                    <a:pt x="38" y="97"/>
                    <a:pt x="37" y="98"/>
                  </a:cubicBezTo>
                  <a:cubicBezTo>
                    <a:pt x="36" y="99"/>
                    <a:pt x="33" y="101"/>
                    <a:pt x="33" y="102"/>
                  </a:cubicBezTo>
                  <a:cubicBezTo>
                    <a:pt x="32" y="103"/>
                    <a:pt x="31" y="103"/>
                    <a:pt x="30" y="104"/>
                  </a:cubicBezTo>
                  <a:cubicBezTo>
                    <a:pt x="30" y="104"/>
                    <a:pt x="28" y="108"/>
                    <a:pt x="26" y="110"/>
                  </a:cubicBezTo>
                  <a:cubicBezTo>
                    <a:pt x="25" y="110"/>
                    <a:pt x="25" y="111"/>
                    <a:pt x="24" y="112"/>
                  </a:cubicBezTo>
                  <a:cubicBezTo>
                    <a:pt x="31" y="96"/>
                    <a:pt x="41" y="82"/>
                    <a:pt x="54" y="69"/>
                  </a:cubicBezTo>
                  <a:cubicBezTo>
                    <a:pt x="73" y="49"/>
                    <a:pt x="97" y="36"/>
                    <a:pt x="121" y="29"/>
                  </a:cubicBezTo>
                  <a:cubicBezTo>
                    <a:pt x="121" y="30"/>
                    <a:pt x="121" y="30"/>
                    <a:pt x="121" y="30"/>
                  </a:cubicBezTo>
                  <a:cubicBezTo>
                    <a:pt x="122" y="30"/>
                    <a:pt x="123" y="30"/>
                    <a:pt x="124" y="29"/>
                  </a:cubicBezTo>
                  <a:cubicBezTo>
                    <a:pt x="128" y="28"/>
                    <a:pt x="132" y="27"/>
                    <a:pt x="136" y="26"/>
                  </a:cubicBezTo>
                  <a:cubicBezTo>
                    <a:pt x="136" y="27"/>
                    <a:pt x="136" y="27"/>
                    <a:pt x="136" y="27"/>
                  </a:cubicBezTo>
                  <a:cubicBezTo>
                    <a:pt x="137" y="28"/>
                    <a:pt x="135" y="30"/>
                    <a:pt x="135" y="31"/>
                  </a:cubicBezTo>
                  <a:cubicBezTo>
                    <a:pt x="136" y="32"/>
                    <a:pt x="135" y="33"/>
                    <a:pt x="134" y="33"/>
                  </a:cubicBezTo>
                  <a:cubicBezTo>
                    <a:pt x="134" y="33"/>
                    <a:pt x="133" y="36"/>
                    <a:pt x="132" y="37"/>
                  </a:cubicBezTo>
                  <a:cubicBezTo>
                    <a:pt x="131" y="38"/>
                    <a:pt x="130" y="41"/>
                    <a:pt x="130" y="41"/>
                  </a:cubicBezTo>
                  <a:cubicBezTo>
                    <a:pt x="130" y="42"/>
                    <a:pt x="130" y="44"/>
                    <a:pt x="130" y="45"/>
                  </a:cubicBezTo>
                  <a:cubicBezTo>
                    <a:pt x="130" y="45"/>
                    <a:pt x="130" y="48"/>
                    <a:pt x="129" y="48"/>
                  </a:cubicBezTo>
                  <a:cubicBezTo>
                    <a:pt x="129" y="49"/>
                    <a:pt x="131" y="51"/>
                    <a:pt x="132" y="50"/>
                  </a:cubicBezTo>
                  <a:cubicBezTo>
                    <a:pt x="133" y="50"/>
                    <a:pt x="131" y="51"/>
                    <a:pt x="130" y="51"/>
                  </a:cubicBezTo>
                  <a:cubicBezTo>
                    <a:pt x="129" y="52"/>
                    <a:pt x="129" y="54"/>
                    <a:pt x="130" y="54"/>
                  </a:cubicBezTo>
                  <a:cubicBezTo>
                    <a:pt x="130" y="55"/>
                    <a:pt x="129" y="55"/>
                    <a:pt x="128" y="54"/>
                  </a:cubicBezTo>
                  <a:cubicBezTo>
                    <a:pt x="127" y="54"/>
                    <a:pt x="125" y="55"/>
                    <a:pt x="126" y="56"/>
                  </a:cubicBezTo>
                  <a:cubicBezTo>
                    <a:pt x="126" y="56"/>
                    <a:pt x="124" y="57"/>
                    <a:pt x="123" y="57"/>
                  </a:cubicBezTo>
                  <a:cubicBezTo>
                    <a:pt x="123" y="57"/>
                    <a:pt x="123" y="62"/>
                    <a:pt x="123" y="63"/>
                  </a:cubicBezTo>
                  <a:cubicBezTo>
                    <a:pt x="123" y="65"/>
                    <a:pt x="120" y="69"/>
                    <a:pt x="119" y="70"/>
                  </a:cubicBezTo>
                  <a:cubicBezTo>
                    <a:pt x="118" y="70"/>
                    <a:pt x="119" y="73"/>
                    <a:pt x="120" y="72"/>
                  </a:cubicBezTo>
                  <a:cubicBezTo>
                    <a:pt x="121" y="72"/>
                    <a:pt x="119" y="74"/>
                    <a:pt x="118" y="75"/>
                  </a:cubicBezTo>
                  <a:cubicBezTo>
                    <a:pt x="117" y="76"/>
                    <a:pt x="115" y="81"/>
                    <a:pt x="115" y="82"/>
                  </a:cubicBezTo>
                  <a:cubicBezTo>
                    <a:pt x="114" y="84"/>
                    <a:pt x="113" y="84"/>
                    <a:pt x="112" y="83"/>
                  </a:cubicBezTo>
                  <a:cubicBezTo>
                    <a:pt x="112" y="83"/>
                    <a:pt x="110" y="84"/>
                    <a:pt x="110" y="84"/>
                  </a:cubicBezTo>
                  <a:cubicBezTo>
                    <a:pt x="109" y="84"/>
                    <a:pt x="111" y="88"/>
                    <a:pt x="111" y="89"/>
                  </a:cubicBezTo>
                  <a:cubicBezTo>
                    <a:pt x="111" y="90"/>
                    <a:pt x="108" y="88"/>
                    <a:pt x="106" y="89"/>
                  </a:cubicBezTo>
                  <a:cubicBezTo>
                    <a:pt x="104" y="90"/>
                    <a:pt x="100" y="91"/>
                    <a:pt x="99" y="91"/>
                  </a:cubicBezTo>
                  <a:cubicBezTo>
                    <a:pt x="98" y="92"/>
                    <a:pt x="95" y="92"/>
                    <a:pt x="94" y="92"/>
                  </a:cubicBezTo>
                  <a:cubicBezTo>
                    <a:pt x="93" y="92"/>
                    <a:pt x="91" y="93"/>
                    <a:pt x="90" y="94"/>
                  </a:cubicBezTo>
                  <a:cubicBezTo>
                    <a:pt x="90" y="94"/>
                    <a:pt x="89" y="98"/>
                    <a:pt x="89" y="99"/>
                  </a:cubicBezTo>
                  <a:cubicBezTo>
                    <a:pt x="89" y="100"/>
                    <a:pt x="88" y="101"/>
                    <a:pt x="88" y="101"/>
                  </a:cubicBezTo>
                  <a:cubicBezTo>
                    <a:pt x="88" y="102"/>
                    <a:pt x="88" y="106"/>
                    <a:pt x="88" y="108"/>
                  </a:cubicBezTo>
                  <a:cubicBezTo>
                    <a:pt x="88" y="110"/>
                    <a:pt x="89" y="115"/>
                    <a:pt x="90" y="116"/>
                  </a:cubicBezTo>
                  <a:cubicBezTo>
                    <a:pt x="90" y="117"/>
                    <a:pt x="89" y="118"/>
                    <a:pt x="89" y="119"/>
                  </a:cubicBezTo>
                  <a:cubicBezTo>
                    <a:pt x="90" y="120"/>
                    <a:pt x="90" y="120"/>
                    <a:pt x="90" y="120"/>
                  </a:cubicBezTo>
                  <a:cubicBezTo>
                    <a:pt x="90" y="121"/>
                    <a:pt x="89" y="125"/>
                    <a:pt x="90" y="127"/>
                  </a:cubicBezTo>
                  <a:cubicBezTo>
                    <a:pt x="91" y="128"/>
                    <a:pt x="95" y="131"/>
                    <a:pt x="96" y="132"/>
                  </a:cubicBezTo>
                  <a:cubicBezTo>
                    <a:pt x="97" y="133"/>
                    <a:pt x="100" y="134"/>
                    <a:pt x="100" y="133"/>
                  </a:cubicBezTo>
                  <a:cubicBezTo>
                    <a:pt x="101" y="133"/>
                    <a:pt x="103" y="135"/>
                    <a:pt x="103" y="135"/>
                  </a:cubicBezTo>
                  <a:cubicBezTo>
                    <a:pt x="103" y="136"/>
                    <a:pt x="104" y="136"/>
                    <a:pt x="105" y="137"/>
                  </a:cubicBezTo>
                  <a:cubicBezTo>
                    <a:pt x="105" y="137"/>
                    <a:pt x="104" y="139"/>
                    <a:pt x="104" y="140"/>
                  </a:cubicBezTo>
                  <a:cubicBezTo>
                    <a:pt x="103" y="141"/>
                    <a:pt x="104" y="143"/>
                    <a:pt x="104" y="144"/>
                  </a:cubicBezTo>
                  <a:cubicBezTo>
                    <a:pt x="105" y="145"/>
                    <a:pt x="103" y="147"/>
                    <a:pt x="103" y="148"/>
                  </a:cubicBezTo>
                  <a:cubicBezTo>
                    <a:pt x="103" y="147"/>
                    <a:pt x="102" y="147"/>
                    <a:pt x="102" y="146"/>
                  </a:cubicBezTo>
                  <a:cubicBezTo>
                    <a:pt x="102" y="145"/>
                    <a:pt x="100" y="144"/>
                    <a:pt x="100" y="144"/>
                  </a:cubicBezTo>
                  <a:cubicBezTo>
                    <a:pt x="99" y="144"/>
                    <a:pt x="96" y="141"/>
                    <a:pt x="94" y="141"/>
                  </a:cubicBezTo>
                  <a:cubicBezTo>
                    <a:pt x="93" y="140"/>
                    <a:pt x="91" y="140"/>
                    <a:pt x="90" y="140"/>
                  </a:cubicBezTo>
                  <a:cubicBezTo>
                    <a:pt x="90" y="140"/>
                    <a:pt x="89" y="139"/>
                    <a:pt x="89" y="138"/>
                  </a:cubicBezTo>
                  <a:cubicBezTo>
                    <a:pt x="89" y="138"/>
                    <a:pt x="87" y="139"/>
                    <a:pt x="87" y="140"/>
                  </a:cubicBezTo>
                  <a:cubicBezTo>
                    <a:pt x="87" y="141"/>
                    <a:pt x="90" y="144"/>
                    <a:pt x="91" y="145"/>
                  </a:cubicBezTo>
                  <a:cubicBezTo>
                    <a:pt x="91" y="147"/>
                    <a:pt x="94" y="147"/>
                    <a:pt x="94" y="147"/>
                  </a:cubicBezTo>
                  <a:cubicBezTo>
                    <a:pt x="95" y="147"/>
                    <a:pt x="96" y="148"/>
                    <a:pt x="96" y="149"/>
                  </a:cubicBezTo>
                  <a:cubicBezTo>
                    <a:pt x="95" y="150"/>
                    <a:pt x="97" y="153"/>
                    <a:pt x="98" y="153"/>
                  </a:cubicBezTo>
                  <a:cubicBezTo>
                    <a:pt x="99" y="153"/>
                    <a:pt x="99" y="155"/>
                    <a:pt x="99" y="156"/>
                  </a:cubicBezTo>
                  <a:cubicBezTo>
                    <a:pt x="99" y="156"/>
                    <a:pt x="101" y="154"/>
                    <a:pt x="102" y="152"/>
                  </a:cubicBezTo>
                  <a:cubicBezTo>
                    <a:pt x="104" y="151"/>
                    <a:pt x="105" y="151"/>
                    <a:pt x="105" y="151"/>
                  </a:cubicBezTo>
                  <a:cubicBezTo>
                    <a:pt x="105" y="151"/>
                    <a:pt x="103" y="154"/>
                    <a:pt x="103" y="155"/>
                  </a:cubicBezTo>
                  <a:cubicBezTo>
                    <a:pt x="104" y="156"/>
                    <a:pt x="103" y="158"/>
                    <a:pt x="103" y="159"/>
                  </a:cubicBezTo>
                  <a:cubicBezTo>
                    <a:pt x="104" y="160"/>
                    <a:pt x="105" y="160"/>
                    <a:pt x="106" y="159"/>
                  </a:cubicBezTo>
                  <a:cubicBezTo>
                    <a:pt x="106" y="158"/>
                    <a:pt x="109" y="160"/>
                    <a:pt x="110" y="160"/>
                  </a:cubicBezTo>
                  <a:cubicBezTo>
                    <a:pt x="111" y="160"/>
                    <a:pt x="112" y="161"/>
                    <a:pt x="112" y="162"/>
                  </a:cubicBezTo>
                  <a:cubicBezTo>
                    <a:pt x="112" y="163"/>
                    <a:pt x="109" y="165"/>
                    <a:pt x="108" y="166"/>
                  </a:cubicBezTo>
                  <a:cubicBezTo>
                    <a:pt x="107" y="168"/>
                    <a:pt x="108" y="172"/>
                    <a:pt x="109" y="173"/>
                  </a:cubicBezTo>
                  <a:cubicBezTo>
                    <a:pt x="110" y="174"/>
                    <a:pt x="113" y="176"/>
                    <a:pt x="114" y="177"/>
                  </a:cubicBezTo>
                  <a:cubicBezTo>
                    <a:pt x="115" y="177"/>
                    <a:pt x="118" y="176"/>
                    <a:pt x="118" y="176"/>
                  </a:cubicBezTo>
                  <a:cubicBezTo>
                    <a:pt x="119" y="175"/>
                    <a:pt x="121" y="173"/>
                    <a:pt x="122" y="173"/>
                  </a:cubicBezTo>
                  <a:cubicBezTo>
                    <a:pt x="122" y="172"/>
                    <a:pt x="121" y="168"/>
                    <a:pt x="120" y="167"/>
                  </a:cubicBezTo>
                  <a:cubicBezTo>
                    <a:pt x="119" y="165"/>
                    <a:pt x="119" y="161"/>
                    <a:pt x="119" y="159"/>
                  </a:cubicBezTo>
                  <a:cubicBezTo>
                    <a:pt x="119" y="158"/>
                    <a:pt x="121" y="156"/>
                    <a:pt x="122" y="154"/>
                  </a:cubicBezTo>
                  <a:cubicBezTo>
                    <a:pt x="122" y="153"/>
                    <a:pt x="124" y="156"/>
                    <a:pt x="125" y="157"/>
                  </a:cubicBezTo>
                  <a:cubicBezTo>
                    <a:pt x="127" y="159"/>
                    <a:pt x="129" y="156"/>
                    <a:pt x="128" y="155"/>
                  </a:cubicBezTo>
                  <a:cubicBezTo>
                    <a:pt x="126" y="154"/>
                    <a:pt x="126" y="153"/>
                    <a:pt x="127" y="153"/>
                  </a:cubicBezTo>
                  <a:cubicBezTo>
                    <a:pt x="127" y="154"/>
                    <a:pt x="131" y="152"/>
                    <a:pt x="132" y="153"/>
                  </a:cubicBezTo>
                  <a:cubicBezTo>
                    <a:pt x="133" y="153"/>
                    <a:pt x="134" y="155"/>
                    <a:pt x="134" y="155"/>
                  </a:cubicBezTo>
                  <a:cubicBezTo>
                    <a:pt x="133" y="156"/>
                    <a:pt x="135" y="157"/>
                    <a:pt x="136" y="157"/>
                  </a:cubicBezTo>
                  <a:cubicBezTo>
                    <a:pt x="136" y="157"/>
                    <a:pt x="135" y="154"/>
                    <a:pt x="135" y="153"/>
                  </a:cubicBezTo>
                  <a:cubicBezTo>
                    <a:pt x="135" y="152"/>
                    <a:pt x="135" y="150"/>
                    <a:pt x="134" y="150"/>
                  </a:cubicBezTo>
                  <a:cubicBezTo>
                    <a:pt x="134" y="151"/>
                    <a:pt x="133" y="149"/>
                    <a:pt x="134" y="149"/>
                  </a:cubicBezTo>
                  <a:cubicBezTo>
                    <a:pt x="135" y="149"/>
                    <a:pt x="130" y="147"/>
                    <a:pt x="128" y="147"/>
                  </a:cubicBezTo>
                  <a:cubicBezTo>
                    <a:pt x="126" y="147"/>
                    <a:pt x="127" y="147"/>
                    <a:pt x="131" y="147"/>
                  </a:cubicBezTo>
                  <a:cubicBezTo>
                    <a:pt x="131" y="147"/>
                    <a:pt x="131" y="147"/>
                    <a:pt x="134" y="147"/>
                  </a:cubicBezTo>
                  <a:cubicBezTo>
                    <a:pt x="135" y="148"/>
                    <a:pt x="136" y="148"/>
                    <a:pt x="137" y="148"/>
                  </a:cubicBezTo>
                  <a:cubicBezTo>
                    <a:pt x="138" y="149"/>
                    <a:pt x="138" y="149"/>
                    <a:pt x="138" y="149"/>
                  </a:cubicBezTo>
                  <a:cubicBezTo>
                    <a:pt x="138" y="149"/>
                    <a:pt x="140" y="151"/>
                    <a:pt x="141" y="151"/>
                  </a:cubicBezTo>
                  <a:cubicBezTo>
                    <a:pt x="141" y="152"/>
                    <a:pt x="143" y="152"/>
                    <a:pt x="144" y="151"/>
                  </a:cubicBezTo>
                  <a:cubicBezTo>
                    <a:pt x="145" y="151"/>
                    <a:pt x="145" y="150"/>
                    <a:pt x="145" y="151"/>
                  </a:cubicBezTo>
                  <a:cubicBezTo>
                    <a:pt x="145" y="151"/>
                    <a:pt x="147" y="152"/>
                    <a:pt x="148" y="151"/>
                  </a:cubicBezTo>
                  <a:cubicBezTo>
                    <a:pt x="148" y="150"/>
                    <a:pt x="147" y="148"/>
                    <a:pt x="146" y="149"/>
                  </a:cubicBezTo>
                  <a:cubicBezTo>
                    <a:pt x="145" y="150"/>
                    <a:pt x="143" y="147"/>
                    <a:pt x="142" y="146"/>
                  </a:cubicBezTo>
                  <a:cubicBezTo>
                    <a:pt x="141" y="145"/>
                    <a:pt x="141" y="144"/>
                    <a:pt x="141" y="143"/>
                  </a:cubicBezTo>
                  <a:cubicBezTo>
                    <a:pt x="141" y="143"/>
                    <a:pt x="143" y="146"/>
                    <a:pt x="143" y="146"/>
                  </a:cubicBezTo>
                  <a:cubicBezTo>
                    <a:pt x="144" y="147"/>
                    <a:pt x="145" y="147"/>
                    <a:pt x="146" y="148"/>
                  </a:cubicBezTo>
                  <a:cubicBezTo>
                    <a:pt x="146" y="148"/>
                    <a:pt x="146" y="148"/>
                    <a:pt x="147" y="148"/>
                  </a:cubicBezTo>
                  <a:cubicBezTo>
                    <a:pt x="150" y="147"/>
                    <a:pt x="150" y="147"/>
                    <a:pt x="150" y="147"/>
                  </a:cubicBezTo>
                  <a:cubicBezTo>
                    <a:pt x="151" y="145"/>
                    <a:pt x="154" y="143"/>
                    <a:pt x="155" y="143"/>
                  </a:cubicBezTo>
                  <a:cubicBezTo>
                    <a:pt x="155" y="144"/>
                    <a:pt x="157" y="142"/>
                    <a:pt x="156" y="141"/>
                  </a:cubicBezTo>
                  <a:cubicBezTo>
                    <a:pt x="155" y="141"/>
                    <a:pt x="156" y="141"/>
                    <a:pt x="157" y="142"/>
                  </a:cubicBezTo>
                  <a:cubicBezTo>
                    <a:pt x="157" y="142"/>
                    <a:pt x="158" y="146"/>
                    <a:pt x="158" y="147"/>
                  </a:cubicBezTo>
                  <a:cubicBezTo>
                    <a:pt x="159" y="148"/>
                    <a:pt x="154" y="152"/>
                    <a:pt x="152" y="154"/>
                  </a:cubicBezTo>
                  <a:cubicBezTo>
                    <a:pt x="150" y="155"/>
                    <a:pt x="148" y="159"/>
                    <a:pt x="148" y="160"/>
                  </a:cubicBezTo>
                  <a:cubicBezTo>
                    <a:pt x="148" y="161"/>
                    <a:pt x="143" y="162"/>
                    <a:pt x="141" y="163"/>
                  </a:cubicBezTo>
                  <a:cubicBezTo>
                    <a:pt x="139" y="163"/>
                    <a:pt x="136" y="162"/>
                    <a:pt x="135" y="162"/>
                  </a:cubicBezTo>
                  <a:cubicBezTo>
                    <a:pt x="135" y="162"/>
                    <a:pt x="134" y="161"/>
                    <a:pt x="134" y="160"/>
                  </a:cubicBezTo>
                  <a:cubicBezTo>
                    <a:pt x="133" y="160"/>
                    <a:pt x="130" y="163"/>
                    <a:pt x="129" y="164"/>
                  </a:cubicBezTo>
                  <a:cubicBezTo>
                    <a:pt x="129" y="166"/>
                    <a:pt x="124" y="171"/>
                    <a:pt x="124" y="173"/>
                  </a:cubicBezTo>
                  <a:cubicBezTo>
                    <a:pt x="123" y="175"/>
                    <a:pt x="121" y="176"/>
                    <a:pt x="120" y="176"/>
                  </a:cubicBezTo>
                  <a:cubicBezTo>
                    <a:pt x="120" y="177"/>
                    <a:pt x="120" y="180"/>
                    <a:pt x="120" y="181"/>
                  </a:cubicBezTo>
                  <a:cubicBezTo>
                    <a:pt x="120" y="182"/>
                    <a:pt x="121" y="185"/>
                    <a:pt x="123" y="188"/>
                  </a:cubicBezTo>
                  <a:cubicBezTo>
                    <a:pt x="123" y="188"/>
                    <a:pt x="123" y="188"/>
                    <a:pt x="124" y="191"/>
                  </a:cubicBezTo>
                  <a:cubicBezTo>
                    <a:pt x="125" y="193"/>
                    <a:pt x="125" y="193"/>
                    <a:pt x="125" y="193"/>
                  </a:cubicBezTo>
                  <a:cubicBezTo>
                    <a:pt x="125" y="196"/>
                    <a:pt x="127" y="202"/>
                    <a:pt x="128" y="203"/>
                  </a:cubicBezTo>
                  <a:cubicBezTo>
                    <a:pt x="128" y="205"/>
                    <a:pt x="134" y="211"/>
                    <a:pt x="136" y="214"/>
                  </a:cubicBezTo>
                  <a:cubicBezTo>
                    <a:pt x="138" y="216"/>
                    <a:pt x="144" y="219"/>
                    <a:pt x="146" y="220"/>
                  </a:cubicBezTo>
                  <a:cubicBezTo>
                    <a:pt x="148" y="220"/>
                    <a:pt x="153" y="220"/>
                    <a:pt x="155" y="220"/>
                  </a:cubicBezTo>
                  <a:cubicBezTo>
                    <a:pt x="157" y="220"/>
                    <a:pt x="160" y="216"/>
                    <a:pt x="161" y="215"/>
                  </a:cubicBezTo>
                  <a:cubicBezTo>
                    <a:pt x="162" y="214"/>
                    <a:pt x="162" y="212"/>
                    <a:pt x="161" y="210"/>
                  </a:cubicBezTo>
                  <a:cubicBezTo>
                    <a:pt x="161" y="210"/>
                    <a:pt x="161" y="210"/>
                    <a:pt x="163" y="209"/>
                  </a:cubicBezTo>
                  <a:cubicBezTo>
                    <a:pt x="164" y="208"/>
                    <a:pt x="164" y="208"/>
                    <a:pt x="164" y="208"/>
                  </a:cubicBezTo>
                  <a:cubicBezTo>
                    <a:pt x="165" y="209"/>
                    <a:pt x="168" y="208"/>
                    <a:pt x="169" y="207"/>
                  </a:cubicBezTo>
                  <a:cubicBezTo>
                    <a:pt x="169" y="207"/>
                    <a:pt x="171" y="205"/>
                    <a:pt x="171" y="205"/>
                  </a:cubicBezTo>
                  <a:cubicBezTo>
                    <a:pt x="171" y="204"/>
                    <a:pt x="176" y="208"/>
                    <a:pt x="177" y="210"/>
                  </a:cubicBezTo>
                  <a:cubicBezTo>
                    <a:pt x="178" y="211"/>
                    <a:pt x="184" y="215"/>
                    <a:pt x="185" y="216"/>
                  </a:cubicBezTo>
                  <a:cubicBezTo>
                    <a:pt x="187" y="217"/>
                    <a:pt x="192" y="219"/>
                    <a:pt x="193" y="220"/>
                  </a:cubicBezTo>
                  <a:cubicBezTo>
                    <a:pt x="195" y="222"/>
                    <a:pt x="198" y="227"/>
                    <a:pt x="199" y="229"/>
                  </a:cubicBezTo>
                  <a:cubicBezTo>
                    <a:pt x="201" y="230"/>
                    <a:pt x="207" y="233"/>
                    <a:pt x="209" y="234"/>
                  </a:cubicBezTo>
                  <a:cubicBezTo>
                    <a:pt x="211" y="235"/>
                    <a:pt x="214" y="238"/>
                    <a:pt x="215" y="238"/>
                  </a:cubicBezTo>
                  <a:cubicBezTo>
                    <a:pt x="216" y="239"/>
                    <a:pt x="222" y="242"/>
                    <a:pt x="225" y="243"/>
                  </a:cubicBezTo>
                  <a:cubicBezTo>
                    <a:pt x="227" y="244"/>
                    <a:pt x="232" y="239"/>
                    <a:pt x="233" y="237"/>
                  </a:cubicBezTo>
                  <a:cubicBezTo>
                    <a:pt x="233" y="235"/>
                    <a:pt x="232" y="229"/>
                    <a:pt x="232" y="227"/>
                  </a:cubicBezTo>
                  <a:cubicBezTo>
                    <a:pt x="232" y="225"/>
                    <a:pt x="230" y="222"/>
                    <a:pt x="229" y="221"/>
                  </a:cubicBezTo>
                  <a:cubicBezTo>
                    <a:pt x="229" y="220"/>
                    <a:pt x="229" y="218"/>
                    <a:pt x="229" y="217"/>
                  </a:cubicBezTo>
                  <a:cubicBezTo>
                    <a:pt x="230" y="217"/>
                    <a:pt x="225" y="209"/>
                    <a:pt x="224" y="206"/>
                  </a:cubicBezTo>
                  <a:cubicBezTo>
                    <a:pt x="224" y="203"/>
                    <a:pt x="219" y="195"/>
                    <a:pt x="216" y="193"/>
                  </a:cubicBezTo>
                  <a:cubicBezTo>
                    <a:pt x="214" y="190"/>
                    <a:pt x="210" y="185"/>
                    <a:pt x="209" y="183"/>
                  </a:cubicBezTo>
                  <a:cubicBezTo>
                    <a:pt x="208" y="182"/>
                    <a:pt x="208" y="178"/>
                    <a:pt x="208" y="177"/>
                  </a:cubicBezTo>
                  <a:cubicBezTo>
                    <a:pt x="208" y="176"/>
                    <a:pt x="206" y="168"/>
                    <a:pt x="206" y="166"/>
                  </a:cubicBezTo>
                  <a:cubicBezTo>
                    <a:pt x="205" y="163"/>
                    <a:pt x="202" y="158"/>
                    <a:pt x="201" y="157"/>
                  </a:cubicBezTo>
                  <a:cubicBezTo>
                    <a:pt x="200" y="157"/>
                    <a:pt x="197" y="158"/>
                    <a:pt x="197" y="159"/>
                  </a:cubicBezTo>
                  <a:cubicBezTo>
                    <a:pt x="197" y="160"/>
                    <a:pt x="196" y="162"/>
                    <a:pt x="195" y="163"/>
                  </a:cubicBezTo>
                  <a:cubicBezTo>
                    <a:pt x="194" y="163"/>
                    <a:pt x="189" y="161"/>
                    <a:pt x="188" y="161"/>
                  </a:cubicBezTo>
                  <a:cubicBezTo>
                    <a:pt x="186" y="161"/>
                    <a:pt x="181" y="158"/>
                    <a:pt x="180" y="158"/>
                  </a:cubicBezTo>
                  <a:cubicBezTo>
                    <a:pt x="178" y="157"/>
                    <a:pt x="175" y="157"/>
                    <a:pt x="174" y="157"/>
                  </a:cubicBezTo>
                  <a:cubicBezTo>
                    <a:pt x="173" y="157"/>
                    <a:pt x="171" y="154"/>
                    <a:pt x="170" y="154"/>
                  </a:cubicBezTo>
                  <a:cubicBezTo>
                    <a:pt x="169" y="153"/>
                    <a:pt x="171" y="153"/>
                    <a:pt x="172" y="154"/>
                  </a:cubicBezTo>
                  <a:cubicBezTo>
                    <a:pt x="174" y="155"/>
                    <a:pt x="179" y="156"/>
                    <a:pt x="181" y="157"/>
                  </a:cubicBezTo>
                  <a:cubicBezTo>
                    <a:pt x="183" y="157"/>
                    <a:pt x="189" y="159"/>
                    <a:pt x="191" y="160"/>
                  </a:cubicBezTo>
                  <a:cubicBezTo>
                    <a:pt x="192" y="161"/>
                    <a:pt x="196" y="156"/>
                    <a:pt x="197" y="154"/>
                  </a:cubicBezTo>
                  <a:cubicBezTo>
                    <a:pt x="197" y="152"/>
                    <a:pt x="198" y="149"/>
                    <a:pt x="197" y="148"/>
                  </a:cubicBezTo>
                  <a:cubicBezTo>
                    <a:pt x="197" y="148"/>
                    <a:pt x="198" y="145"/>
                    <a:pt x="198" y="143"/>
                  </a:cubicBezTo>
                  <a:cubicBezTo>
                    <a:pt x="198" y="142"/>
                    <a:pt x="196" y="139"/>
                    <a:pt x="196" y="138"/>
                  </a:cubicBezTo>
                  <a:cubicBezTo>
                    <a:pt x="196" y="137"/>
                    <a:pt x="193" y="135"/>
                    <a:pt x="191" y="135"/>
                  </a:cubicBezTo>
                  <a:cubicBezTo>
                    <a:pt x="190" y="135"/>
                    <a:pt x="187" y="136"/>
                    <a:pt x="187" y="137"/>
                  </a:cubicBezTo>
                  <a:cubicBezTo>
                    <a:pt x="187" y="138"/>
                    <a:pt x="184" y="136"/>
                    <a:pt x="183" y="136"/>
                  </a:cubicBezTo>
                  <a:cubicBezTo>
                    <a:pt x="182" y="136"/>
                    <a:pt x="179" y="136"/>
                    <a:pt x="179" y="136"/>
                  </a:cubicBezTo>
                  <a:cubicBezTo>
                    <a:pt x="178" y="136"/>
                    <a:pt x="178" y="134"/>
                    <a:pt x="178" y="134"/>
                  </a:cubicBezTo>
                  <a:cubicBezTo>
                    <a:pt x="178" y="133"/>
                    <a:pt x="183" y="133"/>
                    <a:pt x="185" y="133"/>
                  </a:cubicBezTo>
                  <a:cubicBezTo>
                    <a:pt x="187" y="133"/>
                    <a:pt x="191" y="134"/>
                    <a:pt x="191" y="135"/>
                  </a:cubicBezTo>
                  <a:cubicBezTo>
                    <a:pt x="192" y="135"/>
                    <a:pt x="194" y="132"/>
                    <a:pt x="194" y="131"/>
                  </a:cubicBezTo>
                  <a:cubicBezTo>
                    <a:pt x="194" y="131"/>
                    <a:pt x="195" y="130"/>
                    <a:pt x="196" y="130"/>
                  </a:cubicBezTo>
                  <a:cubicBezTo>
                    <a:pt x="196" y="130"/>
                    <a:pt x="196" y="130"/>
                    <a:pt x="197" y="129"/>
                  </a:cubicBezTo>
                  <a:cubicBezTo>
                    <a:pt x="199" y="126"/>
                    <a:pt x="199" y="126"/>
                    <a:pt x="199" y="126"/>
                  </a:cubicBezTo>
                  <a:cubicBezTo>
                    <a:pt x="201" y="127"/>
                    <a:pt x="203" y="127"/>
                    <a:pt x="203" y="128"/>
                  </a:cubicBezTo>
                  <a:cubicBezTo>
                    <a:pt x="204" y="128"/>
                    <a:pt x="206" y="129"/>
                    <a:pt x="206" y="128"/>
                  </a:cubicBezTo>
                  <a:cubicBezTo>
                    <a:pt x="207" y="128"/>
                    <a:pt x="209" y="129"/>
                    <a:pt x="210" y="130"/>
                  </a:cubicBezTo>
                  <a:cubicBezTo>
                    <a:pt x="210" y="130"/>
                    <a:pt x="215" y="131"/>
                    <a:pt x="216" y="132"/>
                  </a:cubicBezTo>
                  <a:cubicBezTo>
                    <a:pt x="218" y="133"/>
                    <a:pt x="221" y="134"/>
                    <a:pt x="222" y="135"/>
                  </a:cubicBezTo>
                  <a:cubicBezTo>
                    <a:pt x="223" y="135"/>
                    <a:pt x="225" y="137"/>
                    <a:pt x="226" y="137"/>
                  </a:cubicBezTo>
                  <a:cubicBezTo>
                    <a:pt x="226" y="138"/>
                    <a:pt x="228" y="138"/>
                    <a:pt x="229" y="137"/>
                  </a:cubicBezTo>
                  <a:cubicBezTo>
                    <a:pt x="229" y="136"/>
                    <a:pt x="226" y="131"/>
                    <a:pt x="225" y="129"/>
                  </a:cubicBezTo>
                  <a:cubicBezTo>
                    <a:pt x="224" y="127"/>
                    <a:pt x="224" y="125"/>
                    <a:pt x="224" y="124"/>
                  </a:cubicBezTo>
                  <a:cubicBezTo>
                    <a:pt x="223" y="123"/>
                    <a:pt x="223" y="123"/>
                    <a:pt x="223" y="123"/>
                  </a:cubicBezTo>
                  <a:cubicBezTo>
                    <a:pt x="223" y="122"/>
                    <a:pt x="224" y="121"/>
                    <a:pt x="224" y="120"/>
                  </a:cubicBezTo>
                  <a:cubicBezTo>
                    <a:pt x="224" y="120"/>
                    <a:pt x="222" y="116"/>
                    <a:pt x="222" y="115"/>
                  </a:cubicBezTo>
                  <a:cubicBezTo>
                    <a:pt x="222" y="114"/>
                    <a:pt x="222" y="111"/>
                    <a:pt x="223" y="110"/>
                  </a:cubicBezTo>
                  <a:cubicBezTo>
                    <a:pt x="223" y="109"/>
                    <a:pt x="227" y="109"/>
                    <a:pt x="228" y="110"/>
                  </a:cubicBezTo>
                  <a:cubicBezTo>
                    <a:pt x="229" y="110"/>
                    <a:pt x="231" y="112"/>
                    <a:pt x="231" y="112"/>
                  </a:cubicBezTo>
                  <a:cubicBezTo>
                    <a:pt x="232" y="112"/>
                    <a:pt x="234" y="113"/>
                    <a:pt x="235" y="112"/>
                  </a:cubicBezTo>
                  <a:cubicBezTo>
                    <a:pt x="236" y="111"/>
                    <a:pt x="238" y="112"/>
                    <a:pt x="238" y="113"/>
                  </a:cubicBezTo>
                  <a:cubicBezTo>
                    <a:pt x="239" y="113"/>
                    <a:pt x="241" y="113"/>
                    <a:pt x="242" y="114"/>
                  </a:cubicBezTo>
                  <a:cubicBezTo>
                    <a:pt x="243" y="114"/>
                    <a:pt x="245" y="116"/>
                    <a:pt x="245" y="116"/>
                  </a:cubicBezTo>
                  <a:cubicBezTo>
                    <a:pt x="245" y="117"/>
                    <a:pt x="247" y="119"/>
                    <a:pt x="248" y="119"/>
                  </a:cubicBezTo>
                  <a:cubicBezTo>
                    <a:pt x="249" y="120"/>
                    <a:pt x="255" y="120"/>
                    <a:pt x="257" y="120"/>
                  </a:cubicBezTo>
                  <a:cubicBezTo>
                    <a:pt x="259" y="120"/>
                    <a:pt x="256" y="117"/>
                    <a:pt x="255" y="116"/>
                  </a:cubicBezTo>
                  <a:cubicBezTo>
                    <a:pt x="254" y="116"/>
                    <a:pt x="250" y="116"/>
                    <a:pt x="248" y="115"/>
                  </a:cubicBezTo>
                  <a:cubicBezTo>
                    <a:pt x="247" y="115"/>
                    <a:pt x="245" y="113"/>
                    <a:pt x="244" y="112"/>
                  </a:cubicBezTo>
                  <a:cubicBezTo>
                    <a:pt x="244" y="111"/>
                    <a:pt x="246" y="111"/>
                    <a:pt x="247" y="110"/>
                  </a:cubicBezTo>
                  <a:cubicBezTo>
                    <a:pt x="249" y="110"/>
                    <a:pt x="250" y="111"/>
                    <a:pt x="251" y="111"/>
                  </a:cubicBezTo>
                  <a:cubicBezTo>
                    <a:pt x="251" y="111"/>
                    <a:pt x="253" y="105"/>
                    <a:pt x="250" y="102"/>
                  </a:cubicBezTo>
                  <a:cubicBezTo>
                    <a:pt x="248" y="100"/>
                    <a:pt x="246" y="95"/>
                    <a:pt x="246" y="95"/>
                  </a:cubicBezTo>
                  <a:cubicBezTo>
                    <a:pt x="245" y="94"/>
                    <a:pt x="244" y="93"/>
                    <a:pt x="244" y="94"/>
                  </a:cubicBezTo>
                  <a:cubicBezTo>
                    <a:pt x="243" y="94"/>
                    <a:pt x="242" y="91"/>
                    <a:pt x="243" y="90"/>
                  </a:cubicBezTo>
                  <a:cubicBezTo>
                    <a:pt x="244" y="89"/>
                    <a:pt x="244" y="83"/>
                    <a:pt x="243" y="81"/>
                  </a:cubicBezTo>
                  <a:cubicBezTo>
                    <a:pt x="243" y="79"/>
                    <a:pt x="243" y="77"/>
                    <a:pt x="243" y="77"/>
                  </a:cubicBezTo>
                  <a:cubicBezTo>
                    <a:pt x="243" y="77"/>
                    <a:pt x="241" y="73"/>
                    <a:pt x="240" y="71"/>
                  </a:cubicBezTo>
                  <a:cubicBezTo>
                    <a:pt x="239" y="70"/>
                    <a:pt x="236" y="69"/>
                    <a:pt x="235" y="68"/>
                  </a:cubicBezTo>
                  <a:cubicBezTo>
                    <a:pt x="234" y="68"/>
                    <a:pt x="232" y="67"/>
                    <a:pt x="231" y="67"/>
                  </a:cubicBezTo>
                  <a:cubicBezTo>
                    <a:pt x="231" y="67"/>
                    <a:pt x="229" y="65"/>
                    <a:pt x="229" y="65"/>
                  </a:cubicBezTo>
                  <a:cubicBezTo>
                    <a:pt x="228" y="64"/>
                    <a:pt x="229" y="63"/>
                    <a:pt x="229" y="62"/>
                  </a:cubicBezTo>
                  <a:cubicBezTo>
                    <a:pt x="229" y="62"/>
                    <a:pt x="229" y="60"/>
                    <a:pt x="228" y="59"/>
                  </a:cubicBezTo>
                  <a:cubicBezTo>
                    <a:pt x="227" y="59"/>
                    <a:pt x="229" y="59"/>
                    <a:pt x="230" y="59"/>
                  </a:cubicBezTo>
                  <a:cubicBezTo>
                    <a:pt x="231" y="59"/>
                    <a:pt x="235" y="62"/>
                    <a:pt x="236" y="61"/>
                  </a:cubicBezTo>
                  <a:cubicBezTo>
                    <a:pt x="237" y="61"/>
                    <a:pt x="236" y="55"/>
                    <a:pt x="233" y="53"/>
                  </a:cubicBezTo>
                  <a:cubicBezTo>
                    <a:pt x="231" y="51"/>
                    <a:pt x="229" y="47"/>
                    <a:pt x="229" y="46"/>
                  </a:cubicBezTo>
                  <a:cubicBezTo>
                    <a:pt x="229" y="45"/>
                    <a:pt x="229" y="42"/>
                    <a:pt x="228" y="39"/>
                  </a:cubicBezTo>
                  <a:cubicBezTo>
                    <a:pt x="233" y="42"/>
                    <a:pt x="238" y="44"/>
                    <a:pt x="242" y="47"/>
                  </a:cubicBezTo>
                  <a:cubicBezTo>
                    <a:pt x="242" y="48"/>
                    <a:pt x="242" y="50"/>
                    <a:pt x="242" y="51"/>
                  </a:cubicBezTo>
                  <a:cubicBezTo>
                    <a:pt x="242" y="52"/>
                    <a:pt x="241" y="56"/>
                    <a:pt x="241" y="57"/>
                  </a:cubicBezTo>
                  <a:cubicBezTo>
                    <a:pt x="241" y="58"/>
                    <a:pt x="242" y="59"/>
                    <a:pt x="242" y="60"/>
                  </a:cubicBezTo>
                  <a:cubicBezTo>
                    <a:pt x="242" y="60"/>
                    <a:pt x="242" y="60"/>
                    <a:pt x="242" y="60"/>
                  </a:cubicBezTo>
                  <a:cubicBezTo>
                    <a:pt x="242" y="60"/>
                    <a:pt x="243" y="62"/>
                    <a:pt x="244" y="62"/>
                  </a:cubicBezTo>
                  <a:cubicBezTo>
                    <a:pt x="245" y="62"/>
                    <a:pt x="244" y="59"/>
                    <a:pt x="244" y="58"/>
                  </a:cubicBezTo>
                  <a:cubicBezTo>
                    <a:pt x="244" y="57"/>
                    <a:pt x="245" y="56"/>
                    <a:pt x="246" y="56"/>
                  </a:cubicBezTo>
                  <a:cubicBezTo>
                    <a:pt x="246" y="56"/>
                    <a:pt x="247" y="54"/>
                    <a:pt x="247" y="53"/>
                  </a:cubicBezTo>
                  <a:cubicBezTo>
                    <a:pt x="247" y="52"/>
                    <a:pt x="247" y="51"/>
                    <a:pt x="246" y="50"/>
                  </a:cubicBezTo>
                  <a:cubicBezTo>
                    <a:pt x="255" y="56"/>
                    <a:pt x="263" y="63"/>
                    <a:pt x="271" y="71"/>
                  </a:cubicBezTo>
                  <a:cubicBezTo>
                    <a:pt x="278" y="78"/>
                    <a:pt x="285" y="86"/>
                    <a:pt x="290" y="95"/>
                  </a:cubicBezTo>
                  <a:cubicBezTo>
                    <a:pt x="290" y="95"/>
                    <a:pt x="290" y="96"/>
                    <a:pt x="290" y="97"/>
                  </a:cubicBezTo>
                  <a:cubicBezTo>
                    <a:pt x="290" y="97"/>
                    <a:pt x="289" y="99"/>
                    <a:pt x="288" y="99"/>
                  </a:cubicBezTo>
                  <a:cubicBezTo>
                    <a:pt x="287" y="99"/>
                    <a:pt x="288" y="100"/>
                    <a:pt x="288" y="101"/>
                  </a:cubicBezTo>
                  <a:cubicBezTo>
                    <a:pt x="288" y="101"/>
                    <a:pt x="289" y="102"/>
                    <a:pt x="289" y="101"/>
                  </a:cubicBezTo>
                  <a:cubicBezTo>
                    <a:pt x="289" y="100"/>
                    <a:pt x="291" y="100"/>
                    <a:pt x="293" y="100"/>
                  </a:cubicBezTo>
                  <a:cubicBezTo>
                    <a:pt x="296" y="103"/>
                    <a:pt x="298" y="108"/>
                    <a:pt x="300" y="112"/>
                  </a:cubicBezTo>
                  <a:cubicBezTo>
                    <a:pt x="299" y="113"/>
                    <a:pt x="298" y="115"/>
                    <a:pt x="298" y="116"/>
                  </a:cubicBezTo>
                  <a:cubicBezTo>
                    <a:pt x="299" y="117"/>
                    <a:pt x="298" y="120"/>
                    <a:pt x="297" y="121"/>
                  </a:cubicBezTo>
                  <a:cubicBezTo>
                    <a:pt x="297" y="122"/>
                    <a:pt x="298" y="125"/>
                    <a:pt x="298" y="126"/>
                  </a:cubicBezTo>
                  <a:cubicBezTo>
                    <a:pt x="299" y="127"/>
                    <a:pt x="297" y="128"/>
                    <a:pt x="297" y="129"/>
                  </a:cubicBezTo>
                  <a:cubicBezTo>
                    <a:pt x="296" y="130"/>
                    <a:pt x="296" y="133"/>
                    <a:pt x="297" y="133"/>
                  </a:cubicBezTo>
                  <a:cubicBezTo>
                    <a:pt x="297" y="134"/>
                    <a:pt x="297" y="134"/>
                    <a:pt x="296" y="134"/>
                  </a:cubicBezTo>
                  <a:cubicBezTo>
                    <a:pt x="296" y="134"/>
                    <a:pt x="296" y="134"/>
                    <a:pt x="296" y="136"/>
                  </a:cubicBezTo>
                  <a:cubicBezTo>
                    <a:pt x="296" y="138"/>
                    <a:pt x="296" y="138"/>
                    <a:pt x="296" y="138"/>
                  </a:cubicBezTo>
                  <a:cubicBezTo>
                    <a:pt x="297" y="140"/>
                    <a:pt x="298" y="144"/>
                    <a:pt x="298" y="145"/>
                  </a:cubicBezTo>
                  <a:cubicBezTo>
                    <a:pt x="297" y="146"/>
                    <a:pt x="300" y="149"/>
                    <a:pt x="302" y="151"/>
                  </a:cubicBezTo>
                  <a:cubicBezTo>
                    <a:pt x="303" y="152"/>
                    <a:pt x="305" y="153"/>
                    <a:pt x="306" y="153"/>
                  </a:cubicBezTo>
                  <a:cubicBezTo>
                    <a:pt x="306" y="153"/>
                    <a:pt x="306" y="153"/>
                    <a:pt x="307" y="154"/>
                  </a:cubicBezTo>
                  <a:cubicBezTo>
                    <a:pt x="309" y="156"/>
                    <a:pt x="309" y="156"/>
                    <a:pt x="309" y="156"/>
                  </a:cubicBezTo>
                  <a:cubicBezTo>
                    <a:pt x="311" y="158"/>
                    <a:pt x="313" y="158"/>
                    <a:pt x="314" y="158"/>
                  </a:cubicBezTo>
                  <a:cubicBezTo>
                    <a:pt x="314" y="158"/>
                    <a:pt x="314" y="158"/>
                    <a:pt x="314" y="158"/>
                  </a:cubicBezTo>
                  <a:cubicBezTo>
                    <a:pt x="322" y="206"/>
                    <a:pt x="307" y="256"/>
                    <a:pt x="271" y="293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8" name="Freeform 61"/>
            <p:cNvSpPr/>
            <p:nvPr/>
          </p:nvSpPr>
          <p:spPr bwMode="auto">
            <a:xfrm flipH="1">
              <a:off x="4870395" y="2753126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9" name="Freeform 62"/>
            <p:cNvSpPr/>
            <p:nvPr/>
          </p:nvSpPr>
          <p:spPr bwMode="auto">
            <a:xfrm>
              <a:off x="5405432" y="2418303"/>
              <a:ext cx="18099" cy="21492"/>
            </a:xfrm>
            <a:custGeom>
              <a:gdLst>
                <a:gd fmla="*/ 0 w 7" name="T0"/>
                <a:gd fmla="*/ 6 h 8" name="T1"/>
                <a:gd fmla="*/ 1 w 7" name="T2"/>
                <a:gd fmla="*/ 7 h 8" name="T3"/>
                <a:gd fmla="*/ 5 w 7" name="T4"/>
                <a:gd fmla="*/ 7 h 8" name="T5"/>
                <a:gd fmla="*/ 6 w 7" name="T6"/>
                <a:gd fmla="*/ 4 h 8" name="T7"/>
                <a:gd fmla="*/ 4 w 7" name="T8"/>
                <a:gd fmla="*/ 1 h 8" name="T9"/>
                <a:gd fmla="*/ 0 w 7" name="T10"/>
                <a:gd fmla="*/ 0 h 8" name="T11"/>
                <a:gd fmla="*/ 0 w 7" name="T12"/>
                <a:gd fmla="*/ 3 h 8" name="T13"/>
                <a:gd fmla="*/ 0 w 7" name="T14"/>
                <a:gd fmla="*/ 6 h 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" w="7">
                  <a:moveTo>
                    <a:pt x="0" y="6"/>
                  </a:moveTo>
                  <a:cubicBezTo>
                    <a:pt x="1" y="7"/>
                    <a:pt x="1" y="8"/>
                    <a:pt x="1" y="7"/>
                  </a:cubicBezTo>
                  <a:cubicBezTo>
                    <a:pt x="2" y="7"/>
                    <a:pt x="4" y="7"/>
                    <a:pt x="5" y="7"/>
                  </a:cubicBezTo>
                  <a:cubicBezTo>
                    <a:pt x="5" y="7"/>
                    <a:pt x="5" y="5"/>
                    <a:pt x="6" y="4"/>
                  </a:cubicBezTo>
                  <a:cubicBezTo>
                    <a:pt x="7" y="3"/>
                    <a:pt x="5" y="0"/>
                    <a:pt x="4" y="1"/>
                  </a:cubicBezTo>
                  <a:cubicBezTo>
                    <a:pt x="3" y="1"/>
                    <a:pt x="1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1" y="4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0" name="Freeform 63"/>
            <p:cNvSpPr/>
            <p:nvPr/>
          </p:nvSpPr>
          <p:spPr bwMode="auto">
            <a:xfrm>
              <a:off x="5434842" y="2469205"/>
              <a:ext cx="23755" cy="26017"/>
            </a:xfrm>
            <a:custGeom>
              <a:gdLst>
                <a:gd fmla="*/ 7 w 9" name="T0"/>
                <a:gd fmla="*/ 6 h 10" name="T1"/>
                <a:gd fmla="*/ 5 w 9" name="T2"/>
                <a:gd fmla="*/ 3 h 10" name="T3"/>
                <a:gd fmla="*/ 1 w 9" name="T4"/>
                <a:gd fmla="*/ 1 h 10" name="T5"/>
                <a:gd fmla="*/ 3 w 9" name="T6"/>
                <a:gd fmla="*/ 8 h 10" name="T7"/>
                <a:gd fmla="*/ 6 w 9" name="T8"/>
                <a:gd fmla="*/ 9 h 10" name="T9"/>
                <a:gd fmla="*/ 8 w 9" name="T10"/>
                <a:gd fmla="*/ 7 h 10" name="T11"/>
                <a:gd fmla="*/ 7 w 9" name="T12"/>
                <a:gd fmla="*/ 6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9">
                  <a:moveTo>
                    <a:pt x="7" y="6"/>
                  </a:moveTo>
                  <a:cubicBezTo>
                    <a:pt x="6" y="6"/>
                    <a:pt x="4" y="3"/>
                    <a:pt x="5" y="3"/>
                  </a:cubicBezTo>
                  <a:cubicBezTo>
                    <a:pt x="5" y="2"/>
                    <a:pt x="2" y="0"/>
                    <a:pt x="1" y="1"/>
                  </a:cubicBezTo>
                  <a:cubicBezTo>
                    <a:pt x="0" y="1"/>
                    <a:pt x="1" y="7"/>
                    <a:pt x="3" y="8"/>
                  </a:cubicBezTo>
                  <a:cubicBezTo>
                    <a:pt x="6" y="10"/>
                    <a:pt x="6" y="9"/>
                    <a:pt x="6" y="9"/>
                  </a:cubicBezTo>
                  <a:cubicBezTo>
                    <a:pt x="6" y="8"/>
                    <a:pt x="8" y="7"/>
                    <a:pt x="8" y="7"/>
                  </a:cubicBezTo>
                  <a:cubicBezTo>
                    <a:pt x="9" y="7"/>
                    <a:pt x="8" y="6"/>
                    <a:pt x="7" y="6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1" name="Freeform 64"/>
            <p:cNvSpPr/>
            <p:nvPr/>
          </p:nvSpPr>
          <p:spPr bwMode="auto">
            <a:xfrm>
              <a:off x="5405432" y="2469205"/>
              <a:ext cx="35066" cy="47509"/>
            </a:xfrm>
            <a:custGeom>
              <a:gdLst>
                <a:gd fmla="*/ 13 w 13" name="T0"/>
                <a:gd fmla="*/ 13 h 18" name="T1"/>
                <a:gd fmla="*/ 13 w 13" name="T2"/>
                <a:gd fmla="*/ 12 h 18" name="T3"/>
                <a:gd fmla="*/ 12 w 13" name="T4"/>
                <a:gd fmla="*/ 9 h 18" name="T5"/>
                <a:gd fmla="*/ 9 w 13" name="T6"/>
                <a:gd fmla="*/ 5 h 18" name="T7"/>
                <a:gd fmla="*/ 6 w 13" name="T8"/>
                <a:gd fmla="*/ 1 h 18" name="T9"/>
                <a:gd fmla="*/ 1 w 13" name="T10"/>
                <a:gd fmla="*/ 0 h 18" name="T11"/>
                <a:gd fmla="*/ 3 w 13" name="T12"/>
                <a:gd fmla="*/ 11 h 18" name="T13"/>
                <a:gd fmla="*/ 6 w 13" name="T14"/>
                <a:gd fmla="*/ 17 h 18" name="T15"/>
                <a:gd fmla="*/ 12 w 13" name="T16"/>
                <a:gd fmla="*/ 15 h 18" name="T17"/>
                <a:gd fmla="*/ 13 w 13" name="T18"/>
                <a:gd fmla="*/ 13 h 1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8" w="13">
                  <a:moveTo>
                    <a:pt x="13" y="13"/>
                  </a:moveTo>
                  <a:cubicBezTo>
                    <a:pt x="13" y="13"/>
                    <a:pt x="13" y="12"/>
                    <a:pt x="13" y="12"/>
                  </a:cubicBezTo>
                  <a:cubicBezTo>
                    <a:pt x="13" y="13"/>
                    <a:pt x="12" y="10"/>
                    <a:pt x="12" y="9"/>
                  </a:cubicBezTo>
                  <a:cubicBezTo>
                    <a:pt x="11" y="7"/>
                    <a:pt x="10" y="6"/>
                    <a:pt x="9" y="5"/>
                  </a:cubicBezTo>
                  <a:cubicBezTo>
                    <a:pt x="8" y="4"/>
                    <a:pt x="6" y="1"/>
                    <a:pt x="6" y="1"/>
                  </a:cubicBezTo>
                  <a:cubicBezTo>
                    <a:pt x="5" y="0"/>
                    <a:pt x="2" y="0"/>
                    <a:pt x="1" y="0"/>
                  </a:cubicBezTo>
                  <a:cubicBezTo>
                    <a:pt x="0" y="1"/>
                    <a:pt x="3" y="8"/>
                    <a:pt x="3" y="11"/>
                  </a:cubicBezTo>
                  <a:cubicBezTo>
                    <a:pt x="2" y="13"/>
                    <a:pt x="5" y="17"/>
                    <a:pt x="6" y="17"/>
                  </a:cubicBezTo>
                  <a:cubicBezTo>
                    <a:pt x="7" y="18"/>
                    <a:pt x="11" y="15"/>
                    <a:pt x="12" y="15"/>
                  </a:cubicBezTo>
                  <a:cubicBezTo>
                    <a:pt x="13" y="15"/>
                    <a:pt x="13" y="13"/>
                    <a:pt x="13" y="13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2" name="Freeform 65"/>
            <p:cNvSpPr/>
            <p:nvPr/>
          </p:nvSpPr>
          <p:spPr bwMode="auto">
            <a:xfrm>
              <a:off x="5421268" y="2522370"/>
              <a:ext cx="31672" cy="19230"/>
            </a:xfrm>
            <a:custGeom>
              <a:gdLst>
                <a:gd fmla="*/ 12 w 12" name="T0"/>
                <a:gd fmla="*/ 0 h 7" name="T1"/>
                <a:gd fmla="*/ 3 w 12" name="T2"/>
                <a:gd fmla="*/ 3 h 7" name="T3"/>
                <a:gd fmla="*/ 1 w 12" name="T4"/>
                <a:gd fmla="*/ 6 h 7" name="T5"/>
                <a:gd fmla="*/ 9 w 12" name="T6"/>
                <a:gd fmla="*/ 2 h 7" name="T7"/>
                <a:gd fmla="*/ 12 w 12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12">
                  <a:moveTo>
                    <a:pt x="12" y="0"/>
                  </a:moveTo>
                  <a:cubicBezTo>
                    <a:pt x="11" y="0"/>
                    <a:pt x="4" y="2"/>
                    <a:pt x="3" y="3"/>
                  </a:cubicBezTo>
                  <a:cubicBezTo>
                    <a:pt x="1" y="3"/>
                    <a:pt x="0" y="6"/>
                    <a:pt x="1" y="6"/>
                  </a:cubicBezTo>
                  <a:cubicBezTo>
                    <a:pt x="1" y="7"/>
                    <a:pt x="7" y="3"/>
                    <a:pt x="9" y="2"/>
                  </a:cubicBezTo>
                  <a:cubicBezTo>
                    <a:pt x="11" y="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3" name="Freeform 66"/>
            <p:cNvSpPr/>
            <p:nvPr/>
          </p:nvSpPr>
          <p:spPr bwMode="auto">
            <a:xfrm>
              <a:off x="5352267" y="2399073"/>
              <a:ext cx="10181" cy="13574"/>
            </a:xfrm>
            <a:custGeom>
              <a:gdLst>
                <a:gd fmla="*/ 0 w 4" name="T0"/>
                <a:gd fmla="*/ 2 h 5" name="T1"/>
                <a:gd fmla="*/ 3 w 4" name="T2"/>
                <a:gd fmla="*/ 4 h 5" name="T3"/>
                <a:gd fmla="*/ 4 w 4" name="T4"/>
                <a:gd fmla="*/ 3 h 5" name="T5"/>
                <a:gd fmla="*/ 0 w 4" name="T6"/>
                <a:gd fmla="*/ 2 h 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" w="4">
                  <a:moveTo>
                    <a:pt x="0" y="2"/>
                  </a:moveTo>
                  <a:cubicBezTo>
                    <a:pt x="1" y="3"/>
                    <a:pt x="3" y="4"/>
                    <a:pt x="3" y="4"/>
                  </a:cubicBezTo>
                  <a:cubicBezTo>
                    <a:pt x="4" y="5"/>
                    <a:pt x="4" y="4"/>
                    <a:pt x="4" y="3"/>
                  </a:cubicBezTo>
                  <a:cubicBezTo>
                    <a:pt x="4" y="2"/>
                    <a:pt x="0" y="0"/>
                    <a:pt x="0" y="2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4" name="Freeform 67"/>
            <p:cNvSpPr/>
            <p:nvPr/>
          </p:nvSpPr>
          <p:spPr bwMode="auto">
            <a:xfrm>
              <a:off x="5376022" y="2412647"/>
              <a:ext cx="13574" cy="13574"/>
            </a:xfrm>
            <a:custGeom>
              <a:gdLst>
                <a:gd fmla="*/ 4 w 5" name="T0"/>
                <a:gd fmla="*/ 1 h 5" name="T1"/>
                <a:gd fmla="*/ 1 w 5" name="T2"/>
                <a:gd fmla="*/ 1 h 5" name="T3"/>
                <a:gd fmla="*/ 4 w 5" name="T4"/>
                <a:gd fmla="*/ 5 h 5" name="T5"/>
                <a:gd fmla="*/ 4 w 5" name="T6"/>
                <a:gd fmla="*/ 1 h 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" w="5">
                  <a:moveTo>
                    <a:pt x="4" y="1"/>
                  </a:moveTo>
                  <a:cubicBezTo>
                    <a:pt x="4" y="0"/>
                    <a:pt x="2" y="0"/>
                    <a:pt x="1" y="1"/>
                  </a:cubicBezTo>
                  <a:cubicBezTo>
                    <a:pt x="0" y="2"/>
                    <a:pt x="3" y="5"/>
                    <a:pt x="4" y="5"/>
                  </a:cubicBezTo>
                  <a:cubicBezTo>
                    <a:pt x="5" y="5"/>
                    <a:pt x="4" y="3"/>
                    <a:pt x="4" y="1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5" name="Freeform 68"/>
            <p:cNvSpPr/>
            <p:nvPr/>
          </p:nvSpPr>
          <p:spPr bwMode="auto">
            <a:xfrm>
              <a:off x="5452941" y="2444320"/>
              <a:ext cx="16968" cy="16968"/>
            </a:xfrm>
            <a:custGeom>
              <a:gdLst>
                <a:gd fmla="*/ 2 w 6" name="T0"/>
                <a:gd fmla="*/ 6 h 6" name="T1"/>
                <a:gd fmla="*/ 5 w 6" name="T2"/>
                <a:gd fmla="*/ 0 h 6" name="T3"/>
                <a:gd fmla="*/ 2 w 6" name="T4"/>
                <a:gd fmla="*/ 6 h 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6" w="6">
                  <a:moveTo>
                    <a:pt x="2" y="6"/>
                  </a:moveTo>
                  <a:cubicBezTo>
                    <a:pt x="4" y="6"/>
                    <a:pt x="6" y="2"/>
                    <a:pt x="5" y="0"/>
                  </a:cubicBezTo>
                  <a:cubicBezTo>
                    <a:pt x="3" y="1"/>
                    <a:pt x="0" y="4"/>
                    <a:pt x="2" y="6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6" name="Freeform 69"/>
            <p:cNvSpPr/>
            <p:nvPr/>
          </p:nvSpPr>
          <p:spPr bwMode="auto">
            <a:xfrm>
              <a:off x="5362448" y="2524632"/>
              <a:ext cx="2262" cy="0"/>
            </a:xfrm>
            <a:custGeom>
              <a:gdLst>
                <a:gd fmla="*/ 1 w 1" name="T0"/>
                <a:gd fmla="*/ 1 w 1" name="T1"/>
                <a:gd fmla="*/ 1 w 1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7" name="Freeform 70"/>
            <p:cNvSpPr/>
            <p:nvPr/>
          </p:nvSpPr>
          <p:spPr bwMode="auto">
            <a:xfrm>
              <a:off x="5364710" y="2516714"/>
              <a:ext cx="48640" cy="19230"/>
            </a:xfrm>
            <a:custGeom>
              <a:gdLst>
                <a:gd fmla="*/ 15 w 18" name="T0"/>
                <a:gd fmla="*/ 3 h 7" name="T1"/>
                <a:gd fmla="*/ 8 w 18" name="T2"/>
                <a:gd fmla="*/ 2 h 7" name="T3"/>
                <a:gd fmla="*/ 6 w 18" name="T4"/>
                <a:gd fmla="*/ 1 h 7" name="T5"/>
                <a:gd fmla="*/ 5 w 18" name="T6"/>
                <a:gd fmla="*/ 1 h 7" name="T7"/>
                <a:gd fmla="*/ 0 w 18" name="T8"/>
                <a:gd fmla="*/ 1 h 7" name="T9"/>
                <a:gd fmla="*/ 0 w 18" name="T10"/>
                <a:gd fmla="*/ 3 h 7" name="T11"/>
                <a:gd fmla="*/ 3 w 18" name="T12"/>
                <a:gd fmla="*/ 2 h 7" name="T13"/>
                <a:gd fmla="*/ 17 w 18" name="T14"/>
                <a:gd fmla="*/ 7 h 7" name="T15"/>
                <a:gd fmla="*/ 15 w 18" name="T16"/>
                <a:gd fmla="*/ 3 h 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" w="18">
                  <a:moveTo>
                    <a:pt x="15" y="3"/>
                  </a:moveTo>
                  <a:cubicBezTo>
                    <a:pt x="14" y="2"/>
                    <a:pt x="10" y="2"/>
                    <a:pt x="8" y="2"/>
                  </a:cubicBezTo>
                  <a:cubicBezTo>
                    <a:pt x="8" y="2"/>
                    <a:pt x="8" y="2"/>
                    <a:pt x="6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0"/>
                    <a:pt x="1" y="1"/>
                    <a:pt x="0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5" y="2"/>
                    <a:pt x="16" y="7"/>
                    <a:pt x="17" y="7"/>
                  </a:cubicBezTo>
                  <a:cubicBezTo>
                    <a:pt x="18" y="7"/>
                    <a:pt x="17" y="4"/>
                    <a:pt x="15" y="3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8" name="Freeform 71"/>
            <p:cNvSpPr/>
            <p:nvPr/>
          </p:nvSpPr>
          <p:spPr bwMode="auto">
            <a:xfrm>
              <a:off x="5311546" y="2543861"/>
              <a:ext cx="13574" cy="10181"/>
            </a:xfrm>
            <a:custGeom>
              <a:gdLst>
                <a:gd fmla="*/ 5 w 5" name="T0"/>
                <a:gd fmla="*/ 3 h 4" name="T1"/>
                <a:gd fmla="*/ 1 w 5" name="T2"/>
                <a:gd fmla="*/ 0 h 4" name="T3"/>
                <a:gd fmla="*/ 0 w 5" name="T4"/>
                <a:gd fmla="*/ 3 h 4" name="T5"/>
                <a:gd fmla="*/ 5 w 5" name="T6"/>
                <a:gd fmla="*/ 3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5">
                  <a:moveTo>
                    <a:pt x="5" y="3"/>
                  </a:moveTo>
                  <a:cubicBezTo>
                    <a:pt x="5" y="2"/>
                    <a:pt x="2" y="1"/>
                    <a:pt x="1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1" y="4"/>
                    <a:pt x="5" y="3"/>
                    <a:pt x="5" y="3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19" name="Freeform 72"/>
            <p:cNvSpPr/>
            <p:nvPr/>
          </p:nvSpPr>
          <p:spPr bwMode="auto">
            <a:xfrm>
              <a:off x="5303628" y="2696568"/>
              <a:ext cx="42984" cy="58820"/>
            </a:xfrm>
            <a:custGeom>
              <a:gdLst>
                <a:gd fmla="*/ 11 w 16" name="T0"/>
                <a:gd fmla="*/ 11 h 22" name="T1"/>
                <a:gd fmla="*/ 10 w 16" name="T2"/>
                <a:gd fmla="*/ 9 h 22" name="T3"/>
                <a:gd fmla="*/ 9 w 16" name="T4"/>
                <a:gd fmla="*/ 6 h 22" name="T5"/>
                <a:gd fmla="*/ 1 w 16" name="T6"/>
                <a:gd fmla="*/ 1 h 22" name="T7"/>
                <a:gd fmla="*/ 1 w 16" name="T8"/>
                <a:gd fmla="*/ 3 h 22" name="T9"/>
                <a:gd fmla="*/ 2 w 16" name="T10"/>
                <a:gd fmla="*/ 10 h 22" name="T11"/>
                <a:gd fmla="*/ 4 w 16" name="T12"/>
                <a:gd fmla="*/ 14 h 22" name="T13"/>
                <a:gd fmla="*/ 7 w 16" name="T14"/>
                <a:gd fmla="*/ 17 h 22" name="T15"/>
                <a:gd fmla="*/ 12 w 16" name="T16"/>
                <a:gd fmla="*/ 21 h 22" name="T17"/>
                <a:gd fmla="*/ 16 w 16" name="T18"/>
                <a:gd fmla="*/ 21 h 22" name="T19"/>
                <a:gd fmla="*/ 14 w 16" name="T20"/>
                <a:gd fmla="*/ 15 h 22" name="T21"/>
                <a:gd fmla="*/ 11 w 16" name="T22"/>
                <a:gd fmla="*/ 11 h 2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2" w="16">
                  <a:moveTo>
                    <a:pt x="11" y="11"/>
                  </a:moveTo>
                  <a:cubicBezTo>
                    <a:pt x="11" y="11"/>
                    <a:pt x="10" y="10"/>
                    <a:pt x="10" y="9"/>
                  </a:cubicBezTo>
                  <a:cubicBezTo>
                    <a:pt x="10" y="9"/>
                    <a:pt x="10" y="8"/>
                    <a:pt x="9" y="6"/>
                  </a:cubicBezTo>
                  <a:cubicBezTo>
                    <a:pt x="8" y="5"/>
                    <a:pt x="2" y="1"/>
                    <a:pt x="1" y="1"/>
                  </a:cubicBezTo>
                  <a:cubicBezTo>
                    <a:pt x="0" y="0"/>
                    <a:pt x="1" y="2"/>
                    <a:pt x="1" y="3"/>
                  </a:cubicBezTo>
                  <a:cubicBezTo>
                    <a:pt x="2" y="4"/>
                    <a:pt x="1" y="8"/>
                    <a:pt x="2" y="10"/>
                  </a:cubicBezTo>
                  <a:cubicBezTo>
                    <a:pt x="2" y="11"/>
                    <a:pt x="4" y="14"/>
                    <a:pt x="4" y="14"/>
                  </a:cubicBezTo>
                  <a:cubicBezTo>
                    <a:pt x="5" y="14"/>
                    <a:pt x="6" y="17"/>
                    <a:pt x="7" y="17"/>
                  </a:cubicBezTo>
                  <a:cubicBezTo>
                    <a:pt x="7" y="18"/>
                    <a:pt x="11" y="20"/>
                    <a:pt x="12" y="21"/>
                  </a:cubicBezTo>
                  <a:cubicBezTo>
                    <a:pt x="13" y="22"/>
                    <a:pt x="15" y="21"/>
                    <a:pt x="16" y="21"/>
                  </a:cubicBezTo>
                  <a:cubicBezTo>
                    <a:pt x="16" y="20"/>
                    <a:pt x="15" y="16"/>
                    <a:pt x="14" y="15"/>
                  </a:cubicBezTo>
                  <a:cubicBezTo>
                    <a:pt x="13" y="14"/>
                    <a:pt x="12" y="12"/>
                    <a:pt x="11" y="11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0" name="Freeform 73"/>
            <p:cNvSpPr/>
            <p:nvPr/>
          </p:nvSpPr>
          <p:spPr bwMode="auto">
            <a:xfrm>
              <a:off x="5207479" y="3052882"/>
              <a:ext cx="7918" cy="10181"/>
            </a:xfrm>
            <a:custGeom>
              <a:gdLst>
                <a:gd fmla="*/ 1 w 3" name="T0"/>
                <a:gd fmla="*/ 4 h 4" name="T1"/>
                <a:gd fmla="*/ 3 w 3" name="T2"/>
                <a:gd fmla="*/ 3 h 4" name="T3"/>
                <a:gd fmla="*/ 1 w 3" name="T4"/>
                <a:gd fmla="*/ 4 h 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" w="3">
                  <a:moveTo>
                    <a:pt x="1" y="4"/>
                  </a:moveTo>
                  <a:cubicBezTo>
                    <a:pt x="2" y="4"/>
                    <a:pt x="2" y="3"/>
                    <a:pt x="3" y="3"/>
                  </a:cubicBezTo>
                  <a:cubicBezTo>
                    <a:pt x="1" y="0"/>
                    <a:pt x="0" y="3"/>
                    <a:pt x="1" y="4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1" name="Freeform 74"/>
            <p:cNvSpPr/>
            <p:nvPr/>
          </p:nvSpPr>
          <p:spPr bwMode="auto">
            <a:xfrm>
              <a:off x="4860214" y="2412647"/>
              <a:ext cx="47509" cy="35066"/>
            </a:xfrm>
            <a:custGeom>
              <a:gdLst>
                <a:gd fmla="*/ 10 w 18" name="T0"/>
                <a:gd fmla="*/ 12 h 13" name="T1"/>
                <a:gd fmla="*/ 12 w 18" name="T2"/>
                <a:gd fmla="*/ 13 h 13" name="T3"/>
                <a:gd fmla="*/ 15 w 18" name="T4"/>
                <a:gd fmla="*/ 13 h 13" name="T5"/>
                <a:gd fmla="*/ 14 w 18" name="T6"/>
                <a:gd fmla="*/ 7 h 13" name="T7"/>
                <a:gd fmla="*/ 17 w 18" name="T8"/>
                <a:gd fmla="*/ 4 h 13" name="T9"/>
                <a:gd fmla="*/ 13 w 18" name="T10"/>
                <a:gd fmla="*/ 0 h 13" name="T11"/>
                <a:gd fmla="*/ 10 w 18" name="T12"/>
                <a:gd fmla="*/ 2 h 13" name="T13"/>
                <a:gd fmla="*/ 8 w 18" name="T14"/>
                <a:gd fmla="*/ 3 h 13" name="T15"/>
                <a:gd fmla="*/ 4 w 18" name="T16"/>
                <a:gd fmla="*/ 2 h 13" name="T17"/>
                <a:gd fmla="*/ 3 w 18" name="T18"/>
                <a:gd fmla="*/ 5 h 13" name="T19"/>
                <a:gd fmla="*/ 0 w 18" name="T20"/>
                <a:gd fmla="*/ 7 h 13" name="T21"/>
                <a:gd fmla="*/ 2 w 18" name="T22"/>
                <a:gd fmla="*/ 11 h 13" name="T23"/>
                <a:gd fmla="*/ 5 w 18" name="T24"/>
                <a:gd fmla="*/ 13 h 13" name="T25"/>
                <a:gd fmla="*/ 7 w 18" name="T26"/>
                <a:gd fmla="*/ 10 h 13" name="T27"/>
                <a:gd fmla="*/ 10 w 18" name="T28"/>
                <a:gd fmla="*/ 12 h 1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3" w="18">
                  <a:moveTo>
                    <a:pt x="10" y="12"/>
                  </a:moveTo>
                  <a:cubicBezTo>
                    <a:pt x="10" y="13"/>
                    <a:pt x="11" y="13"/>
                    <a:pt x="12" y="13"/>
                  </a:cubicBezTo>
                  <a:cubicBezTo>
                    <a:pt x="13" y="12"/>
                    <a:pt x="15" y="13"/>
                    <a:pt x="15" y="13"/>
                  </a:cubicBezTo>
                  <a:cubicBezTo>
                    <a:pt x="16" y="12"/>
                    <a:pt x="15" y="9"/>
                    <a:pt x="14" y="7"/>
                  </a:cubicBezTo>
                  <a:cubicBezTo>
                    <a:pt x="13" y="6"/>
                    <a:pt x="16" y="5"/>
                    <a:pt x="17" y="4"/>
                  </a:cubicBezTo>
                  <a:cubicBezTo>
                    <a:pt x="18" y="4"/>
                    <a:pt x="15" y="0"/>
                    <a:pt x="13" y="0"/>
                  </a:cubicBezTo>
                  <a:cubicBezTo>
                    <a:pt x="12" y="1"/>
                    <a:pt x="11" y="2"/>
                    <a:pt x="10" y="2"/>
                  </a:cubicBezTo>
                  <a:cubicBezTo>
                    <a:pt x="9" y="2"/>
                    <a:pt x="8" y="2"/>
                    <a:pt x="8" y="3"/>
                  </a:cubicBezTo>
                  <a:cubicBezTo>
                    <a:pt x="7" y="3"/>
                    <a:pt x="5" y="1"/>
                    <a:pt x="4" y="2"/>
                  </a:cubicBezTo>
                  <a:cubicBezTo>
                    <a:pt x="3" y="2"/>
                    <a:pt x="2" y="5"/>
                    <a:pt x="3" y="5"/>
                  </a:cubicBezTo>
                  <a:cubicBezTo>
                    <a:pt x="4" y="6"/>
                    <a:pt x="1" y="6"/>
                    <a:pt x="0" y="7"/>
                  </a:cubicBezTo>
                  <a:cubicBezTo>
                    <a:pt x="0" y="9"/>
                    <a:pt x="2" y="11"/>
                    <a:pt x="2" y="11"/>
                  </a:cubicBezTo>
                  <a:cubicBezTo>
                    <a:pt x="3" y="11"/>
                    <a:pt x="5" y="12"/>
                    <a:pt x="5" y="13"/>
                  </a:cubicBezTo>
                  <a:cubicBezTo>
                    <a:pt x="6" y="13"/>
                    <a:pt x="7" y="11"/>
                    <a:pt x="7" y="10"/>
                  </a:cubicBezTo>
                  <a:cubicBezTo>
                    <a:pt x="8" y="9"/>
                    <a:pt x="10" y="11"/>
                    <a:pt x="10" y="12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2" name="Freeform 75"/>
            <p:cNvSpPr/>
            <p:nvPr/>
          </p:nvSpPr>
          <p:spPr bwMode="auto">
            <a:xfrm>
              <a:off x="4872657" y="2385500"/>
              <a:ext cx="27148" cy="24885"/>
            </a:xfrm>
            <a:custGeom>
              <a:gdLst>
                <a:gd fmla="*/ 8 w 10" name="T0"/>
                <a:gd fmla="*/ 6 h 9" name="T1"/>
                <a:gd fmla="*/ 10 w 10" name="T2"/>
                <a:gd fmla="*/ 1 h 9" name="T3"/>
                <a:gd fmla="*/ 3 w 10" name="T4"/>
                <a:gd fmla="*/ 5 h 9" name="T5"/>
                <a:gd fmla="*/ 0 w 10" name="T6"/>
                <a:gd fmla="*/ 9 h 9" name="T7"/>
                <a:gd fmla="*/ 8 w 10" name="T8"/>
                <a:gd fmla="*/ 6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10">
                  <a:moveTo>
                    <a:pt x="8" y="6"/>
                  </a:moveTo>
                  <a:cubicBezTo>
                    <a:pt x="10" y="5"/>
                    <a:pt x="10" y="1"/>
                    <a:pt x="10" y="1"/>
                  </a:cubicBezTo>
                  <a:cubicBezTo>
                    <a:pt x="10" y="0"/>
                    <a:pt x="5" y="3"/>
                    <a:pt x="3" y="5"/>
                  </a:cubicBezTo>
                  <a:cubicBezTo>
                    <a:pt x="1" y="7"/>
                    <a:pt x="0" y="9"/>
                    <a:pt x="0" y="9"/>
                  </a:cubicBezTo>
                  <a:cubicBezTo>
                    <a:pt x="1" y="9"/>
                    <a:pt x="6" y="7"/>
                    <a:pt x="8" y="6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3" name="Freeform 76"/>
            <p:cNvSpPr/>
            <p:nvPr/>
          </p:nvSpPr>
          <p:spPr bwMode="auto">
            <a:xfrm>
              <a:off x="4939395" y="2592502"/>
              <a:ext cx="13574" cy="18099"/>
            </a:xfrm>
            <a:custGeom>
              <a:gdLst>
                <a:gd fmla="*/ 4 w 5" name="T0"/>
                <a:gd fmla="*/ 2 h 7" name="T1"/>
                <a:gd fmla="*/ 0 w 5" name="T2"/>
                <a:gd fmla="*/ 1 h 7" name="T3"/>
                <a:gd fmla="*/ 0 w 5" name="T4"/>
                <a:gd fmla="*/ 4 h 7" name="T5"/>
                <a:gd fmla="*/ 2 w 5" name="T6"/>
                <a:gd fmla="*/ 6 h 7" name="T7"/>
                <a:gd fmla="*/ 4 w 5" name="T8"/>
                <a:gd fmla="*/ 5 h 7" name="T9"/>
                <a:gd fmla="*/ 4 w 5" name="T10"/>
                <a:gd fmla="*/ 2 h 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" w="5">
                  <a:moveTo>
                    <a:pt x="4" y="2"/>
                  </a:moveTo>
                  <a:cubicBezTo>
                    <a:pt x="4" y="2"/>
                    <a:pt x="0" y="0"/>
                    <a:pt x="0" y="1"/>
                  </a:cubicBezTo>
                  <a:cubicBezTo>
                    <a:pt x="0" y="1"/>
                    <a:pt x="1" y="3"/>
                    <a:pt x="0" y="4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5"/>
                    <a:pt x="4" y="5"/>
                  </a:cubicBezTo>
                  <a:cubicBezTo>
                    <a:pt x="5" y="4"/>
                    <a:pt x="5" y="3"/>
                    <a:pt x="4" y="2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4" name="Freeform 77"/>
            <p:cNvSpPr/>
            <p:nvPr/>
          </p:nvSpPr>
          <p:spPr bwMode="auto">
            <a:xfrm>
              <a:off x="4878313" y="2535944"/>
              <a:ext cx="31672" cy="27148"/>
            </a:xfrm>
            <a:custGeom>
              <a:gdLst>
                <a:gd fmla="*/ 10 w 12" name="T0"/>
                <a:gd fmla="*/ 8 h 10" name="T1"/>
                <a:gd fmla="*/ 11 w 12" name="T2"/>
                <a:gd fmla="*/ 5 h 10" name="T3"/>
                <a:gd fmla="*/ 9 w 12" name="T4"/>
                <a:gd fmla="*/ 0 h 10" name="T5"/>
                <a:gd fmla="*/ 5 w 12" name="T6"/>
                <a:gd fmla="*/ 3 h 10" name="T7"/>
                <a:gd fmla="*/ 1 w 12" name="T8"/>
                <a:gd fmla="*/ 5 h 10" name="T9"/>
                <a:gd fmla="*/ 2 w 12" name="T10"/>
                <a:gd fmla="*/ 8 h 10" name="T11"/>
                <a:gd fmla="*/ 3 w 12" name="T12"/>
                <a:gd fmla="*/ 8 h 10" name="T13"/>
                <a:gd fmla="*/ 4 w 12" name="T14"/>
                <a:gd fmla="*/ 9 h 10" name="T15"/>
                <a:gd fmla="*/ 7 w 12" name="T16"/>
                <a:gd fmla="*/ 9 h 10" name="T17"/>
                <a:gd fmla="*/ 10 w 12" name="T18"/>
                <a:gd fmla="*/ 8 h 1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" w="12">
                  <a:moveTo>
                    <a:pt x="10" y="8"/>
                  </a:moveTo>
                  <a:cubicBezTo>
                    <a:pt x="10" y="7"/>
                    <a:pt x="11" y="5"/>
                    <a:pt x="11" y="5"/>
                  </a:cubicBezTo>
                  <a:cubicBezTo>
                    <a:pt x="12" y="4"/>
                    <a:pt x="10" y="1"/>
                    <a:pt x="9" y="0"/>
                  </a:cubicBezTo>
                  <a:cubicBezTo>
                    <a:pt x="8" y="0"/>
                    <a:pt x="5" y="2"/>
                    <a:pt x="5" y="3"/>
                  </a:cubicBezTo>
                  <a:cubicBezTo>
                    <a:pt x="4" y="4"/>
                    <a:pt x="2" y="5"/>
                    <a:pt x="1" y="5"/>
                  </a:cubicBezTo>
                  <a:cubicBezTo>
                    <a:pt x="0" y="5"/>
                    <a:pt x="2" y="7"/>
                    <a:pt x="2" y="8"/>
                  </a:cubicBezTo>
                  <a:cubicBezTo>
                    <a:pt x="1" y="9"/>
                    <a:pt x="3" y="8"/>
                    <a:pt x="3" y="8"/>
                  </a:cubicBezTo>
                  <a:cubicBezTo>
                    <a:pt x="3" y="7"/>
                    <a:pt x="4" y="9"/>
                    <a:pt x="4" y="9"/>
                  </a:cubicBezTo>
                  <a:cubicBezTo>
                    <a:pt x="4" y="10"/>
                    <a:pt x="6" y="9"/>
                    <a:pt x="7" y="9"/>
                  </a:cubicBezTo>
                  <a:cubicBezTo>
                    <a:pt x="8" y="10"/>
                    <a:pt x="9" y="9"/>
                    <a:pt x="10" y="8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5" name="Freeform 78"/>
            <p:cNvSpPr/>
            <p:nvPr/>
          </p:nvSpPr>
          <p:spPr bwMode="auto">
            <a:xfrm>
              <a:off x="4982379" y="2332336"/>
              <a:ext cx="27148" cy="61082"/>
            </a:xfrm>
            <a:custGeom>
              <a:gdLst>
                <a:gd fmla="*/ 8 w 10" name="T0"/>
                <a:gd fmla="*/ 22 h 23" name="T1"/>
                <a:gd fmla="*/ 10 w 10" name="T2"/>
                <a:gd fmla="*/ 21 h 23" name="T3"/>
                <a:gd fmla="*/ 5 w 10" name="T4"/>
                <a:gd fmla="*/ 17 h 23" name="T5"/>
                <a:gd fmla="*/ 5 w 10" name="T6"/>
                <a:gd fmla="*/ 10 h 23" name="T7"/>
                <a:gd fmla="*/ 7 w 10" name="T8"/>
                <a:gd fmla="*/ 2 h 23" name="T9"/>
                <a:gd fmla="*/ 4 w 10" name="T10"/>
                <a:gd fmla="*/ 1 h 23" name="T11"/>
                <a:gd fmla="*/ 4 w 10" name="T12"/>
                <a:gd fmla="*/ 2 h 23" name="T13"/>
                <a:gd fmla="*/ 1 w 10" name="T14"/>
                <a:gd fmla="*/ 9 h 23" name="T15"/>
                <a:gd fmla="*/ 0 w 10" name="T16"/>
                <a:gd fmla="*/ 15 h 23" name="T17"/>
                <a:gd fmla="*/ 3 w 10" name="T18"/>
                <a:gd fmla="*/ 22 h 23" name="T19"/>
                <a:gd fmla="*/ 8 w 10" name="T20"/>
                <a:gd fmla="*/ 22 h 2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3" w="10">
                  <a:moveTo>
                    <a:pt x="8" y="22"/>
                  </a:moveTo>
                  <a:cubicBezTo>
                    <a:pt x="9" y="22"/>
                    <a:pt x="10" y="21"/>
                    <a:pt x="10" y="21"/>
                  </a:cubicBezTo>
                  <a:cubicBezTo>
                    <a:pt x="10" y="20"/>
                    <a:pt x="7" y="18"/>
                    <a:pt x="5" y="17"/>
                  </a:cubicBezTo>
                  <a:cubicBezTo>
                    <a:pt x="4" y="16"/>
                    <a:pt x="5" y="11"/>
                    <a:pt x="5" y="10"/>
                  </a:cubicBezTo>
                  <a:cubicBezTo>
                    <a:pt x="5" y="8"/>
                    <a:pt x="7" y="3"/>
                    <a:pt x="7" y="2"/>
                  </a:cubicBezTo>
                  <a:cubicBezTo>
                    <a:pt x="6" y="1"/>
                    <a:pt x="5" y="0"/>
                    <a:pt x="4" y="1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1" y="7"/>
                    <a:pt x="1" y="9"/>
                  </a:cubicBezTo>
                  <a:cubicBezTo>
                    <a:pt x="0" y="11"/>
                    <a:pt x="0" y="14"/>
                    <a:pt x="0" y="15"/>
                  </a:cubicBezTo>
                  <a:cubicBezTo>
                    <a:pt x="0" y="16"/>
                    <a:pt x="3" y="21"/>
                    <a:pt x="3" y="22"/>
                  </a:cubicBezTo>
                  <a:cubicBezTo>
                    <a:pt x="4" y="22"/>
                    <a:pt x="7" y="23"/>
                    <a:pt x="8" y="22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6" name="Freeform 79"/>
            <p:cNvSpPr/>
            <p:nvPr/>
          </p:nvSpPr>
          <p:spPr bwMode="auto">
            <a:xfrm>
              <a:off x="4950707" y="2322155"/>
              <a:ext cx="13574" cy="18099"/>
            </a:xfrm>
            <a:custGeom>
              <a:gdLst>
                <a:gd fmla="*/ 5 w 5" name="T0"/>
                <a:gd fmla="*/ 3 h 7" name="T1"/>
                <a:gd fmla="*/ 2 w 5" name="T2"/>
                <a:gd fmla="*/ 7 h 7" name="T3"/>
                <a:gd fmla="*/ 5 w 5" name="T4"/>
                <a:gd fmla="*/ 3 h 7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7" w="5">
                  <a:moveTo>
                    <a:pt x="5" y="3"/>
                  </a:moveTo>
                  <a:cubicBezTo>
                    <a:pt x="2" y="0"/>
                    <a:pt x="0" y="4"/>
                    <a:pt x="2" y="7"/>
                  </a:cubicBezTo>
                  <a:cubicBezTo>
                    <a:pt x="5" y="7"/>
                    <a:pt x="3" y="4"/>
                    <a:pt x="5" y="3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7" name="Freeform 80"/>
            <p:cNvSpPr/>
            <p:nvPr/>
          </p:nvSpPr>
          <p:spPr bwMode="auto">
            <a:xfrm>
              <a:off x="4752754" y="2693174"/>
              <a:ext cx="15836" cy="19230"/>
            </a:xfrm>
            <a:custGeom>
              <a:gdLst>
                <a:gd fmla="*/ 1 w 6" name="T0"/>
                <a:gd fmla="*/ 1 h 7" name="T1"/>
                <a:gd fmla="*/ 0 w 6" name="T2"/>
                <a:gd fmla="*/ 4 h 7" name="T3"/>
                <a:gd fmla="*/ 3 w 6" name="T4"/>
                <a:gd fmla="*/ 6 h 7" name="T5"/>
                <a:gd fmla="*/ 4 w 6" name="T6"/>
                <a:gd fmla="*/ 1 h 7" name="T7"/>
                <a:gd fmla="*/ 6 w 6" name="T8"/>
                <a:gd fmla="*/ 0 h 7" name="T9"/>
                <a:gd fmla="*/ 1 w 6" name="T10"/>
                <a:gd fmla="*/ 1 h 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" w="6">
                  <a:moveTo>
                    <a:pt x="1" y="1"/>
                  </a:moveTo>
                  <a:cubicBezTo>
                    <a:pt x="1" y="2"/>
                    <a:pt x="0" y="4"/>
                    <a:pt x="0" y="4"/>
                  </a:cubicBezTo>
                  <a:cubicBezTo>
                    <a:pt x="0" y="5"/>
                    <a:pt x="3" y="7"/>
                    <a:pt x="3" y="6"/>
                  </a:cubicBezTo>
                  <a:cubicBezTo>
                    <a:pt x="4" y="6"/>
                    <a:pt x="2" y="1"/>
                    <a:pt x="4" y="1"/>
                  </a:cubicBezTo>
                  <a:cubicBezTo>
                    <a:pt x="5" y="1"/>
                    <a:pt x="6" y="0"/>
                    <a:pt x="6" y="0"/>
                  </a:cubicBezTo>
                  <a:cubicBezTo>
                    <a:pt x="5" y="0"/>
                    <a:pt x="2" y="1"/>
                    <a:pt x="1" y="1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8" name="Freeform 81"/>
            <p:cNvSpPr/>
            <p:nvPr/>
          </p:nvSpPr>
          <p:spPr bwMode="auto">
            <a:xfrm>
              <a:off x="4950707" y="2851536"/>
              <a:ext cx="5656" cy="7918"/>
            </a:xfrm>
            <a:custGeom>
              <a:gdLst>
                <a:gd fmla="*/ 1 w 2" name="T0"/>
                <a:gd fmla="*/ 0 h 3" name="T1"/>
                <a:gd fmla="*/ 0 w 2" name="T2"/>
                <a:gd fmla="*/ 3 h 3" name="T3"/>
                <a:gd fmla="*/ 2 w 2" name="T4"/>
                <a:gd fmla="*/ 1 h 3" name="T5"/>
                <a:gd fmla="*/ 1 w 2" name="T6"/>
                <a:gd fmla="*/ 0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2">
                  <a:moveTo>
                    <a:pt x="1" y="0"/>
                  </a:moveTo>
                  <a:cubicBezTo>
                    <a:pt x="0" y="0"/>
                    <a:pt x="0" y="3"/>
                    <a:pt x="0" y="3"/>
                  </a:cubicBezTo>
                  <a:cubicBezTo>
                    <a:pt x="1" y="3"/>
                    <a:pt x="2" y="2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9" name="Freeform 82"/>
            <p:cNvSpPr/>
            <p:nvPr/>
          </p:nvSpPr>
          <p:spPr bwMode="auto">
            <a:xfrm>
              <a:off x="4897542" y="2857192"/>
              <a:ext cx="50902" cy="29410"/>
            </a:xfrm>
            <a:custGeom>
              <a:gdLst>
                <a:gd fmla="*/ 14 w 19" name="T0"/>
                <a:gd fmla="*/ 1 h 11" name="T1"/>
                <a:gd fmla="*/ 10 w 19" name="T2"/>
                <a:gd fmla="*/ 2 h 11" name="T3"/>
                <a:gd fmla="*/ 7 w 19" name="T4"/>
                <a:gd fmla="*/ 3 h 11" name="T5"/>
                <a:gd fmla="*/ 1 w 19" name="T6"/>
                <a:gd fmla="*/ 7 h 11" name="T7"/>
                <a:gd fmla="*/ 1 w 19" name="T8"/>
                <a:gd fmla="*/ 11 h 11" name="T9"/>
                <a:gd fmla="*/ 3 w 19" name="T10"/>
                <a:gd fmla="*/ 9 h 11" name="T11"/>
                <a:gd fmla="*/ 8 w 19" name="T12"/>
                <a:gd fmla="*/ 6 h 11" name="T13"/>
                <a:gd fmla="*/ 11 w 19" name="T14"/>
                <a:gd fmla="*/ 5 h 11" name="T15"/>
                <a:gd fmla="*/ 13 w 19" name="T16"/>
                <a:gd fmla="*/ 6 h 11" name="T17"/>
                <a:gd fmla="*/ 16 w 19" name="T18"/>
                <a:gd fmla="*/ 5 h 11" name="T19"/>
                <a:gd fmla="*/ 18 w 19" name="T20"/>
                <a:gd fmla="*/ 2 h 11" name="T21"/>
                <a:gd fmla="*/ 14 w 19" name="T22"/>
                <a:gd fmla="*/ 1 h 1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1" w="19">
                  <a:moveTo>
                    <a:pt x="14" y="1"/>
                  </a:moveTo>
                  <a:cubicBezTo>
                    <a:pt x="13" y="2"/>
                    <a:pt x="11" y="2"/>
                    <a:pt x="10" y="2"/>
                  </a:cubicBezTo>
                  <a:cubicBezTo>
                    <a:pt x="10" y="2"/>
                    <a:pt x="7" y="3"/>
                    <a:pt x="7" y="3"/>
                  </a:cubicBezTo>
                  <a:cubicBezTo>
                    <a:pt x="6" y="3"/>
                    <a:pt x="3" y="6"/>
                    <a:pt x="1" y="7"/>
                  </a:cubicBezTo>
                  <a:cubicBezTo>
                    <a:pt x="0" y="8"/>
                    <a:pt x="0" y="10"/>
                    <a:pt x="1" y="11"/>
                  </a:cubicBezTo>
                  <a:cubicBezTo>
                    <a:pt x="1" y="11"/>
                    <a:pt x="3" y="10"/>
                    <a:pt x="3" y="9"/>
                  </a:cubicBezTo>
                  <a:cubicBezTo>
                    <a:pt x="3" y="8"/>
                    <a:pt x="6" y="6"/>
                    <a:pt x="8" y="6"/>
                  </a:cubicBezTo>
                  <a:cubicBezTo>
                    <a:pt x="9" y="7"/>
                    <a:pt x="10" y="6"/>
                    <a:pt x="11" y="5"/>
                  </a:cubicBezTo>
                  <a:cubicBezTo>
                    <a:pt x="11" y="4"/>
                    <a:pt x="12" y="6"/>
                    <a:pt x="13" y="6"/>
                  </a:cubicBezTo>
                  <a:cubicBezTo>
                    <a:pt x="14" y="6"/>
                    <a:pt x="16" y="5"/>
                    <a:pt x="16" y="5"/>
                  </a:cubicBezTo>
                  <a:cubicBezTo>
                    <a:pt x="17" y="5"/>
                    <a:pt x="17" y="3"/>
                    <a:pt x="18" y="2"/>
                  </a:cubicBezTo>
                  <a:cubicBezTo>
                    <a:pt x="19" y="2"/>
                    <a:pt x="15" y="0"/>
                    <a:pt x="14" y="1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0" name="Freeform 83"/>
            <p:cNvSpPr/>
            <p:nvPr/>
          </p:nvSpPr>
          <p:spPr bwMode="auto">
            <a:xfrm>
              <a:off x="4923559" y="2880946"/>
              <a:ext cx="7918" cy="7918"/>
            </a:xfrm>
            <a:custGeom>
              <a:gdLst>
                <a:gd fmla="*/ 2 w 3" name="T0"/>
                <a:gd fmla="*/ 0 h 3" name="T1"/>
                <a:gd fmla="*/ 0 w 3" name="T2"/>
                <a:gd fmla="*/ 2 h 3" name="T3"/>
                <a:gd fmla="*/ 2 w 3" name="T4"/>
                <a:gd fmla="*/ 0 h 3" name="T5"/>
                <a:gd fmla="*/ 2 w 3" name="T6"/>
                <a:gd fmla="*/ 0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3">
                  <a:moveTo>
                    <a:pt x="2" y="0"/>
                  </a:moveTo>
                  <a:cubicBezTo>
                    <a:pt x="1" y="0"/>
                    <a:pt x="0" y="2"/>
                    <a:pt x="0" y="2"/>
                  </a:cubicBezTo>
                  <a:cubicBezTo>
                    <a:pt x="1" y="3"/>
                    <a:pt x="2" y="1"/>
                    <a:pt x="2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1" name="Freeform 84"/>
            <p:cNvSpPr/>
            <p:nvPr/>
          </p:nvSpPr>
          <p:spPr bwMode="auto">
            <a:xfrm>
              <a:off x="4902067" y="2859454"/>
              <a:ext cx="5656" cy="5656"/>
            </a:xfrm>
            <a:custGeom>
              <a:gdLst>
                <a:gd fmla="*/ 1 w 2" name="T0"/>
                <a:gd fmla="*/ 0 h 2" name="T1"/>
                <a:gd fmla="*/ 1 w 2" name="T2"/>
                <a:gd fmla="*/ 2 h 2" name="T3"/>
                <a:gd fmla="*/ 2 w 2" name="T4"/>
                <a:gd fmla="*/ 2 h 2" name="T5"/>
                <a:gd fmla="*/ 1 w 2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2">
                  <a:moveTo>
                    <a:pt x="1" y="0"/>
                  </a:moveTo>
                  <a:cubicBezTo>
                    <a:pt x="0" y="0"/>
                    <a:pt x="0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2" name="Freeform 85"/>
            <p:cNvSpPr/>
            <p:nvPr/>
          </p:nvSpPr>
          <p:spPr bwMode="auto">
            <a:xfrm>
              <a:off x="4907723" y="2851536"/>
              <a:ext cx="7918" cy="7918"/>
            </a:xfrm>
            <a:custGeom>
              <a:gdLst>
                <a:gd fmla="*/ 2 w 3" name="T0"/>
                <a:gd fmla="*/ 0 h 3" name="T1"/>
                <a:gd fmla="*/ 0 w 3" name="T2"/>
                <a:gd fmla="*/ 0 h 3" name="T3"/>
                <a:gd fmla="*/ 1 w 3" name="T4"/>
                <a:gd fmla="*/ 2 h 3" name="T5"/>
                <a:gd fmla="*/ 2 w 3" name="T6"/>
                <a:gd fmla="*/ 0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3">
                  <a:moveTo>
                    <a:pt x="2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2" y="3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3" name="Freeform 86"/>
            <p:cNvSpPr/>
            <p:nvPr/>
          </p:nvSpPr>
          <p:spPr bwMode="auto">
            <a:xfrm>
              <a:off x="4919035" y="2851536"/>
              <a:ext cx="12443" cy="7918"/>
            </a:xfrm>
            <a:custGeom>
              <a:gdLst>
                <a:gd fmla="*/ 2 w 5" name="T0"/>
                <a:gd fmla="*/ 2 h 3" name="T1"/>
                <a:gd fmla="*/ 4 w 5" name="T2"/>
                <a:gd fmla="*/ 2 h 3" name="T3"/>
                <a:gd fmla="*/ 4 w 5" name="T4"/>
                <a:gd fmla="*/ 0 h 3" name="T5"/>
                <a:gd fmla="*/ 1 w 5" name="T6"/>
                <a:gd fmla="*/ 0 h 3" name="T7"/>
                <a:gd fmla="*/ 1 w 5" name="T8"/>
                <a:gd fmla="*/ 2 h 3" name="T9"/>
                <a:gd fmla="*/ 2 w 5" name="T10"/>
                <a:gd fmla="*/ 2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5">
                  <a:moveTo>
                    <a:pt x="2" y="2"/>
                  </a:moveTo>
                  <a:cubicBezTo>
                    <a:pt x="3" y="2"/>
                    <a:pt x="4" y="3"/>
                    <a:pt x="4" y="2"/>
                  </a:cubicBezTo>
                  <a:cubicBezTo>
                    <a:pt x="5" y="1"/>
                    <a:pt x="4" y="0"/>
                    <a:pt x="4" y="0"/>
                  </a:cubicBezTo>
                  <a:cubicBezTo>
                    <a:pt x="3" y="1"/>
                    <a:pt x="1" y="0"/>
                    <a:pt x="1" y="0"/>
                  </a:cubicBezTo>
                  <a:cubicBezTo>
                    <a:pt x="0" y="0"/>
                    <a:pt x="1" y="2"/>
                    <a:pt x="1" y="2"/>
                  </a:cubicBezTo>
                  <a:cubicBezTo>
                    <a:pt x="2" y="3"/>
                    <a:pt x="2" y="3"/>
                    <a:pt x="2" y="2"/>
                  </a:cubicBezTo>
                  <a:close/>
                </a:path>
              </a:pathLst>
            </a:custGeom>
            <a:solidFill>
              <a:srgbClr val="064F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6" name="Freeform 198"/>
            <p:cNvSpPr/>
            <p:nvPr/>
          </p:nvSpPr>
          <p:spPr bwMode="auto">
            <a:xfrm>
              <a:off x="4022027" y="5806117"/>
              <a:ext cx="107460" cy="283921"/>
            </a:xfrm>
            <a:custGeom>
              <a:gdLst>
                <a:gd fmla="*/ 20 w 40" name="T0"/>
                <a:gd fmla="*/ 0 h 106" name="T1"/>
                <a:gd fmla="*/ 0 w 40" name="T2"/>
                <a:gd fmla="*/ 0 h 106" name="T3"/>
                <a:gd fmla="*/ 0 w 40" name="T4"/>
                <a:gd fmla="*/ 86 h 106" name="T5"/>
                <a:gd fmla="*/ 20 w 40" name="T6"/>
                <a:gd fmla="*/ 106 h 106" name="T7"/>
                <a:gd fmla="*/ 40 w 40" name="T8"/>
                <a:gd fmla="*/ 86 h 106" name="T9"/>
                <a:gd fmla="*/ 40 w 40" name="T10"/>
                <a:gd fmla="*/ 0 h 106" name="T11"/>
                <a:gd fmla="*/ 20 w 40" name="T12"/>
                <a:gd fmla="*/ 0 h 10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5" w="40">
                  <a:moveTo>
                    <a:pt x="20" y="0"/>
                  </a:moveTo>
                  <a:cubicBezTo>
                    <a:pt x="13" y="0"/>
                    <a:pt x="6" y="0"/>
                    <a:pt x="0" y="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7"/>
                    <a:pt x="9" y="106"/>
                    <a:pt x="20" y="106"/>
                  </a:cubicBezTo>
                  <a:cubicBezTo>
                    <a:pt x="31" y="106"/>
                    <a:pt x="40" y="97"/>
                    <a:pt x="40" y="86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3" y="0"/>
                    <a:pt x="27" y="0"/>
                    <a:pt x="20" y="0"/>
                  </a:cubicBezTo>
                </a:path>
              </a:pathLst>
            </a:custGeom>
            <a:solidFill>
              <a:srgbClr val="364F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7" name="Freeform 199"/>
            <p:cNvSpPr/>
            <p:nvPr/>
          </p:nvSpPr>
          <p:spPr bwMode="auto">
            <a:xfrm>
              <a:off x="5121511" y="5844576"/>
              <a:ext cx="160624" cy="197953"/>
            </a:xfrm>
            <a:custGeom>
              <a:gdLst>
                <a:gd fmla="*/ 0 w 60" name="T0"/>
                <a:gd fmla="*/ 0 h 74" name="T1"/>
                <a:gd fmla="*/ 19 w 60" name="T2"/>
                <a:gd fmla="*/ 60 h 74" name="T3"/>
                <a:gd fmla="*/ 38 w 60" name="T4"/>
                <a:gd fmla="*/ 74 h 74" name="T5"/>
                <a:gd fmla="*/ 44 w 60" name="T6"/>
                <a:gd fmla="*/ 73 h 74" name="T7"/>
                <a:gd fmla="*/ 57 w 60" name="T8"/>
                <a:gd fmla="*/ 48 h 74" name="T9"/>
                <a:gd fmla="*/ 43 w 60" name="T10"/>
                <a:gd fmla="*/ 3 h 74" name="T11"/>
                <a:gd fmla="*/ 0 w 60" name="T12"/>
                <a:gd fmla="*/ 0 h 7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4" w="60">
                  <a:moveTo>
                    <a:pt x="0" y="0"/>
                  </a:moveTo>
                  <a:cubicBezTo>
                    <a:pt x="19" y="60"/>
                    <a:pt x="19" y="60"/>
                    <a:pt x="19" y="60"/>
                  </a:cubicBezTo>
                  <a:cubicBezTo>
                    <a:pt x="21" y="68"/>
                    <a:pt x="29" y="74"/>
                    <a:pt x="38" y="74"/>
                  </a:cubicBezTo>
                  <a:cubicBezTo>
                    <a:pt x="40" y="74"/>
                    <a:pt x="42" y="74"/>
                    <a:pt x="44" y="73"/>
                  </a:cubicBezTo>
                  <a:cubicBezTo>
                    <a:pt x="54" y="70"/>
                    <a:pt x="60" y="58"/>
                    <a:pt x="57" y="48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29" y="2"/>
                    <a:pt x="15" y="1"/>
                    <a:pt x="0" y="0"/>
                  </a:cubicBezTo>
                </a:path>
              </a:pathLst>
            </a:custGeom>
            <a:solidFill>
              <a:srgbClr val="364F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8" name="Freeform 200"/>
            <p:cNvSpPr/>
            <p:nvPr/>
          </p:nvSpPr>
          <p:spPr bwMode="auto">
            <a:xfrm>
              <a:off x="2888608" y="5841183"/>
              <a:ext cx="160624" cy="201346"/>
            </a:xfrm>
            <a:custGeom>
              <a:gdLst>
                <a:gd fmla="*/ 60 w 60" name="T0"/>
                <a:gd fmla="*/ 0 h 75" name="T1"/>
                <a:gd fmla="*/ 17 w 60" name="T2"/>
                <a:gd fmla="*/ 4 h 75" name="T3"/>
                <a:gd fmla="*/ 3 w 60" name="T4"/>
                <a:gd fmla="*/ 49 h 75" name="T5"/>
                <a:gd fmla="*/ 16 w 60" name="T6"/>
                <a:gd fmla="*/ 74 h 75" name="T7"/>
                <a:gd fmla="*/ 22 w 60" name="T8"/>
                <a:gd fmla="*/ 75 h 75" name="T9"/>
                <a:gd fmla="*/ 42 w 60" name="T10"/>
                <a:gd fmla="*/ 61 h 75" name="T11"/>
                <a:gd fmla="*/ 60 w 60" name="T12"/>
                <a:gd fmla="*/ 0 h 7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5" w="60">
                  <a:moveTo>
                    <a:pt x="60" y="0"/>
                  </a:moveTo>
                  <a:cubicBezTo>
                    <a:pt x="46" y="1"/>
                    <a:pt x="31" y="2"/>
                    <a:pt x="17" y="4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0" y="59"/>
                    <a:pt x="6" y="71"/>
                    <a:pt x="16" y="74"/>
                  </a:cubicBezTo>
                  <a:cubicBezTo>
                    <a:pt x="18" y="75"/>
                    <a:pt x="20" y="75"/>
                    <a:pt x="22" y="75"/>
                  </a:cubicBezTo>
                  <a:cubicBezTo>
                    <a:pt x="31" y="75"/>
                    <a:pt x="39" y="69"/>
                    <a:pt x="42" y="61"/>
                  </a:cubicBezTo>
                  <a:cubicBezTo>
                    <a:pt x="60" y="0"/>
                    <a:pt x="60" y="0"/>
                    <a:pt x="60" y="0"/>
                  </a:cubicBezTo>
                </a:path>
              </a:pathLst>
            </a:custGeom>
            <a:solidFill>
              <a:srgbClr val="364F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" name="标题 4"/>
            <p:cNvSpPr txBox="1"/>
            <p:nvPr/>
          </p:nvSpPr>
          <p:spPr>
            <a:xfrm>
              <a:off x="2426482" y="2319834"/>
              <a:ext cx="2347764" cy="406144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defPPr>
                <a:defRPr lang="zh-CN"/>
              </a:defPPr>
              <a:lvl1pPr defTabSz="914400">
                <a:spcBef>
                  <a:spcPct val="0"/>
                </a:spcBef>
                <a:buNone/>
                <a:defRPr b="1" sz="2800">
                  <a:solidFill>
                    <a:srgbClr val="2C3637"/>
                  </a:solidFill>
                  <a:latin charset="-122" pitchFamily="34" typeface="微软雅黑"/>
                  <a:ea charset="-122" pitchFamily="34" typeface="微软雅黑"/>
                  <a:cs typeface="+mj-cs"/>
                </a:defRPr>
              </a:lvl1pPr>
            </a:lstStyle>
            <a:p>
              <a:r>
                <a:rPr altLang="en-US" lang="zh-CN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企业利润分析</a:t>
              </a:r>
            </a:p>
            <a:p>
              <a:r>
                <a:rPr altLang="en-US" lang="zh-CN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PROFIT ANALYSIS</a:t>
              </a:r>
            </a:p>
          </p:txBody>
        </p:sp>
      </p:grpSp>
      <p:grpSp>
        <p:nvGrpSpPr>
          <p:cNvPr id="235" name="组合 234"/>
          <p:cNvGrpSpPr/>
          <p:nvPr/>
        </p:nvGrpSpPr>
        <p:grpSpPr>
          <a:xfrm>
            <a:off x="527728" y="1049039"/>
            <a:ext cx="3121992" cy="4627561"/>
            <a:chOff x="178357" y="1497542"/>
            <a:chExt cx="3121992" cy="4627561"/>
          </a:xfrm>
        </p:grpSpPr>
        <p:sp>
          <p:nvSpPr>
            <p:cNvPr id="184" name="Freeform 155"/>
            <p:cNvSpPr/>
            <p:nvPr/>
          </p:nvSpPr>
          <p:spPr bwMode="auto">
            <a:xfrm>
              <a:off x="1726911" y="3060800"/>
              <a:ext cx="1022566" cy="901532"/>
            </a:xfrm>
            <a:custGeom>
              <a:gdLst>
                <a:gd fmla="*/ 57 w 382" name="T0"/>
                <a:gd fmla="*/ 0 h 337" name="T1"/>
                <a:gd fmla="*/ 201 w 382" name="T2"/>
                <a:gd fmla="*/ 227 h 337" name="T3"/>
                <a:gd fmla="*/ 308 w 382" name="T4"/>
                <a:gd fmla="*/ 11 h 337" name="T5"/>
                <a:gd fmla="*/ 382 w 382" name="T6"/>
                <a:gd fmla="*/ 48 h 337" name="T7"/>
                <a:gd fmla="*/ 249 w 382" name="T8"/>
                <a:gd fmla="*/ 314 h 337" name="T9"/>
                <a:gd fmla="*/ 220 w 382" name="T10"/>
                <a:gd fmla="*/ 336 h 337" name="T11"/>
                <a:gd fmla="*/ 212 w 382" name="T12"/>
                <a:gd fmla="*/ 337 h 337" name="T13"/>
                <a:gd fmla="*/ 186 w 382" name="T14"/>
                <a:gd fmla="*/ 328 h 337" name="T15"/>
                <a:gd fmla="*/ 0 w 382" name="T16"/>
                <a:gd fmla="*/ 120 h 337" name="T17"/>
                <a:gd fmla="*/ 57 w 382" name="T18"/>
                <a:gd fmla="*/ 0 h 33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37" w="382">
                  <a:moveTo>
                    <a:pt x="57" y="0"/>
                  </a:moveTo>
                  <a:cubicBezTo>
                    <a:pt x="201" y="227"/>
                    <a:pt x="201" y="227"/>
                    <a:pt x="201" y="227"/>
                  </a:cubicBezTo>
                  <a:cubicBezTo>
                    <a:pt x="308" y="11"/>
                    <a:pt x="308" y="11"/>
                    <a:pt x="308" y="11"/>
                  </a:cubicBezTo>
                  <a:cubicBezTo>
                    <a:pt x="382" y="48"/>
                    <a:pt x="382" y="48"/>
                    <a:pt x="382" y="48"/>
                  </a:cubicBezTo>
                  <a:cubicBezTo>
                    <a:pt x="249" y="314"/>
                    <a:pt x="249" y="314"/>
                    <a:pt x="249" y="314"/>
                  </a:cubicBezTo>
                  <a:cubicBezTo>
                    <a:pt x="243" y="326"/>
                    <a:pt x="233" y="334"/>
                    <a:pt x="220" y="336"/>
                  </a:cubicBezTo>
                  <a:cubicBezTo>
                    <a:pt x="218" y="337"/>
                    <a:pt x="215" y="337"/>
                    <a:pt x="212" y="337"/>
                  </a:cubicBezTo>
                  <a:cubicBezTo>
                    <a:pt x="203" y="337"/>
                    <a:pt x="193" y="334"/>
                    <a:pt x="186" y="328"/>
                  </a:cubicBezTo>
                  <a:cubicBezTo>
                    <a:pt x="0" y="120"/>
                    <a:pt x="0" y="120"/>
                    <a:pt x="0" y="120"/>
                  </a:cubicBezTo>
                  <a:lnTo>
                    <a:pt x="57" y="0"/>
                  </a:lnTo>
                  <a:close/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5" name="Rectangle 156"/>
            <p:cNvSpPr>
              <a:spLocks noChangeArrowheads="1"/>
            </p:cNvSpPr>
            <p:nvPr/>
          </p:nvSpPr>
          <p:spPr bwMode="auto">
            <a:xfrm>
              <a:off x="954330" y="2851536"/>
              <a:ext cx="449070" cy="115378"/>
            </a:xfrm>
            <a:prstGeom prst="rect">
              <a:avLst/>
            </a:prstGeom>
            <a:solidFill>
              <a:srgbClr val="E0B4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6" name="Freeform 157"/>
            <p:cNvSpPr/>
            <p:nvPr/>
          </p:nvSpPr>
          <p:spPr bwMode="auto">
            <a:xfrm>
              <a:off x="526753" y="1821053"/>
              <a:ext cx="791810" cy="1110796"/>
            </a:xfrm>
            <a:custGeom>
              <a:gdLst>
                <a:gd fmla="*/ 280 w 296" name="T0"/>
                <a:gd fmla="*/ 287 h 415" name="T1"/>
                <a:gd fmla="*/ 256 w 296" name="T2"/>
                <a:gd fmla="*/ 275 h 415" name="T3"/>
                <a:gd fmla="*/ 256 w 296" name="T4"/>
                <a:gd fmla="*/ 30 h 415" name="T5"/>
                <a:gd fmla="*/ 296 w 296" name="T6"/>
                <a:gd fmla="*/ 0 h 415" name="T7"/>
                <a:gd fmla="*/ 241 w 296" name="T8"/>
                <a:gd fmla="*/ 0 h 415" name="T9"/>
                <a:gd fmla="*/ 59 w 296" name="T10"/>
                <a:gd fmla="*/ 0 h 415" name="T11"/>
                <a:gd fmla="*/ 52 w 296" name="T12"/>
                <a:gd fmla="*/ 158 h 415" name="T13"/>
                <a:gd fmla="*/ 51 w 296" name="T14"/>
                <a:gd fmla="*/ 160 h 415" name="T15"/>
                <a:gd fmla="*/ 0 w 296" name="T16"/>
                <a:gd fmla="*/ 208 h 415" name="T17"/>
                <a:gd fmla="*/ 51 w 296" name="T18"/>
                <a:gd fmla="*/ 255 h 415" name="T19"/>
                <a:gd fmla="*/ 54 w 296" name="T20"/>
                <a:gd fmla="*/ 255 h 415" name="T21"/>
                <a:gd fmla="*/ 54 w 296" name="T22"/>
                <a:gd fmla="*/ 256 h 415" name="T23"/>
                <a:gd fmla="*/ 54 w 296" name="T24"/>
                <a:gd fmla="*/ 256 h 415" name="T25"/>
                <a:gd fmla="*/ 195 w 296" name="T26"/>
                <a:gd fmla="*/ 413 h 415" name="T27"/>
                <a:gd fmla="*/ 195 w 296" name="T28"/>
                <a:gd fmla="*/ 413 h 415" name="T29"/>
                <a:gd fmla="*/ 241 w 296" name="T30"/>
                <a:gd fmla="*/ 413 h 415" name="T31"/>
                <a:gd fmla="*/ 256 w 296" name="T32"/>
                <a:gd fmla="*/ 414 h 415" name="T33"/>
                <a:gd fmla="*/ 256 w 296" name="T34"/>
                <a:gd fmla="*/ 302 h 415" name="T35"/>
                <a:gd fmla="*/ 280 w 296" name="T36"/>
                <a:gd fmla="*/ 287 h 415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415" w="296">
                  <a:moveTo>
                    <a:pt x="280" y="287"/>
                  </a:moveTo>
                  <a:cubicBezTo>
                    <a:pt x="256" y="275"/>
                    <a:pt x="256" y="275"/>
                    <a:pt x="256" y="275"/>
                  </a:cubicBezTo>
                  <a:cubicBezTo>
                    <a:pt x="256" y="30"/>
                    <a:pt x="256" y="30"/>
                    <a:pt x="256" y="30"/>
                  </a:cubicBezTo>
                  <a:cubicBezTo>
                    <a:pt x="256" y="30"/>
                    <a:pt x="272" y="24"/>
                    <a:pt x="296" y="0"/>
                  </a:cubicBezTo>
                  <a:cubicBezTo>
                    <a:pt x="241" y="0"/>
                    <a:pt x="241" y="0"/>
                    <a:pt x="241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54" y="83"/>
                    <a:pt x="52" y="158"/>
                  </a:cubicBezTo>
                  <a:cubicBezTo>
                    <a:pt x="52" y="158"/>
                    <a:pt x="51" y="160"/>
                    <a:pt x="51" y="160"/>
                  </a:cubicBezTo>
                  <a:cubicBezTo>
                    <a:pt x="22" y="160"/>
                    <a:pt x="0" y="182"/>
                    <a:pt x="0" y="208"/>
                  </a:cubicBezTo>
                  <a:cubicBezTo>
                    <a:pt x="0" y="234"/>
                    <a:pt x="22" y="255"/>
                    <a:pt x="51" y="255"/>
                  </a:cubicBezTo>
                  <a:cubicBezTo>
                    <a:pt x="52" y="255"/>
                    <a:pt x="53" y="256"/>
                    <a:pt x="54" y="255"/>
                  </a:cubicBezTo>
                  <a:cubicBezTo>
                    <a:pt x="54" y="256"/>
                    <a:pt x="54" y="256"/>
                    <a:pt x="54" y="256"/>
                  </a:cubicBezTo>
                  <a:cubicBezTo>
                    <a:pt x="54" y="256"/>
                    <a:pt x="54" y="256"/>
                    <a:pt x="54" y="256"/>
                  </a:cubicBezTo>
                  <a:cubicBezTo>
                    <a:pt x="54" y="256"/>
                    <a:pt x="104" y="380"/>
                    <a:pt x="195" y="413"/>
                  </a:cubicBezTo>
                  <a:cubicBezTo>
                    <a:pt x="195" y="413"/>
                    <a:pt x="195" y="413"/>
                    <a:pt x="195" y="413"/>
                  </a:cubicBezTo>
                  <a:cubicBezTo>
                    <a:pt x="206" y="415"/>
                    <a:pt x="241" y="413"/>
                    <a:pt x="241" y="413"/>
                  </a:cubicBezTo>
                  <a:cubicBezTo>
                    <a:pt x="241" y="413"/>
                    <a:pt x="247" y="413"/>
                    <a:pt x="256" y="414"/>
                  </a:cubicBezTo>
                  <a:cubicBezTo>
                    <a:pt x="256" y="302"/>
                    <a:pt x="256" y="302"/>
                    <a:pt x="256" y="302"/>
                  </a:cubicBezTo>
                  <a:lnTo>
                    <a:pt x="280" y="287"/>
                  </a:ln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7" name="Freeform 158"/>
            <p:cNvSpPr/>
            <p:nvPr/>
          </p:nvSpPr>
          <p:spPr bwMode="auto">
            <a:xfrm>
              <a:off x="1242776" y="2916012"/>
              <a:ext cx="78050" cy="13574"/>
            </a:xfrm>
            <a:custGeom>
              <a:gdLst>
                <a:gd fmla="*/ 19 w 29" name="T0"/>
                <a:gd fmla="*/ 4 h 5" name="T1"/>
                <a:gd fmla="*/ 29 w 29" name="T2"/>
                <a:gd fmla="*/ 0 h 5" name="T3"/>
                <a:gd fmla="*/ 0 w 29" name="T4"/>
                <a:gd fmla="*/ 5 h 5" name="T5"/>
                <a:gd fmla="*/ 19 w 29" name="T6"/>
                <a:gd fmla="*/ 4 h 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" w="28">
                  <a:moveTo>
                    <a:pt x="19" y="4"/>
                  </a:moveTo>
                  <a:cubicBezTo>
                    <a:pt x="22" y="3"/>
                    <a:pt x="25" y="1"/>
                    <a:pt x="29" y="0"/>
                  </a:cubicBezTo>
                  <a:cubicBezTo>
                    <a:pt x="17" y="2"/>
                    <a:pt x="7" y="4"/>
                    <a:pt x="0" y="5"/>
                  </a:cubicBezTo>
                  <a:cubicBezTo>
                    <a:pt x="7" y="5"/>
                    <a:pt x="15" y="5"/>
                    <a:pt x="19" y="4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8" name="Freeform 159"/>
            <p:cNvSpPr/>
            <p:nvPr/>
          </p:nvSpPr>
          <p:spPr bwMode="auto">
            <a:xfrm>
              <a:off x="1203185" y="1821053"/>
              <a:ext cx="611956" cy="1108533"/>
            </a:xfrm>
            <a:custGeom>
              <a:gdLst>
                <a:gd fmla="*/ 175 w 229" name="T0"/>
                <a:gd fmla="*/ 256 h 414" name="T1"/>
                <a:gd fmla="*/ 178 w 229" name="T2"/>
                <a:gd fmla="*/ 256 h 414" name="T3"/>
                <a:gd fmla="*/ 229 w 229" name="T4"/>
                <a:gd fmla="*/ 209 h 414" name="T5"/>
                <a:gd fmla="*/ 178 w 229" name="T6"/>
                <a:gd fmla="*/ 162 h 414" name="T7"/>
                <a:gd fmla="*/ 176 w 229" name="T8"/>
                <a:gd fmla="*/ 158 h 414" name="T9"/>
                <a:gd fmla="*/ 170 w 229" name="T10"/>
                <a:gd fmla="*/ 0 h 414" name="T11"/>
                <a:gd fmla="*/ 43 w 229" name="T12"/>
                <a:gd fmla="*/ 0 h 414" name="T13"/>
                <a:gd fmla="*/ 0 w 229" name="T14"/>
                <a:gd fmla="*/ 30 h 414" name="T15"/>
                <a:gd fmla="*/ 0 w 229" name="T16"/>
                <a:gd fmla="*/ 414 h 414" name="T17"/>
                <a:gd fmla="*/ 13 w 229" name="T18"/>
                <a:gd fmla="*/ 414 h 414" name="T19"/>
                <a:gd fmla="*/ 43 w 229" name="T20"/>
                <a:gd fmla="*/ 409 h 414" name="T21"/>
                <a:gd fmla="*/ 175 w 229" name="T22"/>
                <a:gd fmla="*/ 256 h 41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12" w="229">
                  <a:moveTo>
                    <a:pt x="175" y="256"/>
                  </a:moveTo>
                  <a:cubicBezTo>
                    <a:pt x="176" y="256"/>
                    <a:pt x="177" y="256"/>
                    <a:pt x="178" y="256"/>
                  </a:cubicBezTo>
                  <a:cubicBezTo>
                    <a:pt x="206" y="256"/>
                    <a:pt x="229" y="235"/>
                    <a:pt x="229" y="209"/>
                  </a:cubicBezTo>
                  <a:cubicBezTo>
                    <a:pt x="229" y="183"/>
                    <a:pt x="206" y="162"/>
                    <a:pt x="178" y="162"/>
                  </a:cubicBezTo>
                  <a:cubicBezTo>
                    <a:pt x="177" y="162"/>
                    <a:pt x="177" y="158"/>
                    <a:pt x="176" y="158"/>
                  </a:cubicBezTo>
                  <a:cubicBezTo>
                    <a:pt x="175" y="83"/>
                    <a:pt x="170" y="0"/>
                    <a:pt x="17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19" y="24"/>
                    <a:pt x="0" y="30"/>
                    <a:pt x="0" y="30"/>
                  </a:cubicBezTo>
                  <a:cubicBezTo>
                    <a:pt x="0" y="414"/>
                    <a:pt x="0" y="414"/>
                    <a:pt x="0" y="414"/>
                  </a:cubicBezTo>
                  <a:cubicBezTo>
                    <a:pt x="4" y="414"/>
                    <a:pt x="9" y="414"/>
                    <a:pt x="13" y="414"/>
                  </a:cubicBezTo>
                  <a:cubicBezTo>
                    <a:pt x="21" y="413"/>
                    <a:pt x="32" y="411"/>
                    <a:pt x="43" y="409"/>
                  </a:cubicBezTo>
                  <a:cubicBezTo>
                    <a:pt x="128" y="371"/>
                    <a:pt x="175" y="256"/>
                    <a:pt x="175" y="256"/>
                  </a:cubicBezTo>
                  <a:close/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9" name="Freeform 160"/>
            <p:cNvSpPr/>
            <p:nvPr/>
          </p:nvSpPr>
          <p:spPr bwMode="auto">
            <a:xfrm>
              <a:off x="1146627" y="4363893"/>
              <a:ext cx="409479" cy="1645833"/>
            </a:xfrm>
            <a:custGeom>
              <a:gdLst>
                <a:gd fmla="*/ 102 w 362" name="T0"/>
                <a:gd fmla="*/ 1455 h 1455" name="T1"/>
                <a:gd fmla="*/ 312 w 362" name="T2"/>
                <a:gd fmla="*/ 1455 h 1455" name="T3"/>
                <a:gd fmla="*/ 362 w 362" name="T4"/>
                <a:gd fmla="*/ 0 h 1455" name="T5"/>
                <a:gd fmla="*/ 0 w 362" name="T6"/>
                <a:gd fmla="*/ 0 h 1455" name="T7"/>
                <a:gd fmla="*/ 102 w 362" name="T8"/>
                <a:gd fmla="*/ 1455 h 14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55" w="362">
                  <a:moveTo>
                    <a:pt x="102" y="1455"/>
                  </a:moveTo>
                  <a:lnTo>
                    <a:pt x="312" y="1455"/>
                  </a:lnTo>
                  <a:lnTo>
                    <a:pt x="362" y="0"/>
                  </a:lnTo>
                  <a:lnTo>
                    <a:pt x="0" y="0"/>
                  </a:lnTo>
                  <a:lnTo>
                    <a:pt x="102" y="1455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0" name="Freeform 161"/>
            <p:cNvSpPr/>
            <p:nvPr/>
          </p:nvSpPr>
          <p:spPr bwMode="auto">
            <a:xfrm>
              <a:off x="1146627" y="4363893"/>
              <a:ext cx="409479" cy="1645833"/>
            </a:xfrm>
            <a:custGeom>
              <a:gdLst>
                <a:gd fmla="*/ 102 w 362" name="T0"/>
                <a:gd fmla="*/ 1455 h 1455" name="T1"/>
                <a:gd fmla="*/ 312 w 362" name="T2"/>
                <a:gd fmla="*/ 1455 h 1455" name="T3"/>
                <a:gd fmla="*/ 362 w 362" name="T4"/>
                <a:gd fmla="*/ 0 h 1455" name="T5"/>
                <a:gd fmla="*/ 0 w 362" name="T6"/>
                <a:gd fmla="*/ 0 h 1455" name="T7"/>
                <a:gd fmla="*/ 102 w 362" name="T8"/>
                <a:gd fmla="*/ 1455 h 14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55" w="362">
                  <a:moveTo>
                    <a:pt x="102" y="1455"/>
                  </a:moveTo>
                  <a:lnTo>
                    <a:pt x="312" y="1455"/>
                  </a:lnTo>
                  <a:lnTo>
                    <a:pt x="362" y="0"/>
                  </a:lnTo>
                  <a:lnTo>
                    <a:pt x="0" y="0"/>
                  </a:lnTo>
                  <a:lnTo>
                    <a:pt x="102" y="145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1" name="Freeform 162"/>
            <p:cNvSpPr/>
            <p:nvPr/>
          </p:nvSpPr>
          <p:spPr bwMode="auto">
            <a:xfrm>
              <a:off x="801625" y="4363893"/>
              <a:ext cx="409479" cy="1645833"/>
            </a:xfrm>
            <a:custGeom>
              <a:gdLst>
                <a:gd fmla="*/ 260 w 362" name="T0"/>
                <a:gd fmla="*/ 1455 h 1455" name="T1"/>
                <a:gd fmla="*/ 50 w 362" name="T2"/>
                <a:gd fmla="*/ 1455 h 1455" name="T3"/>
                <a:gd fmla="*/ 0 w 362" name="T4"/>
                <a:gd fmla="*/ 0 h 1455" name="T5"/>
                <a:gd fmla="*/ 362 w 362" name="T6"/>
                <a:gd fmla="*/ 0 h 1455" name="T7"/>
                <a:gd fmla="*/ 260 w 362" name="T8"/>
                <a:gd fmla="*/ 1455 h 14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55" w="362">
                  <a:moveTo>
                    <a:pt x="260" y="1455"/>
                  </a:moveTo>
                  <a:lnTo>
                    <a:pt x="50" y="1455"/>
                  </a:lnTo>
                  <a:lnTo>
                    <a:pt x="0" y="0"/>
                  </a:lnTo>
                  <a:lnTo>
                    <a:pt x="362" y="0"/>
                  </a:lnTo>
                  <a:lnTo>
                    <a:pt x="260" y="1455"/>
                  </a:lnTo>
                  <a:close/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2" name="Freeform 163"/>
            <p:cNvSpPr/>
            <p:nvPr/>
          </p:nvSpPr>
          <p:spPr bwMode="auto">
            <a:xfrm>
              <a:off x="801625" y="4363893"/>
              <a:ext cx="409479" cy="1645833"/>
            </a:xfrm>
            <a:custGeom>
              <a:gdLst>
                <a:gd fmla="*/ 260 w 362" name="T0"/>
                <a:gd fmla="*/ 1455 h 1455" name="T1"/>
                <a:gd fmla="*/ 50 w 362" name="T2"/>
                <a:gd fmla="*/ 1455 h 1455" name="T3"/>
                <a:gd fmla="*/ 0 w 362" name="T4"/>
                <a:gd fmla="*/ 0 h 1455" name="T5"/>
                <a:gd fmla="*/ 362 w 362" name="T6"/>
                <a:gd fmla="*/ 0 h 1455" name="T7"/>
                <a:gd fmla="*/ 260 w 362" name="T8"/>
                <a:gd fmla="*/ 1455 h 14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55" w="362">
                  <a:moveTo>
                    <a:pt x="260" y="1455"/>
                  </a:moveTo>
                  <a:lnTo>
                    <a:pt x="50" y="1455"/>
                  </a:lnTo>
                  <a:lnTo>
                    <a:pt x="0" y="0"/>
                  </a:lnTo>
                  <a:lnTo>
                    <a:pt x="362" y="0"/>
                  </a:lnTo>
                  <a:lnTo>
                    <a:pt x="260" y="145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3" name="Rectangle 164"/>
            <p:cNvSpPr>
              <a:spLocks noChangeArrowheads="1"/>
            </p:cNvSpPr>
            <p:nvPr/>
          </p:nvSpPr>
          <p:spPr bwMode="auto">
            <a:xfrm>
              <a:off x="767690" y="3060800"/>
              <a:ext cx="809908" cy="791810"/>
            </a:xfrm>
            <a:prstGeom prst="rect">
              <a:avLst/>
            </a:prstGeom>
            <a:solidFill>
              <a:srgbClr val="E8E1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4" name="Rectangle 165"/>
            <p:cNvSpPr>
              <a:spLocks noChangeArrowheads="1"/>
            </p:cNvSpPr>
            <p:nvPr/>
          </p:nvSpPr>
          <p:spPr bwMode="auto">
            <a:xfrm>
              <a:off x="1069708" y="2966914"/>
              <a:ext cx="205871" cy="117640"/>
            </a:xfrm>
            <a:prstGeom prst="rect">
              <a:avLst/>
            </a:pr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5" name="Freeform 166"/>
            <p:cNvSpPr/>
            <p:nvPr/>
          </p:nvSpPr>
          <p:spPr bwMode="auto">
            <a:xfrm>
              <a:off x="1048217" y="3060800"/>
              <a:ext cx="248854" cy="1303092"/>
            </a:xfrm>
            <a:custGeom>
              <a:gdLst>
                <a:gd fmla="*/ 0 w 220" name="T0"/>
                <a:gd fmla="*/ 1057 h 1152" name="T1"/>
                <a:gd fmla="*/ 111 w 220" name="T2"/>
                <a:gd fmla="*/ 1152 h 1152" name="T3"/>
                <a:gd fmla="*/ 220 w 220" name="T4"/>
                <a:gd fmla="*/ 1057 h 1152" name="T5"/>
                <a:gd fmla="*/ 142 w 220" name="T6"/>
                <a:gd fmla="*/ 0 h 1152" name="T7"/>
                <a:gd fmla="*/ 78 w 220" name="T8"/>
                <a:gd fmla="*/ 0 h 1152" name="T9"/>
                <a:gd fmla="*/ 0 w 220" name="T10"/>
                <a:gd fmla="*/ 1057 h 115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152" w="220">
                  <a:moveTo>
                    <a:pt x="0" y="1057"/>
                  </a:moveTo>
                  <a:lnTo>
                    <a:pt x="111" y="1152"/>
                  </a:lnTo>
                  <a:lnTo>
                    <a:pt x="220" y="1057"/>
                  </a:lnTo>
                  <a:lnTo>
                    <a:pt x="142" y="0"/>
                  </a:lnTo>
                  <a:lnTo>
                    <a:pt x="78" y="0"/>
                  </a:lnTo>
                  <a:lnTo>
                    <a:pt x="0" y="1057"/>
                  </a:lnTo>
                  <a:close/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6" name="Freeform 167"/>
            <p:cNvSpPr/>
            <p:nvPr/>
          </p:nvSpPr>
          <p:spPr bwMode="auto">
            <a:xfrm>
              <a:off x="1238251" y="2966914"/>
              <a:ext cx="231887" cy="160624"/>
            </a:xfrm>
            <a:custGeom>
              <a:gdLst>
                <a:gd fmla="*/ 45 w 205" name="T0"/>
                <a:gd fmla="*/ 142 h 142" name="T1"/>
                <a:gd fmla="*/ 205 w 205" name="T2"/>
                <a:gd fmla="*/ 83 h 142" name="T3"/>
                <a:gd fmla="*/ 205 w 205" name="T4"/>
                <a:gd fmla="*/ 0 h 142" name="T5"/>
                <a:gd fmla="*/ 0 w 205" name="T6"/>
                <a:gd fmla="*/ 0 h 142" name="T7"/>
                <a:gd fmla="*/ 45 w 205" name="T8"/>
                <a:gd fmla="*/ 142 h 1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2" w="205">
                  <a:moveTo>
                    <a:pt x="45" y="142"/>
                  </a:moveTo>
                  <a:lnTo>
                    <a:pt x="205" y="83"/>
                  </a:lnTo>
                  <a:lnTo>
                    <a:pt x="205" y="0"/>
                  </a:lnTo>
                  <a:lnTo>
                    <a:pt x="0" y="0"/>
                  </a:lnTo>
                  <a:lnTo>
                    <a:pt x="45" y="142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7" name="Freeform 168"/>
            <p:cNvSpPr/>
            <p:nvPr/>
          </p:nvSpPr>
          <p:spPr bwMode="auto">
            <a:xfrm>
              <a:off x="874019" y="2966914"/>
              <a:ext cx="233018" cy="160624"/>
            </a:xfrm>
            <a:custGeom>
              <a:gdLst>
                <a:gd fmla="*/ 161 w 206" name="T0"/>
                <a:gd fmla="*/ 142 h 142" name="T1"/>
                <a:gd fmla="*/ 0 w 206" name="T2"/>
                <a:gd fmla="*/ 83 h 142" name="T3"/>
                <a:gd fmla="*/ 0 w 206" name="T4"/>
                <a:gd fmla="*/ 0 h 142" name="T5"/>
                <a:gd fmla="*/ 206 w 206" name="T6"/>
                <a:gd fmla="*/ 0 h 142" name="T7"/>
                <a:gd fmla="*/ 161 w 206" name="T8"/>
                <a:gd fmla="*/ 142 h 1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2" w="206">
                  <a:moveTo>
                    <a:pt x="161" y="142"/>
                  </a:moveTo>
                  <a:lnTo>
                    <a:pt x="0" y="83"/>
                  </a:lnTo>
                  <a:lnTo>
                    <a:pt x="0" y="0"/>
                  </a:lnTo>
                  <a:lnTo>
                    <a:pt x="206" y="0"/>
                  </a:lnTo>
                  <a:lnTo>
                    <a:pt x="161" y="142"/>
                  </a:lnTo>
                  <a:close/>
                </a:path>
              </a:pathLst>
            </a:custGeom>
            <a:solidFill>
              <a:srgbClr val="FEF6F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8" name="Freeform 169"/>
            <p:cNvSpPr/>
            <p:nvPr/>
          </p:nvSpPr>
          <p:spPr bwMode="auto">
            <a:xfrm>
              <a:off x="178357" y="3060800"/>
              <a:ext cx="489791" cy="1477290"/>
            </a:xfrm>
            <a:custGeom>
              <a:gdLst>
                <a:gd fmla="*/ 116 w 183" name="T0"/>
                <a:gd fmla="*/ 545 h 552" name="T1"/>
                <a:gd fmla="*/ 37 w 183" name="T2"/>
                <a:gd fmla="*/ 552 h 552" name="T3"/>
                <a:gd fmla="*/ 108 w 183" name="T4"/>
                <a:gd fmla="*/ 0 h 552" name="T5"/>
                <a:gd fmla="*/ 183 w 183" name="T6"/>
                <a:gd fmla="*/ 20 h 552" name="T7"/>
                <a:gd fmla="*/ 116 w 183" name="T8"/>
                <a:gd fmla="*/ 545 h 5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2" w="183">
                  <a:moveTo>
                    <a:pt x="116" y="545"/>
                  </a:moveTo>
                  <a:cubicBezTo>
                    <a:pt x="90" y="547"/>
                    <a:pt x="63" y="550"/>
                    <a:pt x="37" y="552"/>
                  </a:cubicBezTo>
                  <a:cubicBezTo>
                    <a:pt x="0" y="366"/>
                    <a:pt x="24" y="177"/>
                    <a:pt x="108" y="0"/>
                  </a:cubicBezTo>
                  <a:cubicBezTo>
                    <a:pt x="133" y="7"/>
                    <a:pt x="158" y="13"/>
                    <a:pt x="183" y="20"/>
                  </a:cubicBezTo>
                  <a:cubicBezTo>
                    <a:pt x="104" y="188"/>
                    <a:pt x="81" y="368"/>
                    <a:pt x="116" y="545"/>
                  </a:cubicBezTo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99" name="Freeform 170"/>
            <p:cNvSpPr/>
            <p:nvPr/>
          </p:nvSpPr>
          <p:spPr bwMode="auto">
            <a:xfrm>
              <a:off x="280161" y="4518861"/>
              <a:ext cx="286183" cy="211527"/>
            </a:xfrm>
            <a:custGeom>
              <a:gdLst>
                <a:gd fmla="*/ 89 w 107" name="T0"/>
                <a:gd fmla="*/ 9 h 79" name="T1"/>
                <a:gd fmla="*/ 79 w 107" name="T2"/>
                <a:gd fmla="*/ 5 h 79" name="T3"/>
                <a:gd fmla="*/ 77 w 107" name="T4"/>
                <a:gd fmla="*/ 0 h 79" name="T5"/>
                <a:gd fmla="*/ 1 w 107" name="T6"/>
                <a:gd fmla="*/ 7 h 79" name="T7"/>
                <a:gd fmla="*/ 1 w 107" name="T8"/>
                <a:gd fmla="*/ 27 h 79" name="T9"/>
                <a:gd fmla="*/ 49 w 107" name="T10"/>
                <a:gd fmla="*/ 77 h 79" name="T11"/>
                <a:gd fmla="*/ 84 w 107" name="T12"/>
                <a:gd fmla="*/ 30 h 79" name="T13"/>
                <a:gd fmla="*/ 103 w 107" name="T14"/>
                <a:gd fmla="*/ 29 h 79" name="T15"/>
                <a:gd fmla="*/ 89 w 107" name="T16"/>
                <a:gd fmla="*/ 9 h 7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9" w="107">
                  <a:moveTo>
                    <a:pt x="89" y="9"/>
                  </a:moveTo>
                  <a:cubicBezTo>
                    <a:pt x="86" y="7"/>
                    <a:pt x="82" y="6"/>
                    <a:pt x="79" y="5"/>
                  </a:cubicBezTo>
                  <a:cubicBezTo>
                    <a:pt x="78" y="3"/>
                    <a:pt x="78" y="1"/>
                    <a:pt x="77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14"/>
                    <a:pt x="0" y="20"/>
                    <a:pt x="1" y="27"/>
                  </a:cubicBezTo>
                  <a:cubicBezTo>
                    <a:pt x="5" y="57"/>
                    <a:pt x="26" y="79"/>
                    <a:pt x="49" y="77"/>
                  </a:cubicBezTo>
                  <a:cubicBezTo>
                    <a:pt x="70" y="75"/>
                    <a:pt x="84" y="55"/>
                    <a:pt x="84" y="30"/>
                  </a:cubicBezTo>
                  <a:cubicBezTo>
                    <a:pt x="92" y="32"/>
                    <a:pt x="100" y="32"/>
                    <a:pt x="103" y="29"/>
                  </a:cubicBezTo>
                  <a:cubicBezTo>
                    <a:pt x="107" y="24"/>
                    <a:pt x="101" y="15"/>
                    <a:pt x="89" y="9"/>
                  </a:cubicBezTo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0" name="Freeform 171"/>
            <p:cNvSpPr/>
            <p:nvPr/>
          </p:nvSpPr>
          <p:spPr bwMode="auto">
            <a:xfrm>
              <a:off x="1133053" y="3060800"/>
              <a:ext cx="746563" cy="1528193"/>
            </a:xfrm>
            <a:custGeom>
              <a:gdLst>
                <a:gd fmla="*/ 50 w 279" name="T0"/>
                <a:gd fmla="*/ 571 h 571" name="T1"/>
                <a:gd fmla="*/ 50 w 279" name="T2"/>
                <a:gd fmla="*/ 571 h 571" name="T3"/>
                <a:gd fmla="*/ 48 w 279" name="T4"/>
                <a:gd fmla="*/ 571 h 571" name="T5"/>
                <a:gd fmla="*/ 1 w 279" name="T6"/>
                <a:gd fmla="*/ 536 h 571" name="T7"/>
                <a:gd fmla="*/ 0 w 279" name="T8"/>
                <a:gd fmla="*/ 536 h 571" name="T9"/>
                <a:gd fmla="*/ 0 w 279" name="T10"/>
                <a:gd fmla="*/ 281 h 571" name="T11"/>
                <a:gd fmla="*/ 124 w 279" name="T12"/>
                <a:gd fmla="*/ 0 h 571" name="T13"/>
                <a:gd fmla="*/ 279 w 279" name="T14"/>
                <a:gd fmla="*/ 0 h 571" name="T15"/>
                <a:gd fmla="*/ 218 w 279" name="T16"/>
                <a:gd fmla="*/ 281 h 571" name="T17"/>
                <a:gd fmla="*/ 218 w 279" name="T18"/>
                <a:gd fmla="*/ 571 h 571" name="T19"/>
                <a:gd fmla="*/ 50 w 279" name="T20"/>
                <a:gd fmla="*/ 571 h 57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571" w="279">
                  <a:moveTo>
                    <a:pt x="50" y="571"/>
                  </a:moveTo>
                  <a:cubicBezTo>
                    <a:pt x="50" y="571"/>
                    <a:pt x="50" y="571"/>
                    <a:pt x="50" y="571"/>
                  </a:cubicBezTo>
                  <a:cubicBezTo>
                    <a:pt x="50" y="571"/>
                    <a:pt x="49" y="571"/>
                    <a:pt x="48" y="571"/>
                  </a:cubicBezTo>
                  <a:cubicBezTo>
                    <a:pt x="24" y="571"/>
                    <a:pt x="4" y="556"/>
                    <a:pt x="1" y="536"/>
                  </a:cubicBezTo>
                  <a:cubicBezTo>
                    <a:pt x="0" y="536"/>
                    <a:pt x="0" y="536"/>
                    <a:pt x="0" y="536"/>
                  </a:cubicBezTo>
                  <a:cubicBezTo>
                    <a:pt x="0" y="281"/>
                    <a:pt x="0" y="281"/>
                    <a:pt x="0" y="281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218" y="281"/>
                    <a:pt x="218" y="281"/>
                    <a:pt x="218" y="281"/>
                  </a:cubicBezTo>
                  <a:cubicBezTo>
                    <a:pt x="218" y="571"/>
                    <a:pt x="218" y="571"/>
                    <a:pt x="218" y="571"/>
                  </a:cubicBezTo>
                  <a:lnTo>
                    <a:pt x="50" y="571"/>
                  </a:lnTo>
                  <a:close/>
                </a:path>
              </a:pathLst>
            </a:custGeom>
            <a:solidFill>
              <a:srgbClr val="05558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1" name="Freeform 172"/>
            <p:cNvSpPr/>
            <p:nvPr/>
          </p:nvSpPr>
          <p:spPr bwMode="auto">
            <a:xfrm>
              <a:off x="1133053" y="3009898"/>
              <a:ext cx="516939" cy="803121"/>
            </a:xfrm>
            <a:custGeom>
              <a:gdLst>
                <a:gd fmla="*/ 244 w 457" name="T0"/>
                <a:gd fmla="*/ 355 h 710" name="T1"/>
                <a:gd fmla="*/ 0 w 457" name="T2"/>
                <a:gd fmla="*/ 710 h 710" name="T3"/>
                <a:gd fmla="*/ 308 w 457" name="T4"/>
                <a:gd fmla="*/ 0 h 710" name="T5"/>
                <a:gd fmla="*/ 457 w 457" name="T6"/>
                <a:gd fmla="*/ 45 h 710" name="T7"/>
                <a:gd fmla="*/ 358 w 457" name="T8"/>
                <a:gd fmla="*/ 189 h 710" name="T9"/>
                <a:gd fmla="*/ 251 w 457" name="T10"/>
                <a:gd fmla="*/ 343 h 710" name="T11"/>
                <a:gd fmla="*/ 244 w 457" name="T12"/>
                <a:gd fmla="*/ 355 h 7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10" w="457">
                  <a:moveTo>
                    <a:pt x="244" y="355"/>
                  </a:moveTo>
                  <a:lnTo>
                    <a:pt x="0" y="710"/>
                  </a:lnTo>
                  <a:lnTo>
                    <a:pt x="308" y="0"/>
                  </a:lnTo>
                  <a:lnTo>
                    <a:pt x="457" y="45"/>
                  </a:lnTo>
                  <a:lnTo>
                    <a:pt x="358" y="189"/>
                  </a:lnTo>
                  <a:lnTo>
                    <a:pt x="251" y="343"/>
                  </a:lnTo>
                  <a:lnTo>
                    <a:pt x="244" y="355"/>
                  </a:lnTo>
                  <a:close/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2" name="Freeform 173"/>
            <p:cNvSpPr/>
            <p:nvPr/>
          </p:nvSpPr>
          <p:spPr bwMode="auto">
            <a:xfrm>
              <a:off x="464540" y="3060800"/>
              <a:ext cx="746563" cy="1528193"/>
            </a:xfrm>
            <a:custGeom>
              <a:gdLst>
                <a:gd fmla="*/ 228 w 279" name="T0"/>
                <a:gd fmla="*/ 571 h 571" name="T1"/>
                <a:gd fmla="*/ 229 w 279" name="T2"/>
                <a:gd fmla="*/ 571 h 571" name="T3"/>
                <a:gd fmla="*/ 231 w 279" name="T4"/>
                <a:gd fmla="*/ 571 h 571" name="T5"/>
                <a:gd fmla="*/ 278 w 279" name="T6"/>
                <a:gd fmla="*/ 536 h 571" name="T7"/>
                <a:gd fmla="*/ 279 w 279" name="T8"/>
                <a:gd fmla="*/ 536 h 571" name="T9"/>
                <a:gd fmla="*/ 279 w 279" name="T10"/>
                <a:gd fmla="*/ 281 h 571" name="T11"/>
                <a:gd fmla="*/ 155 w 279" name="T12"/>
                <a:gd fmla="*/ 0 h 571" name="T13"/>
                <a:gd fmla="*/ 0 w 279" name="T14"/>
                <a:gd fmla="*/ 0 h 571" name="T15"/>
                <a:gd fmla="*/ 61 w 279" name="T16"/>
                <a:gd fmla="*/ 281 h 571" name="T17"/>
                <a:gd fmla="*/ 61 w 279" name="T18"/>
                <a:gd fmla="*/ 571 h 571" name="T19"/>
                <a:gd fmla="*/ 228 w 279" name="T20"/>
                <a:gd fmla="*/ 571 h 57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571" w="279">
                  <a:moveTo>
                    <a:pt x="228" y="571"/>
                  </a:moveTo>
                  <a:cubicBezTo>
                    <a:pt x="229" y="571"/>
                    <a:pt x="229" y="571"/>
                    <a:pt x="229" y="571"/>
                  </a:cubicBezTo>
                  <a:cubicBezTo>
                    <a:pt x="229" y="571"/>
                    <a:pt x="230" y="571"/>
                    <a:pt x="231" y="571"/>
                  </a:cubicBezTo>
                  <a:cubicBezTo>
                    <a:pt x="255" y="571"/>
                    <a:pt x="275" y="556"/>
                    <a:pt x="278" y="536"/>
                  </a:cubicBezTo>
                  <a:cubicBezTo>
                    <a:pt x="279" y="536"/>
                    <a:pt x="279" y="536"/>
                    <a:pt x="279" y="536"/>
                  </a:cubicBezTo>
                  <a:cubicBezTo>
                    <a:pt x="279" y="281"/>
                    <a:pt x="279" y="281"/>
                    <a:pt x="279" y="281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1" y="281"/>
                    <a:pt x="61" y="281"/>
                    <a:pt x="61" y="281"/>
                  </a:cubicBezTo>
                  <a:cubicBezTo>
                    <a:pt x="61" y="571"/>
                    <a:pt x="61" y="571"/>
                    <a:pt x="61" y="571"/>
                  </a:cubicBezTo>
                  <a:lnTo>
                    <a:pt x="228" y="571"/>
                  </a:lnTo>
                  <a:close/>
                </a:path>
              </a:pathLst>
            </a:custGeom>
            <a:solidFill>
              <a:srgbClr val="034C7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3" name="Freeform 174"/>
            <p:cNvSpPr/>
            <p:nvPr/>
          </p:nvSpPr>
          <p:spPr bwMode="auto">
            <a:xfrm>
              <a:off x="695296" y="3009898"/>
              <a:ext cx="515807" cy="803121"/>
            </a:xfrm>
            <a:custGeom>
              <a:gdLst>
                <a:gd fmla="*/ 0 w 456" name="T0"/>
                <a:gd fmla="*/ 45 h 710" name="T1"/>
                <a:gd fmla="*/ 149 w 456" name="T2"/>
                <a:gd fmla="*/ 0 h 710" name="T3"/>
                <a:gd fmla="*/ 456 w 456" name="T4"/>
                <a:gd fmla="*/ 710 h 710" name="T5"/>
                <a:gd fmla="*/ 99 w 456" name="T6"/>
                <a:gd fmla="*/ 189 h 710" name="T7"/>
                <a:gd fmla="*/ 0 w 456" name="T8"/>
                <a:gd fmla="*/ 45 h 7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10" w="456">
                  <a:moveTo>
                    <a:pt x="0" y="45"/>
                  </a:moveTo>
                  <a:lnTo>
                    <a:pt x="149" y="0"/>
                  </a:lnTo>
                  <a:lnTo>
                    <a:pt x="456" y="710"/>
                  </a:lnTo>
                  <a:lnTo>
                    <a:pt x="99" y="189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4" name="Freeform 175"/>
            <p:cNvSpPr/>
            <p:nvPr/>
          </p:nvSpPr>
          <p:spPr bwMode="auto">
            <a:xfrm>
              <a:off x="579918" y="2348172"/>
              <a:ext cx="78050" cy="78050"/>
            </a:xfrm>
            <a:custGeom>
              <a:gdLst>
                <a:gd fmla="*/ 7 w 29" name="T0"/>
                <a:gd fmla="*/ 22 h 29" name="T1"/>
                <a:gd fmla="*/ 22 w 29" name="T2"/>
                <a:gd fmla="*/ 7 h 29" name="T3"/>
                <a:gd fmla="*/ 29 w 29" name="T4"/>
                <a:gd fmla="*/ 9 h 29" name="T5"/>
                <a:gd fmla="*/ 15 w 29" name="T6"/>
                <a:gd fmla="*/ 0 h 29" name="T7"/>
                <a:gd fmla="*/ 0 w 29" name="T8"/>
                <a:gd fmla="*/ 15 h 29" name="T9"/>
                <a:gd fmla="*/ 8 w 29" name="T10"/>
                <a:gd fmla="*/ 29 h 29" name="T11"/>
                <a:gd fmla="*/ 7 w 29" name="T12"/>
                <a:gd fmla="*/ 22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28">
                  <a:moveTo>
                    <a:pt x="7" y="22"/>
                  </a:moveTo>
                  <a:cubicBezTo>
                    <a:pt x="7" y="14"/>
                    <a:pt x="13" y="7"/>
                    <a:pt x="22" y="7"/>
                  </a:cubicBezTo>
                  <a:cubicBezTo>
                    <a:pt x="24" y="7"/>
                    <a:pt x="27" y="7"/>
                    <a:pt x="29" y="9"/>
                  </a:cubicBezTo>
                  <a:cubicBezTo>
                    <a:pt x="26" y="4"/>
                    <a:pt x="21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21"/>
                    <a:pt x="3" y="26"/>
                    <a:pt x="8" y="29"/>
                  </a:cubicBezTo>
                  <a:cubicBezTo>
                    <a:pt x="7" y="27"/>
                    <a:pt x="7" y="25"/>
                    <a:pt x="7" y="22"/>
                  </a:cubicBezTo>
                </a:path>
              </a:pathLst>
            </a:custGeom>
            <a:solidFill>
              <a:srgbClr val="D3AB9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5" name="Freeform 176"/>
            <p:cNvSpPr/>
            <p:nvPr/>
          </p:nvSpPr>
          <p:spPr bwMode="auto">
            <a:xfrm>
              <a:off x="1685058" y="2348172"/>
              <a:ext cx="74656" cy="78050"/>
            </a:xfrm>
            <a:custGeom>
              <a:gdLst>
                <a:gd fmla="*/ 22 w 28" name="T0"/>
                <a:gd fmla="*/ 22 h 29" name="T1"/>
                <a:gd fmla="*/ 7 w 28" name="T2"/>
                <a:gd fmla="*/ 7 h 29" name="T3"/>
                <a:gd fmla="*/ 0 w 28" name="T4"/>
                <a:gd fmla="*/ 9 h 29" name="T5"/>
                <a:gd fmla="*/ 13 w 28" name="T6"/>
                <a:gd fmla="*/ 0 h 29" name="T7"/>
                <a:gd fmla="*/ 28 w 28" name="T8"/>
                <a:gd fmla="*/ 15 h 29" name="T9"/>
                <a:gd fmla="*/ 20 w 28" name="T10"/>
                <a:gd fmla="*/ 29 h 29" name="T11"/>
                <a:gd fmla="*/ 22 w 28" name="T12"/>
                <a:gd fmla="*/ 22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28">
                  <a:moveTo>
                    <a:pt x="22" y="22"/>
                  </a:moveTo>
                  <a:cubicBezTo>
                    <a:pt x="22" y="14"/>
                    <a:pt x="15" y="7"/>
                    <a:pt x="7" y="7"/>
                  </a:cubicBezTo>
                  <a:cubicBezTo>
                    <a:pt x="4" y="7"/>
                    <a:pt x="2" y="7"/>
                    <a:pt x="0" y="9"/>
                  </a:cubicBezTo>
                  <a:cubicBezTo>
                    <a:pt x="2" y="4"/>
                    <a:pt x="7" y="0"/>
                    <a:pt x="13" y="0"/>
                  </a:cubicBezTo>
                  <a:cubicBezTo>
                    <a:pt x="22" y="0"/>
                    <a:pt x="28" y="7"/>
                    <a:pt x="28" y="15"/>
                  </a:cubicBezTo>
                  <a:cubicBezTo>
                    <a:pt x="28" y="21"/>
                    <a:pt x="25" y="26"/>
                    <a:pt x="20" y="29"/>
                  </a:cubicBezTo>
                  <a:cubicBezTo>
                    <a:pt x="21" y="27"/>
                    <a:pt x="22" y="25"/>
                    <a:pt x="22" y="22"/>
                  </a:cubicBezTo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6" name="Freeform 177"/>
            <p:cNvSpPr/>
            <p:nvPr/>
          </p:nvSpPr>
          <p:spPr bwMode="auto">
            <a:xfrm>
              <a:off x="571999" y="2348172"/>
              <a:ext cx="74656" cy="78050"/>
            </a:xfrm>
            <a:custGeom>
              <a:gdLst>
                <a:gd fmla="*/ 6 w 28" name="T0"/>
                <a:gd fmla="*/ 22 h 29" name="T1"/>
                <a:gd fmla="*/ 21 w 28" name="T2"/>
                <a:gd fmla="*/ 7 h 29" name="T3"/>
                <a:gd fmla="*/ 28 w 28" name="T4"/>
                <a:gd fmla="*/ 9 h 29" name="T5"/>
                <a:gd fmla="*/ 15 w 28" name="T6"/>
                <a:gd fmla="*/ 0 h 29" name="T7"/>
                <a:gd fmla="*/ 0 w 28" name="T8"/>
                <a:gd fmla="*/ 15 h 29" name="T9"/>
                <a:gd fmla="*/ 8 w 28" name="T10"/>
                <a:gd fmla="*/ 29 h 29" name="T11"/>
                <a:gd fmla="*/ 6 w 28" name="T12"/>
                <a:gd fmla="*/ 22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28">
                  <a:moveTo>
                    <a:pt x="6" y="22"/>
                  </a:moveTo>
                  <a:cubicBezTo>
                    <a:pt x="6" y="14"/>
                    <a:pt x="13" y="7"/>
                    <a:pt x="21" y="7"/>
                  </a:cubicBezTo>
                  <a:cubicBezTo>
                    <a:pt x="24" y="7"/>
                    <a:pt x="26" y="7"/>
                    <a:pt x="28" y="9"/>
                  </a:cubicBezTo>
                  <a:cubicBezTo>
                    <a:pt x="26" y="4"/>
                    <a:pt x="21" y="0"/>
                    <a:pt x="15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21"/>
                    <a:pt x="3" y="26"/>
                    <a:pt x="8" y="29"/>
                  </a:cubicBezTo>
                  <a:cubicBezTo>
                    <a:pt x="7" y="27"/>
                    <a:pt x="6" y="25"/>
                    <a:pt x="6" y="22"/>
                  </a:cubicBezTo>
                </a:path>
              </a:pathLst>
            </a:custGeom>
            <a:solidFill>
              <a:srgbClr val="DDAA8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7" name="Freeform 178"/>
            <p:cNvSpPr/>
            <p:nvPr/>
          </p:nvSpPr>
          <p:spPr bwMode="auto">
            <a:xfrm>
              <a:off x="595754" y="1497542"/>
              <a:ext cx="1140206" cy="821220"/>
            </a:xfrm>
            <a:custGeom>
              <a:gdLst>
                <a:gd fmla="*/ 421 w 426" name="T0"/>
                <a:gd fmla="*/ 130 h 307" name="T1"/>
                <a:gd fmla="*/ 109 w 426" name="T2"/>
                <a:gd fmla="*/ 21 h 307" name="T3"/>
                <a:gd fmla="*/ 122 w 426" name="T4"/>
                <a:gd fmla="*/ 2 h 307" name="T5"/>
                <a:gd fmla="*/ 59 w 426" name="T6"/>
                <a:gd fmla="*/ 42 h 307" name="T7"/>
                <a:gd fmla="*/ 49 w 426" name="T8"/>
                <a:gd fmla="*/ 50 h 307" name="T9"/>
                <a:gd fmla="*/ 48 w 426" name="T10"/>
                <a:gd fmla="*/ 51 h 307" name="T11"/>
                <a:gd fmla="*/ 49 w 426" name="T12"/>
                <a:gd fmla="*/ 51 h 307" name="T13"/>
                <a:gd fmla="*/ 33 w 426" name="T14"/>
                <a:gd fmla="*/ 105 h 307" name="T15"/>
                <a:gd fmla="*/ 28 w 426" name="T16"/>
                <a:gd fmla="*/ 290 h 307" name="T17"/>
                <a:gd fmla="*/ 28 w 426" name="T18"/>
                <a:gd fmla="*/ 291 h 307" name="T19"/>
                <a:gd fmla="*/ 31 w 426" name="T20"/>
                <a:gd fmla="*/ 299 h 307" name="T21"/>
                <a:gd fmla="*/ 37 w 426" name="T22"/>
                <a:gd fmla="*/ 288 h 307" name="T23"/>
                <a:gd fmla="*/ 44 w 426" name="T24"/>
                <a:gd fmla="*/ 244 h 307" name="T25"/>
                <a:gd fmla="*/ 64 w 426" name="T26"/>
                <a:gd fmla="*/ 159 h 307" name="T27"/>
                <a:gd fmla="*/ 70 w 426" name="T28"/>
                <a:gd fmla="*/ 160 h 307" name="T29"/>
                <a:gd fmla="*/ 313 w 426" name="T30"/>
                <a:gd fmla="*/ 202 h 307" name="T31"/>
                <a:gd fmla="*/ 303 w 426" name="T32"/>
                <a:gd fmla="*/ 193 h 307" name="T33"/>
                <a:gd fmla="*/ 352 w 426" name="T34"/>
                <a:gd fmla="*/ 179 h 307" name="T35"/>
                <a:gd fmla="*/ 370 w 426" name="T36"/>
                <a:gd fmla="*/ 176 h 307" name="T37"/>
                <a:gd fmla="*/ 379 w 426" name="T38"/>
                <a:gd fmla="*/ 189 h 307" name="T39"/>
                <a:gd fmla="*/ 387 w 426" name="T40"/>
                <a:gd fmla="*/ 227 h 307" name="T41"/>
                <a:gd fmla="*/ 399 w 426" name="T42"/>
                <a:gd fmla="*/ 307 h 307" name="T43"/>
                <a:gd fmla="*/ 407 w 426" name="T44"/>
                <a:gd fmla="*/ 299 h 307" name="T45"/>
                <a:gd fmla="*/ 419 w 426" name="T46"/>
                <a:gd fmla="*/ 197 h 307" name="T47"/>
                <a:gd fmla="*/ 421 w 426" name="T48"/>
                <a:gd fmla="*/ 130 h 307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07" w="426">
                  <a:moveTo>
                    <a:pt x="421" y="130"/>
                  </a:moveTo>
                  <a:cubicBezTo>
                    <a:pt x="388" y="0"/>
                    <a:pt x="187" y="9"/>
                    <a:pt x="109" y="21"/>
                  </a:cubicBezTo>
                  <a:cubicBezTo>
                    <a:pt x="108" y="14"/>
                    <a:pt x="122" y="2"/>
                    <a:pt x="122" y="2"/>
                  </a:cubicBezTo>
                  <a:cubicBezTo>
                    <a:pt x="92" y="15"/>
                    <a:pt x="70" y="32"/>
                    <a:pt x="59" y="42"/>
                  </a:cubicBezTo>
                  <a:cubicBezTo>
                    <a:pt x="55" y="45"/>
                    <a:pt x="52" y="47"/>
                    <a:pt x="49" y="50"/>
                  </a:cubicBezTo>
                  <a:cubicBezTo>
                    <a:pt x="49" y="51"/>
                    <a:pt x="48" y="51"/>
                    <a:pt x="48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32" y="69"/>
                    <a:pt x="30" y="88"/>
                    <a:pt x="33" y="105"/>
                  </a:cubicBezTo>
                  <a:cubicBezTo>
                    <a:pt x="12" y="146"/>
                    <a:pt x="0" y="206"/>
                    <a:pt x="28" y="290"/>
                  </a:cubicBezTo>
                  <a:cubicBezTo>
                    <a:pt x="28" y="291"/>
                    <a:pt x="28" y="291"/>
                    <a:pt x="28" y="291"/>
                  </a:cubicBezTo>
                  <a:cubicBezTo>
                    <a:pt x="29" y="294"/>
                    <a:pt x="30" y="296"/>
                    <a:pt x="31" y="299"/>
                  </a:cubicBezTo>
                  <a:cubicBezTo>
                    <a:pt x="37" y="288"/>
                    <a:pt x="37" y="288"/>
                    <a:pt x="37" y="288"/>
                  </a:cubicBezTo>
                  <a:cubicBezTo>
                    <a:pt x="37" y="288"/>
                    <a:pt x="40" y="268"/>
                    <a:pt x="44" y="244"/>
                  </a:cubicBezTo>
                  <a:cubicBezTo>
                    <a:pt x="64" y="159"/>
                    <a:pt x="64" y="159"/>
                    <a:pt x="64" y="159"/>
                  </a:cubicBezTo>
                  <a:cubicBezTo>
                    <a:pt x="64" y="159"/>
                    <a:pt x="66" y="159"/>
                    <a:pt x="70" y="160"/>
                  </a:cubicBezTo>
                  <a:cubicBezTo>
                    <a:pt x="118" y="178"/>
                    <a:pt x="207" y="203"/>
                    <a:pt x="313" y="202"/>
                  </a:cubicBezTo>
                  <a:cubicBezTo>
                    <a:pt x="303" y="193"/>
                    <a:pt x="303" y="193"/>
                    <a:pt x="303" y="193"/>
                  </a:cubicBezTo>
                  <a:cubicBezTo>
                    <a:pt x="303" y="193"/>
                    <a:pt x="325" y="188"/>
                    <a:pt x="352" y="179"/>
                  </a:cubicBezTo>
                  <a:cubicBezTo>
                    <a:pt x="358" y="178"/>
                    <a:pt x="364" y="177"/>
                    <a:pt x="370" y="176"/>
                  </a:cubicBezTo>
                  <a:cubicBezTo>
                    <a:pt x="379" y="189"/>
                    <a:pt x="379" y="189"/>
                    <a:pt x="379" y="189"/>
                  </a:cubicBezTo>
                  <a:cubicBezTo>
                    <a:pt x="379" y="189"/>
                    <a:pt x="384" y="215"/>
                    <a:pt x="387" y="227"/>
                  </a:cubicBezTo>
                  <a:cubicBezTo>
                    <a:pt x="389" y="238"/>
                    <a:pt x="399" y="307"/>
                    <a:pt x="399" y="307"/>
                  </a:cubicBezTo>
                  <a:cubicBezTo>
                    <a:pt x="407" y="299"/>
                    <a:pt x="407" y="299"/>
                    <a:pt x="407" y="299"/>
                  </a:cubicBezTo>
                  <a:cubicBezTo>
                    <a:pt x="407" y="299"/>
                    <a:pt x="418" y="216"/>
                    <a:pt x="419" y="197"/>
                  </a:cubicBezTo>
                  <a:cubicBezTo>
                    <a:pt x="419" y="180"/>
                    <a:pt x="426" y="142"/>
                    <a:pt x="421" y="130"/>
                  </a:cubicBezTo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8" name="Freeform 179"/>
            <p:cNvSpPr/>
            <p:nvPr/>
          </p:nvSpPr>
          <p:spPr bwMode="auto">
            <a:xfrm>
              <a:off x="648918" y="5964479"/>
              <a:ext cx="446807" cy="160624"/>
            </a:xfrm>
            <a:custGeom>
              <a:gdLst>
                <a:gd fmla="*/ 87 w 167" name="T0"/>
                <a:gd fmla="*/ 1 h 60" name="T1"/>
                <a:gd fmla="*/ 84 w 167" name="T2"/>
                <a:gd fmla="*/ 0 h 60" name="T3"/>
                <a:gd fmla="*/ 80 w 167" name="T4"/>
                <a:gd fmla="*/ 1 h 60" name="T5"/>
                <a:gd fmla="*/ 78 w 167" name="T6"/>
                <a:gd fmla="*/ 1 h 60" name="T7"/>
                <a:gd fmla="*/ 78 w 167" name="T8"/>
                <a:gd fmla="*/ 1 h 60" name="T9"/>
                <a:gd fmla="*/ 0 w 167" name="T10"/>
                <a:gd fmla="*/ 60 h 60" name="T11"/>
                <a:gd fmla="*/ 167 w 167" name="T12"/>
                <a:gd fmla="*/ 60 h 60" name="T13"/>
                <a:gd fmla="*/ 167 w 167" name="T14"/>
                <a:gd fmla="*/ 1 h 60" name="T15"/>
                <a:gd fmla="*/ 87 w 167" name="T16"/>
                <a:gd fmla="*/ 1 h 6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0" w="167">
                  <a:moveTo>
                    <a:pt x="87" y="1"/>
                  </a:moveTo>
                  <a:cubicBezTo>
                    <a:pt x="86" y="0"/>
                    <a:pt x="85" y="0"/>
                    <a:pt x="84" y="0"/>
                  </a:cubicBezTo>
                  <a:cubicBezTo>
                    <a:pt x="82" y="0"/>
                    <a:pt x="81" y="0"/>
                    <a:pt x="80" y="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35" y="3"/>
                    <a:pt x="0" y="28"/>
                    <a:pt x="0" y="60"/>
                  </a:cubicBezTo>
                  <a:cubicBezTo>
                    <a:pt x="167" y="60"/>
                    <a:pt x="167" y="60"/>
                    <a:pt x="167" y="60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87" y="1"/>
                    <a:pt x="87" y="1"/>
                    <a:pt x="87" y="1"/>
                  </a:cubicBezTo>
                </a:path>
              </a:pathLst>
            </a:custGeom>
            <a:solidFill>
              <a:srgbClr val="373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09" name="Freeform 180"/>
            <p:cNvSpPr/>
            <p:nvPr/>
          </p:nvSpPr>
          <p:spPr bwMode="auto">
            <a:xfrm>
              <a:off x="1262005" y="5964479"/>
              <a:ext cx="446807" cy="160624"/>
            </a:xfrm>
            <a:custGeom>
              <a:gdLst>
                <a:gd fmla="*/ 80 w 167" name="T0"/>
                <a:gd fmla="*/ 1 h 60" name="T1"/>
                <a:gd fmla="*/ 84 w 167" name="T2"/>
                <a:gd fmla="*/ 0 h 60" name="T3"/>
                <a:gd fmla="*/ 87 w 167" name="T4"/>
                <a:gd fmla="*/ 1 h 60" name="T5"/>
                <a:gd fmla="*/ 89 w 167" name="T6"/>
                <a:gd fmla="*/ 1 h 60" name="T7"/>
                <a:gd fmla="*/ 89 w 167" name="T8"/>
                <a:gd fmla="*/ 1 h 60" name="T9"/>
                <a:gd fmla="*/ 167 w 167" name="T10"/>
                <a:gd fmla="*/ 60 h 60" name="T11"/>
                <a:gd fmla="*/ 0 w 167" name="T12"/>
                <a:gd fmla="*/ 60 h 60" name="T13"/>
                <a:gd fmla="*/ 0 w 167" name="T14"/>
                <a:gd fmla="*/ 1 h 60" name="T15"/>
                <a:gd fmla="*/ 80 w 167" name="T16"/>
                <a:gd fmla="*/ 1 h 6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0" w="167">
                  <a:moveTo>
                    <a:pt x="80" y="1"/>
                  </a:moveTo>
                  <a:cubicBezTo>
                    <a:pt x="81" y="0"/>
                    <a:pt x="83" y="0"/>
                    <a:pt x="84" y="0"/>
                  </a:cubicBezTo>
                  <a:cubicBezTo>
                    <a:pt x="85" y="0"/>
                    <a:pt x="86" y="0"/>
                    <a:pt x="87" y="1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133" y="3"/>
                    <a:pt x="167" y="28"/>
                    <a:pt x="167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0" y="1"/>
                    <a:pt x="80" y="1"/>
                    <a:pt x="80" y="1"/>
                  </a:cubicBezTo>
                </a:path>
              </a:pathLst>
            </a:custGeom>
            <a:solidFill>
              <a:srgbClr val="2D2E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0" name="Freeform 181"/>
            <p:cNvSpPr/>
            <p:nvPr/>
          </p:nvSpPr>
          <p:spPr bwMode="auto">
            <a:xfrm>
              <a:off x="1301596" y="4128612"/>
              <a:ext cx="407216" cy="96149"/>
            </a:xfrm>
            <a:custGeom>
              <a:gdLst>
                <a:gd fmla="*/ 9 w 152" name="T0"/>
                <a:gd fmla="*/ 36 h 36" name="T1"/>
                <a:gd fmla="*/ 143 w 152" name="T2"/>
                <a:gd fmla="*/ 36 h 36" name="T3"/>
                <a:gd fmla="*/ 152 w 152" name="T4"/>
                <a:gd fmla="*/ 27 h 36" name="T5"/>
                <a:gd fmla="*/ 152 w 152" name="T6"/>
                <a:gd fmla="*/ 9 h 36" name="T7"/>
                <a:gd fmla="*/ 143 w 152" name="T8"/>
                <a:gd fmla="*/ 0 h 36" name="T9"/>
                <a:gd fmla="*/ 9 w 152" name="T10"/>
                <a:gd fmla="*/ 0 h 36" name="T11"/>
                <a:gd fmla="*/ 0 w 152" name="T12"/>
                <a:gd fmla="*/ 9 h 36" name="T13"/>
                <a:gd fmla="*/ 0 w 152" name="T14"/>
                <a:gd fmla="*/ 27 h 36" name="T15"/>
                <a:gd fmla="*/ 9 w 152" name="T16"/>
                <a:gd fmla="*/ 36 h 3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6" w="152">
                  <a:moveTo>
                    <a:pt x="9" y="36"/>
                  </a:moveTo>
                  <a:cubicBezTo>
                    <a:pt x="143" y="36"/>
                    <a:pt x="143" y="36"/>
                    <a:pt x="143" y="36"/>
                  </a:cubicBezTo>
                  <a:cubicBezTo>
                    <a:pt x="148" y="36"/>
                    <a:pt x="152" y="32"/>
                    <a:pt x="152" y="27"/>
                  </a:cubicBezTo>
                  <a:cubicBezTo>
                    <a:pt x="152" y="9"/>
                    <a:pt x="152" y="9"/>
                    <a:pt x="152" y="9"/>
                  </a:cubicBezTo>
                  <a:cubicBezTo>
                    <a:pt x="152" y="4"/>
                    <a:pt x="148" y="0"/>
                    <a:pt x="143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2"/>
                    <a:pt x="4" y="36"/>
                    <a:pt x="9" y="36"/>
                  </a:cubicBezTo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1" name="Freeform 182"/>
            <p:cNvSpPr/>
            <p:nvPr/>
          </p:nvSpPr>
          <p:spPr bwMode="auto">
            <a:xfrm>
              <a:off x="636476" y="4128612"/>
              <a:ext cx="406086" cy="96149"/>
            </a:xfrm>
            <a:custGeom>
              <a:gdLst>
                <a:gd fmla="*/ 9 w 152" name="T0"/>
                <a:gd fmla="*/ 36 h 36" name="T1"/>
                <a:gd fmla="*/ 143 w 152" name="T2"/>
                <a:gd fmla="*/ 36 h 36" name="T3"/>
                <a:gd fmla="*/ 152 w 152" name="T4"/>
                <a:gd fmla="*/ 27 h 36" name="T5"/>
                <a:gd fmla="*/ 152 w 152" name="T6"/>
                <a:gd fmla="*/ 9 h 36" name="T7"/>
                <a:gd fmla="*/ 143 w 152" name="T8"/>
                <a:gd fmla="*/ 0 h 36" name="T9"/>
                <a:gd fmla="*/ 9 w 152" name="T10"/>
                <a:gd fmla="*/ 0 h 36" name="T11"/>
                <a:gd fmla="*/ 0 w 152" name="T12"/>
                <a:gd fmla="*/ 9 h 36" name="T13"/>
                <a:gd fmla="*/ 0 w 152" name="T14"/>
                <a:gd fmla="*/ 27 h 36" name="T15"/>
                <a:gd fmla="*/ 9 w 152" name="T16"/>
                <a:gd fmla="*/ 36 h 3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6" w="152">
                  <a:moveTo>
                    <a:pt x="9" y="36"/>
                  </a:moveTo>
                  <a:cubicBezTo>
                    <a:pt x="143" y="36"/>
                    <a:pt x="143" y="36"/>
                    <a:pt x="143" y="36"/>
                  </a:cubicBezTo>
                  <a:cubicBezTo>
                    <a:pt x="148" y="36"/>
                    <a:pt x="152" y="32"/>
                    <a:pt x="152" y="27"/>
                  </a:cubicBezTo>
                  <a:cubicBezTo>
                    <a:pt x="152" y="9"/>
                    <a:pt x="152" y="9"/>
                    <a:pt x="152" y="9"/>
                  </a:cubicBezTo>
                  <a:cubicBezTo>
                    <a:pt x="152" y="4"/>
                    <a:pt x="148" y="0"/>
                    <a:pt x="143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2"/>
                    <a:pt x="4" y="36"/>
                    <a:pt x="9" y="36"/>
                  </a:cubicBezTo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2" name="Freeform 183"/>
            <p:cNvSpPr/>
            <p:nvPr/>
          </p:nvSpPr>
          <p:spPr bwMode="auto">
            <a:xfrm>
              <a:off x="2567360" y="2982750"/>
              <a:ext cx="732989" cy="200215"/>
            </a:xfrm>
            <a:custGeom>
              <a:gdLst>
                <a:gd fmla="*/ 236 w 274" name="T0"/>
                <a:gd fmla="*/ 14 h 75" name="T1"/>
                <a:gd fmla="*/ 124 w 274" name="T2"/>
                <a:gd fmla="*/ 12 h 75" name="T3"/>
                <a:gd fmla="*/ 122 w 274" name="T4"/>
                <a:gd fmla="*/ 2 h 75" name="T5"/>
                <a:gd fmla="*/ 72 w 274" name="T6"/>
                <a:gd fmla="*/ 13 h 75" name="T7"/>
                <a:gd fmla="*/ 46 w 274" name="T8"/>
                <a:gd fmla="*/ 14 h 75" name="T9"/>
                <a:gd fmla="*/ 0 w 274" name="T10"/>
                <a:gd fmla="*/ 45 h 75" name="T11"/>
                <a:gd fmla="*/ 58 w 274" name="T12"/>
                <a:gd fmla="*/ 75 h 75" name="T13"/>
                <a:gd fmla="*/ 186 w 274" name="T14"/>
                <a:gd fmla="*/ 45 h 75" name="T15"/>
                <a:gd fmla="*/ 236 w 274" name="T16"/>
                <a:gd fmla="*/ 14 h 7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5" w="274">
                  <a:moveTo>
                    <a:pt x="236" y="14"/>
                  </a:moveTo>
                  <a:cubicBezTo>
                    <a:pt x="236" y="14"/>
                    <a:pt x="178" y="12"/>
                    <a:pt x="124" y="12"/>
                  </a:cubicBezTo>
                  <a:cubicBezTo>
                    <a:pt x="129" y="8"/>
                    <a:pt x="133" y="3"/>
                    <a:pt x="122" y="2"/>
                  </a:cubicBezTo>
                  <a:cubicBezTo>
                    <a:pt x="109" y="0"/>
                    <a:pt x="88" y="7"/>
                    <a:pt x="72" y="13"/>
                  </a:cubicBezTo>
                  <a:cubicBezTo>
                    <a:pt x="62" y="13"/>
                    <a:pt x="53" y="13"/>
                    <a:pt x="46" y="14"/>
                  </a:cubicBezTo>
                  <a:cubicBezTo>
                    <a:pt x="0" y="18"/>
                    <a:pt x="0" y="45"/>
                    <a:pt x="0" y="4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5"/>
                    <a:pt x="98" y="55"/>
                    <a:pt x="186" y="45"/>
                  </a:cubicBezTo>
                  <a:cubicBezTo>
                    <a:pt x="274" y="36"/>
                    <a:pt x="236" y="14"/>
                    <a:pt x="236" y="14"/>
                  </a:cubicBezTo>
                </a:path>
              </a:pathLst>
            </a:custGeom>
            <a:solidFill>
              <a:srgbClr val="FDD0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3" name="Freeform 184"/>
            <p:cNvSpPr/>
            <p:nvPr/>
          </p:nvSpPr>
          <p:spPr bwMode="auto">
            <a:xfrm>
              <a:off x="1061791" y="2469205"/>
              <a:ext cx="139133" cy="127821"/>
            </a:xfrm>
            <a:custGeom>
              <a:gdLst>
                <a:gd fmla="*/ 52 w 52" name="T0"/>
                <a:gd fmla="*/ 4 h 48" name="T1"/>
                <a:gd fmla="*/ 5 w 52" name="T2"/>
                <a:gd fmla="*/ 24 h 48" name="T3"/>
                <a:gd fmla="*/ 40 w 52" name="T4"/>
                <a:gd fmla="*/ 48 h 48" name="T5"/>
                <a:gd fmla="*/ 52 w 52" name="T6"/>
                <a:gd fmla="*/ 4 h 4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8" w="52">
                  <a:moveTo>
                    <a:pt x="52" y="4"/>
                  </a:moveTo>
                  <a:cubicBezTo>
                    <a:pt x="29" y="0"/>
                    <a:pt x="10" y="8"/>
                    <a:pt x="5" y="24"/>
                  </a:cubicBezTo>
                  <a:cubicBezTo>
                    <a:pt x="0" y="40"/>
                    <a:pt x="21" y="46"/>
                    <a:pt x="40" y="48"/>
                  </a:cubicBezTo>
                  <a:cubicBezTo>
                    <a:pt x="4" y="38"/>
                    <a:pt x="26" y="2"/>
                    <a:pt x="52" y="4"/>
                  </a:cubicBezTo>
                  <a:close/>
                </a:path>
              </a:pathLst>
            </a:custGeom>
            <a:solidFill>
              <a:srgbClr val="FFAB5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4" name="Freeform 185"/>
            <p:cNvSpPr/>
            <p:nvPr/>
          </p:nvSpPr>
          <p:spPr bwMode="auto">
            <a:xfrm>
              <a:off x="801625" y="2134383"/>
              <a:ext cx="201346" cy="48640"/>
            </a:xfrm>
            <a:custGeom>
              <a:gdLst>
                <a:gd fmla="*/ 6 w 75" name="T0"/>
                <a:gd fmla="*/ 18 h 18" name="T1"/>
                <a:gd fmla="*/ 1 w 75" name="T2"/>
                <a:gd fmla="*/ 15 h 18" name="T3"/>
                <a:gd fmla="*/ 3 w 75" name="T4"/>
                <a:gd fmla="*/ 8 h 18" name="T5"/>
                <a:gd fmla="*/ 71 w 75" name="T6"/>
                <a:gd fmla="*/ 7 h 18" name="T7"/>
                <a:gd fmla="*/ 73 w 75" name="T8"/>
                <a:gd fmla="*/ 14 h 18" name="T9"/>
                <a:gd fmla="*/ 67 w 75" name="T10"/>
                <a:gd fmla="*/ 16 h 18" name="T11"/>
                <a:gd fmla="*/ 8 w 75" name="T12"/>
                <a:gd fmla="*/ 18 h 18" name="T13"/>
                <a:gd fmla="*/ 6 w 75" name="T14"/>
                <a:gd fmla="*/ 18 h 1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" w="75">
                  <a:moveTo>
                    <a:pt x="6" y="18"/>
                  </a:moveTo>
                  <a:cubicBezTo>
                    <a:pt x="4" y="18"/>
                    <a:pt x="2" y="17"/>
                    <a:pt x="1" y="15"/>
                  </a:cubicBezTo>
                  <a:cubicBezTo>
                    <a:pt x="0" y="12"/>
                    <a:pt x="1" y="9"/>
                    <a:pt x="3" y="8"/>
                  </a:cubicBezTo>
                  <a:cubicBezTo>
                    <a:pt x="18" y="1"/>
                    <a:pt x="57" y="0"/>
                    <a:pt x="71" y="7"/>
                  </a:cubicBezTo>
                  <a:cubicBezTo>
                    <a:pt x="73" y="8"/>
                    <a:pt x="75" y="11"/>
                    <a:pt x="73" y="14"/>
                  </a:cubicBezTo>
                  <a:cubicBezTo>
                    <a:pt x="72" y="16"/>
                    <a:pt x="69" y="17"/>
                    <a:pt x="67" y="16"/>
                  </a:cubicBezTo>
                  <a:cubicBezTo>
                    <a:pt x="56" y="12"/>
                    <a:pt x="21" y="12"/>
                    <a:pt x="8" y="18"/>
                  </a:cubicBezTo>
                  <a:cubicBezTo>
                    <a:pt x="7" y="18"/>
                    <a:pt x="6" y="18"/>
                    <a:pt x="6" y="18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pic>
          <p:nvPicPr>
            <p:cNvPr id="215" name="Picture 186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793706" y="2230531"/>
              <a:ext cx="240937" cy="240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6" name="Oval 187"/>
            <p:cNvSpPr>
              <a:spLocks noChangeArrowheads="1"/>
            </p:cNvSpPr>
            <p:nvPr/>
          </p:nvSpPr>
          <p:spPr bwMode="auto">
            <a:xfrm>
              <a:off x="817461" y="2257679"/>
              <a:ext cx="193428" cy="19455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pic>
          <p:nvPicPr>
            <p:cNvPr id="217" name="Picture 188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844609" y="2287089"/>
              <a:ext cx="136870" cy="135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8" name="Oval 189"/>
            <p:cNvSpPr>
              <a:spLocks noChangeArrowheads="1"/>
            </p:cNvSpPr>
            <p:nvPr/>
          </p:nvSpPr>
          <p:spPr bwMode="auto">
            <a:xfrm>
              <a:off x="917003" y="2308581"/>
              <a:ext cx="23755" cy="260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19" name="Freeform 190"/>
            <p:cNvSpPr/>
            <p:nvPr/>
          </p:nvSpPr>
          <p:spPr bwMode="auto">
            <a:xfrm>
              <a:off x="1340055" y="2134383"/>
              <a:ext cx="200215" cy="48640"/>
            </a:xfrm>
            <a:custGeom>
              <a:gdLst>
                <a:gd fmla="*/ 69 w 75" name="T0"/>
                <a:gd fmla="*/ 18 h 18" name="T1"/>
                <a:gd fmla="*/ 74 w 75" name="T2"/>
                <a:gd fmla="*/ 15 h 18" name="T3"/>
                <a:gd fmla="*/ 71 w 75" name="T4"/>
                <a:gd fmla="*/ 8 h 18" name="T5"/>
                <a:gd fmla="*/ 4 w 75" name="T6"/>
                <a:gd fmla="*/ 7 h 18" name="T7"/>
                <a:gd fmla="*/ 1 w 75" name="T8"/>
                <a:gd fmla="*/ 14 h 18" name="T9"/>
                <a:gd fmla="*/ 8 w 75" name="T10"/>
                <a:gd fmla="*/ 16 h 18" name="T11"/>
                <a:gd fmla="*/ 67 w 75" name="T12"/>
                <a:gd fmla="*/ 18 h 18" name="T13"/>
                <a:gd fmla="*/ 69 w 75" name="T14"/>
                <a:gd fmla="*/ 18 h 1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" w="75">
                  <a:moveTo>
                    <a:pt x="69" y="18"/>
                  </a:moveTo>
                  <a:cubicBezTo>
                    <a:pt x="71" y="18"/>
                    <a:pt x="73" y="17"/>
                    <a:pt x="74" y="15"/>
                  </a:cubicBezTo>
                  <a:cubicBezTo>
                    <a:pt x="75" y="12"/>
                    <a:pt x="74" y="9"/>
                    <a:pt x="71" y="8"/>
                  </a:cubicBezTo>
                  <a:cubicBezTo>
                    <a:pt x="56" y="1"/>
                    <a:pt x="18" y="0"/>
                    <a:pt x="4" y="7"/>
                  </a:cubicBezTo>
                  <a:cubicBezTo>
                    <a:pt x="1" y="8"/>
                    <a:pt x="0" y="11"/>
                    <a:pt x="1" y="14"/>
                  </a:cubicBezTo>
                  <a:cubicBezTo>
                    <a:pt x="2" y="16"/>
                    <a:pt x="5" y="17"/>
                    <a:pt x="8" y="16"/>
                  </a:cubicBezTo>
                  <a:cubicBezTo>
                    <a:pt x="18" y="12"/>
                    <a:pt x="54" y="12"/>
                    <a:pt x="67" y="18"/>
                  </a:cubicBezTo>
                  <a:cubicBezTo>
                    <a:pt x="67" y="18"/>
                    <a:pt x="68" y="18"/>
                    <a:pt x="69" y="18"/>
                  </a:cubicBezTo>
                  <a:close/>
                </a:path>
              </a:pathLst>
            </a:custGeom>
            <a:solidFill>
              <a:srgbClr val="753C2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pic>
          <p:nvPicPr>
            <p:cNvPr id="220" name="Picture 191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307251" y="2230531"/>
              <a:ext cx="240937" cy="240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1" name="Oval 192"/>
            <p:cNvSpPr>
              <a:spLocks noChangeArrowheads="1"/>
            </p:cNvSpPr>
            <p:nvPr/>
          </p:nvSpPr>
          <p:spPr bwMode="auto">
            <a:xfrm>
              <a:off x="1331006" y="2257679"/>
              <a:ext cx="193428" cy="19455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pic>
          <p:nvPicPr>
            <p:cNvPr id="222" name="Picture 193"/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355891" y="2287089"/>
              <a:ext cx="135739" cy="135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3" name="Oval 194"/>
            <p:cNvSpPr>
              <a:spLocks noChangeArrowheads="1"/>
            </p:cNvSpPr>
            <p:nvPr/>
          </p:nvSpPr>
          <p:spPr bwMode="auto">
            <a:xfrm>
              <a:off x="1398875" y="2308581"/>
              <a:ext cx="26017" cy="260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pic>
          <p:nvPicPr>
            <p:cNvPr id="224" name="Picture 195"/>
            <p:cNvPicPr>
              <a:picLocks noChangeArrowheads="1"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962249" y="2624174"/>
              <a:ext cx="425315" cy="168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" name="Freeform 196"/>
            <p:cNvSpPr>
              <a:spLocks noEditPoints="1"/>
            </p:cNvSpPr>
            <p:nvPr/>
          </p:nvSpPr>
          <p:spPr bwMode="auto">
            <a:xfrm>
              <a:off x="652312" y="2195465"/>
              <a:ext cx="1040664" cy="324642"/>
            </a:xfrm>
            <a:custGeom>
              <a:gdLst>
                <a:gd fmla="*/ 385 w 389" name="T0"/>
                <a:gd fmla="*/ 7 h 121" name="T1"/>
                <a:gd fmla="*/ 354 w 389" name="T2"/>
                <a:gd fmla="*/ 7 h 121" name="T3"/>
                <a:gd fmla="*/ 243 w 389" name="T4"/>
                <a:gd fmla="*/ 14 h 121" name="T5"/>
                <a:gd fmla="*/ 194 w 389" name="T6"/>
                <a:gd fmla="*/ 18 h 121" name="T7"/>
                <a:gd fmla="*/ 146 w 389" name="T8"/>
                <a:gd fmla="*/ 14 h 121" name="T9"/>
                <a:gd fmla="*/ 35 w 389" name="T10"/>
                <a:gd fmla="*/ 7 h 121" name="T11"/>
                <a:gd fmla="*/ 4 w 389" name="T12"/>
                <a:gd fmla="*/ 7 h 121" name="T13"/>
                <a:gd fmla="*/ 4 w 389" name="T14"/>
                <a:gd fmla="*/ 34 h 121" name="T15"/>
                <a:gd fmla="*/ 13 w 389" name="T16"/>
                <a:gd fmla="*/ 40 h 121" name="T17"/>
                <a:gd fmla="*/ 23 w 389" name="T18"/>
                <a:gd fmla="*/ 81 h 121" name="T19"/>
                <a:gd fmla="*/ 38 w 389" name="T20"/>
                <a:gd fmla="*/ 105 h 121" name="T21"/>
                <a:gd fmla="*/ 61 w 389" name="T22"/>
                <a:gd fmla="*/ 117 h 121" name="T23"/>
                <a:gd fmla="*/ 128 w 389" name="T24"/>
                <a:gd fmla="*/ 111 h 121" name="T25"/>
                <a:gd fmla="*/ 167 w 389" name="T26"/>
                <a:gd fmla="*/ 58 h 121" name="T27"/>
                <a:gd fmla="*/ 191 w 389" name="T28"/>
                <a:gd fmla="*/ 35 h 121" name="T29"/>
                <a:gd fmla="*/ 193 w 389" name="T30"/>
                <a:gd fmla="*/ 35 h 121" name="T31"/>
                <a:gd fmla="*/ 198 w 389" name="T32"/>
                <a:gd fmla="*/ 35 h 121" name="T33"/>
                <a:gd fmla="*/ 222 w 389" name="T34"/>
                <a:gd fmla="*/ 58 h 121" name="T35"/>
                <a:gd fmla="*/ 261 w 389" name="T36"/>
                <a:gd fmla="*/ 111 h 121" name="T37"/>
                <a:gd fmla="*/ 328 w 389" name="T38"/>
                <a:gd fmla="*/ 117 h 121" name="T39"/>
                <a:gd fmla="*/ 350 w 389" name="T40"/>
                <a:gd fmla="*/ 105 h 121" name="T41"/>
                <a:gd fmla="*/ 366 w 389" name="T42"/>
                <a:gd fmla="*/ 81 h 121" name="T43"/>
                <a:gd fmla="*/ 376 w 389" name="T44"/>
                <a:gd fmla="*/ 40 h 121" name="T45"/>
                <a:gd fmla="*/ 385 w 389" name="T46"/>
                <a:gd fmla="*/ 34 h 121" name="T47"/>
                <a:gd fmla="*/ 385 w 389" name="T48"/>
                <a:gd fmla="*/ 7 h 121" name="T49"/>
                <a:gd fmla="*/ 156 w 389" name="T50"/>
                <a:gd fmla="*/ 58 h 121" name="T51"/>
                <a:gd fmla="*/ 121 w 389" name="T52"/>
                <a:gd fmla="*/ 106 h 121" name="T53"/>
                <a:gd fmla="*/ 56 w 389" name="T54"/>
                <a:gd fmla="*/ 108 h 121" name="T55"/>
                <a:gd fmla="*/ 25 w 389" name="T56"/>
                <a:gd fmla="*/ 27 h 121" name="T57"/>
                <a:gd fmla="*/ 85 w 389" name="T58"/>
                <a:gd fmla="*/ 15 h 121" name="T59"/>
                <a:gd fmla="*/ 142 w 389" name="T60"/>
                <a:gd fmla="*/ 21 h 121" name="T61"/>
                <a:gd fmla="*/ 156 w 389" name="T62"/>
                <a:gd fmla="*/ 58 h 121" name="T63"/>
                <a:gd fmla="*/ 333 w 389" name="T64"/>
                <a:gd fmla="*/ 108 h 121" name="T65"/>
                <a:gd fmla="*/ 268 w 389" name="T66"/>
                <a:gd fmla="*/ 106 h 121" name="T67"/>
                <a:gd fmla="*/ 233 w 389" name="T68"/>
                <a:gd fmla="*/ 58 h 121" name="T69"/>
                <a:gd fmla="*/ 246 w 389" name="T70"/>
                <a:gd fmla="*/ 21 h 121" name="T71"/>
                <a:gd fmla="*/ 304 w 389" name="T72"/>
                <a:gd fmla="*/ 15 h 121" name="T73"/>
                <a:gd fmla="*/ 364 w 389" name="T74"/>
                <a:gd fmla="*/ 27 h 121" name="T75"/>
                <a:gd fmla="*/ 333 w 389" name="T76"/>
                <a:gd fmla="*/ 108 h 121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120" w="389">
                  <a:moveTo>
                    <a:pt x="385" y="7"/>
                  </a:moveTo>
                  <a:cubicBezTo>
                    <a:pt x="385" y="7"/>
                    <a:pt x="362" y="7"/>
                    <a:pt x="354" y="7"/>
                  </a:cubicBezTo>
                  <a:cubicBezTo>
                    <a:pt x="346" y="8"/>
                    <a:pt x="310" y="0"/>
                    <a:pt x="243" y="14"/>
                  </a:cubicBezTo>
                  <a:cubicBezTo>
                    <a:pt x="243" y="14"/>
                    <a:pt x="222" y="18"/>
                    <a:pt x="194" y="18"/>
                  </a:cubicBezTo>
                  <a:cubicBezTo>
                    <a:pt x="167" y="18"/>
                    <a:pt x="146" y="14"/>
                    <a:pt x="146" y="14"/>
                  </a:cubicBezTo>
                  <a:cubicBezTo>
                    <a:pt x="79" y="0"/>
                    <a:pt x="43" y="8"/>
                    <a:pt x="35" y="7"/>
                  </a:cubicBezTo>
                  <a:cubicBezTo>
                    <a:pt x="26" y="7"/>
                    <a:pt x="4" y="7"/>
                    <a:pt x="4" y="7"/>
                  </a:cubicBezTo>
                  <a:cubicBezTo>
                    <a:pt x="0" y="21"/>
                    <a:pt x="3" y="33"/>
                    <a:pt x="4" y="34"/>
                  </a:cubicBezTo>
                  <a:cubicBezTo>
                    <a:pt x="5" y="34"/>
                    <a:pt x="9" y="34"/>
                    <a:pt x="13" y="40"/>
                  </a:cubicBezTo>
                  <a:cubicBezTo>
                    <a:pt x="17" y="46"/>
                    <a:pt x="17" y="62"/>
                    <a:pt x="23" y="81"/>
                  </a:cubicBezTo>
                  <a:cubicBezTo>
                    <a:pt x="26" y="90"/>
                    <a:pt x="32" y="99"/>
                    <a:pt x="38" y="105"/>
                  </a:cubicBezTo>
                  <a:cubicBezTo>
                    <a:pt x="46" y="112"/>
                    <a:pt x="55" y="115"/>
                    <a:pt x="61" y="117"/>
                  </a:cubicBezTo>
                  <a:cubicBezTo>
                    <a:pt x="72" y="119"/>
                    <a:pt x="106" y="121"/>
                    <a:pt x="128" y="111"/>
                  </a:cubicBezTo>
                  <a:cubicBezTo>
                    <a:pt x="149" y="101"/>
                    <a:pt x="159" y="80"/>
                    <a:pt x="167" y="58"/>
                  </a:cubicBezTo>
                  <a:cubicBezTo>
                    <a:pt x="175" y="36"/>
                    <a:pt x="191" y="35"/>
                    <a:pt x="191" y="35"/>
                  </a:cubicBezTo>
                  <a:cubicBezTo>
                    <a:pt x="191" y="35"/>
                    <a:pt x="191" y="35"/>
                    <a:pt x="193" y="35"/>
                  </a:cubicBezTo>
                  <a:cubicBezTo>
                    <a:pt x="196" y="35"/>
                    <a:pt x="198" y="35"/>
                    <a:pt x="198" y="35"/>
                  </a:cubicBezTo>
                  <a:cubicBezTo>
                    <a:pt x="198" y="35"/>
                    <a:pt x="214" y="36"/>
                    <a:pt x="222" y="58"/>
                  </a:cubicBezTo>
                  <a:cubicBezTo>
                    <a:pt x="230" y="80"/>
                    <a:pt x="240" y="101"/>
                    <a:pt x="261" y="111"/>
                  </a:cubicBezTo>
                  <a:cubicBezTo>
                    <a:pt x="282" y="121"/>
                    <a:pt x="317" y="119"/>
                    <a:pt x="328" y="117"/>
                  </a:cubicBezTo>
                  <a:cubicBezTo>
                    <a:pt x="334" y="115"/>
                    <a:pt x="343" y="112"/>
                    <a:pt x="350" y="105"/>
                  </a:cubicBezTo>
                  <a:cubicBezTo>
                    <a:pt x="357" y="99"/>
                    <a:pt x="363" y="90"/>
                    <a:pt x="366" y="81"/>
                  </a:cubicBezTo>
                  <a:cubicBezTo>
                    <a:pt x="371" y="62"/>
                    <a:pt x="372" y="46"/>
                    <a:pt x="376" y="40"/>
                  </a:cubicBezTo>
                  <a:cubicBezTo>
                    <a:pt x="379" y="34"/>
                    <a:pt x="384" y="34"/>
                    <a:pt x="385" y="34"/>
                  </a:cubicBezTo>
                  <a:cubicBezTo>
                    <a:pt x="386" y="33"/>
                    <a:pt x="389" y="21"/>
                    <a:pt x="385" y="7"/>
                  </a:cubicBezTo>
                  <a:moveTo>
                    <a:pt x="156" y="58"/>
                  </a:moveTo>
                  <a:cubicBezTo>
                    <a:pt x="154" y="70"/>
                    <a:pt x="145" y="98"/>
                    <a:pt x="121" y="106"/>
                  </a:cubicBezTo>
                  <a:cubicBezTo>
                    <a:pt x="84" y="119"/>
                    <a:pt x="56" y="108"/>
                    <a:pt x="56" y="108"/>
                  </a:cubicBezTo>
                  <a:cubicBezTo>
                    <a:pt x="27" y="100"/>
                    <a:pt x="19" y="40"/>
                    <a:pt x="25" y="27"/>
                  </a:cubicBezTo>
                  <a:cubicBezTo>
                    <a:pt x="31" y="15"/>
                    <a:pt x="49" y="15"/>
                    <a:pt x="85" y="15"/>
                  </a:cubicBezTo>
                  <a:cubicBezTo>
                    <a:pt x="121" y="15"/>
                    <a:pt x="142" y="21"/>
                    <a:pt x="142" y="21"/>
                  </a:cubicBezTo>
                  <a:cubicBezTo>
                    <a:pt x="161" y="27"/>
                    <a:pt x="158" y="46"/>
                    <a:pt x="156" y="58"/>
                  </a:cubicBezTo>
                  <a:moveTo>
                    <a:pt x="333" y="108"/>
                  </a:moveTo>
                  <a:cubicBezTo>
                    <a:pt x="333" y="108"/>
                    <a:pt x="305" y="119"/>
                    <a:pt x="268" y="106"/>
                  </a:cubicBezTo>
                  <a:cubicBezTo>
                    <a:pt x="244" y="98"/>
                    <a:pt x="235" y="70"/>
                    <a:pt x="233" y="58"/>
                  </a:cubicBezTo>
                  <a:cubicBezTo>
                    <a:pt x="231" y="46"/>
                    <a:pt x="228" y="27"/>
                    <a:pt x="246" y="21"/>
                  </a:cubicBezTo>
                  <a:cubicBezTo>
                    <a:pt x="246" y="21"/>
                    <a:pt x="268" y="15"/>
                    <a:pt x="304" y="15"/>
                  </a:cubicBezTo>
                  <a:cubicBezTo>
                    <a:pt x="340" y="15"/>
                    <a:pt x="358" y="15"/>
                    <a:pt x="364" y="27"/>
                  </a:cubicBezTo>
                  <a:cubicBezTo>
                    <a:pt x="370" y="40"/>
                    <a:pt x="361" y="100"/>
                    <a:pt x="333" y="108"/>
                  </a:cubicBezTo>
                </a:path>
              </a:pathLst>
            </a:custGeom>
            <a:solidFill>
              <a:srgbClr val="043A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29" name="Freeform 201"/>
            <p:cNvSpPr/>
            <p:nvPr/>
          </p:nvSpPr>
          <p:spPr bwMode="auto">
            <a:xfrm>
              <a:off x="1259743" y="5962216"/>
              <a:ext cx="210395" cy="47509"/>
            </a:xfrm>
            <a:custGeom>
              <a:gdLst>
                <a:gd fmla="*/ 0 w 79" name="T0"/>
                <a:gd fmla="*/ 0 h 18" name="T1"/>
                <a:gd fmla="*/ 1 w 79" name="T2"/>
                <a:gd fmla="*/ 18 h 18" name="T3"/>
                <a:gd fmla="*/ 1 w 79" name="T4"/>
                <a:gd fmla="*/ 2 h 18" name="T5"/>
                <a:gd fmla="*/ 79 w 79" name="T6"/>
                <a:gd fmla="*/ 2 h 18" name="T7"/>
                <a:gd fmla="*/ 0 w 79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79">
                  <a:moveTo>
                    <a:pt x="0" y="0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79" y="2"/>
                    <a:pt x="79" y="2"/>
                    <a:pt x="79" y="2"/>
                  </a:cubicBezTo>
                  <a:cubicBezTo>
                    <a:pt x="53" y="1"/>
                    <a:pt x="27" y="1"/>
                    <a:pt x="0" y="0"/>
                  </a:cubicBezTo>
                </a:path>
              </a:pathLst>
            </a:custGeom>
            <a:solidFill>
              <a:srgbClr val="32333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30" name="Freeform 202"/>
            <p:cNvSpPr/>
            <p:nvPr/>
          </p:nvSpPr>
          <p:spPr bwMode="auto">
            <a:xfrm>
              <a:off x="1010888" y="5964479"/>
              <a:ext cx="88230" cy="45246"/>
            </a:xfrm>
            <a:custGeom>
              <a:gdLst>
                <a:gd fmla="*/ 33 w 33" name="T0"/>
                <a:gd fmla="*/ 0 h 17" name="T1"/>
                <a:gd fmla="*/ 0 w 33" name="T2"/>
                <a:gd fmla="*/ 1 h 17" name="T3"/>
                <a:gd fmla="*/ 32 w 33" name="T4"/>
                <a:gd fmla="*/ 1 h 17" name="T5"/>
                <a:gd fmla="*/ 32 w 33" name="T6"/>
                <a:gd fmla="*/ 17 h 17" name="T7"/>
                <a:gd fmla="*/ 33 w 33" name="T8"/>
                <a:gd fmla="*/ 0 h 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" w="33">
                  <a:moveTo>
                    <a:pt x="33" y="0"/>
                  </a:moveTo>
                  <a:cubicBezTo>
                    <a:pt x="22" y="0"/>
                    <a:pt x="11" y="0"/>
                    <a:pt x="0" y="1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3" y="0"/>
                    <a:pt x="33" y="0"/>
                    <a:pt x="33" y="0"/>
                  </a:cubicBezTo>
                </a:path>
              </a:pathLst>
            </a:custGeom>
            <a:solidFill>
              <a:srgbClr val="292A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31" name="Freeform 203"/>
            <p:cNvSpPr/>
            <p:nvPr/>
          </p:nvSpPr>
          <p:spPr bwMode="auto">
            <a:xfrm>
              <a:off x="648918" y="5966741"/>
              <a:ext cx="446807" cy="158362"/>
            </a:xfrm>
            <a:custGeom>
              <a:gdLst>
                <a:gd fmla="*/ 167 w 167" name="T0"/>
                <a:gd fmla="*/ 0 h 59" name="T1"/>
                <a:gd fmla="*/ 135 w 167" name="T2"/>
                <a:gd fmla="*/ 0 h 59" name="T3"/>
                <a:gd fmla="*/ 57 w 167" name="T4"/>
                <a:gd fmla="*/ 3 h 59" name="T5"/>
                <a:gd fmla="*/ 0 w 167" name="T6"/>
                <a:gd fmla="*/ 59 h 59" name="T7"/>
                <a:gd fmla="*/ 167 w 167" name="T8"/>
                <a:gd fmla="*/ 59 h 59" name="T9"/>
                <a:gd fmla="*/ 167 w 167" name="T10"/>
                <a:gd fmla="*/ 16 h 59" name="T11"/>
                <a:gd fmla="*/ 167 w 167" name="T12"/>
                <a:gd fmla="*/ 0 h 5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9" w="167">
                  <a:moveTo>
                    <a:pt x="167" y="0"/>
                  </a:moveTo>
                  <a:cubicBezTo>
                    <a:pt x="135" y="0"/>
                    <a:pt x="135" y="0"/>
                    <a:pt x="135" y="0"/>
                  </a:cubicBezTo>
                  <a:cubicBezTo>
                    <a:pt x="108" y="0"/>
                    <a:pt x="82" y="1"/>
                    <a:pt x="57" y="3"/>
                  </a:cubicBezTo>
                  <a:cubicBezTo>
                    <a:pt x="24" y="11"/>
                    <a:pt x="0" y="33"/>
                    <a:pt x="0" y="59"/>
                  </a:cubicBezTo>
                  <a:cubicBezTo>
                    <a:pt x="167" y="59"/>
                    <a:pt x="167" y="59"/>
                    <a:pt x="167" y="59"/>
                  </a:cubicBezTo>
                  <a:cubicBezTo>
                    <a:pt x="167" y="16"/>
                    <a:pt x="167" y="16"/>
                    <a:pt x="167" y="16"/>
                  </a:cubicBezTo>
                  <a:cubicBezTo>
                    <a:pt x="167" y="0"/>
                    <a:pt x="167" y="0"/>
                    <a:pt x="167" y="0"/>
                  </a:cubicBezTo>
                </a:path>
              </a:pathLst>
            </a:custGeom>
            <a:solidFill>
              <a:srgbClr val="32333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232" name="Freeform 204"/>
            <p:cNvSpPr/>
            <p:nvPr/>
          </p:nvSpPr>
          <p:spPr bwMode="auto">
            <a:xfrm>
              <a:off x="1262005" y="5966741"/>
              <a:ext cx="446807" cy="158362"/>
            </a:xfrm>
            <a:custGeom>
              <a:gdLst>
                <a:gd fmla="*/ 78 w 167" name="T0"/>
                <a:gd fmla="*/ 0 h 59" name="T1"/>
                <a:gd fmla="*/ 0 w 167" name="T2"/>
                <a:gd fmla="*/ 0 h 59" name="T3"/>
                <a:gd fmla="*/ 0 w 167" name="T4"/>
                <a:gd fmla="*/ 16 h 59" name="T5"/>
                <a:gd fmla="*/ 0 w 167" name="T6"/>
                <a:gd fmla="*/ 59 h 59" name="T7"/>
                <a:gd fmla="*/ 167 w 167" name="T8"/>
                <a:gd fmla="*/ 59 h 59" name="T9"/>
                <a:gd fmla="*/ 95 w 167" name="T10"/>
                <a:gd fmla="*/ 0 h 59" name="T11"/>
                <a:gd fmla="*/ 78 w 167" name="T12"/>
                <a:gd fmla="*/ 0 h 5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9" w="167">
                  <a:moveTo>
                    <a:pt x="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167" y="59"/>
                    <a:pt x="167" y="59"/>
                    <a:pt x="167" y="59"/>
                  </a:cubicBezTo>
                  <a:cubicBezTo>
                    <a:pt x="167" y="29"/>
                    <a:pt x="136" y="4"/>
                    <a:pt x="95" y="0"/>
                  </a:cubicBezTo>
                  <a:cubicBezTo>
                    <a:pt x="89" y="0"/>
                    <a:pt x="84" y="0"/>
                    <a:pt x="78" y="0"/>
                  </a:cubicBezTo>
                </a:path>
              </a:pathLst>
            </a:custGeom>
            <a:solidFill>
              <a:srgbClr val="292A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236" name="Freeform 140"/>
          <p:cNvSpPr>
            <a:spLocks noEditPoints="1"/>
          </p:cNvSpPr>
          <p:nvPr/>
        </p:nvSpPr>
        <p:spPr bwMode="auto">
          <a:xfrm>
            <a:off x="6802332" y="2554097"/>
            <a:ext cx="286366" cy="357640"/>
          </a:xfrm>
          <a:custGeom>
            <a:gdLst>
              <a:gd fmla="*/ 13 w 160" name="T0"/>
              <a:gd fmla="*/ 200 h 200" name="T1"/>
              <a:gd fmla="*/ 0 w 160" name="T2"/>
              <a:gd fmla="*/ 12 h 200" name="T3"/>
              <a:gd fmla="*/ 147 w 160" name="T4"/>
              <a:gd fmla="*/ 0 h 200" name="T5"/>
              <a:gd fmla="*/ 160 w 160" name="T6"/>
              <a:gd fmla="*/ 187 h 200" name="T7"/>
              <a:gd fmla="*/ 108 w 160" name="T8"/>
              <a:gd fmla="*/ 180 h 200" name="T9"/>
              <a:gd fmla="*/ 132 w 160" name="T10"/>
              <a:gd fmla="*/ 188 h 200" name="T11"/>
              <a:gd fmla="*/ 140 w 160" name="T12"/>
              <a:gd fmla="*/ 164 h 200" name="T13"/>
              <a:gd fmla="*/ 116 w 160" name="T14"/>
              <a:gd fmla="*/ 156 h 200" name="T15"/>
              <a:gd fmla="*/ 108 w 160" name="T16"/>
              <a:gd fmla="*/ 180 h 200" name="T17"/>
              <a:gd fmla="*/ 116 w 160" name="T18"/>
              <a:gd fmla="*/ 144 h 200" name="T19"/>
              <a:gd fmla="*/ 140 w 160" name="T20"/>
              <a:gd fmla="*/ 136 h 200" name="T21"/>
              <a:gd fmla="*/ 132 w 160" name="T22"/>
              <a:gd fmla="*/ 112 h 200" name="T23"/>
              <a:gd fmla="*/ 108 w 160" name="T24"/>
              <a:gd fmla="*/ 120 h 200" name="T25"/>
              <a:gd fmla="*/ 108 w 160" name="T26"/>
              <a:gd fmla="*/ 92 h 200" name="T27"/>
              <a:gd fmla="*/ 132 w 160" name="T28"/>
              <a:gd fmla="*/ 100 h 200" name="T29"/>
              <a:gd fmla="*/ 140 w 160" name="T30"/>
              <a:gd fmla="*/ 76 h 200" name="T31"/>
              <a:gd fmla="*/ 116 w 160" name="T32"/>
              <a:gd fmla="*/ 68 h 200" name="T33"/>
              <a:gd fmla="*/ 108 w 160" name="T34"/>
              <a:gd fmla="*/ 92 h 200" name="T35"/>
              <a:gd fmla="*/ 72 w 160" name="T36"/>
              <a:gd fmla="*/ 188 h 200" name="T37"/>
              <a:gd fmla="*/ 96 w 160" name="T38"/>
              <a:gd fmla="*/ 180 h 200" name="T39"/>
              <a:gd fmla="*/ 88 w 160" name="T40"/>
              <a:gd fmla="*/ 156 h 200" name="T41"/>
              <a:gd fmla="*/ 64 w 160" name="T42"/>
              <a:gd fmla="*/ 164 h 200" name="T43"/>
              <a:gd fmla="*/ 64 w 160" name="T44"/>
              <a:gd fmla="*/ 136 h 200" name="T45"/>
              <a:gd fmla="*/ 88 w 160" name="T46"/>
              <a:gd fmla="*/ 144 h 200" name="T47"/>
              <a:gd fmla="*/ 96 w 160" name="T48"/>
              <a:gd fmla="*/ 120 h 200" name="T49"/>
              <a:gd fmla="*/ 72 w 160" name="T50"/>
              <a:gd fmla="*/ 112 h 200" name="T51"/>
              <a:gd fmla="*/ 64 w 160" name="T52"/>
              <a:gd fmla="*/ 136 h 200" name="T53"/>
              <a:gd fmla="*/ 72 w 160" name="T54"/>
              <a:gd fmla="*/ 100 h 200" name="T55"/>
              <a:gd fmla="*/ 96 w 160" name="T56"/>
              <a:gd fmla="*/ 92 h 200" name="T57"/>
              <a:gd fmla="*/ 88 w 160" name="T58"/>
              <a:gd fmla="*/ 68 h 200" name="T59"/>
              <a:gd fmla="*/ 64 w 160" name="T60"/>
              <a:gd fmla="*/ 76 h 200" name="T61"/>
              <a:gd fmla="*/ 20 w 160" name="T62"/>
              <a:gd fmla="*/ 180 h 200" name="T63"/>
              <a:gd fmla="*/ 44 w 160" name="T64"/>
              <a:gd fmla="*/ 188 h 200" name="T65"/>
              <a:gd fmla="*/ 52 w 160" name="T66"/>
              <a:gd fmla="*/ 164 h 200" name="T67"/>
              <a:gd fmla="*/ 28 w 160" name="T68"/>
              <a:gd fmla="*/ 156 h 200" name="T69"/>
              <a:gd fmla="*/ 20 w 160" name="T70"/>
              <a:gd fmla="*/ 180 h 200" name="T71"/>
              <a:gd fmla="*/ 28 w 160" name="T72"/>
              <a:gd fmla="*/ 144 h 200" name="T73"/>
              <a:gd fmla="*/ 52 w 160" name="T74"/>
              <a:gd fmla="*/ 136 h 200" name="T75"/>
              <a:gd fmla="*/ 44 w 160" name="T76"/>
              <a:gd fmla="*/ 112 h 200" name="T77"/>
              <a:gd fmla="*/ 20 w 160" name="T78"/>
              <a:gd fmla="*/ 120 h 200" name="T79"/>
              <a:gd fmla="*/ 20 w 160" name="T80"/>
              <a:gd fmla="*/ 92 h 200" name="T81"/>
              <a:gd fmla="*/ 44 w 160" name="T82"/>
              <a:gd fmla="*/ 100 h 200" name="T83"/>
              <a:gd fmla="*/ 52 w 160" name="T84"/>
              <a:gd fmla="*/ 76 h 200" name="T85"/>
              <a:gd fmla="*/ 28 w 160" name="T86"/>
              <a:gd fmla="*/ 68 h 200" name="T87"/>
              <a:gd fmla="*/ 20 w 160" name="T88"/>
              <a:gd fmla="*/ 92 h 200" name="T89"/>
              <a:gd fmla="*/ 20 w 160" name="T90"/>
              <a:gd fmla="*/ 20 h 200" name="T91"/>
              <a:gd fmla="*/ 140 w 160" name="T92"/>
              <a:gd fmla="*/ 52 h 200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200" w="160">
                <a:moveTo>
                  <a:pt x="147" y="200"/>
                </a:moveTo>
                <a:cubicBezTo>
                  <a:pt x="13" y="200"/>
                  <a:pt x="13" y="200"/>
                  <a:pt x="13" y="200"/>
                </a:cubicBezTo>
                <a:cubicBezTo>
                  <a:pt x="7" y="200"/>
                  <a:pt x="0" y="194"/>
                  <a:pt x="0" y="187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54" y="0"/>
                  <a:pt x="160" y="6"/>
                  <a:pt x="160" y="12"/>
                </a:cubicBezTo>
                <a:cubicBezTo>
                  <a:pt x="160" y="187"/>
                  <a:pt x="160" y="187"/>
                  <a:pt x="160" y="187"/>
                </a:cubicBezTo>
                <a:cubicBezTo>
                  <a:pt x="160" y="194"/>
                  <a:pt x="154" y="200"/>
                  <a:pt x="147" y="200"/>
                </a:cubicBezTo>
                <a:close/>
                <a:moveTo>
                  <a:pt x="108" y="180"/>
                </a:moveTo>
                <a:cubicBezTo>
                  <a:pt x="108" y="184"/>
                  <a:pt x="111" y="188"/>
                  <a:pt x="116" y="188"/>
                </a:cubicBezTo>
                <a:cubicBezTo>
                  <a:pt x="132" y="188"/>
                  <a:pt x="132" y="188"/>
                  <a:pt x="132" y="188"/>
                </a:cubicBezTo>
                <a:cubicBezTo>
                  <a:pt x="136" y="188"/>
                  <a:pt x="140" y="184"/>
                  <a:pt x="140" y="180"/>
                </a:cubicBezTo>
                <a:cubicBezTo>
                  <a:pt x="140" y="164"/>
                  <a:pt x="140" y="164"/>
                  <a:pt x="140" y="164"/>
                </a:cubicBezTo>
                <a:cubicBezTo>
                  <a:pt x="140" y="160"/>
                  <a:pt x="136" y="156"/>
                  <a:pt x="132" y="156"/>
                </a:cubicBezTo>
                <a:cubicBezTo>
                  <a:pt x="116" y="156"/>
                  <a:pt x="116" y="156"/>
                  <a:pt x="116" y="156"/>
                </a:cubicBezTo>
                <a:cubicBezTo>
                  <a:pt x="111" y="156"/>
                  <a:pt x="108" y="160"/>
                  <a:pt x="108" y="164"/>
                </a:cubicBezTo>
                <a:lnTo>
                  <a:pt x="108" y="180"/>
                </a:lnTo>
                <a:close/>
                <a:moveTo>
                  <a:pt x="108" y="136"/>
                </a:moveTo>
                <a:cubicBezTo>
                  <a:pt x="108" y="140"/>
                  <a:pt x="111" y="144"/>
                  <a:pt x="116" y="144"/>
                </a:cubicBezTo>
                <a:cubicBezTo>
                  <a:pt x="132" y="144"/>
                  <a:pt x="132" y="144"/>
                  <a:pt x="132" y="144"/>
                </a:cubicBezTo>
                <a:cubicBezTo>
                  <a:pt x="136" y="144"/>
                  <a:pt x="140" y="140"/>
                  <a:pt x="140" y="136"/>
                </a:cubicBezTo>
                <a:cubicBezTo>
                  <a:pt x="140" y="120"/>
                  <a:pt x="140" y="120"/>
                  <a:pt x="140" y="120"/>
                </a:cubicBezTo>
                <a:cubicBezTo>
                  <a:pt x="140" y="116"/>
                  <a:pt x="136" y="112"/>
                  <a:pt x="132" y="112"/>
                </a:cubicBezTo>
                <a:cubicBezTo>
                  <a:pt x="116" y="112"/>
                  <a:pt x="116" y="112"/>
                  <a:pt x="116" y="112"/>
                </a:cubicBezTo>
                <a:cubicBezTo>
                  <a:pt x="111" y="112"/>
                  <a:pt x="108" y="116"/>
                  <a:pt x="108" y="120"/>
                </a:cubicBezTo>
                <a:lnTo>
                  <a:pt x="108" y="136"/>
                </a:lnTo>
                <a:close/>
                <a:moveTo>
                  <a:pt x="108" y="92"/>
                </a:moveTo>
                <a:cubicBezTo>
                  <a:pt x="108" y="96"/>
                  <a:pt x="111" y="100"/>
                  <a:pt x="116" y="100"/>
                </a:cubicBezTo>
                <a:cubicBezTo>
                  <a:pt x="132" y="100"/>
                  <a:pt x="132" y="100"/>
                  <a:pt x="132" y="100"/>
                </a:cubicBezTo>
                <a:cubicBezTo>
                  <a:pt x="136" y="100"/>
                  <a:pt x="140" y="96"/>
                  <a:pt x="140" y="92"/>
                </a:cubicBezTo>
                <a:cubicBezTo>
                  <a:pt x="140" y="76"/>
                  <a:pt x="140" y="76"/>
                  <a:pt x="140" y="76"/>
                </a:cubicBezTo>
                <a:cubicBezTo>
                  <a:pt x="140" y="72"/>
                  <a:pt x="136" y="68"/>
                  <a:pt x="132" y="68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11" y="68"/>
                  <a:pt x="108" y="72"/>
                  <a:pt x="108" y="76"/>
                </a:cubicBezTo>
                <a:lnTo>
                  <a:pt x="108" y="92"/>
                </a:lnTo>
                <a:close/>
                <a:moveTo>
                  <a:pt x="64" y="180"/>
                </a:moveTo>
                <a:cubicBezTo>
                  <a:pt x="64" y="184"/>
                  <a:pt x="67" y="188"/>
                  <a:pt x="72" y="188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92" y="188"/>
                  <a:pt x="96" y="184"/>
                  <a:pt x="96" y="180"/>
                </a:cubicBezTo>
                <a:cubicBezTo>
                  <a:pt x="96" y="164"/>
                  <a:pt x="96" y="164"/>
                  <a:pt x="96" y="164"/>
                </a:cubicBezTo>
                <a:cubicBezTo>
                  <a:pt x="96" y="160"/>
                  <a:pt x="92" y="156"/>
                  <a:pt x="88" y="156"/>
                </a:cubicBezTo>
                <a:cubicBezTo>
                  <a:pt x="72" y="156"/>
                  <a:pt x="72" y="156"/>
                  <a:pt x="72" y="156"/>
                </a:cubicBezTo>
                <a:cubicBezTo>
                  <a:pt x="67" y="156"/>
                  <a:pt x="64" y="160"/>
                  <a:pt x="64" y="164"/>
                </a:cubicBezTo>
                <a:lnTo>
                  <a:pt x="64" y="180"/>
                </a:lnTo>
                <a:close/>
                <a:moveTo>
                  <a:pt x="64" y="136"/>
                </a:moveTo>
                <a:cubicBezTo>
                  <a:pt x="64" y="140"/>
                  <a:pt x="67" y="144"/>
                  <a:pt x="72" y="144"/>
                </a:cubicBezTo>
                <a:cubicBezTo>
                  <a:pt x="88" y="144"/>
                  <a:pt x="88" y="144"/>
                  <a:pt x="88" y="144"/>
                </a:cubicBezTo>
                <a:cubicBezTo>
                  <a:pt x="92" y="144"/>
                  <a:pt x="96" y="140"/>
                  <a:pt x="96" y="136"/>
                </a:cubicBezTo>
                <a:cubicBezTo>
                  <a:pt x="96" y="120"/>
                  <a:pt x="96" y="120"/>
                  <a:pt x="96" y="120"/>
                </a:cubicBezTo>
                <a:cubicBezTo>
                  <a:pt x="96" y="116"/>
                  <a:pt x="92" y="112"/>
                  <a:pt x="88" y="112"/>
                </a:cubicBezTo>
                <a:cubicBezTo>
                  <a:pt x="72" y="112"/>
                  <a:pt x="72" y="112"/>
                  <a:pt x="72" y="112"/>
                </a:cubicBezTo>
                <a:cubicBezTo>
                  <a:pt x="67" y="112"/>
                  <a:pt x="64" y="116"/>
                  <a:pt x="64" y="120"/>
                </a:cubicBezTo>
                <a:lnTo>
                  <a:pt x="64" y="136"/>
                </a:lnTo>
                <a:close/>
                <a:moveTo>
                  <a:pt x="64" y="92"/>
                </a:moveTo>
                <a:cubicBezTo>
                  <a:pt x="64" y="96"/>
                  <a:pt x="67" y="100"/>
                  <a:pt x="72" y="100"/>
                </a:cubicBezTo>
                <a:cubicBezTo>
                  <a:pt x="88" y="100"/>
                  <a:pt x="88" y="100"/>
                  <a:pt x="88" y="100"/>
                </a:cubicBezTo>
                <a:cubicBezTo>
                  <a:pt x="92" y="100"/>
                  <a:pt x="96" y="96"/>
                  <a:pt x="96" y="92"/>
                </a:cubicBezTo>
                <a:cubicBezTo>
                  <a:pt x="96" y="76"/>
                  <a:pt x="96" y="76"/>
                  <a:pt x="96" y="76"/>
                </a:cubicBezTo>
                <a:cubicBezTo>
                  <a:pt x="96" y="72"/>
                  <a:pt x="92" y="68"/>
                  <a:pt x="88" y="68"/>
                </a:cubicBezTo>
                <a:cubicBezTo>
                  <a:pt x="72" y="68"/>
                  <a:pt x="72" y="68"/>
                  <a:pt x="72" y="68"/>
                </a:cubicBezTo>
                <a:cubicBezTo>
                  <a:pt x="67" y="68"/>
                  <a:pt x="64" y="72"/>
                  <a:pt x="64" y="76"/>
                </a:cubicBezTo>
                <a:lnTo>
                  <a:pt x="64" y="92"/>
                </a:lnTo>
                <a:close/>
                <a:moveTo>
                  <a:pt x="20" y="180"/>
                </a:moveTo>
                <a:cubicBezTo>
                  <a:pt x="20" y="184"/>
                  <a:pt x="23" y="188"/>
                  <a:pt x="28" y="188"/>
                </a:cubicBezTo>
                <a:cubicBezTo>
                  <a:pt x="44" y="188"/>
                  <a:pt x="44" y="188"/>
                  <a:pt x="44" y="188"/>
                </a:cubicBezTo>
                <a:cubicBezTo>
                  <a:pt x="48" y="188"/>
                  <a:pt x="52" y="184"/>
                  <a:pt x="52" y="180"/>
                </a:cubicBezTo>
                <a:cubicBezTo>
                  <a:pt x="52" y="164"/>
                  <a:pt x="52" y="164"/>
                  <a:pt x="52" y="164"/>
                </a:cubicBezTo>
                <a:cubicBezTo>
                  <a:pt x="52" y="160"/>
                  <a:pt x="48" y="156"/>
                  <a:pt x="44" y="156"/>
                </a:cubicBezTo>
                <a:cubicBezTo>
                  <a:pt x="28" y="156"/>
                  <a:pt x="28" y="156"/>
                  <a:pt x="28" y="156"/>
                </a:cubicBezTo>
                <a:cubicBezTo>
                  <a:pt x="23" y="156"/>
                  <a:pt x="20" y="160"/>
                  <a:pt x="20" y="164"/>
                </a:cubicBezTo>
                <a:lnTo>
                  <a:pt x="20" y="180"/>
                </a:lnTo>
                <a:close/>
                <a:moveTo>
                  <a:pt x="20" y="136"/>
                </a:moveTo>
                <a:cubicBezTo>
                  <a:pt x="20" y="140"/>
                  <a:pt x="23" y="144"/>
                  <a:pt x="28" y="144"/>
                </a:cubicBezTo>
                <a:cubicBezTo>
                  <a:pt x="44" y="144"/>
                  <a:pt x="44" y="144"/>
                  <a:pt x="44" y="144"/>
                </a:cubicBezTo>
                <a:cubicBezTo>
                  <a:pt x="48" y="144"/>
                  <a:pt x="52" y="140"/>
                  <a:pt x="52" y="136"/>
                </a:cubicBezTo>
                <a:cubicBezTo>
                  <a:pt x="52" y="120"/>
                  <a:pt x="52" y="120"/>
                  <a:pt x="52" y="120"/>
                </a:cubicBezTo>
                <a:cubicBezTo>
                  <a:pt x="52" y="116"/>
                  <a:pt x="48" y="112"/>
                  <a:pt x="44" y="112"/>
                </a:cubicBezTo>
                <a:cubicBezTo>
                  <a:pt x="28" y="112"/>
                  <a:pt x="28" y="112"/>
                  <a:pt x="28" y="112"/>
                </a:cubicBezTo>
                <a:cubicBezTo>
                  <a:pt x="23" y="112"/>
                  <a:pt x="20" y="116"/>
                  <a:pt x="20" y="120"/>
                </a:cubicBezTo>
                <a:lnTo>
                  <a:pt x="20" y="136"/>
                </a:lnTo>
                <a:close/>
                <a:moveTo>
                  <a:pt x="20" y="92"/>
                </a:moveTo>
                <a:cubicBezTo>
                  <a:pt x="20" y="96"/>
                  <a:pt x="23" y="100"/>
                  <a:pt x="28" y="100"/>
                </a:cubicBezTo>
                <a:cubicBezTo>
                  <a:pt x="44" y="100"/>
                  <a:pt x="44" y="100"/>
                  <a:pt x="44" y="100"/>
                </a:cubicBezTo>
                <a:cubicBezTo>
                  <a:pt x="48" y="100"/>
                  <a:pt x="52" y="96"/>
                  <a:pt x="52" y="92"/>
                </a:cubicBezTo>
                <a:cubicBezTo>
                  <a:pt x="52" y="76"/>
                  <a:pt x="52" y="76"/>
                  <a:pt x="52" y="76"/>
                </a:cubicBezTo>
                <a:cubicBezTo>
                  <a:pt x="52" y="72"/>
                  <a:pt x="48" y="68"/>
                  <a:pt x="44" y="68"/>
                </a:cubicBezTo>
                <a:cubicBezTo>
                  <a:pt x="28" y="68"/>
                  <a:pt x="28" y="68"/>
                  <a:pt x="28" y="68"/>
                </a:cubicBezTo>
                <a:cubicBezTo>
                  <a:pt x="23" y="68"/>
                  <a:pt x="20" y="72"/>
                  <a:pt x="20" y="76"/>
                </a:cubicBezTo>
                <a:lnTo>
                  <a:pt x="20" y="92"/>
                </a:lnTo>
                <a:close/>
                <a:moveTo>
                  <a:pt x="140" y="20"/>
                </a:moveTo>
                <a:cubicBezTo>
                  <a:pt x="20" y="20"/>
                  <a:pt x="20" y="20"/>
                  <a:pt x="20" y="20"/>
                </a:cubicBezTo>
                <a:cubicBezTo>
                  <a:pt x="20" y="52"/>
                  <a:pt x="20" y="52"/>
                  <a:pt x="20" y="52"/>
                </a:cubicBezTo>
                <a:cubicBezTo>
                  <a:pt x="140" y="52"/>
                  <a:pt x="140" y="52"/>
                  <a:pt x="140" y="52"/>
                </a:cubicBezTo>
                <a:lnTo>
                  <a:pt x="140" y="20"/>
                </a:lnTo>
                <a:close/>
              </a:path>
            </a:pathLst>
          </a:cu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pPr defTabSz="608965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37" name="Freeform 142"/>
          <p:cNvSpPr>
            <a:spLocks noEditPoints="1"/>
          </p:cNvSpPr>
          <p:nvPr/>
        </p:nvSpPr>
        <p:spPr bwMode="auto">
          <a:xfrm>
            <a:off x="6802332" y="3904819"/>
            <a:ext cx="257093" cy="357640"/>
          </a:xfrm>
          <a:custGeom>
            <a:gdLst>
              <a:gd fmla="*/ 140 w 144" name="T0"/>
              <a:gd fmla="*/ 184 h 200" name="T1"/>
              <a:gd fmla="*/ 144 w 144" name="T2"/>
              <a:gd fmla="*/ 188 h 200" name="T3"/>
              <a:gd fmla="*/ 144 w 144" name="T4"/>
              <a:gd fmla="*/ 200 h 200" name="T5"/>
              <a:gd fmla="*/ 0 w 144" name="T6"/>
              <a:gd fmla="*/ 200 h 200" name="T7"/>
              <a:gd fmla="*/ 0 w 144" name="T8"/>
              <a:gd fmla="*/ 188 h 200" name="T9"/>
              <a:gd fmla="*/ 4 w 144" name="T10"/>
              <a:gd fmla="*/ 184 h 200" name="T11"/>
              <a:gd fmla="*/ 16 w 144" name="T12"/>
              <a:gd fmla="*/ 184 h 200" name="T13"/>
              <a:gd fmla="*/ 49 w 144" name="T14"/>
              <a:gd fmla="*/ 100 h 200" name="T15"/>
              <a:gd fmla="*/ 16 w 144" name="T16"/>
              <a:gd fmla="*/ 16 h 200" name="T17"/>
              <a:gd fmla="*/ 4 w 144" name="T18"/>
              <a:gd fmla="*/ 16 h 200" name="T19"/>
              <a:gd fmla="*/ 0 w 144" name="T20"/>
              <a:gd fmla="*/ 12 h 200" name="T21"/>
              <a:gd fmla="*/ 0 w 144" name="T22"/>
              <a:gd fmla="*/ 0 h 200" name="T23"/>
              <a:gd fmla="*/ 144 w 144" name="T24"/>
              <a:gd fmla="*/ 0 h 200" name="T25"/>
              <a:gd fmla="*/ 144 w 144" name="T26"/>
              <a:gd fmla="*/ 12 h 200" name="T27"/>
              <a:gd fmla="*/ 140 w 144" name="T28"/>
              <a:gd fmla="*/ 16 h 200" name="T29"/>
              <a:gd fmla="*/ 126 w 144" name="T30"/>
              <a:gd fmla="*/ 16 h 200" name="T31"/>
              <a:gd fmla="*/ 93 w 144" name="T32"/>
              <a:gd fmla="*/ 100 h 200" name="T33"/>
              <a:gd fmla="*/ 126 w 144" name="T34"/>
              <a:gd fmla="*/ 184 h 200" name="T35"/>
              <a:gd fmla="*/ 140 w 144" name="T36"/>
              <a:gd fmla="*/ 184 h 200" name="T37"/>
              <a:gd fmla="*/ 83 w 144" name="T38"/>
              <a:gd fmla="*/ 100 h 200" name="T39"/>
              <a:gd fmla="*/ 116 w 144" name="T40"/>
              <a:gd fmla="*/ 16 h 200" name="T41"/>
              <a:gd fmla="*/ 26 w 144" name="T42"/>
              <a:gd fmla="*/ 16 h 200" name="T43"/>
              <a:gd fmla="*/ 60 w 144" name="T44"/>
              <a:gd fmla="*/ 100 h 200" name="T45"/>
              <a:gd fmla="*/ 27 w 144" name="T46"/>
              <a:gd fmla="*/ 184 h 200" name="T47"/>
              <a:gd fmla="*/ 32 w 144" name="T48"/>
              <a:gd fmla="*/ 184 h 200" name="T49"/>
              <a:gd fmla="*/ 46 w 144" name="T50"/>
              <a:gd fmla="*/ 171 h 200" name="T51"/>
              <a:gd fmla="*/ 55 w 144" name="T52"/>
              <a:gd fmla="*/ 166 h 200" name="T53"/>
              <a:gd fmla="*/ 67 w 144" name="T54"/>
              <a:gd fmla="*/ 160 h 200" name="T55"/>
              <a:gd fmla="*/ 71 w 144" name="T56"/>
              <a:gd fmla="*/ 152 h 200" name="T57"/>
              <a:gd fmla="*/ 75 w 144" name="T58"/>
              <a:gd fmla="*/ 160 h 200" name="T59"/>
              <a:gd fmla="*/ 86 w 144" name="T60"/>
              <a:gd fmla="*/ 166 h 200" name="T61"/>
              <a:gd fmla="*/ 96 w 144" name="T62"/>
              <a:gd fmla="*/ 171 h 200" name="T63"/>
              <a:gd fmla="*/ 109 w 144" name="T64"/>
              <a:gd fmla="*/ 184 h 200" name="T65"/>
              <a:gd fmla="*/ 116 w 144" name="T66"/>
              <a:gd fmla="*/ 184 h 200" name="T67"/>
              <a:gd fmla="*/ 83 w 144" name="T68"/>
              <a:gd fmla="*/ 100 h 200" name="T69"/>
              <a:gd fmla="*/ 75 w 144" name="T70"/>
              <a:gd fmla="*/ 89 h 200" name="T71"/>
              <a:gd fmla="*/ 73 w 144" name="T72"/>
              <a:gd fmla="*/ 99 h 200" name="T73"/>
              <a:gd fmla="*/ 72 w 144" name="T74"/>
              <a:gd fmla="*/ 106 h 200" name="T75"/>
              <a:gd fmla="*/ 71 w 144" name="T76"/>
              <a:gd fmla="*/ 99 h 200" name="T77"/>
              <a:gd fmla="*/ 68 w 144" name="T78"/>
              <a:gd fmla="*/ 89 h 200" name="T79"/>
              <a:gd fmla="*/ 61 w 144" name="T80"/>
              <a:gd fmla="*/ 79 h 200" name="T81"/>
              <a:gd fmla="*/ 52 w 144" name="T82"/>
              <a:gd fmla="*/ 69 h 200" name="T83"/>
              <a:gd fmla="*/ 39 w 144" name="T84"/>
              <a:gd fmla="*/ 55 h 200" name="T85"/>
              <a:gd fmla="*/ 72 w 144" name="T86"/>
              <a:gd fmla="*/ 65 h 200" name="T87"/>
              <a:gd fmla="*/ 104 w 144" name="T88"/>
              <a:gd fmla="*/ 55 h 200" name="T89"/>
              <a:gd fmla="*/ 92 w 144" name="T90"/>
              <a:gd fmla="*/ 69 h 200" name="T91"/>
              <a:gd fmla="*/ 83 w 144" name="T92"/>
              <a:gd fmla="*/ 79 h 200" name="T93"/>
              <a:gd fmla="*/ 75 w 144" name="T94"/>
              <a:gd fmla="*/ 89 h 200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200" w="144">
                <a:moveTo>
                  <a:pt x="140" y="184"/>
                </a:moveTo>
                <a:cubicBezTo>
                  <a:pt x="142" y="184"/>
                  <a:pt x="144" y="186"/>
                  <a:pt x="144" y="188"/>
                </a:cubicBezTo>
                <a:cubicBezTo>
                  <a:pt x="144" y="190"/>
                  <a:pt x="144" y="200"/>
                  <a:pt x="144" y="200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00"/>
                  <a:pt x="0" y="190"/>
                  <a:pt x="0" y="188"/>
                </a:cubicBezTo>
                <a:cubicBezTo>
                  <a:pt x="0" y="186"/>
                  <a:pt x="2" y="184"/>
                  <a:pt x="4" y="184"/>
                </a:cubicBezTo>
                <a:cubicBezTo>
                  <a:pt x="16" y="184"/>
                  <a:pt x="16" y="184"/>
                  <a:pt x="16" y="184"/>
                </a:cubicBezTo>
                <a:cubicBezTo>
                  <a:pt x="17" y="135"/>
                  <a:pt x="49" y="120"/>
                  <a:pt x="49" y="100"/>
                </a:cubicBezTo>
                <a:cubicBezTo>
                  <a:pt x="49" y="80"/>
                  <a:pt x="16" y="79"/>
                  <a:pt x="16" y="16"/>
                </a:cubicBezTo>
                <a:cubicBezTo>
                  <a:pt x="4" y="16"/>
                  <a:pt x="4" y="16"/>
                  <a:pt x="4" y="16"/>
                </a:cubicBezTo>
                <a:cubicBezTo>
                  <a:pt x="2" y="16"/>
                  <a:pt x="0" y="14"/>
                  <a:pt x="0" y="12"/>
                </a:cubicBezTo>
                <a:cubicBezTo>
                  <a:pt x="0" y="10"/>
                  <a:pt x="0" y="0"/>
                  <a:pt x="0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44" y="0"/>
                  <a:pt x="144" y="10"/>
                  <a:pt x="144" y="12"/>
                </a:cubicBezTo>
                <a:cubicBezTo>
                  <a:pt x="144" y="14"/>
                  <a:pt x="142" y="16"/>
                  <a:pt x="140" y="16"/>
                </a:cubicBezTo>
                <a:cubicBezTo>
                  <a:pt x="126" y="16"/>
                  <a:pt x="126" y="16"/>
                  <a:pt x="126" y="16"/>
                </a:cubicBezTo>
                <a:cubicBezTo>
                  <a:pt x="126" y="79"/>
                  <a:pt x="93" y="80"/>
                  <a:pt x="93" y="100"/>
                </a:cubicBezTo>
                <a:cubicBezTo>
                  <a:pt x="93" y="120"/>
                  <a:pt x="125" y="135"/>
                  <a:pt x="126" y="184"/>
                </a:cubicBezTo>
                <a:lnTo>
                  <a:pt x="140" y="184"/>
                </a:lnTo>
                <a:close/>
                <a:moveTo>
                  <a:pt x="83" y="100"/>
                </a:moveTo>
                <a:cubicBezTo>
                  <a:pt x="83" y="80"/>
                  <a:pt x="115" y="79"/>
                  <a:pt x="116" y="16"/>
                </a:cubicBezTo>
                <a:cubicBezTo>
                  <a:pt x="26" y="16"/>
                  <a:pt x="26" y="16"/>
                  <a:pt x="26" y="16"/>
                </a:cubicBezTo>
                <a:cubicBezTo>
                  <a:pt x="27" y="79"/>
                  <a:pt x="60" y="80"/>
                  <a:pt x="60" y="100"/>
                </a:cubicBezTo>
                <a:cubicBezTo>
                  <a:pt x="60" y="119"/>
                  <a:pt x="27" y="134"/>
                  <a:pt x="27" y="184"/>
                </a:cubicBezTo>
                <a:cubicBezTo>
                  <a:pt x="32" y="184"/>
                  <a:pt x="32" y="184"/>
                  <a:pt x="32" y="184"/>
                </a:cubicBezTo>
                <a:cubicBezTo>
                  <a:pt x="34" y="180"/>
                  <a:pt x="38" y="175"/>
                  <a:pt x="46" y="171"/>
                </a:cubicBezTo>
                <a:cubicBezTo>
                  <a:pt x="55" y="166"/>
                  <a:pt x="55" y="166"/>
                  <a:pt x="55" y="166"/>
                </a:cubicBezTo>
                <a:cubicBezTo>
                  <a:pt x="62" y="163"/>
                  <a:pt x="65" y="161"/>
                  <a:pt x="67" y="160"/>
                </a:cubicBezTo>
                <a:cubicBezTo>
                  <a:pt x="68" y="159"/>
                  <a:pt x="69" y="156"/>
                  <a:pt x="71" y="152"/>
                </a:cubicBezTo>
                <a:cubicBezTo>
                  <a:pt x="72" y="156"/>
                  <a:pt x="74" y="159"/>
                  <a:pt x="75" y="160"/>
                </a:cubicBezTo>
                <a:cubicBezTo>
                  <a:pt x="76" y="161"/>
                  <a:pt x="80" y="163"/>
                  <a:pt x="86" y="166"/>
                </a:cubicBezTo>
                <a:cubicBezTo>
                  <a:pt x="96" y="171"/>
                  <a:pt x="96" y="171"/>
                  <a:pt x="96" y="171"/>
                </a:cubicBezTo>
                <a:cubicBezTo>
                  <a:pt x="103" y="175"/>
                  <a:pt x="108" y="180"/>
                  <a:pt x="109" y="184"/>
                </a:cubicBezTo>
                <a:cubicBezTo>
                  <a:pt x="116" y="184"/>
                  <a:pt x="116" y="184"/>
                  <a:pt x="116" y="184"/>
                </a:cubicBezTo>
                <a:cubicBezTo>
                  <a:pt x="115" y="134"/>
                  <a:pt x="83" y="119"/>
                  <a:pt x="83" y="100"/>
                </a:cubicBezTo>
                <a:close/>
                <a:moveTo>
                  <a:pt x="75" y="89"/>
                </a:moveTo>
                <a:cubicBezTo>
                  <a:pt x="74" y="91"/>
                  <a:pt x="73" y="94"/>
                  <a:pt x="73" y="99"/>
                </a:cubicBezTo>
                <a:cubicBezTo>
                  <a:pt x="73" y="100"/>
                  <a:pt x="72" y="103"/>
                  <a:pt x="72" y="106"/>
                </a:cubicBezTo>
                <a:cubicBezTo>
                  <a:pt x="71" y="103"/>
                  <a:pt x="71" y="100"/>
                  <a:pt x="71" y="99"/>
                </a:cubicBezTo>
                <a:cubicBezTo>
                  <a:pt x="70" y="94"/>
                  <a:pt x="69" y="91"/>
                  <a:pt x="68" y="89"/>
                </a:cubicBezTo>
                <a:cubicBezTo>
                  <a:pt x="68" y="87"/>
                  <a:pt x="65" y="84"/>
                  <a:pt x="61" y="79"/>
                </a:cubicBezTo>
                <a:cubicBezTo>
                  <a:pt x="52" y="69"/>
                  <a:pt x="52" y="69"/>
                  <a:pt x="52" y="69"/>
                </a:cubicBezTo>
                <a:cubicBezTo>
                  <a:pt x="45" y="63"/>
                  <a:pt x="41" y="58"/>
                  <a:pt x="39" y="55"/>
                </a:cubicBezTo>
                <a:cubicBezTo>
                  <a:pt x="50" y="62"/>
                  <a:pt x="61" y="65"/>
                  <a:pt x="72" y="65"/>
                </a:cubicBezTo>
                <a:cubicBezTo>
                  <a:pt x="82" y="65"/>
                  <a:pt x="93" y="62"/>
                  <a:pt x="104" y="55"/>
                </a:cubicBezTo>
                <a:cubicBezTo>
                  <a:pt x="102" y="58"/>
                  <a:pt x="98" y="63"/>
                  <a:pt x="92" y="69"/>
                </a:cubicBezTo>
                <a:cubicBezTo>
                  <a:pt x="83" y="79"/>
                  <a:pt x="83" y="79"/>
                  <a:pt x="83" y="79"/>
                </a:cubicBezTo>
                <a:cubicBezTo>
                  <a:pt x="78" y="84"/>
                  <a:pt x="76" y="87"/>
                  <a:pt x="75" y="89"/>
                </a:cubicBezTo>
                <a:close/>
              </a:path>
            </a:pathLst>
          </a:cu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pPr defTabSz="608965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38" name="AutoShape 59"/>
          <p:cNvSpPr/>
          <p:nvPr/>
        </p:nvSpPr>
        <p:spPr bwMode="auto">
          <a:xfrm>
            <a:off x="6802332" y="5255540"/>
            <a:ext cx="332022" cy="331455"/>
          </a:xfrm>
          <a:custGeom>
            <a:gdLst>
              <a:gd fmla="+- 0 10794 23" name="T0"/>
              <a:gd fmla="*/ T0 w 21543" name="T1"/>
              <a:gd fmla="*/ 10800 h 21600" name="T2"/>
              <a:gd fmla="+- 0 10794 23" name="T3"/>
              <a:gd fmla="*/ T3 w 21543" name="T4"/>
              <a:gd fmla="*/ 10800 h 21600" name="T5"/>
              <a:gd fmla="+- 0 10794 23" name="T6"/>
              <a:gd fmla="*/ T6 w 21543" name="T7"/>
              <a:gd fmla="*/ 10800 h 21600" name="T8"/>
              <a:gd fmla="+- 0 10794 23" name="T9"/>
              <a:gd fmla="*/ T9 w 21543" name="T10"/>
              <a:gd fmla="*/ 10800 h 21600" name="T11"/>
            </a:gdLst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b="b" l="0" r="r" t="0"/>
            <a:pathLst>
              <a:path h="21600" w="21543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txBody>
          <a:bodyPr anchor="ctr" bIns="38100" lIns="38100" rIns="38100" tIns="38100"/>
          <a:lstStyle/>
          <a:p>
            <a:pPr defTabSz="4572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3000" u="none">
              <a:ln>
                <a:noFill/>
              </a:ln>
              <a:solidFill>
                <a:schemeClr val="bg1"/>
              </a:solidFill>
              <a:effectLst>
                <a:outerShdw algn="tl" blurRad="38100" dir="2700000" dist="38100">
                  <a:srgbClr val="000000"/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grpSp>
        <p:nvGrpSpPr>
          <p:cNvPr id="239" name="组合 238"/>
          <p:cNvGrpSpPr/>
          <p:nvPr/>
        </p:nvGrpSpPr>
        <p:grpSpPr>
          <a:xfrm>
            <a:off x="6802332" y="1228993"/>
            <a:ext cx="331455" cy="332022"/>
            <a:chOff x="6113210" y="7202122"/>
            <a:chExt cx="366050" cy="366676"/>
          </a:xfrm>
          <a:solidFill>
            <a:schemeClr val="bg1">
              <a:lumMod val="95000"/>
              <a:alpha val="90000"/>
            </a:schemeClr>
          </a:solidFill>
        </p:grpSpPr>
        <p:sp>
          <p:nvSpPr>
            <p:cNvPr id="240" name="AutoShape 18"/>
            <p:cNvSpPr/>
            <p:nvPr/>
          </p:nvSpPr>
          <p:spPr bwMode="auto">
            <a:xfrm>
              <a:off x="6113210" y="7202122"/>
              <a:ext cx="366050" cy="366676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20249" y="19799"/>
                  </a:moveTo>
                  <a:cubicBezTo>
                    <a:pt x="20249" y="20048"/>
                    <a:pt x="20048" y="20249"/>
                    <a:pt x="19799" y="20249"/>
                  </a:cubicBezTo>
                  <a:lnTo>
                    <a:pt x="1800" y="20249"/>
                  </a:lnTo>
                  <a:cubicBezTo>
                    <a:pt x="1551" y="20249"/>
                    <a:pt x="1349" y="20048"/>
                    <a:pt x="1349" y="19799"/>
                  </a:cubicBezTo>
                  <a:lnTo>
                    <a:pt x="1349" y="3824"/>
                  </a:lnTo>
                  <a:cubicBezTo>
                    <a:pt x="1349" y="3576"/>
                    <a:pt x="1551" y="3375"/>
                    <a:pt x="1800" y="3375"/>
                  </a:cubicBezTo>
                  <a:lnTo>
                    <a:pt x="4724" y="3375"/>
                  </a:lnTo>
                  <a:lnTo>
                    <a:pt x="4724" y="4725"/>
                  </a:lnTo>
                  <a:cubicBezTo>
                    <a:pt x="4724" y="5098"/>
                    <a:pt x="5027" y="5400"/>
                    <a:pt x="5399" y="5400"/>
                  </a:cubicBezTo>
                  <a:cubicBezTo>
                    <a:pt x="5772" y="5400"/>
                    <a:pt x="6074" y="5098"/>
                    <a:pt x="6074" y="4725"/>
                  </a:cubicBezTo>
                  <a:lnTo>
                    <a:pt x="6074" y="3375"/>
                  </a:lnTo>
                  <a:lnTo>
                    <a:pt x="10124" y="3375"/>
                  </a:lnTo>
                  <a:lnTo>
                    <a:pt x="10124" y="4725"/>
                  </a:lnTo>
                  <a:cubicBezTo>
                    <a:pt x="10124" y="5098"/>
                    <a:pt x="10427" y="5400"/>
                    <a:pt x="10800" y="5400"/>
                  </a:cubicBezTo>
                  <a:cubicBezTo>
                    <a:pt x="11172" y="5400"/>
                    <a:pt x="11474" y="5098"/>
                    <a:pt x="11474" y="4725"/>
                  </a:cubicBezTo>
                  <a:lnTo>
                    <a:pt x="11474" y="3375"/>
                  </a:lnTo>
                  <a:lnTo>
                    <a:pt x="15524" y="3375"/>
                  </a:lnTo>
                  <a:lnTo>
                    <a:pt x="15524" y="4725"/>
                  </a:lnTo>
                  <a:cubicBezTo>
                    <a:pt x="15524" y="5098"/>
                    <a:pt x="15827" y="5400"/>
                    <a:pt x="16199" y="5400"/>
                  </a:cubicBezTo>
                  <a:cubicBezTo>
                    <a:pt x="16572" y="5400"/>
                    <a:pt x="16874" y="5098"/>
                    <a:pt x="16874" y="4725"/>
                  </a:cubicBezTo>
                  <a:lnTo>
                    <a:pt x="16874" y="3375"/>
                  </a:lnTo>
                  <a:lnTo>
                    <a:pt x="19799" y="3375"/>
                  </a:lnTo>
                  <a:cubicBezTo>
                    <a:pt x="20048" y="3375"/>
                    <a:pt x="20249" y="3576"/>
                    <a:pt x="20249" y="3824"/>
                  </a:cubicBezTo>
                  <a:cubicBezTo>
                    <a:pt x="20249" y="3824"/>
                    <a:pt x="20249" y="19799"/>
                    <a:pt x="20249" y="19799"/>
                  </a:cubicBezTo>
                  <a:close/>
                  <a:moveTo>
                    <a:pt x="19799" y="2025"/>
                  </a:moveTo>
                  <a:lnTo>
                    <a:pt x="16874" y="2025"/>
                  </a:lnTo>
                  <a:lnTo>
                    <a:pt x="16874" y="675"/>
                  </a:lnTo>
                  <a:cubicBezTo>
                    <a:pt x="16874" y="301"/>
                    <a:pt x="16572" y="0"/>
                    <a:pt x="16199" y="0"/>
                  </a:cubicBezTo>
                  <a:cubicBezTo>
                    <a:pt x="15827" y="0"/>
                    <a:pt x="15524" y="301"/>
                    <a:pt x="15524" y="675"/>
                  </a:cubicBezTo>
                  <a:lnTo>
                    <a:pt x="15524" y="2025"/>
                  </a:lnTo>
                  <a:lnTo>
                    <a:pt x="11474" y="2025"/>
                  </a:lnTo>
                  <a:lnTo>
                    <a:pt x="11474" y="675"/>
                  </a:lnTo>
                  <a:cubicBezTo>
                    <a:pt x="11474" y="301"/>
                    <a:pt x="11172" y="0"/>
                    <a:pt x="10800" y="0"/>
                  </a:cubicBezTo>
                  <a:cubicBezTo>
                    <a:pt x="10427" y="0"/>
                    <a:pt x="10124" y="301"/>
                    <a:pt x="10124" y="675"/>
                  </a:cubicBezTo>
                  <a:lnTo>
                    <a:pt x="10124" y="2025"/>
                  </a:lnTo>
                  <a:lnTo>
                    <a:pt x="6074" y="2025"/>
                  </a:lnTo>
                  <a:lnTo>
                    <a:pt x="6074" y="675"/>
                  </a:lnTo>
                  <a:cubicBezTo>
                    <a:pt x="6074" y="301"/>
                    <a:pt x="5772" y="0"/>
                    <a:pt x="5399" y="0"/>
                  </a:cubicBezTo>
                  <a:cubicBezTo>
                    <a:pt x="5027" y="0"/>
                    <a:pt x="4724" y="301"/>
                    <a:pt x="4724" y="675"/>
                  </a:cubicBezTo>
                  <a:lnTo>
                    <a:pt x="4724" y="2025"/>
                  </a:lnTo>
                  <a:lnTo>
                    <a:pt x="1800" y="2025"/>
                  </a:lnTo>
                  <a:cubicBezTo>
                    <a:pt x="805" y="2025"/>
                    <a:pt x="0" y="2830"/>
                    <a:pt x="0" y="3824"/>
                  </a:cubicBezTo>
                  <a:lnTo>
                    <a:pt x="0" y="19799"/>
                  </a:lnTo>
                  <a:cubicBezTo>
                    <a:pt x="0" y="20793"/>
                    <a:pt x="805" y="21599"/>
                    <a:pt x="1800" y="21599"/>
                  </a:cubicBezTo>
                  <a:lnTo>
                    <a:pt x="19799" y="21599"/>
                  </a:lnTo>
                  <a:cubicBezTo>
                    <a:pt x="20794" y="21599"/>
                    <a:pt x="21600" y="20793"/>
                    <a:pt x="21600" y="19799"/>
                  </a:cubicBezTo>
                  <a:lnTo>
                    <a:pt x="21600" y="3824"/>
                  </a:lnTo>
                  <a:cubicBezTo>
                    <a:pt x="21600" y="2830"/>
                    <a:pt x="20794" y="2025"/>
                    <a:pt x="19799" y="202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1" name="AutoShape 19"/>
            <p:cNvSpPr/>
            <p:nvPr/>
          </p:nvSpPr>
          <p:spPr bwMode="auto">
            <a:xfrm>
              <a:off x="6193303" y="7339783"/>
              <a:ext cx="45678" cy="3441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2" name="AutoShape 20"/>
            <p:cNvSpPr/>
            <p:nvPr/>
          </p:nvSpPr>
          <p:spPr bwMode="auto">
            <a:xfrm>
              <a:off x="6193303" y="7396725"/>
              <a:ext cx="45678" cy="3441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3" name="AutoShape 21"/>
            <p:cNvSpPr/>
            <p:nvPr/>
          </p:nvSpPr>
          <p:spPr bwMode="auto">
            <a:xfrm>
              <a:off x="6193303" y="7454292"/>
              <a:ext cx="45678" cy="3378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4" name="AutoShape 22"/>
            <p:cNvSpPr/>
            <p:nvPr/>
          </p:nvSpPr>
          <p:spPr bwMode="auto">
            <a:xfrm>
              <a:off x="6273396" y="7454292"/>
              <a:ext cx="45678" cy="3378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5" name="AutoShape 23"/>
            <p:cNvSpPr/>
            <p:nvPr/>
          </p:nvSpPr>
          <p:spPr bwMode="auto">
            <a:xfrm>
              <a:off x="6273396" y="7396725"/>
              <a:ext cx="45678" cy="3441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6" name="AutoShape 24"/>
            <p:cNvSpPr/>
            <p:nvPr/>
          </p:nvSpPr>
          <p:spPr bwMode="auto">
            <a:xfrm>
              <a:off x="6273396" y="7339783"/>
              <a:ext cx="45678" cy="3441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7" name="AutoShape 25"/>
            <p:cNvSpPr/>
            <p:nvPr/>
          </p:nvSpPr>
          <p:spPr bwMode="auto">
            <a:xfrm>
              <a:off x="6353490" y="7454292"/>
              <a:ext cx="45678" cy="3378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8" name="AutoShape 26"/>
            <p:cNvSpPr/>
            <p:nvPr/>
          </p:nvSpPr>
          <p:spPr bwMode="auto">
            <a:xfrm>
              <a:off x="6353490" y="7396725"/>
              <a:ext cx="45678" cy="3441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9" name="AutoShape 27"/>
            <p:cNvSpPr/>
            <p:nvPr/>
          </p:nvSpPr>
          <p:spPr bwMode="auto">
            <a:xfrm>
              <a:off x="6353490" y="7339783"/>
              <a:ext cx="45678" cy="3441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0" y="21599"/>
                  </a:moveTo>
                  <a:lnTo>
                    <a:pt x="21600" y="21599"/>
                  </a:lnTo>
                  <a:lnTo>
                    <a:pt x="21600" y="0"/>
                  </a:lnTo>
                  <a:lnTo>
                    <a:pt x="0" y="0"/>
                  </a:lnTo>
                  <a:cubicBezTo>
                    <a:pt x="0" y="0"/>
                    <a:pt x="0" y="21599"/>
                    <a:pt x="0" y="2159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38100" lIns="38100" rIns="38100" tIns="38100"/>
            <a:lstStyle/>
            <a:p>
              <a:pPr defTabSz="4572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30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cxnSp>
        <p:nvCxnSpPr>
          <p:cNvPr id="250" name="直接连接符 249"/>
          <p:cNvCxnSpPr/>
          <p:nvPr/>
        </p:nvCxnSpPr>
        <p:spPr>
          <a:xfrm flipH="1">
            <a:off x="7363637" y="1175955"/>
            <a:ext cx="0" cy="576696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接连接符 250"/>
          <p:cNvCxnSpPr/>
          <p:nvPr/>
        </p:nvCxnSpPr>
        <p:spPr>
          <a:xfrm flipH="1">
            <a:off x="7363637" y="2528505"/>
            <a:ext cx="0" cy="576696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直接连接符 251"/>
          <p:cNvCxnSpPr/>
          <p:nvPr/>
        </p:nvCxnSpPr>
        <p:spPr>
          <a:xfrm flipH="1">
            <a:off x="7363637" y="3862005"/>
            <a:ext cx="0" cy="576696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接连接符 252"/>
          <p:cNvCxnSpPr/>
          <p:nvPr/>
        </p:nvCxnSpPr>
        <p:spPr>
          <a:xfrm flipH="1">
            <a:off x="7363637" y="5147880"/>
            <a:ext cx="0" cy="576696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组合 253"/>
          <p:cNvGrpSpPr/>
          <p:nvPr/>
        </p:nvGrpSpPr>
        <p:grpSpPr>
          <a:xfrm>
            <a:off x="7605569" y="928915"/>
            <a:ext cx="3676927" cy="1118023"/>
            <a:chOff x="6377851" y="1038415"/>
            <a:chExt cx="4550387" cy="1118023"/>
          </a:xfrm>
        </p:grpSpPr>
        <p:sp>
          <p:nvSpPr>
            <p:cNvPr id="255" name="矩形 254"/>
            <p:cNvSpPr/>
            <p:nvPr/>
          </p:nvSpPr>
          <p:spPr>
            <a:xfrm>
              <a:off x="6377852" y="1038415"/>
              <a:ext cx="352201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1600">
                  <a:solidFill>
                    <a:schemeClr val="bg1"/>
                  </a:solidFill>
                  <a:latin charset="0" panose="020f0502020204030204" pitchFamily="34" typeface="Calibri"/>
                  <a:ea charset="0" panose="02000000000000000000" pitchFamily="2" typeface="Roboto"/>
                </a:rPr>
                <a:t>ADD YOUR TEXT HERE</a:t>
              </a:r>
            </a:p>
          </p:txBody>
        </p:sp>
        <p:sp>
          <p:nvSpPr>
            <p:cNvPr id="256" name="文本框 8"/>
            <p:cNvSpPr txBox="1"/>
            <p:nvPr/>
          </p:nvSpPr>
          <p:spPr>
            <a:xfrm>
              <a:off x="6377854" y="1251575"/>
              <a:ext cx="4550386" cy="89611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altLang="zh-CN" lang="en-US" sz="1200">
                  <a:solidFill>
                    <a:schemeClr val="bg1"/>
                  </a:solidFill>
                  <a:latin charset="0" panose="020f0502020204030204" pitchFamily="34" typeface="Calibri"/>
                </a:rPr>
                <a:t>Insert you awesome clever slogan or theme in this area awesome clever slogan or theme in this world short of ambition. It would probably be a kinder world: with out demands, without </a:t>
              </a:r>
            </a:p>
          </p:txBody>
        </p:sp>
      </p:grpSp>
      <p:grpSp>
        <p:nvGrpSpPr>
          <p:cNvPr id="257" name="组合 256"/>
          <p:cNvGrpSpPr/>
          <p:nvPr/>
        </p:nvGrpSpPr>
        <p:grpSpPr>
          <a:xfrm>
            <a:off x="7605569" y="2300515"/>
            <a:ext cx="3676927" cy="1118023"/>
            <a:chOff x="6377851" y="1038415"/>
            <a:chExt cx="4550387" cy="1118023"/>
          </a:xfrm>
        </p:grpSpPr>
        <p:sp>
          <p:nvSpPr>
            <p:cNvPr id="258" name="矩形 257"/>
            <p:cNvSpPr/>
            <p:nvPr/>
          </p:nvSpPr>
          <p:spPr>
            <a:xfrm>
              <a:off x="6377852" y="1038415"/>
              <a:ext cx="352201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1600">
                  <a:solidFill>
                    <a:schemeClr val="bg1"/>
                  </a:solidFill>
                  <a:latin charset="0" panose="020f0502020204030204" pitchFamily="34" typeface="Calibri"/>
                  <a:ea charset="0" panose="02000000000000000000" pitchFamily="2" typeface="Roboto"/>
                </a:rPr>
                <a:t>ADD YOUR TEXT HERE</a:t>
              </a:r>
            </a:p>
          </p:txBody>
        </p:sp>
        <p:sp>
          <p:nvSpPr>
            <p:cNvPr id="259" name="文本框 8"/>
            <p:cNvSpPr txBox="1"/>
            <p:nvPr/>
          </p:nvSpPr>
          <p:spPr>
            <a:xfrm>
              <a:off x="6377854" y="1251575"/>
              <a:ext cx="4550386" cy="89611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altLang="zh-CN" lang="en-US" sz="1200">
                  <a:solidFill>
                    <a:schemeClr val="bg1"/>
                  </a:solidFill>
                  <a:latin charset="0" panose="020f0502020204030204" pitchFamily="34" typeface="Calibri"/>
                </a:rPr>
                <a:t>Insert you awesome clever slogan or theme in this area awesome clever slogan or theme in this world short of ambition. It would probably be a kinder world: with out demands, without </a:t>
              </a:r>
            </a:p>
          </p:txBody>
        </p:sp>
      </p:grpSp>
      <p:grpSp>
        <p:nvGrpSpPr>
          <p:cNvPr id="260" name="组合 259"/>
          <p:cNvGrpSpPr/>
          <p:nvPr/>
        </p:nvGrpSpPr>
        <p:grpSpPr>
          <a:xfrm>
            <a:off x="7605569" y="3643540"/>
            <a:ext cx="3676927" cy="1118023"/>
            <a:chOff x="6377851" y="1038415"/>
            <a:chExt cx="4550387" cy="1118023"/>
          </a:xfrm>
        </p:grpSpPr>
        <p:sp>
          <p:nvSpPr>
            <p:cNvPr id="261" name="矩形 260"/>
            <p:cNvSpPr/>
            <p:nvPr/>
          </p:nvSpPr>
          <p:spPr>
            <a:xfrm>
              <a:off x="6377852" y="1038415"/>
              <a:ext cx="352201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1600">
                  <a:solidFill>
                    <a:schemeClr val="bg1"/>
                  </a:solidFill>
                  <a:latin charset="0" panose="020f0502020204030204" pitchFamily="34" typeface="Calibri"/>
                  <a:ea charset="0" panose="02000000000000000000" pitchFamily="2" typeface="Roboto"/>
                </a:rPr>
                <a:t>ADD YOUR TEXT HERE</a:t>
              </a:r>
            </a:p>
          </p:txBody>
        </p:sp>
        <p:sp>
          <p:nvSpPr>
            <p:cNvPr id="262" name="文本框 8"/>
            <p:cNvSpPr txBox="1"/>
            <p:nvPr/>
          </p:nvSpPr>
          <p:spPr>
            <a:xfrm>
              <a:off x="6377854" y="1251575"/>
              <a:ext cx="4550386" cy="89611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altLang="zh-CN" lang="en-US" sz="1200">
                  <a:solidFill>
                    <a:schemeClr val="bg1"/>
                  </a:solidFill>
                  <a:latin charset="0" panose="020f0502020204030204" pitchFamily="34" typeface="Calibri"/>
                </a:rPr>
                <a:t>Insert you awesome clever slogan or theme in this area awesome clever slogan or theme in this world short of ambition. It would probably be a kinder world: with out demands, without </a:t>
              </a:r>
            </a:p>
          </p:txBody>
        </p:sp>
      </p:grpSp>
      <p:grpSp>
        <p:nvGrpSpPr>
          <p:cNvPr id="263" name="组合 262"/>
          <p:cNvGrpSpPr/>
          <p:nvPr/>
        </p:nvGrpSpPr>
        <p:grpSpPr>
          <a:xfrm>
            <a:off x="7605569" y="4957990"/>
            <a:ext cx="3676927" cy="1118023"/>
            <a:chOff x="6377851" y="1038415"/>
            <a:chExt cx="4550387" cy="1118023"/>
          </a:xfrm>
        </p:grpSpPr>
        <p:sp>
          <p:nvSpPr>
            <p:cNvPr id="264" name="矩形 263"/>
            <p:cNvSpPr/>
            <p:nvPr/>
          </p:nvSpPr>
          <p:spPr>
            <a:xfrm>
              <a:off x="6377852" y="1038415"/>
              <a:ext cx="352201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1600">
                  <a:solidFill>
                    <a:schemeClr val="bg1"/>
                  </a:solidFill>
                  <a:latin charset="0" panose="020f0502020204030204" pitchFamily="34" typeface="Calibri"/>
                  <a:ea charset="0" panose="02000000000000000000" pitchFamily="2" typeface="Roboto"/>
                </a:rPr>
                <a:t>ADD YOUR TEXT HERE</a:t>
              </a:r>
            </a:p>
          </p:txBody>
        </p:sp>
        <p:sp>
          <p:nvSpPr>
            <p:cNvPr id="265" name="文本框 8"/>
            <p:cNvSpPr txBox="1"/>
            <p:nvPr/>
          </p:nvSpPr>
          <p:spPr>
            <a:xfrm>
              <a:off x="6377854" y="1251575"/>
              <a:ext cx="4550386" cy="89611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altLang="zh-CN" lang="en-US" sz="1200">
                  <a:solidFill>
                    <a:schemeClr val="bg1"/>
                  </a:solidFill>
                  <a:latin charset="0" panose="020f0502020204030204" pitchFamily="34" typeface="Calibri"/>
                </a:rPr>
                <a:t>Insert you awesome clever slogan or theme in this area awesome clever slogan or theme in this world short of ambition. It would probably be a kinder world: with out demands, without 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5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5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22" presetSubtype="1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8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22" presetSubtype="1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1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2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4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6"/>
      <p:bldP grpId="0" spid="237"/>
      <p:bldP grpId="0" spid="238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4"/>
          <p:cNvSpPr txBox="1"/>
          <p:nvPr/>
        </p:nvSpPr>
        <p:spPr>
          <a:xfrm>
            <a:off x="1640263" y="5120181"/>
            <a:ext cx="6572312" cy="406144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defPPr>
              <a:defRPr lang="zh-CN"/>
            </a:defPPr>
            <a:lvl1pPr defTabSz="914400">
              <a:spcBef>
                <a:spcPct val="0"/>
              </a:spcBef>
              <a:buNone/>
              <a:defRPr b="1" sz="2800">
                <a:solidFill>
                  <a:srgbClr val="2C3637"/>
                </a:solidFill>
                <a:latin charset="-122" pitchFamily="34" typeface="微软雅黑"/>
                <a:ea charset="-122" pitchFamily="34" typeface="微软雅黑"/>
                <a:cs typeface="+mj-cs"/>
              </a:defRPr>
            </a:lvl1pPr>
          </a:lstStyle>
          <a:p>
            <a:r>
              <a:rPr altLang="en-US" b="0" lang="zh-CN">
                <a:solidFill>
                  <a:schemeClr val="bg1"/>
                </a:solidFill>
              </a:rPr>
              <a:t>企业利润分析  |  PROFIT ANALYSIS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562057" y="563191"/>
            <a:ext cx="288032" cy="288032"/>
            <a:chOff x="624979" y="908720"/>
            <a:chExt cx="288032" cy="28803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624979" y="1196752"/>
              <a:ext cx="288032" cy="0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 flipV="1">
              <a:off x="911622" y="908720"/>
              <a:ext cx="0" cy="288032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 flipH="1" flipV="1">
              <a:off x="696987" y="980728"/>
              <a:ext cx="216024" cy="216024"/>
            </a:xfrm>
            <a:prstGeom prst="line">
              <a:avLst/>
            </a:prstGeom>
            <a:ln>
              <a:solidFill>
                <a:srgbClr val="2C3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 5"/>
          <p:cNvSpPr/>
          <p:nvPr/>
        </p:nvSpPr>
        <p:spPr bwMode="auto">
          <a:xfrm>
            <a:off x="634065" y="5389342"/>
            <a:ext cx="2012397" cy="1164286"/>
          </a:xfrm>
          <a:custGeom>
            <a:gdLst>
              <a:gd fmla="*/ 534 w 627" name="T0"/>
              <a:gd fmla="*/ 147 h 362" name="T1"/>
              <a:gd fmla="*/ 514 w 627" name="T2"/>
              <a:gd fmla="*/ 149 h 362" name="T3"/>
              <a:gd fmla="*/ 432 w 627" name="T4"/>
              <a:gd fmla="*/ 76 h 362" name="T5"/>
              <a:gd fmla="*/ 405 w 627" name="T6"/>
              <a:gd fmla="*/ 80 h 362" name="T7"/>
              <a:gd fmla="*/ 298 w 627" name="T8"/>
              <a:gd fmla="*/ 0 h 362" name="T9"/>
              <a:gd fmla="*/ 189 w 627" name="T10"/>
              <a:gd fmla="*/ 84 h 362" name="T11"/>
              <a:gd fmla="*/ 171 w 627" name="T12"/>
              <a:gd fmla="*/ 82 h 362" name="T13"/>
              <a:gd fmla="*/ 89 w 627" name="T14"/>
              <a:gd fmla="*/ 161 h 362" name="T15"/>
              <a:gd fmla="*/ 89 w 627" name="T16"/>
              <a:gd fmla="*/ 161 h 362" name="T17"/>
              <a:gd fmla="*/ 0 w 627" name="T18"/>
              <a:gd fmla="*/ 249 h 362" name="T19"/>
              <a:gd fmla="*/ 89 w 627" name="T20"/>
              <a:gd fmla="*/ 338 h 362" name="T21"/>
              <a:gd fmla="*/ 132 w 627" name="T22"/>
              <a:gd fmla="*/ 327 h 362" name="T23"/>
              <a:gd fmla="*/ 210 w 627" name="T24"/>
              <a:gd fmla="*/ 359 h 362" name="T25"/>
              <a:gd fmla="*/ 271 w 627" name="T26"/>
              <a:gd fmla="*/ 341 h 362" name="T27"/>
              <a:gd fmla="*/ 323 w 627" name="T28"/>
              <a:gd fmla="*/ 359 h 362" name="T29"/>
              <a:gd fmla="*/ 369 w 627" name="T30"/>
              <a:gd fmla="*/ 345 h 362" name="T31"/>
              <a:gd fmla="*/ 429 w 627" name="T32"/>
              <a:gd fmla="*/ 362 h 362" name="T33"/>
              <a:gd fmla="*/ 508 w 627" name="T34"/>
              <a:gd fmla="*/ 330 h 362" name="T35"/>
              <a:gd fmla="*/ 534 w 627" name="T36"/>
              <a:gd fmla="*/ 334 h 362" name="T37"/>
              <a:gd fmla="*/ 627 w 627" name="T38"/>
              <a:gd fmla="*/ 240 h 362" name="T39"/>
              <a:gd fmla="*/ 534 w 627" name="T40"/>
              <a:gd fmla="*/ 147 h 362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362" w="627">
                <a:moveTo>
                  <a:pt x="534" y="147"/>
                </a:moveTo>
                <a:cubicBezTo>
                  <a:pt x="527" y="147"/>
                  <a:pt x="520" y="148"/>
                  <a:pt x="514" y="149"/>
                </a:cubicBezTo>
                <a:cubicBezTo>
                  <a:pt x="509" y="108"/>
                  <a:pt x="474" y="76"/>
                  <a:pt x="432" y="76"/>
                </a:cubicBezTo>
                <a:cubicBezTo>
                  <a:pt x="422" y="76"/>
                  <a:pt x="414" y="77"/>
                  <a:pt x="405" y="80"/>
                </a:cubicBezTo>
                <a:cubicBezTo>
                  <a:pt x="391" y="34"/>
                  <a:pt x="348" y="0"/>
                  <a:pt x="298" y="0"/>
                </a:cubicBezTo>
                <a:cubicBezTo>
                  <a:pt x="246" y="0"/>
                  <a:pt x="202" y="36"/>
                  <a:pt x="189" y="84"/>
                </a:cubicBezTo>
                <a:cubicBezTo>
                  <a:pt x="183" y="82"/>
                  <a:pt x="177" y="82"/>
                  <a:pt x="171" y="82"/>
                </a:cubicBezTo>
                <a:cubicBezTo>
                  <a:pt x="127" y="82"/>
                  <a:pt x="91" y="117"/>
                  <a:pt x="89" y="161"/>
                </a:cubicBezTo>
                <a:cubicBezTo>
                  <a:pt x="89" y="161"/>
                  <a:pt x="89" y="161"/>
                  <a:pt x="89" y="161"/>
                </a:cubicBezTo>
                <a:cubicBezTo>
                  <a:pt x="40" y="161"/>
                  <a:pt x="0" y="200"/>
                  <a:pt x="0" y="249"/>
                </a:cubicBezTo>
                <a:cubicBezTo>
                  <a:pt x="0" y="298"/>
                  <a:pt x="40" y="338"/>
                  <a:pt x="89" y="338"/>
                </a:cubicBezTo>
                <a:cubicBezTo>
                  <a:pt x="104" y="338"/>
                  <a:pt x="119" y="334"/>
                  <a:pt x="132" y="327"/>
                </a:cubicBezTo>
                <a:cubicBezTo>
                  <a:pt x="152" y="347"/>
                  <a:pt x="180" y="359"/>
                  <a:pt x="210" y="359"/>
                </a:cubicBezTo>
                <a:cubicBezTo>
                  <a:pt x="233" y="359"/>
                  <a:pt x="254" y="352"/>
                  <a:pt x="271" y="341"/>
                </a:cubicBezTo>
                <a:cubicBezTo>
                  <a:pt x="285" y="352"/>
                  <a:pt x="303" y="359"/>
                  <a:pt x="323" y="359"/>
                </a:cubicBezTo>
                <a:cubicBezTo>
                  <a:pt x="340" y="359"/>
                  <a:pt x="356" y="354"/>
                  <a:pt x="369" y="345"/>
                </a:cubicBezTo>
                <a:cubicBezTo>
                  <a:pt x="387" y="355"/>
                  <a:pt x="407" y="362"/>
                  <a:pt x="429" y="362"/>
                </a:cubicBezTo>
                <a:cubicBezTo>
                  <a:pt x="460" y="362"/>
                  <a:pt x="487" y="350"/>
                  <a:pt x="508" y="330"/>
                </a:cubicBezTo>
                <a:cubicBezTo>
                  <a:pt x="516" y="332"/>
                  <a:pt x="525" y="334"/>
                  <a:pt x="534" y="334"/>
                </a:cubicBezTo>
                <a:cubicBezTo>
                  <a:pt x="585" y="334"/>
                  <a:pt x="627" y="292"/>
                  <a:pt x="627" y="240"/>
                </a:cubicBezTo>
                <a:cubicBezTo>
                  <a:pt x="627" y="189"/>
                  <a:pt x="585" y="147"/>
                  <a:pt x="534" y="1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42" name="Freeform 6"/>
          <p:cNvSpPr/>
          <p:nvPr/>
        </p:nvSpPr>
        <p:spPr bwMode="auto">
          <a:xfrm>
            <a:off x="9381994" y="4192704"/>
            <a:ext cx="1511672" cy="896961"/>
          </a:xfrm>
          <a:custGeom>
            <a:gdLst>
              <a:gd fmla="*/ 471 w 471" name="T0"/>
              <a:gd fmla="*/ 180 h 279" name="T1"/>
              <a:gd fmla="*/ 402 w 471" name="T2"/>
              <a:gd fmla="*/ 109 h 279" name="T3"/>
              <a:gd fmla="*/ 403 w 471" name="T4"/>
              <a:gd fmla="*/ 98 h 279" name="T5"/>
              <a:gd fmla="*/ 347 w 471" name="T6"/>
              <a:gd fmla="*/ 42 h 279" name="T7"/>
              <a:gd fmla="*/ 316 w 471" name="T8"/>
              <a:gd fmla="*/ 51 h 279" name="T9"/>
              <a:gd fmla="*/ 238 w 471" name="T10"/>
              <a:gd fmla="*/ 0 h 279" name="T11"/>
              <a:gd fmla="*/ 155 w 471" name="T12"/>
              <a:gd fmla="*/ 64 h 279" name="T13"/>
              <a:gd fmla="*/ 131 w 471" name="T14"/>
              <a:gd fmla="*/ 60 h 279" name="T15"/>
              <a:gd fmla="*/ 68 w 471" name="T16"/>
              <a:gd fmla="*/ 119 h 279" name="T17"/>
              <a:gd fmla="*/ 68 w 471" name="T18"/>
              <a:gd fmla="*/ 119 h 279" name="T19"/>
              <a:gd fmla="*/ 0 w 471" name="T20"/>
              <a:gd fmla="*/ 187 h 279" name="T21"/>
              <a:gd fmla="*/ 68 w 471" name="T22"/>
              <a:gd fmla="*/ 255 h 279" name="T23"/>
              <a:gd fmla="*/ 107 w 471" name="T24"/>
              <a:gd fmla="*/ 242 h 279" name="T25"/>
              <a:gd fmla="*/ 177 w 471" name="T26"/>
              <a:gd fmla="*/ 278 h 279" name="T27"/>
              <a:gd fmla="*/ 238 w 471" name="T28"/>
              <a:gd fmla="*/ 251 h 279" name="T29"/>
              <a:gd fmla="*/ 239 w 471" name="T30"/>
              <a:gd fmla="*/ 251 h 279" name="T31"/>
              <a:gd fmla="*/ 287 w 471" name="T32"/>
              <a:gd fmla="*/ 279 h 279" name="T33"/>
              <a:gd fmla="*/ 335 w 471" name="T34"/>
              <a:gd fmla="*/ 252 h 279" name="T35"/>
              <a:gd fmla="*/ 367 w 471" name="T36"/>
              <a:gd fmla="*/ 260 h 279" name="T37"/>
              <a:gd fmla="*/ 400 w 471" name="T38"/>
              <a:gd fmla="*/ 251 h 279" name="T39"/>
              <a:gd fmla="*/ 471 w 471" name="T40"/>
              <a:gd fmla="*/ 180 h 279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79" w="471">
                <a:moveTo>
                  <a:pt x="471" y="180"/>
                </a:moveTo>
                <a:cubicBezTo>
                  <a:pt x="471" y="142"/>
                  <a:pt x="440" y="110"/>
                  <a:pt x="402" y="109"/>
                </a:cubicBezTo>
                <a:cubicBezTo>
                  <a:pt x="403" y="105"/>
                  <a:pt x="403" y="102"/>
                  <a:pt x="403" y="98"/>
                </a:cubicBezTo>
                <a:cubicBezTo>
                  <a:pt x="403" y="67"/>
                  <a:pt x="378" y="42"/>
                  <a:pt x="347" y="42"/>
                </a:cubicBezTo>
                <a:cubicBezTo>
                  <a:pt x="336" y="42"/>
                  <a:pt x="325" y="45"/>
                  <a:pt x="316" y="51"/>
                </a:cubicBezTo>
                <a:cubicBezTo>
                  <a:pt x="303" y="21"/>
                  <a:pt x="273" y="0"/>
                  <a:pt x="238" y="0"/>
                </a:cubicBezTo>
                <a:cubicBezTo>
                  <a:pt x="198" y="0"/>
                  <a:pt x="164" y="28"/>
                  <a:pt x="155" y="64"/>
                </a:cubicBezTo>
                <a:cubicBezTo>
                  <a:pt x="147" y="62"/>
                  <a:pt x="140" y="60"/>
                  <a:pt x="131" y="60"/>
                </a:cubicBezTo>
                <a:cubicBezTo>
                  <a:pt x="98" y="60"/>
                  <a:pt x="71" y="86"/>
                  <a:pt x="68" y="119"/>
                </a:cubicBezTo>
                <a:cubicBezTo>
                  <a:pt x="68" y="119"/>
                  <a:pt x="68" y="119"/>
                  <a:pt x="68" y="119"/>
                </a:cubicBezTo>
                <a:cubicBezTo>
                  <a:pt x="31" y="119"/>
                  <a:pt x="0" y="149"/>
                  <a:pt x="0" y="187"/>
                </a:cubicBezTo>
                <a:cubicBezTo>
                  <a:pt x="0" y="224"/>
                  <a:pt x="31" y="255"/>
                  <a:pt x="68" y="255"/>
                </a:cubicBezTo>
                <a:cubicBezTo>
                  <a:pt x="83" y="255"/>
                  <a:pt x="96" y="250"/>
                  <a:pt x="107" y="242"/>
                </a:cubicBezTo>
                <a:cubicBezTo>
                  <a:pt x="123" y="264"/>
                  <a:pt x="148" y="278"/>
                  <a:pt x="177" y="278"/>
                </a:cubicBezTo>
                <a:cubicBezTo>
                  <a:pt x="201" y="278"/>
                  <a:pt x="223" y="268"/>
                  <a:pt x="238" y="251"/>
                </a:cubicBezTo>
                <a:cubicBezTo>
                  <a:pt x="239" y="251"/>
                  <a:pt x="239" y="251"/>
                  <a:pt x="239" y="251"/>
                </a:cubicBezTo>
                <a:cubicBezTo>
                  <a:pt x="249" y="268"/>
                  <a:pt x="267" y="279"/>
                  <a:pt x="287" y="279"/>
                </a:cubicBezTo>
                <a:cubicBezTo>
                  <a:pt x="308" y="279"/>
                  <a:pt x="325" y="268"/>
                  <a:pt x="335" y="252"/>
                </a:cubicBezTo>
                <a:cubicBezTo>
                  <a:pt x="345" y="257"/>
                  <a:pt x="355" y="260"/>
                  <a:pt x="367" y="260"/>
                </a:cubicBezTo>
                <a:cubicBezTo>
                  <a:pt x="379" y="260"/>
                  <a:pt x="390" y="257"/>
                  <a:pt x="400" y="251"/>
                </a:cubicBezTo>
                <a:cubicBezTo>
                  <a:pt x="439" y="251"/>
                  <a:pt x="471" y="219"/>
                  <a:pt x="471" y="18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43" name="Freeform 7"/>
          <p:cNvSpPr/>
          <p:nvPr/>
        </p:nvSpPr>
        <p:spPr bwMode="auto">
          <a:xfrm>
            <a:off x="6645475" y="4423277"/>
            <a:ext cx="3357161" cy="1993398"/>
          </a:xfrm>
          <a:custGeom>
            <a:gdLst>
              <a:gd fmla="*/ 903 w 1046" name="T0"/>
              <a:gd fmla="*/ 342 h 620" name="T1"/>
              <a:gd fmla="*/ 736 w 1046" name="T2"/>
              <a:gd fmla="*/ 143 h 620" name="T3"/>
              <a:gd fmla="*/ 535 w 1046" name="T4"/>
              <a:gd fmla="*/ 2 h 620" name="T5"/>
              <a:gd fmla="*/ 535 w 1046" name="T6"/>
              <a:gd fmla="*/ 2 h 620" name="T7"/>
              <a:gd fmla="*/ 520 w 1046" name="T8"/>
              <a:gd fmla="*/ 0 h 620" name="T9"/>
              <a:gd fmla="*/ 518 w 1046" name="T10"/>
              <a:gd fmla="*/ 0 h 620" name="T11"/>
              <a:gd fmla="*/ 512 w 1046" name="T12"/>
              <a:gd fmla="*/ 0 h 620" name="T13"/>
              <a:gd fmla="*/ 494 w 1046" name="T14"/>
              <a:gd fmla="*/ 0 h 620" name="T15"/>
              <a:gd fmla="*/ 482 w 1046" name="T16"/>
              <a:gd fmla="*/ 1 h 620" name="T17"/>
              <a:gd fmla="*/ 472 w 1046" name="T18"/>
              <a:gd fmla="*/ 2 h 620" name="T19"/>
              <a:gd fmla="*/ 460 w 1046" name="T20"/>
              <a:gd fmla="*/ 4 h 620" name="T21"/>
              <a:gd fmla="*/ 450 w 1046" name="T22"/>
              <a:gd fmla="*/ 6 h 620" name="T23"/>
              <a:gd fmla="*/ 439 w 1046" name="T24"/>
              <a:gd fmla="*/ 9 h 620" name="T25"/>
              <a:gd fmla="*/ 430 w 1046" name="T26"/>
              <a:gd fmla="*/ 12 h 620" name="T27"/>
              <a:gd fmla="*/ 419 w 1046" name="T28"/>
              <a:gd fmla="*/ 17 h 620" name="T29"/>
              <a:gd fmla="*/ 410 w 1046" name="T30"/>
              <a:gd fmla="*/ 21 h 620" name="T31"/>
              <a:gd fmla="*/ 400 w 1046" name="T32"/>
              <a:gd fmla="*/ 26 h 620" name="T33"/>
              <a:gd fmla="*/ 392 w 1046" name="T34"/>
              <a:gd fmla="*/ 30 h 620" name="T35"/>
              <a:gd fmla="*/ 382 w 1046" name="T36"/>
              <a:gd fmla="*/ 36 h 620" name="T37"/>
              <a:gd fmla="*/ 374 w 1046" name="T38"/>
              <a:gd fmla="*/ 42 h 620" name="T39"/>
              <a:gd fmla="*/ 365 w 1046" name="T40"/>
              <a:gd fmla="*/ 49 h 620" name="T41"/>
              <a:gd fmla="*/ 358 w 1046" name="T42"/>
              <a:gd fmla="*/ 55 h 620" name="T43"/>
              <a:gd fmla="*/ 350 w 1046" name="T44"/>
              <a:gd fmla="*/ 62 h 620" name="T45"/>
              <a:gd fmla="*/ 343 w 1046" name="T46"/>
              <a:gd fmla="*/ 69 h 620" name="T47"/>
              <a:gd fmla="*/ 336 w 1046" name="T48"/>
              <a:gd fmla="*/ 78 h 620" name="T49"/>
              <a:gd fmla="*/ 330 w 1046" name="T50"/>
              <a:gd fmla="*/ 85 h 620" name="T51"/>
              <a:gd fmla="*/ 323 w 1046" name="T52"/>
              <a:gd fmla="*/ 94 h 620" name="T53"/>
              <a:gd fmla="*/ 318 w 1046" name="T54"/>
              <a:gd fmla="*/ 102 h 620" name="T55"/>
              <a:gd fmla="*/ 284 w 1046" name="T56"/>
              <a:gd fmla="*/ 101 h 620" name="T57"/>
              <a:gd fmla="*/ 114 w 1046" name="T58"/>
              <a:gd fmla="*/ 282 h 620" name="T59"/>
              <a:gd fmla="*/ 114 w 1046" name="T60"/>
              <a:gd fmla="*/ 545 h 620" name="T61"/>
              <a:gd fmla="*/ 156 w 1046" name="T62"/>
              <a:gd fmla="*/ 547 h 620" name="T63"/>
              <a:gd fmla="*/ 298 w 1046" name="T64"/>
              <a:gd fmla="*/ 610 h 620" name="T65"/>
              <a:gd fmla="*/ 307 w 1046" name="T66"/>
              <a:gd fmla="*/ 610 h 620" name="T67"/>
              <a:gd fmla="*/ 316 w 1046" name="T68"/>
              <a:gd fmla="*/ 609 h 620" name="T69"/>
              <a:gd fmla="*/ 324 w 1046" name="T70"/>
              <a:gd fmla="*/ 607 h 620" name="T71"/>
              <a:gd fmla="*/ 333 w 1046" name="T72"/>
              <a:gd fmla="*/ 605 h 620" name="T73"/>
              <a:gd fmla="*/ 341 w 1046" name="T74"/>
              <a:gd fmla="*/ 603 h 620" name="T75"/>
              <a:gd fmla="*/ 349 w 1046" name="T76"/>
              <a:gd fmla="*/ 600 h 620" name="T77"/>
              <a:gd fmla="*/ 357 w 1046" name="T78"/>
              <a:gd fmla="*/ 597 h 620" name="T79"/>
              <a:gd fmla="*/ 364 w 1046" name="T80"/>
              <a:gd fmla="*/ 593 h 620" name="T81"/>
              <a:gd fmla="*/ 372 w 1046" name="T82"/>
              <a:gd fmla="*/ 589 h 620" name="T83"/>
              <a:gd fmla="*/ 379 w 1046" name="T84"/>
              <a:gd fmla="*/ 585 h 620" name="T85"/>
              <a:gd fmla="*/ 386 w 1046" name="T86"/>
              <a:gd fmla="*/ 580 h 620" name="T87"/>
              <a:gd fmla="*/ 393 w 1046" name="T88"/>
              <a:gd fmla="*/ 575 h 620" name="T89"/>
              <a:gd fmla="*/ 399 w 1046" name="T90"/>
              <a:gd fmla="*/ 570 h 620" name="T91"/>
              <a:gd fmla="*/ 405 w 1046" name="T92"/>
              <a:gd fmla="*/ 564 h 620" name="T93"/>
              <a:gd fmla="*/ 411 w 1046" name="T94"/>
              <a:gd fmla="*/ 558 h 620" name="T95"/>
              <a:gd fmla="*/ 411 w 1046" name="T96"/>
              <a:gd fmla="*/ 558 h 620" name="T97"/>
              <a:gd fmla="*/ 423 w 1046" name="T98"/>
              <a:gd fmla="*/ 565 h 620" name="T99"/>
              <a:gd fmla="*/ 432 w 1046" name="T100"/>
              <a:gd fmla="*/ 569 h 620" name="T101"/>
              <a:gd fmla="*/ 443 w 1046" name="T102"/>
              <a:gd fmla="*/ 573 h 620" name="T103"/>
              <a:gd fmla="*/ 454 w 1046" name="T104"/>
              <a:gd fmla="*/ 577 h 620" name="T105"/>
              <a:gd fmla="*/ 465 w 1046" name="T106"/>
              <a:gd fmla="*/ 579 h 620" name="T107"/>
              <a:gd fmla="*/ 478 w 1046" name="T108"/>
              <a:gd fmla="*/ 582 h 620" name="T109"/>
              <a:gd fmla="*/ 489 w 1046" name="T110"/>
              <a:gd fmla="*/ 583 h 620" name="T111"/>
              <a:gd fmla="*/ 509 w 1046" name="T112"/>
              <a:gd fmla="*/ 583 h 620" name="T113"/>
              <a:gd fmla="*/ 518 w 1046" name="T114"/>
              <a:gd fmla="*/ 582 h 620" name="T115"/>
              <a:gd fmla="*/ 519 w 1046" name="T116"/>
              <a:gd fmla="*/ 582 h 620" name="T117"/>
              <a:gd fmla="*/ 724 w 1046" name="T118"/>
              <a:gd fmla="*/ 620 h 620" name="T119"/>
              <a:gd fmla="*/ 849 w 1046" name="T120"/>
              <a:gd fmla="*/ 568 h 620" name="T121"/>
              <a:gd fmla="*/ 940 w 1046" name="T122"/>
              <a:gd fmla="*/ 547 h 620" name="T123"/>
              <a:gd fmla="*/ 940 w 1046" name="T124"/>
              <a:gd fmla="*/ 335 h 620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620" w="1046">
                <a:moveTo>
                  <a:pt x="940" y="335"/>
                </a:moveTo>
                <a:cubicBezTo>
                  <a:pt x="927" y="335"/>
                  <a:pt x="914" y="338"/>
                  <a:pt x="903" y="342"/>
                </a:cubicBezTo>
                <a:cubicBezTo>
                  <a:pt x="905" y="333"/>
                  <a:pt x="905" y="323"/>
                  <a:pt x="905" y="313"/>
                </a:cubicBezTo>
                <a:cubicBezTo>
                  <a:pt x="905" y="219"/>
                  <a:pt x="830" y="143"/>
                  <a:pt x="736" y="143"/>
                </a:cubicBezTo>
                <a:cubicBezTo>
                  <a:pt x="727" y="143"/>
                  <a:pt x="719" y="144"/>
                  <a:pt x="711" y="145"/>
                </a:cubicBezTo>
                <a:cubicBezTo>
                  <a:pt x="684" y="70"/>
                  <a:pt x="617" y="13"/>
                  <a:pt x="535" y="2"/>
                </a:cubicBezTo>
                <a:cubicBezTo>
                  <a:pt x="535" y="2"/>
                  <a:pt x="535" y="2"/>
                  <a:pt x="535" y="2"/>
                </a:cubicBezTo>
                <a:cubicBezTo>
                  <a:pt x="535" y="2"/>
                  <a:pt x="535" y="2"/>
                  <a:pt x="535" y="2"/>
                </a:cubicBezTo>
                <a:cubicBezTo>
                  <a:pt x="531" y="1"/>
                  <a:pt x="527" y="1"/>
                  <a:pt x="523" y="0"/>
                </a:cubicBezTo>
                <a:cubicBezTo>
                  <a:pt x="522" y="0"/>
                  <a:pt x="521" y="0"/>
                  <a:pt x="520" y="0"/>
                </a:cubicBezTo>
                <a:cubicBezTo>
                  <a:pt x="519" y="0"/>
                  <a:pt x="519" y="0"/>
                  <a:pt x="518" y="0"/>
                </a:cubicBezTo>
                <a:cubicBezTo>
                  <a:pt x="518" y="0"/>
                  <a:pt x="518" y="0"/>
                  <a:pt x="518" y="0"/>
                </a:cubicBezTo>
                <a:cubicBezTo>
                  <a:pt x="516" y="0"/>
                  <a:pt x="515" y="0"/>
                  <a:pt x="514" y="0"/>
                </a:cubicBezTo>
                <a:cubicBezTo>
                  <a:pt x="513" y="0"/>
                  <a:pt x="513" y="0"/>
                  <a:pt x="512" y="0"/>
                </a:cubicBezTo>
                <a:cubicBezTo>
                  <a:pt x="509" y="0"/>
                  <a:pt x="507" y="0"/>
                  <a:pt x="504" y="0"/>
                </a:cubicBezTo>
                <a:cubicBezTo>
                  <a:pt x="501" y="0"/>
                  <a:pt x="497" y="0"/>
                  <a:pt x="494" y="0"/>
                </a:cubicBezTo>
                <a:cubicBezTo>
                  <a:pt x="493" y="0"/>
                  <a:pt x="492" y="0"/>
                  <a:pt x="491" y="0"/>
                </a:cubicBezTo>
                <a:cubicBezTo>
                  <a:pt x="488" y="0"/>
                  <a:pt x="485" y="0"/>
                  <a:pt x="482" y="1"/>
                </a:cubicBezTo>
                <a:cubicBezTo>
                  <a:pt x="481" y="1"/>
                  <a:pt x="481" y="1"/>
                  <a:pt x="481" y="1"/>
                </a:cubicBezTo>
                <a:cubicBezTo>
                  <a:pt x="478" y="1"/>
                  <a:pt x="475" y="2"/>
                  <a:pt x="472" y="2"/>
                </a:cubicBezTo>
                <a:cubicBezTo>
                  <a:pt x="471" y="2"/>
                  <a:pt x="470" y="2"/>
                  <a:pt x="469" y="2"/>
                </a:cubicBezTo>
                <a:cubicBezTo>
                  <a:pt x="466" y="3"/>
                  <a:pt x="463" y="3"/>
                  <a:pt x="460" y="4"/>
                </a:cubicBezTo>
                <a:cubicBezTo>
                  <a:pt x="459" y="4"/>
                  <a:pt x="459" y="4"/>
                  <a:pt x="458" y="4"/>
                </a:cubicBezTo>
                <a:cubicBezTo>
                  <a:pt x="456" y="5"/>
                  <a:pt x="453" y="6"/>
                  <a:pt x="450" y="6"/>
                </a:cubicBezTo>
                <a:cubicBezTo>
                  <a:pt x="450" y="6"/>
                  <a:pt x="449" y="7"/>
                  <a:pt x="448" y="7"/>
                </a:cubicBezTo>
                <a:cubicBezTo>
                  <a:pt x="445" y="8"/>
                  <a:pt x="442" y="8"/>
                  <a:pt x="439" y="9"/>
                </a:cubicBezTo>
                <a:cubicBezTo>
                  <a:pt x="438" y="10"/>
                  <a:pt x="438" y="10"/>
                  <a:pt x="437" y="10"/>
                </a:cubicBezTo>
                <a:cubicBezTo>
                  <a:pt x="434" y="11"/>
                  <a:pt x="432" y="12"/>
                  <a:pt x="430" y="12"/>
                </a:cubicBezTo>
                <a:cubicBezTo>
                  <a:pt x="429" y="13"/>
                  <a:pt x="428" y="13"/>
                  <a:pt x="427" y="13"/>
                </a:cubicBezTo>
                <a:cubicBezTo>
                  <a:pt x="425" y="14"/>
                  <a:pt x="422" y="15"/>
                  <a:pt x="419" y="17"/>
                </a:cubicBezTo>
                <a:cubicBezTo>
                  <a:pt x="418" y="17"/>
                  <a:pt x="417" y="17"/>
                  <a:pt x="416" y="18"/>
                </a:cubicBezTo>
                <a:cubicBezTo>
                  <a:pt x="414" y="19"/>
                  <a:pt x="412" y="20"/>
                  <a:pt x="410" y="21"/>
                </a:cubicBezTo>
                <a:cubicBezTo>
                  <a:pt x="409" y="21"/>
                  <a:pt x="409" y="21"/>
                  <a:pt x="408" y="22"/>
                </a:cubicBezTo>
                <a:cubicBezTo>
                  <a:pt x="405" y="23"/>
                  <a:pt x="403" y="24"/>
                  <a:pt x="400" y="26"/>
                </a:cubicBezTo>
                <a:cubicBezTo>
                  <a:pt x="399" y="26"/>
                  <a:pt x="398" y="27"/>
                  <a:pt x="397" y="27"/>
                </a:cubicBezTo>
                <a:cubicBezTo>
                  <a:pt x="395" y="28"/>
                  <a:pt x="393" y="29"/>
                  <a:pt x="392" y="30"/>
                </a:cubicBezTo>
                <a:cubicBezTo>
                  <a:pt x="391" y="31"/>
                  <a:pt x="390" y="31"/>
                  <a:pt x="389" y="32"/>
                </a:cubicBezTo>
                <a:cubicBezTo>
                  <a:pt x="387" y="33"/>
                  <a:pt x="384" y="35"/>
                  <a:pt x="382" y="36"/>
                </a:cubicBezTo>
                <a:cubicBezTo>
                  <a:pt x="381" y="37"/>
                  <a:pt x="380" y="38"/>
                  <a:pt x="379" y="39"/>
                </a:cubicBezTo>
                <a:cubicBezTo>
                  <a:pt x="377" y="40"/>
                  <a:pt x="376" y="41"/>
                  <a:pt x="374" y="42"/>
                </a:cubicBezTo>
                <a:cubicBezTo>
                  <a:pt x="373" y="43"/>
                  <a:pt x="371" y="44"/>
                  <a:pt x="370" y="45"/>
                </a:cubicBezTo>
                <a:cubicBezTo>
                  <a:pt x="368" y="46"/>
                  <a:pt x="367" y="47"/>
                  <a:pt x="365" y="49"/>
                </a:cubicBezTo>
                <a:cubicBezTo>
                  <a:pt x="364" y="50"/>
                  <a:pt x="363" y="50"/>
                  <a:pt x="362" y="51"/>
                </a:cubicBezTo>
                <a:cubicBezTo>
                  <a:pt x="361" y="53"/>
                  <a:pt x="360" y="54"/>
                  <a:pt x="358" y="55"/>
                </a:cubicBezTo>
                <a:cubicBezTo>
                  <a:pt x="357" y="56"/>
                  <a:pt x="355" y="58"/>
                  <a:pt x="353" y="59"/>
                </a:cubicBezTo>
                <a:cubicBezTo>
                  <a:pt x="352" y="60"/>
                  <a:pt x="351" y="61"/>
                  <a:pt x="350" y="62"/>
                </a:cubicBezTo>
                <a:cubicBezTo>
                  <a:pt x="349" y="64"/>
                  <a:pt x="348" y="65"/>
                  <a:pt x="347" y="66"/>
                </a:cubicBezTo>
                <a:cubicBezTo>
                  <a:pt x="346" y="67"/>
                  <a:pt x="344" y="68"/>
                  <a:pt x="343" y="69"/>
                </a:cubicBezTo>
                <a:cubicBezTo>
                  <a:pt x="342" y="71"/>
                  <a:pt x="340" y="73"/>
                  <a:pt x="338" y="75"/>
                </a:cubicBezTo>
                <a:cubicBezTo>
                  <a:pt x="338" y="76"/>
                  <a:pt x="337" y="77"/>
                  <a:pt x="336" y="78"/>
                </a:cubicBezTo>
                <a:cubicBezTo>
                  <a:pt x="335" y="79"/>
                  <a:pt x="334" y="80"/>
                  <a:pt x="333" y="81"/>
                </a:cubicBezTo>
                <a:cubicBezTo>
                  <a:pt x="332" y="83"/>
                  <a:pt x="331" y="84"/>
                  <a:pt x="330" y="85"/>
                </a:cubicBezTo>
                <a:cubicBezTo>
                  <a:pt x="328" y="87"/>
                  <a:pt x="327" y="89"/>
                  <a:pt x="325" y="91"/>
                </a:cubicBezTo>
                <a:cubicBezTo>
                  <a:pt x="325" y="92"/>
                  <a:pt x="324" y="93"/>
                  <a:pt x="323" y="94"/>
                </a:cubicBezTo>
                <a:cubicBezTo>
                  <a:pt x="322" y="96"/>
                  <a:pt x="321" y="97"/>
                  <a:pt x="320" y="98"/>
                </a:cubicBezTo>
                <a:cubicBezTo>
                  <a:pt x="319" y="100"/>
                  <a:pt x="319" y="101"/>
                  <a:pt x="318" y="102"/>
                </a:cubicBezTo>
                <a:cubicBezTo>
                  <a:pt x="317" y="103"/>
                  <a:pt x="317" y="104"/>
                  <a:pt x="316" y="104"/>
                </a:cubicBezTo>
                <a:cubicBezTo>
                  <a:pt x="306" y="102"/>
                  <a:pt x="295" y="101"/>
                  <a:pt x="284" y="101"/>
                </a:cubicBezTo>
                <a:cubicBezTo>
                  <a:pt x="190" y="101"/>
                  <a:pt x="114" y="177"/>
                  <a:pt x="114" y="271"/>
                </a:cubicBezTo>
                <a:cubicBezTo>
                  <a:pt x="114" y="274"/>
                  <a:pt x="114" y="278"/>
                  <a:pt x="114" y="282"/>
                </a:cubicBezTo>
                <a:cubicBezTo>
                  <a:pt x="50" y="291"/>
                  <a:pt x="0" y="346"/>
                  <a:pt x="0" y="413"/>
                </a:cubicBezTo>
                <a:cubicBezTo>
                  <a:pt x="0" y="480"/>
                  <a:pt x="50" y="536"/>
                  <a:pt x="114" y="545"/>
                </a:cubicBezTo>
                <a:cubicBezTo>
                  <a:pt x="114" y="547"/>
                  <a:pt x="114" y="547"/>
                  <a:pt x="114" y="547"/>
                </a:cubicBezTo>
                <a:cubicBezTo>
                  <a:pt x="156" y="547"/>
                  <a:pt x="156" y="547"/>
                  <a:pt x="156" y="547"/>
                </a:cubicBezTo>
                <a:cubicBezTo>
                  <a:pt x="187" y="586"/>
                  <a:pt x="235" y="611"/>
                  <a:pt x="289" y="611"/>
                </a:cubicBezTo>
                <a:cubicBezTo>
                  <a:pt x="292" y="611"/>
                  <a:pt x="295" y="611"/>
                  <a:pt x="298" y="610"/>
                </a:cubicBezTo>
                <a:cubicBezTo>
                  <a:pt x="299" y="610"/>
                  <a:pt x="299" y="610"/>
                  <a:pt x="299" y="610"/>
                </a:cubicBezTo>
                <a:cubicBezTo>
                  <a:pt x="302" y="610"/>
                  <a:pt x="304" y="610"/>
                  <a:pt x="307" y="610"/>
                </a:cubicBezTo>
                <a:cubicBezTo>
                  <a:pt x="307" y="610"/>
                  <a:pt x="308" y="610"/>
                  <a:pt x="308" y="610"/>
                </a:cubicBezTo>
                <a:cubicBezTo>
                  <a:pt x="311" y="609"/>
                  <a:pt x="313" y="609"/>
                  <a:pt x="316" y="609"/>
                </a:cubicBezTo>
                <a:cubicBezTo>
                  <a:pt x="316" y="608"/>
                  <a:pt x="316" y="608"/>
                  <a:pt x="317" y="608"/>
                </a:cubicBezTo>
                <a:cubicBezTo>
                  <a:pt x="319" y="608"/>
                  <a:pt x="322" y="607"/>
                  <a:pt x="324" y="607"/>
                </a:cubicBezTo>
                <a:cubicBezTo>
                  <a:pt x="325" y="607"/>
                  <a:pt x="325" y="607"/>
                  <a:pt x="325" y="607"/>
                </a:cubicBezTo>
                <a:cubicBezTo>
                  <a:pt x="328" y="606"/>
                  <a:pt x="330" y="606"/>
                  <a:pt x="333" y="605"/>
                </a:cubicBezTo>
                <a:cubicBezTo>
                  <a:pt x="333" y="605"/>
                  <a:pt x="333" y="605"/>
                  <a:pt x="334" y="605"/>
                </a:cubicBezTo>
                <a:cubicBezTo>
                  <a:pt x="336" y="604"/>
                  <a:pt x="338" y="603"/>
                  <a:pt x="341" y="603"/>
                </a:cubicBezTo>
                <a:cubicBezTo>
                  <a:pt x="341" y="602"/>
                  <a:pt x="341" y="602"/>
                  <a:pt x="342" y="602"/>
                </a:cubicBezTo>
                <a:cubicBezTo>
                  <a:pt x="344" y="601"/>
                  <a:pt x="346" y="601"/>
                  <a:pt x="349" y="600"/>
                </a:cubicBezTo>
                <a:cubicBezTo>
                  <a:pt x="349" y="600"/>
                  <a:pt x="349" y="599"/>
                  <a:pt x="350" y="599"/>
                </a:cubicBezTo>
                <a:cubicBezTo>
                  <a:pt x="352" y="598"/>
                  <a:pt x="354" y="598"/>
                  <a:pt x="357" y="597"/>
                </a:cubicBezTo>
                <a:cubicBezTo>
                  <a:pt x="357" y="596"/>
                  <a:pt x="357" y="596"/>
                  <a:pt x="357" y="596"/>
                </a:cubicBezTo>
                <a:cubicBezTo>
                  <a:pt x="360" y="595"/>
                  <a:pt x="362" y="594"/>
                  <a:pt x="364" y="593"/>
                </a:cubicBezTo>
                <a:cubicBezTo>
                  <a:pt x="365" y="593"/>
                  <a:pt x="365" y="593"/>
                  <a:pt x="365" y="593"/>
                </a:cubicBezTo>
                <a:cubicBezTo>
                  <a:pt x="367" y="591"/>
                  <a:pt x="370" y="590"/>
                  <a:pt x="372" y="589"/>
                </a:cubicBezTo>
                <a:cubicBezTo>
                  <a:pt x="372" y="589"/>
                  <a:pt x="372" y="589"/>
                  <a:pt x="372" y="589"/>
                </a:cubicBezTo>
                <a:cubicBezTo>
                  <a:pt x="375" y="587"/>
                  <a:pt x="377" y="586"/>
                  <a:pt x="379" y="585"/>
                </a:cubicBezTo>
                <a:cubicBezTo>
                  <a:pt x="379" y="585"/>
                  <a:pt x="379" y="585"/>
                  <a:pt x="379" y="585"/>
                </a:cubicBezTo>
                <a:cubicBezTo>
                  <a:pt x="382" y="583"/>
                  <a:pt x="384" y="582"/>
                  <a:pt x="386" y="580"/>
                </a:cubicBezTo>
                <a:cubicBezTo>
                  <a:pt x="386" y="580"/>
                  <a:pt x="386" y="580"/>
                  <a:pt x="386" y="580"/>
                </a:cubicBezTo>
                <a:cubicBezTo>
                  <a:pt x="388" y="578"/>
                  <a:pt x="391" y="577"/>
                  <a:pt x="393" y="575"/>
                </a:cubicBezTo>
                <a:cubicBezTo>
                  <a:pt x="393" y="575"/>
                  <a:pt x="393" y="575"/>
                  <a:pt x="393" y="575"/>
                </a:cubicBezTo>
                <a:cubicBezTo>
                  <a:pt x="395" y="573"/>
                  <a:pt x="397" y="572"/>
                  <a:pt x="399" y="570"/>
                </a:cubicBezTo>
                <a:cubicBezTo>
                  <a:pt x="399" y="570"/>
                  <a:pt x="399" y="570"/>
                  <a:pt x="399" y="570"/>
                </a:cubicBezTo>
                <a:cubicBezTo>
                  <a:pt x="401" y="568"/>
                  <a:pt x="403" y="566"/>
                  <a:pt x="405" y="564"/>
                </a:cubicBezTo>
                <a:cubicBezTo>
                  <a:pt x="405" y="564"/>
                  <a:pt x="405" y="564"/>
                  <a:pt x="405" y="564"/>
                </a:cubicBezTo>
                <a:cubicBezTo>
                  <a:pt x="407" y="562"/>
                  <a:pt x="409" y="560"/>
                  <a:pt x="411" y="558"/>
                </a:cubicBezTo>
                <a:cubicBezTo>
                  <a:pt x="411" y="558"/>
                  <a:pt x="411" y="558"/>
                  <a:pt x="411" y="558"/>
                </a:cubicBezTo>
                <a:cubicBezTo>
                  <a:pt x="411" y="558"/>
                  <a:pt x="411" y="558"/>
                  <a:pt x="411" y="558"/>
                </a:cubicBezTo>
                <a:cubicBezTo>
                  <a:pt x="414" y="560"/>
                  <a:pt x="417" y="562"/>
                  <a:pt x="420" y="563"/>
                </a:cubicBezTo>
                <a:cubicBezTo>
                  <a:pt x="421" y="564"/>
                  <a:pt x="422" y="564"/>
                  <a:pt x="423" y="565"/>
                </a:cubicBezTo>
                <a:cubicBezTo>
                  <a:pt x="425" y="566"/>
                  <a:pt x="428" y="567"/>
                  <a:pt x="430" y="568"/>
                </a:cubicBezTo>
                <a:cubicBezTo>
                  <a:pt x="431" y="569"/>
                  <a:pt x="431" y="569"/>
                  <a:pt x="432" y="569"/>
                </a:cubicBezTo>
                <a:cubicBezTo>
                  <a:pt x="435" y="571"/>
                  <a:pt x="439" y="572"/>
                  <a:pt x="442" y="573"/>
                </a:cubicBezTo>
                <a:cubicBezTo>
                  <a:pt x="442" y="573"/>
                  <a:pt x="443" y="573"/>
                  <a:pt x="443" y="573"/>
                </a:cubicBezTo>
                <a:cubicBezTo>
                  <a:pt x="446" y="574"/>
                  <a:pt x="449" y="575"/>
                  <a:pt x="452" y="576"/>
                </a:cubicBezTo>
                <a:cubicBezTo>
                  <a:pt x="453" y="576"/>
                  <a:pt x="453" y="577"/>
                  <a:pt x="454" y="577"/>
                </a:cubicBezTo>
                <a:cubicBezTo>
                  <a:pt x="457" y="578"/>
                  <a:pt x="460" y="578"/>
                  <a:pt x="463" y="579"/>
                </a:cubicBezTo>
                <a:cubicBezTo>
                  <a:pt x="463" y="579"/>
                  <a:pt x="464" y="579"/>
                  <a:pt x="465" y="579"/>
                </a:cubicBezTo>
                <a:cubicBezTo>
                  <a:pt x="468" y="580"/>
                  <a:pt x="472" y="581"/>
                  <a:pt x="475" y="581"/>
                </a:cubicBezTo>
                <a:cubicBezTo>
                  <a:pt x="476" y="581"/>
                  <a:pt x="477" y="582"/>
                  <a:pt x="478" y="582"/>
                </a:cubicBezTo>
                <a:cubicBezTo>
                  <a:pt x="480" y="582"/>
                  <a:pt x="483" y="582"/>
                  <a:pt x="486" y="582"/>
                </a:cubicBezTo>
                <a:cubicBezTo>
                  <a:pt x="487" y="583"/>
                  <a:pt x="488" y="583"/>
                  <a:pt x="489" y="583"/>
                </a:cubicBezTo>
                <a:cubicBezTo>
                  <a:pt x="492" y="583"/>
                  <a:pt x="496" y="583"/>
                  <a:pt x="500" y="583"/>
                </a:cubicBezTo>
                <a:cubicBezTo>
                  <a:pt x="503" y="583"/>
                  <a:pt x="506" y="583"/>
                  <a:pt x="509" y="583"/>
                </a:cubicBezTo>
                <a:cubicBezTo>
                  <a:pt x="510" y="583"/>
                  <a:pt x="511" y="583"/>
                  <a:pt x="512" y="583"/>
                </a:cubicBezTo>
                <a:cubicBezTo>
                  <a:pt x="514" y="582"/>
                  <a:pt x="516" y="582"/>
                  <a:pt x="518" y="582"/>
                </a:cubicBezTo>
                <a:cubicBezTo>
                  <a:pt x="518" y="582"/>
                  <a:pt x="519" y="582"/>
                  <a:pt x="519" y="582"/>
                </a:cubicBezTo>
                <a:cubicBezTo>
                  <a:pt x="519" y="582"/>
                  <a:pt x="519" y="582"/>
                  <a:pt x="519" y="582"/>
                </a:cubicBezTo>
                <a:cubicBezTo>
                  <a:pt x="546" y="579"/>
                  <a:pt x="570" y="570"/>
                  <a:pt x="592" y="556"/>
                </a:cubicBezTo>
                <a:cubicBezTo>
                  <a:pt x="623" y="595"/>
                  <a:pt x="671" y="620"/>
                  <a:pt x="724" y="620"/>
                </a:cubicBezTo>
                <a:cubicBezTo>
                  <a:pt x="772" y="620"/>
                  <a:pt x="815" y="600"/>
                  <a:pt x="846" y="568"/>
                </a:cubicBezTo>
                <a:cubicBezTo>
                  <a:pt x="847" y="568"/>
                  <a:pt x="848" y="568"/>
                  <a:pt x="849" y="568"/>
                </a:cubicBezTo>
                <a:cubicBezTo>
                  <a:pt x="873" y="568"/>
                  <a:pt x="895" y="560"/>
                  <a:pt x="913" y="547"/>
                </a:cubicBezTo>
                <a:cubicBezTo>
                  <a:pt x="940" y="547"/>
                  <a:pt x="940" y="547"/>
                  <a:pt x="940" y="547"/>
                </a:cubicBezTo>
                <a:cubicBezTo>
                  <a:pt x="998" y="547"/>
                  <a:pt x="1046" y="499"/>
                  <a:pt x="1046" y="441"/>
                </a:cubicBezTo>
                <a:cubicBezTo>
                  <a:pt x="1046" y="383"/>
                  <a:pt x="998" y="335"/>
                  <a:pt x="940" y="335"/>
                </a:cubicBez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61" name="Freeform 43"/>
          <p:cNvSpPr>
            <a:spLocks noEditPoints="1"/>
          </p:cNvSpPr>
          <p:nvPr/>
        </p:nvSpPr>
        <p:spPr bwMode="auto">
          <a:xfrm>
            <a:off x="5899151" y="3170238"/>
            <a:ext cx="757238" cy="1636713"/>
          </a:xfrm>
          <a:custGeom>
            <a:gdLst>
              <a:gd fmla="*/ 0 w 242" name="T0"/>
              <a:gd fmla="*/ 0 h 523" name="T1"/>
              <a:gd fmla="*/ 24 w 242" name="T2"/>
              <a:gd fmla="*/ 8 h 523" name="T3"/>
              <a:gd fmla="*/ 72 w 242" name="T4"/>
              <a:gd fmla="*/ 0 h 523" name="T5"/>
              <a:gd fmla="*/ 48 w 242" name="T6"/>
              <a:gd fmla="*/ 8 h 523" name="T7"/>
              <a:gd fmla="*/ 72 w 242" name="T8"/>
              <a:gd fmla="*/ 0 h 523" name="T9"/>
              <a:gd fmla="*/ 95 w 242" name="T10"/>
              <a:gd fmla="*/ 0 h 523" name="T11"/>
              <a:gd fmla="*/ 119 w 242" name="T12"/>
              <a:gd fmla="*/ 8 h 523" name="T13"/>
              <a:gd fmla="*/ 167 w 242" name="T14"/>
              <a:gd fmla="*/ 0 h 523" name="T15"/>
              <a:gd fmla="*/ 143 w 242" name="T16"/>
              <a:gd fmla="*/ 8 h 523" name="T17"/>
              <a:gd fmla="*/ 167 w 242" name="T18"/>
              <a:gd fmla="*/ 0 h 523" name="T19"/>
              <a:gd fmla="*/ 199 w 242" name="T20"/>
              <a:gd fmla="*/ 0 h 523" name="T21"/>
              <a:gd fmla="*/ 191 w 242" name="T22"/>
              <a:gd fmla="*/ 8 h 523" name="T23"/>
              <a:gd fmla="*/ 214 w 242" name="T24"/>
              <a:gd fmla="*/ 11 h 523" name="T25"/>
              <a:gd fmla="*/ 242 w 242" name="T26"/>
              <a:gd fmla="*/ 45 h 523" name="T27"/>
              <a:gd fmla="*/ 229 w 242" name="T28"/>
              <a:gd fmla="*/ 24 h 523" name="T29"/>
              <a:gd fmla="*/ 242 w 242" name="T30"/>
              <a:gd fmla="*/ 45 h 523" name="T31"/>
              <a:gd fmla="*/ 242 w 242" name="T32"/>
              <a:gd fmla="*/ 69 h 523" name="T33"/>
              <a:gd fmla="*/ 234 w 242" name="T34"/>
              <a:gd fmla="*/ 93 h 523" name="T35"/>
              <a:gd fmla="*/ 242 w 242" name="T36"/>
              <a:gd fmla="*/ 141 h 523" name="T37"/>
              <a:gd fmla="*/ 234 w 242" name="T38"/>
              <a:gd fmla="*/ 117 h 523" name="T39"/>
              <a:gd fmla="*/ 242 w 242" name="T40"/>
              <a:gd fmla="*/ 141 h 523" name="T41"/>
              <a:gd fmla="*/ 242 w 242" name="T42"/>
              <a:gd fmla="*/ 164 h 523" name="T43"/>
              <a:gd fmla="*/ 234 w 242" name="T44"/>
              <a:gd fmla="*/ 188 h 523" name="T45"/>
              <a:gd fmla="*/ 242 w 242" name="T46"/>
              <a:gd fmla="*/ 236 h 523" name="T47"/>
              <a:gd fmla="*/ 234 w 242" name="T48"/>
              <a:gd fmla="*/ 212 h 523" name="T49"/>
              <a:gd fmla="*/ 242 w 242" name="T50"/>
              <a:gd fmla="*/ 236 h 523" name="T51"/>
              <a:gd fmla="*/ 242 w 242" name="T52"/>
              <a:gd fmla="*/ 260 h 523" name="T53"/>
              <a:gd fmla="*/ 234 w 242" name="T54"/>
              <a:gd fmla="*/ 284 h 523" name="T55"/>
              <a:gd fmla="*/ 242 w 242" name="T56"/>
              <a:gd fmla="*/ 332 h 523" name="T57"/>
              <a:gd fmla="*/ 234 w 242" name="T58"/>
              <a:gd fmla="*/ 308 h 523" name="T59"/>
              <a:gd fmla="*/ 242 w 242" name="T60"/>
              <a:gd fmla="*/ 332 h 523" name="T61"/>
              <a:gd fmla="*/ 242 w 242" name="T62"/>
              <a:gd fmla="*/ 356 h 523" name="T63"/>
              <a:gd fmla="*/ 234 w 242" name="T64"/>
              <a:gd fmla="*/ 380 h 523" name="T65"/>
              <a:gd fmla="*/ 242 w 242" name="T66"/>
              <a:gd fmla="*/ 428 h 523" name="T67"/>
              <a:gd fmla="*/ 234 w 242" name="T68"/>
              <a:gd fmla="*/ 404 h 523" name="T69"/>
              <a:gd fmla="*/ 242 w 242" name="T70"/>
              <a:gd fmla="*/ 428 h 523" name="T71"/>
              <a:gd fmla="*/ 242 w 242" name="T72"/>
              <a:gd fmla="*/ 452 h 523" name="T73"/>
              <a:gd fmla="*/ 234 w 242" name="T74"/>
              <a:gd fmla="*/ 476 h 523" name="T75"/>
              <a:gd fmla="*/ 242 w 242" name="T76"/>
              <a:gd fmla="*/ 523 h 523" name="T77"/>
              <a:gd fmla="*/ 234 w 242" name="T78"/>
              <a:gd fmla="*/ 500 h 523" name="T79"/>
              <a:gd fmla="*/ 242 w 242" name="T80"/>
              <a:gd fmla="*/ 523 h 523" name="T8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b="b" l="0" r="r" t="0"/>
            <a:pathLst>
              <a:path h="523" w="241">
                <a:moveTo>
                  <a:pt x="2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8"/>
                  <a:pt x="0" y="8"/>
                  <a:pt x="0" y="8"/>
                </a:cubicBezTo>
                <a:cubicBezTo>
                  <a:pt x="24" y="8"/>
                  <a:pt x="24" y="8"/>
                  <a:pt x="24" y="8"/>
                </a:cubicBezTo>
                <a:lnTo>
                  <a:pt x="24" y="0"/>
                </a:lnTo>
                <a:close/>
                <a:moveTo>
                  <a:pt x="72" y="0"/>
                </a:moveTo>
                <a:cubicBezTo>
                  <a:pt x="48" y="0"/>
                  <a:pt x="48" y="0"/>
                  <a:pt x="48" y="0"/>
                </a:cubicBezTo>
                <a:cubicBezTo>
                  <a:pt x="48" y="8"/>
                  <a:pt x="48" y="8"/>
                  <a:pt x="48" y="8"/>
                </a:cubicBezTo>
                <a:cubicBezTo>
                  <a:pt x="72" y="8"/>
                  <a:pt x="72" y="8"/>
                  <a:pt x="72" y="8"/>
                </a:cubicBezTo>
                <a:lnTo>
                  <a:pt x="72" y="0"/>
                </a:lnTo>
                <a:close/>
                <a:moveTo>
                  <a:pt x="119" y="0"/>
                </a:moveTo>
                <a:cubicBezTo>
                  <a:pt x="95" y="0"/>
                  <a:pt x="95" y="0"/>
                  <a:pt x="95" y="0"/>
                </a:cubicBezTo>
                <a:cubicBezTo>
                  <a:pt x="95" y="8"/>
                  <a:pt x="95" y="8"/>
                  <a:pt x="95" y="8"/>
                </a:cubicBezTo>
                <a:cubicBezTo>
                  <a:pt x="119" y="8"/>
                  <a:pt x="119" y="8"/>
                  <a:pt x="119" y="8"/>
                </a:cubicBezTo>
                <a:lnTo>
                  <a:pt x="119" y="0"/>
                </a:lnTo>
                <a:close/>
                <a:moveTo>
                  <a:pt x="167" y="0"/>
                </a:moveTo>
                <a:cubicBezTo>
                  <a:pt x="143" y="0"/>
                  <a:pt x="143" y="0"/>
                  <a:pt x="143" y="0"/>
                </a:cubicBezTo>
                <a:cubicBezTo>
                  <a:pt x="143" y="8"/>
                  <a:pt x="143" y="8"/>
                  <a:pt x="143" y="8"/>
                </a:cubicBezTo>
                <a:cubicBezTo>
                  <a:pt x="167" y="8"/>
                  <a:pt x="167" y="8"/>
                  <a:pt x="167" y="8"/>
                </a:cubicBezTo>
                <a:lnTo>
                  <a:pt x="167" y="0"/>
                </a:lnTo>
                <a:close/>
                <a:moveTo>
                  <a:pt x="216" y="3"/>
                </a:moveTo>
                <a:cubicBezTo>
                  <a:pt x="211" y="1"/>
                  <a:pt x="205" y="0"/>
                  <a:pt x="199" y="0"/>
                </a:cubicBezTo>
                <a:cubicBezTo>
                  <a:pt x="191" y="0"/>
                  <a:pt x="191" y="0"/>
                  <a:pt x="191" y="0"/>
                </a:cubicBezTo>
                <a:cubicBezTo>
                  <a:pt x="191" y="8"/>
                  <a:pt x="191" y="8"/>
                  <a:pt x="191" y="8"/>
                </a:cubicBezTo>
                <a:cubicBezTo>
                  <a:pt x="199" y="8"/>
                  <a:pt x="199" y="8"/>
                  <a:pt x="199" y="8"/>
                </a:cubicBezTo>
                <a:cubicBezTo>
                  <a:pt x="205" y="8"/>
                  <a:pt x="210" y="9"/>
                  <a:pt x="214" y="11"/>
                </a:cubicBezTo>
                <a:cubicBezTo>
                  <a:pt x="216" y="3"/>
                  <a:pt x="216" y="3"/>
                  <a:pt x="216" y="3"/>
                </a:cubicBezTo>
                <a:close/>
                <a:moveTo>
                  <a:pt x="242" y="45"/>
                </a:moveTo>
                <a:cubicBezTo>
                  <a:pt x="242" y="36"/>
                  <a:pt x="240" y="27"/>
                  <a:pt x="236" y="20"/>
                </a:cubicBezTo>
                <a:cubicBezTo>
                  <a:pt x="229" y="24"/>
                  <a:pt x="229" y="24"/>
                  <a:pt x="229" y="24"/>
                </a:cubicBezTo>
                <a:cubicBezTo>
                  <a:pt x="232" y="29"/>
                  <a:pt x="234" y="37"/>
                  <a:pt x="234" y="45"/>
                </a:cubicBezTo>
                <a:cubicBezTo>
                  <a:pt x="242" y="45"/>
                  <a:pt x="242" y="45"/>
                  <a:pt x="242" y="45"/>
                </a:cubicBezTo>
                <a:close/>
                <a:moveTo>
                  <a:pt x="242" y="93"/>
                </a:moveTo>
                <a:cubicBezTo>
                  <a:pt x="242" y="69"/>
                  <a:pt x="242" y="69"/>
                  <a:pt x="242" y="69"/>
                </a:cubicBezTo>
                <a:cubicBezTo>
                  <a:pt x="234" y="69"/>
                  <a:pt x="234" y="69"/>
                  <a:pt x="234" y="69"/>
                </a:cubicBezTo>
                <a:cubicBezTo>
                  <a:pt x="234" y="93"/>
                  <a:pt x="234" y="93"/>
                  <a:pt x="234" y="93"/>
                </a:cubicBezTo>
                <a:lnTo>
                  <a:pt x="242" y="93"/>
                </a:lnTo>
                <a:close/>
                <a:moveTo>
                  <a:pt x="242" y="141"/>
                </a:moveTo>
                <a:cubicBezTo>
                  <a:pt x="242" y="117"/>
                  <a:pt x="242" y="117"/>
                  <a:pt x="242" y="117"/>
                </a:cubicBezTo>
                <a:cubicBezTo>
                  <a:pt x="234" y="117"/>
                  <a:pt x="234" y="117"/>
                  <a:pt x="234" y="117"/>
                </a:cubicBezTo>
                <a:cubicBezTo>
                  <a:pt x="234" y="141"/>
                  <a:pt x="234" y="141"/>
                  <a:pt x="234" y="141"/>
                </a:cubicBezTo>
                <a:lnTo>
                  <a:pt x="242" y="141"/>
                </a:lnTo>
                <a:close/>
                <a:moveTo>
                  <a:pt x="242" y="188"/>
                </a:moveTo>
                <a:cubicBezTo>
                  <a:pt x="242" y="164"/>
                  <a:pt x="242" y="164"/>
                  <a:pt x="242" y="164"/>
                </a:cubicBezTo>
                <a:cubicBezTo>
                  <a:pt x="234" y="164"/>
                  <a:pt x="234" y="164"/>
                  <a:pt x="234" y="164"/>
                </a:cubicBezTo>
                <a:cubicBezTo>
                  <a:pt x="234" y="188"/>
                  <a:pt x="234" y="188"/>
                  <a:pt x="234" y="188"/>
                </a:cubicBezTo>
                <a:lnTo>
                  <a:pt x="242" y="188"/>
                </a:lnTo>
                <a:close/>
                <a:moveTo>
                  <a:pt x="242" y="236"/>
                </a:moveTo>
                <a:cubicBezTo>
                  <a:pt x="242" y="212"/>
                  <a:pt x="242" y="212"/>
                  <a:pt x="242" y="212"/>
                </a:cubicBezTo>
                <a:cubicBezTo>
                  <a:pt x="234" y="212"/>
                  <a:pt x="234" y="212"/>
                  <a:pt x="234" y="212"/>
                </a:cubicBezTo>
                <a:cubicBezTo>
                  <a:pt x="234" y="236"/>
                  <a:pt x="234" y="236"/>
                  <a:pt x="234" y="236"/>
                </a:cubicBezTo>
                <a:lnTo>
                  <a:pt x="242" y="236"/>
                </a:lnTo>
                <a:close/>
                <a:moveTo>
                  <a:pt x="242" y="284"/>
                </a:moveTo>
                <a:cubicBezTo>
                  <a:pt x="242" y="260"/>
                  <a:pt x="242" y="260"/>
                  <a:pt x="242" y="260"/>
                </a:cubicBezTo>
                <a:cubicBezTo>
                  <a:pt x="234" y="260"/>
                  <a:pt x="234" y="260"/>
                  <a:pt x="234" y="260"/>
                </a:cubicBezTo>
                <a:cubicBezTo>
                  <a:pt x="234" y="284"/>
                  <a:pt x="234" y="284"/>
                  <a:pt x="234" y="284"/>
                </a:cubicBezTo>
                <a:lnTo>
                  <a:pt x="242" y="284"/>
                </a:lnTo>
                <a:close/>
                <a:moveTo>
                  <a:pt x="242" y="332"/>
                </a:moveTo>
                <a:cubicBezTo>
                  <a:pt x="242" y="308"/>
                  <a:pt x="242" y="308"/>
                  <a:pt x="242" y="308"/>
                </a:cubicBezTo>
                <a:cubicBezTo>
                  <a:pt x="234" y="308"/>
                  <a:pt x="234" y="308"/>
                  <a:pt x="234" y="308"/>
                </a:cubicBezTo>
                <a:cubicBezTo>
                  <a:pt x="234" y="332"/>
                  <a:pt x="234" y="332"/>
                  <a:pt x="234" y="332"/>
                </a:cubicBezTo>
                <a:lnTo>
                  <a:pt x="242" y="332"/>
                </a:lnTo>
                <a:close/>
                <a:moveTo>
                  <a:pt x="242" y="380"/>
                </a:moveTo>
                <a:cubicBezTo>
                  <a:pt x="242" y="356"/>
                  <a:pt x="242" y="356"/>
                  <a:pt x="242" y="356"/>
                </a:cubicBezTo>
                <a:cubicBezTo>
                  <a:pt x="234" y="356"/>
                  <a:pt x="234" y="356"/>
                  <a:pt x="234" y="356"/>
                </a:cubicBezTo>
                <a:cubicBezTo>
                  <a:pt x="234" y="380"/>
                  <a:pt x="234" y="380"/>
                  <a:pt x="234" y="380"/>
                </a:cubicBezTo>
                <a:lnTo>
                  <a:pt x="242" y="380"/>
                </a:lnTo>
                <a:close/>
                <a:moveTo>
                  <a:pt x="242" y="428"/>
                </a:moveTo>
                <a:cubicBezTo>
                  <a:pt x="242" y="404"/>
                  <a:pt x="242" y="404"/>
                  <a:pt x="242" y="404"/>
                </a:cubicBezTo>
                <a:cubicBezTo>
                  <a:pt x="234" y="404"/>
                  <a:pt x="234" y="404"/>
                  <a:pt x="234" y="404"/>
                </a:cubicBezTo>
                <a:cubicBezTo>
                  <a:pt x="234" y="428"/>
                  <a:pt x="234" y="428"/>
                  <a:pt x="234" y="428"/>
                </a:cubicBezTo>
                <a:lnTo>
                  <a:pt x="242" y="428"/>
                </a:lnTo>
                <a:close/>
                <a:moveTo>
                  <a:pt x="242" y="476"/>
                </a:moveTo>
                <a:cubicBezTo>
                  <a:pt x="242" y="452"/>
                  <a:pt x="242" y="452"/>
                  <a:pt x="242" y="452"/>
                </a:cubicBezTo>
                <a:cubicBezTo>
                  <a:pt x="234" y="452"/>
                  <a:pt x="234" y="452"/>
                  <a:pt x="234" y="452"/>
                </a:cubicBezTo>
                <a:cubicBezTo>
                  <a:pt x="234" y="476"/>
                  <a:pt x="234" y="476"/>
                  <a:pt x="234" y="476"/>
                </a:cubicBezTo>
                <a:lnTo>
                  <a:pt x="242" y="476"/>
                </a:lnTo>
                <a:close/>
                <a:moveTo>
                  <a:pt x="242" y="523"/>
                </a:moveTo>
                <a:cubicBezTo>
                  <a:pt x="242" y="500"/>
                  <a:pt x="242" y="500"/>
                  <a:pt x="242" y="500"/>
                </a:cubicBezTo>
                <a:cubicBezTo>
                  <a:pt x="234" y="500"/>
                  <a:pt x="234" y="500"/>
                  <a:pt x="234" y="500"/>
                </a:cubicBezTo>
                <a:cubicBezTo>
                  <a:pt x="234" y="523"/>
                  <a:pt x="234" y="523"/>
                  <a:pt x="234" y="523"/>
                </a:cubicBezTo>
                <a:lnTo>
                  <a:pt x="242" y="5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66" name="Freeform 48"/>
          <p:cNvSpPr>
            <a:spLocks noEditPoints="1"/>
          </p:cNvSpPr>
          <p:nvPr/>
        </p:nvSpPr>
        <p:spPr bwMode="auto">
          <a:xfrm>
            <a:off x="4541838" y="2360613"/>
            <a:ext cx="2220913" cy="2446338"/>
          </a:xfrm>
          <a:custGeom>
            <a:gdLst>
              <a:gd fmla="*/ 0 w 710" name="T0"/>
              <a:gd fmla="*/ 8 h 782" name="T1"/>
              <a:gd fmla="*/ 72 w 710" name="T2"/>
              <a:gd fmla="*/ 0 h 782" name="T3"/>
              <a:gd fmla="*/ 72 w 710" name="T4"/>
              <a:gd fmla="*/ 8 h 782" name="T5"/>
              <a:gd fmla="*/ 96 w 710" name="T6"/>
              <a:gd fmla="*/ 0 h 782" name="T7"/>
              <a:gd fmla="*/ 120 w 710" name="T8"/>
              <a:gd fmla="*/ 0 h 782" name="T9"/>
              <a:gd fmla="*/ 145 w 710" name="T10"/>
              <a:gd fmla="*/ 8 h 782" name="T11"/>
              <a:gd fmla="*/ 217 w 710" name="T12"/>
              <a:gd fmla="*/ 0 h 782" name="T13"/>
              <a:gd fmla="*/ 217 w 710" name="T14"/>
              <a:gd fmla="*/ 8 h 782" name="T15"/>
              <a:gd fmla="*/ 241 w 710" name="T16"/>
              <a:gd fmla="*/ 0 h 782" name="T17"/>
              <a:gd fmla="*/ 265 w 710" name="T18"/>
              <a:gd fmla="*/ 0 h 782" name="T19"/>
              <a:gd fmla="*/ 289 w 710" name="T20"/>
              <a:gd fmla="*/ 8 h 782" name="T21"/>
              <a:gd fmla="*/ 361 w 710" name="T22"/>
              <a:gd fmla="*/ 0 h 782" name="T23"/>
              <a:gd fmla="*/ 361 w 710" name="T24"/>
              <a:gd fmla="*/ 8 h 782" name="T25"/>
              <a:gd fmla="*/ 385 w 710" name="T26"/>
              <a:gd fmla="*/ 0 h 782" name="T27"/>
              <a:gd fmla="*/ 409 w 710" name="T28"/>
              <a:gd fmla="*/ 0 h 782" name="T29"/>
              <a:gd fmla="*/ 433 w 710" name="T30"/>
              <a:gd fmla="*/ 8 h 782" name="T31"/>
              <a:gd fmla="*/ 506 w 710" name="T32"/>
              <a:gd fmla="*/ 0 h 782" name="T33"/>
              <a:gd fmla="*/ 506 w 710" name="T34"/>
              <a:gd fmla="*/ 8 h 782" name="T35"/>
              <a:gd fmla="*/ 530 w 710" name="T36"/>
              <a:gd fmla="*/ 0 h 782" name="T37"/>
              <a:gd fmla="*/ 554 w 710" name="T38"/>
              <a:gd fmla="*/ 0 h 782" name="T39"/>
              <a:gd fmla="*/ 578 w 710" name="T40"/>
              <a:gd fmla="*/ 8 h 782" name="T41"/>
              <a:gd fmla="*/ 650 w 710" name="T42"/>
              <a:gd fmla="*/ 0 h 782" name="T43"/>
              <a:gd fmla="*/ 650 w 710" name="T44"/>
              <a:gd fmla="*/ 8 h 782" name="T45"/>
              <a:gd fmla="*/ 675 w 710" name="T46"/>
              <a:gd fmla="*/ 1 h 782" name="T47"/>
              <a:gd fmla="*/ 698 w 710" name="T48"/>
              <a:gd fmla="*/ 12 h 782" name="T49"/>
              <a:gd fmla="*/ 709 w 710" name="T50"/>
              <a:gd fmla="*/ 36 h 782" name="T51"/>
              <a:gd fmla="*/ 702 w 710" name="T52"/>
              <a:gd fmla="*/ 60 h 782" name="T53"/>
              <a:gd fmla="*/ 710 w 710" name="T54"/>
              <a:gd fmla="*/ 84 h 782" name="T55"/>
              <a:gd fmla="*/ 710 w 710" name="T56"/>
              <a:gd fmla="*/ 108 h 782" name="T57"/>
              <a:gd fmla="*/ 702 w 710" name="T58"/>
              <a:gd fmla="*/ 132 h 782" name="T59"/>
              <a:gd fmla="*/ 710 w 710" name="T60"/>
              <a:gd fmla="*/ 205 h 782" name="T61"/>
              <a:gd fmla="*/ 702 w 710" name="T62"/>
              <a:gd fmla="*/ 205 h 782" name="T63"/>
              <a:gd fmla="*/ 710 w 710" name="T64"/>
              <a:gd fmla="*/ 229 h 782" name="T65"/>
              <a:gd fmla="*/ 710 w 710" name="T66"/>
              <a:gd fmla="*/ 253 h 782" name="T67"/>
              <a:gd fmla="*/ 702 w 710" name="T68"/>
              <a:gd fmla="*/ 277 h 782" name="T69"/>
              <a:gd fmla="*/ 710 w 710" name="T70"/>
              <a:gd fmla="*/ 349 h 782" name="T71"/>
              <a:gd fmla="*/ 702 w 710" name="T72"/>
              <a:gd fmla="*/ 349 h 782" name="T73"/>
              <a:gd fmla="*/ 710 w 710" name="T74"/>
              <a:gd fmla="*/ 373 h 782" name="T75"/>
              <a:gd fmla="*/ 710 w 710" name="T76"/>
              <a:gd fmla="*/ 397 h 782" name="T77"/>
              <a:gd fmla="*/ 702 w 710" name="T78"/>
              <a:gd fmla="*/ 421 h 782" name="T79"/>
              <a:gd fmla="*/ 710 w 710" name="T80"/>
              <a:gd fmla="*/ 493 h 782" name="T81"/>
              <a:gd fmla="*/ 702 w 710" name="T82"/>
              <a:gd fmla="*/ 493 h 782" name="T83"/>
              <a:gd fmla="*/ 710 w 710" name="T84"/>
              <a:gd fmla="*/ 518 h 782" name="T85"/>
              <a:gd fmla="*/ 710 w 710" name="T86"/>
              <a:gd fmla="*/ 542 h 782" name="T87"/>
              <a:gd fmla="*/ 702 w 710" name="T88"/>
              <a:gd fmla="*/ 566 h 782" name="T89"/>
              <a:gd fmla="*/ 710 w 710" name="T90"/>
              <a:gd fmla="*/ 638 h 782" name="T91"/>
              <a:gd fmla="*/ 702 w 710" name="T92"/>
              <a:gd fmla="*/ 638 h 782" name="T93"/>
              <a:gd fmla="*/ 710 w 710" name="T94"/>
              <a:gd fmla="*/ 662 h 782" name="T95"/>
              <a:gd fmla="*/ 710 w 710" name="T96"/>
              <a:gd fmla="*/ 686 h 782" name="T97"/>
              <a:gd fmla="*/ 702 w 710" name="T98"/>
              <a:gd fmla="*/ 710 h 782" name="T99"/>
              <a:gd fmla="*/ 710 w 710" name="T100"/>
              <a:gd fmla="*/ 782 h 782" name="T101"/>
              <a:gd fmla="*/ 702 w 710" name="T102"/>
              <a:gd fmla="*/ 782 h 782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782" w="710">
                <a:moveTo>
                  <a:pt x="2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8"/>
                  <a:pt x="0" y="8"/>
                  <a:pt x="0" y="8"/>
                </a:cubicBezTo>
                <a:cubicBezTo>
                  <a:pt x="24" y="8"/>
                  <a:pt x="24" y="8"/>
                  <a:pt x="24" y="8"/>
                </a:cubicBezTo>
                <a:lnTo>
                  <a:pt x="24" y="0"/>
                </a:lnTo>
                <a:close/>
                <a:moveTo>
                  <a:pt x="72" y="0"/>
                </a:moveTo>
                <a:cubicBezTo>
                  <a:pt x="48" y="0"/>
                  <a:pt x="48" y="0"/>
                  <a:pt x="48" y="0"/>
                </a:cubicBezTo>
                <a:cubicBezTo>
                  <a:pt x="48" y="8"/>
                  <a:pt x="48" y="8"/>
                  <a:pt x="48" y="8"/>
                </a:cubicBezTo>
                <a:cubicBezTo>
                  <a:pt x="72" y="8"/>
                  <a:pt x="72" y="8"/>
                  <a:pt x="72" y="8"/>
                </a:cubicBezTo>
                <a:lnTo>
                  <a:pt x="72" y="0"/>
                </a:lnTo>
                <a:close/>
                <a:moveTo>
                  <a:pt x="120" y="0"/>
                </a:moveTo>
                <a:cubicBezTo>
                  <a:pt x="96" y="0"/>
                  <a:pt x="96" y="0"/>
                  <a:pt x="96" y="0"/>
                </a:cubicBezTo>
                <a:cubicBezTo>
                  <a:pt x="96" y="8"/>
                  <a:pt x="96" y="8"/>
                  <a:pt x="96" y="8"/>
                </a:cubicBezTo>
                <a:cubicBezTo>
                  <a:pt x="120" y="8"/>
                  <a:pt x="120" y="8"/>
                  <a:pt x="120" y="8"/>
                </a:cubicBezTo>
                <a:lnTo>
                  <a:pt x="120" y="0"/>
                </a:lnTo>
                <a:close/>
                <a:moveTo>
                  <a:pt x="169" y="0"/>
                </a:moveTo>
                <a:cubicBezTo>
                  <a:pt x="145" y="0"/>
                  <a:pt x="145" y="0"/>
                  <a:pt x="145" y="0"/>
                </a:cubicBezTo>
                <a:cubicBezTo>
                  <a:pt x="145" y="8"/>
                  <a:pt x="145" y="8"/>
                  <a:pt x="145" y="8"/>
                </a:cubicBezTo>
                <a:cubicBezTo>
                  <a:pt x="169" y="8"/>
                  <a:pt x="169" y="8"/>
                  <a:pt x="169" y="8"/>
                </a:cubicBezTo>
                <a:lnTo>
                  <a:pt x="169" y="0"/>
                </a:lnTo>
                <a:close/>
                <a:moveTo>
                  <a:pt x="217" y="0"/>
                </a:moveTo>
                <a:cubicBezTo>
                  <a:pt x="193" y="0"/>
                  <a:pt x="193" y="0"/>
                  <a:pt x="193" y="0"/>
                </a:cubicBezTo>
                <a:cubicBezTo>
                  <a:pt x="193" y="8"/>
                  <a:pt x="193" y="8"/>
                  <a:pt x="193" y="8"/>
                </a:cubicBezTo>
                <a:cubicBezTo>
                  <a:pt x="217" y="8"/>
                  <a:pt x="217" y="8"/>
                  <a:pt x="217" y="8"/>
                </a:cubicBezTo>
                <a:lnTo>
                  <a:pt x="217" y="0"/>
                </a:lnTo>
                <a:close/>
                <a:moveTo>
                  <a:pt x="265" y="0"/>
                </a:moveTo>
                <a:cubicBezTo>
                  <a:pt x="241" y="0"/>
                  <a:pt x="241" y="0"/>
                  <a:pt x="241" y="0"/>
                </a:cubicBezTo>
                <a:cubicBezTo>
                  <a:pt x="241" y="8"/>
                  <a:pt x="241" y="8"/>
                  <a:pt x="241" y="8"/>
                </a:cubicBezTo>
                <a:cubicBezTo>
                  <a:pt x="265" y="8"/>
                  <a:pt x="265" y="8"/>
                  <a:pt x="265" y="8"/>
                </a:cubicBezTo>
                <a:lnTo>
                  <a:pt x="265" y="0"/>
                </a:lnTo>
                <a:close/>
                <a:moveTo>
                  <a:pt x="313" y="0"/>
                </a:moveTo>
                <a:cubicBezTo>
                  <a:pt x="289" y="0"/>
                  <a:pt x="289" y="0"/>
                  <a:pt x="289" y="0"/>
                </a:cubicBezTo>
                <a:cubicBezTo>
                  <a:pt x="289" y="8"/>
                  <a:pt x="289" y="8"/>
                  <a:pt x="289" y="8"/>
                </a:cubicBezTo>
                <a:cubicBezTo>
                  <a:pt x="313" y="8"/>
                  <a:pt x="313" y="8"/>
                  <a:pt x="313" y="8"/>
                </a:cubicBezTo>
                <a:lnTo>
                  <a:pt x="313" y="0"/>
                </a:lnTo>
                <a:close/>
                <a:moveTo>
                  <a:pt x="361" y="0"/>
                </a:moveTo>
                <a:cubicBezTo>
                  <a:pt x="337" y="0"/>
                  <a:pt x="337" y="0"/>
                  <a:pt x="337" y="0"/>
                </a:cubicBezTo>
                <a:cubicBezTo>
                  <a:pt x="337" y="8"/>
                  <a:pt x="337" y="8"/>
                  <a:pt x="337" y="8"/>
                </a:cubicBezTo>
                <a:cubicBezTo>
                  <a:pt x="361" y="8"/>
                  <a:pt x="361" y="8"/>
                  <a:pt x="361" y="8"/>
                </a:cubicBezTo>
                <a:lnTo>
                  <a:pt x="361" y="0"/>
                </a:lnTo>
                <a:close/>
                <a:moveTo>
                  <a:pt x="409" y="0"/>
                </a:moveTo>
                <a:cubicBezTo>
                  <a:pt x="385" y="0"/>
                  <a:pt x="385" y="0"/>
                  <a:pt x="385" y="0"/>
                </a:cubicBezTo>
                <a:cubicBezTo>
                  <a:pt x="385" y="8"/>
                  <a:pt x="385" y="8"/>
                  <a:pt x="385" y="8"/>
                </a:cubicBezTo>
                <a:cubicBezTo>
                  <a:pt x="409" y="8"/>
                  <a:pt x="409" y="8"/>
                  <a:pt x="409" y="8"/>
                </a:cubicBezTo>
                <a:lnTo>
                  <a:pt x="409" y="0"/>
                </a:lnTo>
                <a:close/>
                <a:moveTo>
                  <a:pt x="457" y="0"/>
                </a:moveTo>
                <a:cubicBezTo>
                  <a:pt x="433" y="0"/>
                  <a:pt x="433" y="0"/>
                  <a:pt x="433" y="0"/>
                </a:cubicBezTo>
                <a:cubicBezTo>
                  <a:pt x="433" y="8"/>
                  <a:pt x="433" y="8"/>
                  <a:pt x="433" y="8"/>
                </a:cubicBezTo>
                <a:cubicBezTo>
                  <a:pt x="457" y="8"/>
                  <a:pt x="457" y="8"/>
                  <a:pt x="457" y="8"/>
                </a:cubicBezTo>
                <a:lnTo>
                  <a:pt x="457" y="0"/>
                </a:lnTo>
                <a:close/>
                <a:moveTo>
                  <a:pt x="506" y="0"/>
                </a:moveTo>
                <a:cubicBezTo>
                  <a:pt x="482" y="0"/>
                  <a:pt x="482" y="0"/>
                  <a:pt x="482" y="0"/>
                </a:cubicBezTo>
                <a:cubicBezTo>
                  <a:pt x="482" y="8"/>
                  <a:pt x="482" y="8"/>
                  <a:pt x="482" y="8"/>
                </a:cubicBezTo>
                <a:cubicBezTo>
                  <a:pt x="506" y="8"/>
                  <a:pt x="506" y="8"/>
                  <a:pt x="506" y="8"/>
                </a:cubicBezTo>
                <a:lnTo>
                  <a:pt x="506" y="0"/>
                </a:lnTo>
                <a:close/>
                <a:moveTo>
                  <a:pt x="554" y="0"/>
                </a:moveTo>
                <a:cubicBezTo>
                  <a:pt x="530" y="0"/>
                  <a:pt x="530" y="0"/>
                  <a:pt x="530" y="0"/>
                </a:cubicBezTo>
                <a:cubicBezTo>
                  <a:pt x="530" y="8"/>
                  <a:pt x="530" y="8"/>
                  <a:pt x="530" y="8"/>
                </a:cubicBezTo>
                <a:cubicBezTo>
                  <a:pt x="554" y="8"/>
                  <a:pt x="554" y="8"/>
                  <a:pt x="554" y="8"/>
                </a:cubicBezTo>
                <a:lnTo>
                  <a:pt x="554" y="0"/>
                </a:lnTo>
                <a:close/>
                <a:moveTo>
                  <a:pt x="602" y="0"/>
                </a:moveTo>
                <a:cubicBezTo>
                  <a:pt x="578" y="0"/>
                  <a:pt x="578" y="0"/>
                  <a:pt x="578" y="0"/>
                </a:cubicBezTo>
                <a:cubicBezTo>
                  <a:pt x="578" y="8"/>
                  <a:pt x="578" y="8"/>
                  <a:pt x="578" y="8"/>
                </a:cubicBezTo>
                <a:cubicBezTo>
                  <a:pt x="602" y="8"/>
                  <a:pt x="602" y="8"/>
                  <a:pt x="602" y="8"/>
                </a:cubicBezTo>
                <a:lnTo>
                  <a:pt x="602" y="0"/>
                </a:lnTo>
                <a:close/>
                <a:moveTo>
                  <a:pt x="650" y="0"/>
                </a:moveTo>
                <a:cubicBezTo>
                  <a:pt x="626" y="0"/>
                  <a:pt x="626" y="0"/>
                  <a:pt x="626" y="0"/>
                </a:cubicBezTo>
                <a:cubicBezTo>
                  <a:pt x="626" y="8"/>
                  <a:pt x="626" y="8"/>
                  <a:pt x="626" y="8"/>
                </a:cubicBezTo>
                <a:cubicBezTo>
                  <a:pt x="650" y="8"/>
                  <a:pt x="650" y="8"/>
                  <a:pt x="650" y="8"/>
                </a:cubicBezTo>
                <a:lnTo>
                  <a:pt x="650" y="0"/>
                </a:lnTo>
                <a:close/>
                <a:moveTo>
                  <a:pt x="698" y="12"/>
                </a:moveTo>
                <a:cubicBezTo>
                  <a:pt x="693" y="6"/>
                  <a:pt x="685" y="2"/>
                  <a:pt x="675" y="1"/>
                </a:cubicBezTo>
                <a:cubicBezTo>
                  <a:pt x="674" y="8"/>
                  <a:pt x="674" y="8"/>
                  <a:pt x="674" y="8"/>
                </a:cubicBezTo>
                <a:cubicBezTo>
                  <a:pt x="682" y="10"/>
                  <a:pt x="688" y="13"/>
                  <a:pt x="693" y="17"/>
                </a:cubicBezTo>
                <a:cubicBezTo>
                  <a:pt x="698" y="12"/>
                  <a:pt x="698" y="12"/>
                  <a:pt x="698" y="12"/>
                </a:cubicBezTo>
                <a:close/>
                <a:moveTo>
                  <a:pt x="710" y="60"/>
                </a:moveTo>
                <a:cubicBezTo>
                  <a:pt x="710" y="48"/>
                  <a:pt x="710" y="48"/>
                  <a:pt x="710" y="48"/>
                </a:cubicBezTo>
                <a:cubicBezTo>
                  <a:pt x="710" y="44"/>
                  <a:pt x="710" y="40"/>
                  <a:pt x="709" y="36"/>
                </a:cubicBezTo>
                <a:cubicBezTo>
                  <a:pt x="701" y="37"/>
                  <a:pt x="701" y="37"/>
                  <a:pt x="701" y="37"/>
                </a:cubicBezTo>
                <a:cubicBezTo>
                  <a:pt x="702" y="40"/>
                  <a:pt x="702" y="44"/>
                  <a:pt x="702" y="48"/>
                </a:cubicBezTo>
                <a:cubicBezTo>
                  <a:pt x="702" y="60"/>
                  <a:pt x="702" y="60"/>
                  <a:pt x="702" y="60"/>
                </a:cubicBezTo>
                <a:cubicBezTo>
                  <a:pt x="710" y="60"/>
                  <a:pt x="710" y="60"/>
                  <a:pt x="710" y="60"/>
                </a:cubicBezTo>
                <a:close/>
                <a:moveTo>
                  <a:pt x="710" y="108"/>
                </a:moveTo>
                <a:cubicBezTo>
                  <a:pt x="710" y="84"/>
                  <a:pt x="710" y="84"/>
                  <a:pt x="710" y="84"/>
                </a:cubicBezTo>
                <a:cubicBezTo>
                  <a:pt x="702" y="84"/>
                  <a:pt x="702" y="84"/>
                  <a:pt x="702" y="84"/>
                </a:cubicBezTo>
                <a:cubicBezTo>
                  <a:pt x="702" y="108"/>
                  <a:pt x="702" y="108"/>
                  <a:pt x="702" y="108"/>
                </a:cubicBezTo>
                <a:lnTo>
                  <a:pt x="710" y="108"/>
                </a:lnTo>
                <a:close/>
                <a:moveTo>
                  <a:pt x="710" y="156"/>
                </a:moveTo>
                <a:cubicBezTo>
                  <a:pt x="710" y="132"/>
                  <a:pt x="710" y="132"/>
                  <a:pt x="710" y="132"/>
                </a:cubicBezTo>
                <a:cubicBezTo>
                  <a:pt x="702" y="132"/>
                  <a:pt x="702" y="132"/>
                  <a:pt x="702" y="132"/>
                </a:cubicBezTo>
                <a:cubicBezTo>
                  <a:pt x="702" y="156"/>
                  <a:pt x="702" y="156"/>
                  <a:pt x="702" y="156"/>
                </a:cubicBezTo>
                <a:lnTo>
                  <a:pt x="710" y="156"/>
                </a:lnTo>
                <a:close/>
                <a:moveTo>
                  <a:pt x="710" y="205"/>
                </a:moveTo>
                <a:cubicBezTo>
                  <a:pt x="710" y="181"/>
                  <a:pt x="710" y="181"/>
                  <a:pt x="710" y="181"/>
                </a:cubicBezTo>
                <a:cubicBezTo>
                  <a:pt x="702" y="181"/>
                  <a:pt x="702" y="181"/>
                  <a:pt x="702" y="181"/>
                </a:cubicBezTo>
                <a:cubicBezTo>
                  <a:pt x="702" y="205"/>
                  <a:pt x="702" y="205"/>
                  <a:pt x="702" y="205"/>
                </a:cubicBezTo>
                <a:lnTo>
                  <a:pt x="710" y="205"/>
                </a:lnTo>
                <a:close/>
                <a:moveTo>
                  <a:pt x="710" y="253"/>
                </a:moveTo>
                <a:cubicBezTo>
                  <a:pt x="710" y="229"/>
                  <a:pt x="710" y="229"/>
                  <a:pt x="710" y="229"/>
                </a:cubicBezTo>
                <a:cubicBezTo>
                  <a:pt x="702" y="229"/>
                  <a:pt x="702" y="229"/>
                  <a:pt x="702" y="229"/>
                </a:cubicBezTo>
                <a:cubicBezTo>
                  <a:pt x="702" y="253"/>
                  <a:pt x="702" y="253"/>
                  <a:pt x="702" y="253"/>
                </a:cubicBezTo>
                <a:lnTo>
                  <a:pt x="710" y="253"/>
                </a:lnTo>
                <a:close/>
                <a:moveTo>
                  <a:pt x="710" y="301"/>
                </a:moveTo>
                <a:cubicBezTo>
                  <a:pt x="710" y="277"/>
                  <a:pt x="710" y="277"/>
                  <a:pt x="710" y="277"/>
                </a:cubicBezTo>
                <a:cubicBezTo>
                  <a:pt x="702" y="277"/>
                  <a:pt x="702" y="277"/>
                  <a:pt x="702" y="277"/>
                </a:cubicBezTo>
                <a:cubicBezTo>
                  <a:pt x="702" y="301"/>
                  <a:pt x="702" y="301"/>
                  <a:pt x="702" y="301"/>
                </a:cubicBezTo>
                <a:lnTo>
                  <a:pt x="710" y="301"/>
                </a:lnTo>
                <a:close/>
                <a:moveTo>
                  <a:pt x="710" y="349"/>
                </a:moveTo>
                <a:cubicBezTo>
                  <a:pt x="710" y="325"/>
                  <a:pt x="710" y="325"/>
                  <a:pt x="710" y="325"/>
                </a:cubicBezTo>
                <a:cubicBezTo>
                  <a:pt x="702" y="325"/>
                  <a:pt x="702" y="325"/>
                  <a:pt x="702" y="325"/>
                </a:cubicBezTo>
                <a:cubicBezTo>
                  <a:pt x="702" y="349"/>
                  <a:pt x="702" y="349"/>
                  <a:pt x="702" y="349"/>
                </a:cubicBezTo>
                <a:lnTo>
                  <a:pt x="710" y="349"/>
                </a:lnTo>
                <a:close/>
                <a:moveTo>
                  <a:pt x="710" y="397"/>
                </a:moveTo>
                <a:cubicBezTo>
                  <a:pt x="710" y="373"/>
                  <a:pt x="710" y="373"/>
                  <a:pt x="710" y="373"/>
                </a:cubicBezTo>
                <a:cubicBezTo>
                  <a:pt x="702" y="373"/>
                  <a:pt x="702" y="373"/>
                  <a:pt x="702" y="373"/>
                </a:cubicBezTo>
                <a:cubicBezTo>
                  <a:pt x="702" y="397"/>
                  <a:pt x="702" y="397"/>
                  <a:pt x="702" y="397"/>
                </a:cubicBezTo>
                <a:lnTo>
                  <a:pt x="710" y="397"/>
                </a:lnTo>
                <a:close/>
                <a:moveTo>
                  <a:pt x="710" y="445"/>
                </a:moveTo>
                <a:cubicBezTo>
                  <a:pt x="710" y="421"/>
                  <a:pt x="710" y="421"/>
                  <a:pt x="710" y="421"/>
                </a:cubicBezTo>
                <a:cubicBezTo>
                  <a:pt x="702" y="421"/>
                  <a:pt x="702" y="421"/>
                  <a:pt x="702" y="421"/>
                </a:cubicBezTo>
                <a:cubicBezTo>
                  <a:pt x="702" y="445"/>
                  <a:pt x="702" y="445"/>
                  <a:pt x="702" y="445"/>
                </a:cubicBezTo>
                <a:lnTo>
                  <a:pt x="710" y="445"/>
                </a:lnTo>
                <a:close/>
                <a:moveTo>
                  <a:pt x="710" y="493"/>
                </a:moveTo>
                <a:cubicBezTo>
                  <a:pt x="710" y="469"/>
                  <a:pt x="710" y="469"/>
                  <a:pt x="710" y="469"/>
                </a:cubicBezTo>
                <a:cubicBezTo>
                  <a:pt x="702" y="469"/>
                  <a:pt x="702" y="469"/>
                  <a:pt x="702" y="469"/>
                </a:cubicBezTo>
                <a:cubicBezTo>
                  <a:pt x="702" y="493"/>
                  <a:pt x="702" y="493"/>
                  <a:pt x="702" y="493"/>
                </a:cubicBezTo>
                <a:lnTo>
                  <a:pt x="710" y="493"/>
                </a:lnTo>
                <a:close/>
                <a:moveTo>
                  <a:pt x="710" y="542"/>
                </a:moveTo>
                <a:cubicBezTo>
                  <a:pt x="710" y="518"/>
                  <a:pt x="710" y="518"/>
                  <a:pt x="710" y="518"/>
                </a:cubicBezTo>
                <a:cubicBezTo>
                  <a:pt x="702" y="518"/>
                  <a:pt x="702" y="518"/>
                  <a:pt x="702" y="518"/>
                </a:cubicBezTo>
                <a:cubicBezTo>
                  <a:pt x="702" y="542"/>
                  <a:pt x="702" y="542"/>
                  <a:pt x="702" y="542"/>
                </a:cubicBezTo>
                <a:lnTo>
                  <a:pt x="710" y="542"/>
                </a:lnTo>
                <a:close/>
                <a:moveTo>
                  <a:pt x="710" y="590"/>
                </a:moveTo>
                <a:cubicBezTo>
                  <a:pt x="710" y="566"/>
                  <a:pt x="710" y="566"/>
                  <a:pt x="710" y="566"/>
                </a:cubicBezTo>
                <a:cubicBezTo>
                  <a:pt x="702" y="566"/>
                  <a:pt x="702" y="566"/>
                  <a:pt x="702" y="566"/>
                </a:cubicBezTo>
                <a:cubicBezTo>
                  <a:pt x="702" y="590"/>
                  <a:pt x="702" y="590"/>
                  <a:pt x="702" y="590"/>
                </a:cubicBezTo>
                <a:lnTo>
                  <a:pt x="710" y="590"/>
                </a:lnTo>
                <a:close/>
                <a:moveTo>
                  <a:pt x="710" y="638"/>
                </a:moveTo>
                <a:cubicBezTo>
                  <a:pt x="710" y="614"/>
                  <a:pt x="710" y="614"/>
                  <a:pt x="710" y="614"/>
                </a:cubicBezTo>
                <a:cubicBezTo>
                  <a:pt x="702" y="614"/>
                  <a:pt x="702" y="614"/>
                  <a:pt x="702" y="614"/>
                </a:cubicBezTo>
                <a:cubicBezTo>
                  <a:pt x="702" y="638"/>
                  <a:pt x="702" y="638"/>
                  <a:pt x="702" y="638"/>
                </a:cubicBezTo>
                <a:lnTo>
                  <a:pt x="710" y="638"/>
                </a:lnTo>
                <a:close/>
                <a:moveTo>
                  <a:pt x="710" y="686"/>
                </a:moveTo>
                <a:cubicBezTo>
                  <a:pt x="710" y="662"/>
                  <a:pt x="710" y="662"/>
                  <a:pt x="710" y="662"/>
                </a:cubicBezTo>
                <a:cubicBezTo>
                  <a:pt x="702" y="662"/>
                  <a:pt x="702" y="662"/>
                  <a:pt x="702" y="662"/>
                </a:cubicBezTo>
                <a:cubicBezTo>
                  <a:pt x="702" y="686"/>
                  <a:pt x="702" y="686"/>
                  <a:pt x="702" y="686"/>
                </a:cubicBezTo>
                <a:lnTo>
                  <a:pt x="710" y="686"/>
                </a:lnTo>
                <a:close/>
                <a:moveTo>
                  <a:pt x="710" y="734"/>
                </a:moveTo>
                <a:cubicBezTo>
                  <a:pt x="710" y="710"/>
                  <a:pt x="710" y="710"/>
                  <a:pt x="710" y="710"/>
                </a:cubicBezTo>
                <a:cubicBezTo>
                  <a:pt x="702" y="710"/>
                  <a:pt x="702" y="710"/>
                  <a:pt x="702" y="710"/>
                </a:cubicBezTo>
                <a:cubicBezTo>
                  <a:pt x="702" y="734"/>
                  <a:pt x="702" y="734"/>
                  <a:pt x="702" y="734"/>
                </a:cubicBezTo>
                <a:lnTo>
                  <a:pt x="710" y="734"/>
                </a:lnTo>
                <a:close/>
                <a:moveTo>
                  <a:pt x="710" y="782"/>
                </a:moveTo>
                <a:cubicBezTo>
                  <a:pt x="710" y="758"/>
                  <a:pt x="710" y="758"/>
                  <a:pt x="710" y="758"/>
                </a:cubicBezTo>
                <a:cubicBezTo>
                  <a:pt x="702" y="758"/>
                  <a:pt x="702" y="758"/>
                  <a:pt x="702" y="758"/>
                </a:cubicBezTo>
                <a:cubicBezTo>
                  <a:pt x="702" y="782"/>
                  <a:pt x="702" y="782"/>
                  <a:pt x="702" y="782"/>
                </a:cubicBezTo>
                <a:lnTo>
                  <a:pt x="710" y="78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71" name="Freeform 53"/>
          <p:cNvSpPr>
            <a:spLocks noEditPoints="1"/>
          </p:cNvSpPr>
          <p:nvPr/>
        </p:nvSpPr>
        <p:spPr bwMode="auto">
          <a:xfrm>
            <a:off x="5937251" y="1274763"/>
            <a:ext cx="947738" cy="3532188"/>
          </a:xfrm>
          <a:custGeom>
            <a:gdLst>
              <a:gd fmla="*/ 0 w 303" name="T0"/>
              <a:gd fmla="*/ 8 h 1129" name="T1"/>
              <a:gd fmla="*/ 72 w 303" name="T2"/>
              <a:gd fmla="*/ 0 h 1129" name="T3"/>
              <a:gd fmla="*/ 72 w 303" name="T4"/>
              <a:gd fmla="*/ 8 h 1129" name="T5"/>
              <a:gd fmla="*/ 96 w 303" name="T6"/>
              <a:gd fmla="*/ 0 h 1129" name="T7"/>
              <a:gd fmla="*/ 120 w 303" name="T8"/>
              <a:gd fmla="*/ 0 h 1129" name="T9"/>
              <a:gd fmla="*/ 144 w 303" name="T10"/>
              <a:gd fmla="*/ 8 h 1129" name="T11"/>
              <a:gd fmla="*/ 215 w 303" name="T12"/>
              <a:gd fmla="*/ 0 h 1129" name="T13"/>
              <a:gd fmla="*/ 215 w 303" name="T14"/>
              <a:gd fmla="*/ 8 h 1129" name="T15"/>
              <a:gd fmla="*/ 259 w 303" name="T16"/>
              <a:gd fmla="*/ 0 h 1129" name="T17"/>
              <a:gd fmla="*/ 259 w 303" name="T18"/>
              <a:gd fmla="*/ 8 h 1129" name="T19"/>
              <a:gd fmla="*/ 301 w 303" name="T20"/>
              <a:gd fmla="*/ 30 h 1129" name="T21"/>
              <a:gd fmla="*/ 294 w 303" name="T22"/>
              <a:gd fmla="*/ 32 h 1129" name="T23"/>
              <a:gd fmla="*/ 303 w 303" name="T24"/>
              <a:gd fmla="*/ 55 h 1129" name="T25"/>
              <a:gd fmla="*/ 303 w 303" name="T26"/>
              <a:gd fmla="*/ 79 h 1129" name="T27"/>
              <a:gd fmla="*/ 295 w 303" name="T28"/>
              <a:gd fmla="*/ 103 h 1129" name="T29"/>
              <a:gd fmla="*/ 303 w 303" name="T30"/>
              <a:gd fmla="*/ 174 h 1129" name="T31"/>
              <a:gd fmla="*/ 295 w 303" name="T32"/>
              <a:gd fmla="*/ 174 h 1129" name="T33"/>
              <a:gd fmla="*/ 303 w 303" name="T34"/>
              <a:gd fmla="*/ 198 h 1129" name="T35"/>
              <a:gd fmla="*/ 303 w 303" name="T36"/>
              <a:gd fmla="*/ 222 h 1129" name="T37"/>
              <a:gd fmla="*/ 295 w 303" name="T38"/>
              <a:gd fmla="*/ 246 h 1129" name="T39"/>
              <a:gd fmla="*/ 303 w 303" name="T40"/>
              <a:gd fmla="*/ 318 h 1129" name="T41"/>
              <a:gd fmla="*/ 295 w 303" name="T42"/>
              <a:gd fmla="*/ 318 h 1129" name="T43"/>
              <a:gd fmla="*/ 303 w 303" name="T44"/>
              <a:gd fmla="*/ 342 h 1129" name="T45"/>
              <a:gd fmla="*/ 303 w 303" name="T46"/>
              <a:gd fmla="*/ 365 h 1129" name="T47"/>
              <a:gd fmla="*/ 295 w 303" name="T48"/>
              <a:gd fmla="*/ 389 h 1129" name="T49"/>
              <a:gd fmla="*/ 303 w 303" name="T50"/>
              <a:gd fmla="*/ 461 h 1129" name="T51"/>
              <a:gd fmla="*/ 295 w 303" name="T52"/>
              <a:gd fmla="*/ 461 h 1129" name="T53"/>
              <a:gd fmla="*/ 303 w 303" name="T54"/>
              <a:gd fmla="*/ 485 h 1129" name="T55"/>
              <a:gd fmla="*/ 303 w 303" name="T56"/>
              <a:gd fmla="*/ 509 h 1129" name="T57"/>
              <a:gd fmla="*/ 295 w 303" name="T58"/>
              <a:gd fmla="*/ 533 h 1129" name="T59"/>
              <a:gd fmla="*/ 303 w 303" name="T60"/>
              <a:gd fmla="*/ 604 h 1129" name="T61"/>
              <a:gd fmla="*/ 295 w 303" name="T62"/>
              <a:gd fmla="*/ 604 h 1129" name="T63"/>
              <a:gd fmla="*/ 303 w 303" name="T64"/>
              <a:gd fmla="*/ 628 h 1129" name="T65"/>
              <a:gd fmla="*/ 303 w 303" name="T66"/>
              <a:gd fmla="*/ 652 h 1129" name="T67"/>
              <a:gd fmla="*/ 295 w 303" name="T68"/>
              <a:gd fmla="*/ 676 h 1129" name="T69"/>
              <a:gd fmla="*/ 303 w 303" name="T70"/>
              <a:gd fmla="*/ 747 h 1129" name="T71"/>
              <a:gd fmla="*/ 295 w 303" name="T72"/>
              <a:gd fmla="*/ 747 h 1129" name="T73"/>
              <a:gd fmla="*/ 303 w 303" name="T74"/>
              <a:gd fmla="*/ 771 h 1129" name="T75"/>
              <a:gd fmla="*/ 303 w 303" name="T76"/>
              <a:gd fmla="*/ 795 h 1129" name="T77"/>
              <a:gd fmla="*/ 295 w 303" name="T78"/>
              <a:gd fmla="*/ 819 h 1129" name="T79"/>
              <a:gd fmla="*/ 303 w 303" name="T80"/>
              <a:gd fmla="*/ 891 h 1129" name="T81"/>
              <a:gd fmla="*/ 295 w 303" name="T82"/>
              <a:gd fmla="*/ 891 h 1129" name="T83"/>
              <a:gd fmla="*/ 303 w 303" name="T84"/>
              <a:gd fmla="*/ 915 h 1129" name="T85"/>
              <a:gd fmla="*/ 303 w 303" name="T86"/>
              <a:gd fmla="*/ 938 h 1129" name="T87"/>
              <a:gd fmla="*/ 295 w 303" name="T88"/>
              <a:gd fmla="*/ 962 h 1129" name="T89"/>
              <a:gd fmla="*/ 303 w 303" name="T90"/>
              <a:gd fmla="*/ 1034 h 1129" name="T91"/>
              <a:gd fmla="*/ 295 w 303" name="T92"/>
              <a:gd fmla="*/ 1034 h 1129" name="T93"/>
              <a:gd fmla="*/ 303 w 303" name="T94"/>
              <a:gd fmla="*/ 1058 h 1129" name="T95"/>
              <a:gd fmla="*/ 303 w 303" name="T96"/>
              <a:gd fmla="*/ 1082 h 1129" name="T97"/>
              <a:gd fmla="*/ 295 w 303" name="T98"/>
              <a:gd fmla="*/ 1106 h 1129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129" w="303">
                <a:moveTo>
                  <a:pt x="2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8"/>
                  <a:pt x="0" y="8"/>
                  <a:pt x="0" y="8"/>
                </a:cubicBezTo>
                <a:cubicBezTo>
                  <a:pt x="24" y="8"/>
                  <a:pt x="24" y="8"/>
                  <a:pt x="24" y="8"/>
                </a:cubicBezTo>
                <a:lnTo>
                  <a:pt x="24" y="0"/>
                </a:lnTo>
                <a:close/>
                <a:moveTo>
                  <a:pt x="72" y="0"/>
                </a:moveTo>
                <a:cubicBezTo>
                  <a:pt x="48" y="0"/>
                  <a:pt x="48" y="0"/>
                  <a:pt x="48" y="0"/>
                </a:cubicBezTo>
                <a:cubicBezTo>
                  <a:pt x="48" y="8"/>
                  <a:pt x="48" y="8"/>
                  <a:pt x="48" y="8"/>
                </a:cubicBezTo>
                <a:cubicBezTo>
                  <a:pt x="72" y="8"/>
                  <a:pt x="72" y="8"/>
                  <a:pt x="72" y="8"/>
                </a:cubicBezTo>
                <a:lnTo>
                  <a:pt x="72" y="0"/>
                </a:lnTo>
                <a:close/>
                <a:moveTo>
                  <a:pt x="120" y="0"/>
                </a:moveTo>
                <a:cubicBezTo>
                  <a:pt x="96" y="0"/>
                  <a:pt x="96" y="0"/>
                  <a:pt x="96" y="0"/>
                </a:cubicBezTo>
                <a:cubicBezTo>
                  <a:pt x="96" y="8"/>
                  <a:pt x="96" y="8"/>
                  <a:pt x="96" y="8"/>
                </a:cubicBezTo>
                <a:cubicBezTo>
                  <a:pt x="120" y="8"/>
                  <a:pt x="120" y="8"/>
                  <a:pt x="120" y="8"/>
                </a:cubicBezTo>
                <a:lnTo>
                  <a:pt x="120" y="0"/>
                </a:lnTo>
                <a:close/>
                <a:moveTo>
                  <a:pt x="168" y="0"/>
                </a:moveTo>
                <a:cubicBezTo>
                  <a:pt x="144" y="0"/>
                  <a:pt x="144" y="0"/>
                  <a:pt x="144" y="0"/>
                </a:cubicBezTo>
                <a:cubicBezTo>
                  <a:pt x="144" y="8"/>
                  <a:pt x="144" y="8"/>
                  <a:pt x="144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0"/>
                </a:lnTo>
                <a:close/>
                <a:moveTo>
                  <a:pt x="215" y="0"/>
                </a:moveTo>
                <a:cubicBezTo>
                  <a:pt x="191" y="0"/>
                  <a:pt x="191" y="0"/>
                  <a:pt x="191" y="0"/>
                </a:cubicBezTo>
                <a:cubicBezTo>
                  <a:pt x="191" y="8"/>
                  <a:pt x="191" y="8"/>
                  <a:pt x="191" y="8"/>
                </a:cubicBezTo>
                <a:cubicBezTo>
                  <a:pt x="215" y="8"/>
                  <a:pt x="215" y="8"/>
                  <a:pt x="215" y="8"/>
                </a:cubicBezTo>
                <a:lnTo>
                  <a:pt x="215" y="0"/>
                </a:lnTo>
                <a:close/>
                <a:moveTo>
                  <a:pt x="263" y="0"/>
                </a:moveTo>
                <a:cubicBezTo>
                  <a:pt x="262" y="0"/>
                  <a:pt x="261" y="0"/>
                  <a:pt x="25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8"/>
                  <a:pt x="239" y="8"/>
                  <a:pt x="239" y="8"/>
                </a:cubicBezTo>
                <a:cubicBezTo>
                  <a:pt x="259" y="8"/>
                  <a:pt x="259" y="8"/>
                  <a:pt x="259" y="8"/>
                </a:cubicBezTo>
                <a:cubicBezTo>
                  <a:pt x="261" y="8"/>
                  <a:pt x="262" y="8"/>
                  <a:pt x="263" y="8"/>
                </a:cubicBezTo>
                <a:cubicBezTo>
                  <a:pt x="263" y="0"/>
                  <a:pt x="263" y="0"/>
                  <a:pt x="263" y="0"/>
                </a:cubicBezTo>
                <a:close/>
                <a:moveTo>
                  <a:pt x="301" y="30"/>
                </a:moveTo>
                <a:cubicBezTo>
                  <a:pt x="299" y="22"/>
                  <a:pt x="295" y="14"/>
                  <a:pt x="288" y="8"/>
                </a:cubicBezTo>
                <a:cubicBezTo>
                  <a:pt x="283" y="14"/>
                  <a:pt x="283" y="14"/>
                  <a:pt x="283" y="14"/>
                </a:cubicBezTo>
                <a:cubicBezTo>
                  <a:pt x="288" y="19"/>
                  <a:pt x="292" y="25"/>
                  <a:pt x="294" y="32"/>
                </a:cubicBezTo>
                <a:cubicBezTo>
                  <a:pt x="301" y="30"/>
                  <a:pt x="301" y="30"/>
                  <a:pt x="301" y="30"/>
                </a:cubicBezTo>
                <a:close/>
                <a:moveTo>
                  <a:pt x="303" y="79"/>
                </a:moveTo>
                <a:cubicBezTo>
                  <a:pt x="303" y="55"/>
                  <a:pt x="303" y="55"/>
                  <a:pt x="303" y="55"/>
                </a:cubicBezTo>
                <a:cubicBezTo>
                  <a:pt x="295" y="55"/>
                  <a:pt x="295" y="55"/>
                  <a:pt x="295" y="55"/>
                </a:cubicBezTo>
                <a:cubicBezTo>
                  <a:pt x="295" y="79"/>
                  <a:pt x="295" y="79"/>
                  <a:pt x="295" y="79"/>
                </a:cubicBezTo>
                <a:lnTo>
                  <a:pt x="303" y="79"/>
                </a:lnTo>
                <a:close/>
                <a:moveTo>
                  <a:pt x="303" y="127"/>
                </a:moveTo>
                <a:cubicBezTo>
                  <a:pt x="303" y="103"/>
                  <a:pt x="303" y="103"/>
                  <a:pt x="303" y="103"/>
                </a:cubicBezTo>
                <a:cubicBezTo>
                  <a:pt x="295" y="103"/>
                  <a:pt x="295" y="103"/>
                  <a:pt x="295" y="103"/>
                </a:cubicBezTo>
                <a:cubicBezTo>
                  <a:pt x="295" y="127"/>
                  <a:pt x="295" y="127"/>
                  <a:pt x="295" y="127"/>
                </a:cubicBezTo>
                <a:lnTo>
                  <a:pt x="303" y="127"/>
                </a:lnTo>
                <a:close/>
                <a:moveTo>
                  <a:pt x="303" y="174"/>
                </a:moveTo>
                <a:cubicBezTo>
                  <a:pt x="303" y="151"/>
                  <a:pt x="303" y="151"/>
                  <a:pt x="303" y="151"/>
                </a:cubicBezTo>
                <a:cubicBezTo>
                  <a:pt x="295" y="151"/>
                  <a:pt x="295" y="151"/>
                  <a:pt x="295" y="151"/>
                </a:cubicBezTo>
                <a:cubicBezTo>
                  <a:pt x="295" y="174"/>
                  <a:pt x="295" y="174"/>
                  <a:pt x="295" y="174"/>
                </a:cubicBezTo>
                <a:lnTo>
                  <a:pt x="303" y="174"/>
                </a:lnTo>
                <a:close/>
                <a:moveTo>
                  <a:pt x="303" y="222"/>
                </a:moveTo>
                <a:cubicBezTo>
                  <a:pt x="303" y="198"/>
                  <a:pt x="303" y="198"/>
                  <a:pt x="303" y="198"/>
                </a:cubicBezTo>
                <a:cubicBezTo>
                  <a:pt x="295" y="198"/>
                  <a:pt x="295" y="198"/>
                  <a:pt x="295" y="198"/>
                </a:cubicBezTo>
                <a:cubicBezTo>
                  <a:pt x="295" y="222"/>
                  <a:pt x="295" y="222"/>
                  <a:pt x="295" y="222"/>
                </a:cubicBezTo>
                <a:lnTo>
                  <a:pt x="303" y="222"/>
                </a:lnTo>
                <a:close/>
                <a:moveTo>
                  <a:pt x="303" y="270"/>
                </a:moveTo>
                <a:cubicBezTo>
                  <a:pt x="303" y="246"/>
                  <a:pt x="303" y="246"/>
                  <a:pt x="303" y="246"/>
                </a:cubicBezTo>
                <a:cubicBezTo>
                  <a:pt x="295" y="246"/>
                  <a:pt x="295" y="246"/>
                  <a:pt x="295" y="246"/>
                </a:cubicBezTo>
                <a:cubicBezTo>
                  <a:pt x="295" y="270"/>
                  <a:pt x="295" y="270"/>
                  <a:pt x="295" y="270"/>
                </a:cubicBezTo>
                <a:lnTo>
                  <a:pt x="303" y="270"/>
                </a:lnTo>
                <a:close/>
                <a:moveTo>
                  <a:pt x="303" y="318"/>
                </a:moveTo>
                <a:cubicBezTo>
                  <a:pt x="303" y="294"/>
                  <a:pt x="303" y="294"/>
                  <a:pt x="303" y="294"/>
                </a:cubicBezTo>
                <a:cubicBezTo>
                  <a:pt x="295" y="294"/>
                  <a:pt x="295" y="294"/>
                  <a:pt x="295" y="294"/>
                </a:cubicBezTo>
                <a:cubicBezTo>
                  <a:pt x="295" y="318"/>
                  <a:pt x="295" y="318"/>
                  <a:pt x="295" y="318"/>
                </a:cubicBezTo>
                <a:lnTo>
                  <a:pt x="303" y="318"/>
                </a:lnTo>
                <a:close/>
                <a:moveTo>
                  <a:pt x="303" y="365"/>
                </a:moveTo>
                <a:cubicBezTo>
                  <a:pt x="303" y="342"/>
                  <a:pt x="303" y="342"/>
                  <a:pt x="303" y="342"/>
                </a:cubicBezTo>
                <a:cubicBezTo>
                  <a:pt x="295" y="342"/>
                  <a:pt x="295" y="342"/>
                  <a:pt x="295" y="342"/>
                </a:cubicBezTo>
                <a:cubicBezTo>
                  <a:pt x="295" y="365"/>
                  <a:pt x="295" y="365"/>
                  <a:pt x="295" y="365"/>
                </a:cubicBezTo>
                <a:lnTo>
                  <a:pt x="303" y="365"/>
                </a:lnTo>
                <a:close/>
                <a:moveTo>
                  <a:pt x="303" y="413"/>
                </a:moveTo>
                <a:cubicBezTo>
                  <a:pt x="303" y="389"/>
                  <a:pt x="303" y="389"/>
                  <a:pt x="303" y="389"/>
                </a:cubicBezTo>
                <a:cubicBezTo>
                  <a:pt x="295" y="389"/>
                  <a:pt x="295" y="389"/>
                  <a:pt x="295" y="389"/>
                </a:cubicBezTo>
                <a:cubicBezTo>
                  <a:pt x="295" y="413"/>
                  <a:pt x="295" y="413"/>
                  <a:pt x="295" y="413"/>
                </a:cubicBezTo>
                <a:lnTo>
                  <a:pt x="303" y="413"/>
                </a:lnTo>
                <a:close/>
                <a:moveTo>
                  <a:pt x="303" y="461"/>
                </a:moveTo>
                <a:cubicBezTo>
                  <a:pt x="303" y="437"/>
                  <a:pt x="303" y="437"/>
                  <a:pt x="303" y="437"/>
                </a:cubicBezTo>
                <a:cubicBezTo>
                  <a:pt x="295" y="437"/>
                  <a:pt x="295" y="437"/>
                  <a:pt x="295" y="437"/>
                </a:cubicBezTo>
                <a:cubicBezTo>
                  <a:pt x="295" y="461"/>
                  <a:pt x="295" y="461"/>
                  <a:pt x="295" y="461"/>
                </a:cubicBezTo>
                <a:lnTo>
                  <a:pt x="303" y="461"/>
                </a:lnTo>
                <a:close/>
                <a:moveTo>
                  <a:pt x="303" y="509"/>
                </a:moveTo>
                <a:cubicBezTo>
                  <a:pt x="303" y="485"/>
                  <a:pt x="303" y="485"/>
                  <a:pt x="303" y="485"/>
                </a:cubicBezTo>
                <a:cubicBezTo>
                  <a:pt x="295" y="485"/>
                  <a:pt x="295" y="485"/>
                  <a:pt x="295" y="485"/>
                </a:cubicBezTo>
                <a:cubicBezTo>
                  <a:pt x="295" y="509"/>
                  <a:pt x="295" y="509"/>
                  <a:pt x="295" y="509"/>
                </a:cubicBezTo>
                <a:lnTo>
                  <a:pt x="303" y="509"/>
                </a:lnTo>
                <a:close/>
                <a:moveTo>
                  <a:pt x="303" y="556"/>
                </a:moveTo>
                <a:cubicBezTo>
                  <a:pt x="303" y="533"/>
                  <a:pt x="303" y="533"/>
                  <a:pt x="303" y="533"/>
                </a:cubicBezTo>
                <a:cubicBezTo>
                  <a:pt x="295" y="533"/>
                  <a:pt x="295" y="533"/>
                  <a:pt x="295" y="533"/>
                </a:cubicBezTo>
                <a:cubicBezTo>
                  <a:pt x="295" y="556"/>
                  <a:pt x="295" y="556"/>
                  <a:pt x="295" y="556"/>
                </a:cubicBezTo>
                <a:lnTo>
                  <a:pt x="303" y="556"/>
                </a:lnTo>
                <a:close/>
                <a:moveTo>
                  <a:pt x="303" y="604"/>
                </a:moveTo>
                <a:cubicBezTo>
                  <a:pt x="303" y="580"/>
                  <a:pt x="303" y="580"/>
                  <a:pt x="303" y="580"/>
                </a:cubicBezTo>
                <a:cubicBezTo>
                  <a:pt x="295" y="580"/>
                  <a:pt x="295" y="580"/>
                  <a:pt x="295" y="580"/>
                </a:cubicBezTo>
                <a:cubicBezTo>
                  <a:pt x="295" y="604"/>
                  <a:pt x="295" y="604"/>
                  <a:pt x="295" y="604"/>
                </a:cubicBezTo>
                <a:lnTo>
                  <a:pt x="303" y="604"/>
                </a:lnTo>
                <a:close/>
                <a:moveTo>
                  <a:pt x="303" y="652"/>
                </a:moveTo>
                <a:cubicBezTo>
                  <a:pt x="303" y="628"/>
                  <a:pt x="303" y="628"/>
                  <a:pt x="303" y="628"/>
                </a:cubicBezTo>
                <a:cubicBezTo>
                  <a:pt x="295" y="628"/>
                  <a:pt x="295" y="628"/>
                  <a:pt x="295" y="628"/>
                </a:cubicBezTo>
                <a:cubicBezTo>
                  <a:pt x="295" y="652"/>
                  <a:pt x="295" y="652"/>
                  <a:pt x="295" y="652"/>
                </a:cubicBezTo>
                <a:lnTo>
                  <a:pt x="303" y="652"/>
                </a:lnTo>
                <a:close/>
                <a:moveTo>
                  <a:pt x="303" y="700"/>
                </a:moveTo>
                <a:cubicBezTo>
                  <a:pt x="303" y="676"/>
                  <a:pt x="303" y="676"/>
                  <a:pt x="303" y="676"/>
                </a:cubicBezTo>
                <a:cubicBezTo>
                  <a:pt x="295" y="676"/>
                  <a:pt x="295" y="676"/>
                  <a:pt x="295" y="676"/>
                </a:cubicBezTo>
                <a:cubicBezTo>
                  <a:pt x="295" y="700"/>
                  <a:pt x="295" y="700"/>
                  <a:pt x="295" y="700"/>
                </a:cubicBezTo>
                <a:lnTo>
                  <a:pt x="303" y="700"/>
                </a:lnTo>
                <a:close/>
                <a:moveTo>
                  <a:pt x="303" y="747"/>
                </a:moveTo>
                <a:cubicBezTo>
                  <a:pt x="303" y="724"/>
                  <a:pt x="303" y="724"/>
                  <a:pt x="303" y="724"/>
                </a:cubicBezTo>
                <a:cubicBezTo>
                  <a:pt x="295" y="724"/>
                  <a:pt x="295" y="724"/>
                  <a:pt x="295" y="724"/>
                </a:cubicBezTo>
                <a:cubicBezTo>
                  <a:pt x="295" y="747"/>
                  <a:pt x="295" y="747"/>
                  <a:pt x="295" y="747"/>
                </a:cubicBezTo>
                <a:lnTo>
                  <a:pt x="303" y="747"/>
                </a:lnTo>
                <a:close/>
                <a:moveTo>
                  <a:pt x="303" y="795"/>
                </a:moveTo>
                <a:cubicBezTo>
                  <a:pt x="303" y="771"/>
                  <a:pt x="303" y="771"/>
                  <a:pt x="303" y="771"/>
                </a:cubicBezTo>
                <a:cubicBezTo>
                  <a:pt x="295" y="771"/>
                  <a:pt x="295" y="771"/>
                  <a:pt x="295" y="771"/>
                </a:cubicBezTo>
                <a:cubicBezTo>
                  <a:pt x="295" y="795"/>
                  <a:pt x="295" y="795"/>
                  <a:pt x="295" y="795"/>
                </a:cubicBezTo>
                <a:lnTo>
                  <a:pt x="303" y="795"/>
                </a:lnTo>
                <a:close/>
                <a:moveTo>
                  <a:pt x="303" y="843"/>
                </a:moveTo>
                <a:cubicBezTo>
                  <a:pt x="303" y="819"/>
                  <a:pt x="303" y="819"/>
                  <a:pt x="303" y="819"/>
                </a:cubicBezTo>
                <a:cubicBezTo>
                  <a:pt x="295" y="819"/>
                  <a:pt x="295" y="819"/>
                  <a:pt x="295" y="819"/>
                </a:cubicBezTo>
                <a:cubicBezTo>
                  <a:pt x="295" y="843"/>
                  <a:pt x="295" y="843"/>
                  <a:pt x="295" y="843"/>
                </a:cubicBezTo>
                <a:lnTo>
                  <a:pt x="303" y="843"/>
                </a:lnTo>
                <a:close/>
                <a:moveTo>
                  <a:pt x="303" y="891"/>
                </a:moveTo>
                <a:cubicBezTo>
                  <a:pt x="303" y="867"/>
                  <a:pt x="303" y="867"/>
                  <a:pt x="303" y="867"/>
                </a:cubicBezTo>
                <a:cubicBezTo>
                  <a:pt x="295" y="867"/>
                  <a:pt x="295" y="867"/>
                  <a:pt x="295" y="867"/>
                </a:cubicBezTo>
                <a:cubicBezTo>
                  <a:pt x="295" y="891"/>
                  <a:pt x="295" y="891"/>
                  <a:pt x="295" y="891"/>
                </a:cubicBezTo>
                <a:lnTo>
                  <a:pt x="303" y="891"/>
                </a:lnTo>
                <a:close/>
                <a:moveTo>
                  <a:pt x="303" y="938"/>
                </a:moveTo>
                <a:cubicBezTo>
                  <a:pt x="303" y="915"/>
                  <a:pt x="303" y="915"/>
                  <a:pt x="303" y="915"/>
                </a:cubicBezTo>
                <a:cubicBezTo>
                  <a:pt x="295" y="915"/>
                  <a:pt x="295" y="915"/>
                  <a:pt x="295" y="915"/>
                </a:cubicBezTo>
                <a:cubicBezTo>
                  <a:pt x="295" y="938"/>
                  <a:pt x="295" y="938"/>
                  <a:pt x="295" y="938"/>
                </a:cubicBezTo>
                <a:lnTo>
                  <a:pt x="303" y="938"/>
                </a:lnTo>
                <a:close/>
                <a:moveTo>
                  <a:pt x="303" y="986"/>
                </a:moveTo>
                <a:cubicBezTo>
                  <a:pt x="303" y="962"/>
                  <a:pt x="303" y="962"/>
                  <a:pt x="303" y="962"/>
                </a:cubicBezTo>
                <a:cubicBezTo>
                  <a:pt x="295" y="962"/>
                  <a:pt x="295" y="962"/>
                  <a:pt x="295" y="962"/>
                </a:cubicBezTo>
                <a:cubicBezTo>
                  <a:pt x="295" y="986"/>
                  <a:pt x="295" y="986"/>
                  <a:pt x="295" y="986"/>
                </a:cubicBezTo>
                <a:lnTo>
                  <a:pt x="303" y="986"/>
                </a:lnTo>
                <a:close/>
                <a:moveTo>
                  <a:pt x="303" y="1034"/>
                </a:moveTo>
                <a:cubicBezTo>
                  <a:pt x="303" y="1010"/>
                  <a:pt x="303" y="1010"/>
                  <a:pt x="303" y="1010"/>
                </a:cubicBezTo>
                <a:cubicBezTo>
                  <a:pt x="295" y="1010"/>
                  <a:pt x="295" y="1010"/>
                  <a:pt x="295" y="1010"/>
                </a:cubicBezTo>
                <a:cubicBezTo>
                  <a:pt x="295" y="1034"/>
                  <a:pt x="295" y="1034"/>
                  <a:pt x="295" y="1034"/>
                </a:cubicBezTo>
                <a:lnTo>
                  <a:pt x="303" y="1034"/>
                </a:lnTo>
                <a:close/>
                <a:moveTo>
                  <a:pt x="303" y="1082"/>
                </a:moveTo>
                <a:cubicBezTo>
                  <a:pt x="303" y="1058"/>
                  <a:pt x="303" y="1058"/>
                  <a:pt x="303" y="1058"/>
                </a:cubicBezTo>
                <a:cubicBezTo>
                  <a:pt x="295" y="1058"/>
                  <a:pt x="295" y="1058"/>
                  <a:pt x="295" y="1058"/>
                </a:cubicBezTo>
                <a:cubicBezTo>
                  <a:pt x="295" y="1082"/>
                  <a:pt x="295" y="1082"/>
                  <a:pt x="295" y="1082"/>
                </a:cubicBezTo>
                <a:lnTo>
                  <a:pt x="303" y="1082"/>
                </a:lnTo>
                <a:close/>
                <a:moveTo>
                  <a:pt x="303" y="1129"/>
                </a:moveTo>
                <a:cubicBezTo>
                  <a:pt x="303" y="1106"/>
                  <a:pt x="303" y="1106"/>
                  <a:pt x="303" y="1106"/>
                </a:cubicBezTo>
                <a:cubicBezTo>
                  <a:pt x="295" y="1106"/>
                  <a:pt x="295" y="1106"/>
                  <a:pt x="295" y="1106"/>
                </a:cubicBezTo>
                <a:cubicBezTo>
                  <a:pt x="295" y="1129"/>
                  <a:pt x="295" y="1129"/>
                  <a:pt x="295" y="1129"/>
                </a:cubicBezTo>
                <a:lnTo>
                  <a:pt x="303" y="112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76" name="Freeform 58"/>
          <p:cNvSpPr>
            <a:spLocks noEditPoints="1"/>
          </p:cNvSpPr>
          <p:nvPr/>
        </p:nvSpPr>
        <p:spPr bwMode="auto">
          <a:xfrm>
            <a:off x="7140576" y="1236663"/>
            <a:ext cx="519113" cy="3319463"/>
          </a:xfrm>
          <a:custGeom>
            <a:gdLst>
              <a:gd fmla="*/ 166 w 166" name="T0"/>
              <a:gd fmla="*/ 0 h 1061" name="T1"/>
              <a:gd fmla="*/ 96 w 166" name="T2"/>
              <a:gd fmla="*/ 8 h 1061" name="T3"/>
              <a:gd fmla="*/ 96 w 166" name="T4"/>
              <a:gd fmla="*/ 0 h 1061" name="T5"/>
              <a:gd fmla="*/ 72 w 166" name="T6"/>
              <a:gd fmla="*/ 8 h 1061" name="T7"/>
              <a:gd fmla="*/ 48 w 166" name="T8"/>
              <a:gd fmla="*/ 8 h 1061" name="T9"/>
              <a:gd fmla="*/ 24 w 166" name="T10"/>
              <a:gd fmla="*/ 4 h 1061" name="T11"/>
              <a:gd fmla="*/ 8 w 166" name="T12"/>
              <a:gd fmla="*/ 70 h 1061" name="T13"/>
              <a:gd fmla="*/ 0 w 166" name="T14"/>
              <a:gd fmla="*/ 46 h 1061" name="T15"/>
              <a:gd fmla="*/ 8 w 166" name="T16"/>
              <a:gd fmla="*/ 70 h 1061" name="T17"/>
              <a:gd fmla="*/ 0 w 166" name="T18"/>
              <a:gd fmla="*/ 93 h 1061" name="T19"/>
              <a:gd fmla="*/ 8 w 166" name="T20"/>
              <a:gd fmla="*/ 164 h 1061" name="T21"/>
              <a:gd fmla="*/ 0 w 166" name="T22"/>
              <a:gd fmla="*/ 164 h 1061" name="T23"/>
              <a:gd fmla="*/ 8 w 166" name="T24"/>
              <a:gd fmla="*/ 188 h 1061" name="T25"/>
              <a:gd fmla="*/ 8 w 166" name="T26"/>
              <a:gd fmla="*/ 211 h 1061" name="T27"/>
              <a:gd fmla="*/ 0 w 166" name="T28"/>
              <a:gd fmla="*/ 235 h 1061" name="T29"/>
              <a:gd fmla="*/ 8 w 166" name="T30"/>
              <a:gd fmla="*/ 306 h 1061" name="T31"/>
              <a:gd fmla="*/ 0 w 166" name="T32"/>
              <a:gd fmla="*/ 306 h 1061" name="T33"/>
              <a:gd fmla="*/ 8 w 166" name="T34"/>
              <a:gd fmla="*/ 329 h 1061" name="T35"/>
              <a:gd fmla="*/ 8 w 166" name="T36"/>
              <a:gd fmla="*/ 353 h 1061" name="T37"/>
              <a:gd fmla="*/ 0 w 166" name="T38"/>
              <a:gd fmla="*/ 376 h 1061" name="T39"/>
              <a:gd fmla="*/ 8 w 166" name="T40"/>
              <a:gd fmla="*/ 447 h 1061" name="T41"/>
              <a:gd fmla="*/ 0 w 166" name="T42"/>
              <a:gd fmla="*/ 447 h 1061" name="T43"/>
              <a:gd fmla="*/ 8 w 166" name="T44"/>
              <a:gd fmla="*/ 471 h 1061" name="T45"/>
              <a:gd fmla="*/ 8 w 166" name="T46"/>
              <a:gd fmla="*/ 494 h 1061" name="T47"/>
              <a:gd fmla="*/ 0 w 166" name="T48"/>
              <a:gd fmla="*/ 518 h 1061" name="T49"/>
              <a:gd fmla="*/ 8 w 166" name="T50"/>
              <a:gd fmla="*/ 589 h 1061" name="T51"/>
              <a:gd fmla="*/ 0 w 166" name="T52"/>
              <a:gd fmla="*/ 589 h 1061" name="T53"/>
              <a:gd fmla="*/ 8 w 166" name="T54"/>
              <a:gd fmla="*/ 612 h 1061" name="T55"/>
              <a:gd fmla="*/ 8 w 166" name="T56"/>
              <a:gd fmla="*/ 636 h 1061" name="T57"/>
              <a:gd fmla="*/ 0 w 166" name="T58"/>
              <a:gd fmla="*/ 660 h 1061" name="T59"/>
              <a:gd fmla="*/ 8 w 166" name="T60"/>
              <a:gd fmla="*/ 730 h 1061" name="T61"/>
              <a:gd fmla="*/ 0 w 166" name="T62"/>
              <a:gd fmla="*/ 730 h 1061" name="T63"/>
              <a:gd fmla="*/ 8 w 166" name="T64"/>
              <a:gd fmla="*/ 754 h 1061" name="T65"/>
              <a:gd fmla="*/ 8 w 166" name="T66"/>
              <a:gd fmla="*/ 778 h 1061" name="T67"/>
              <a:gd fmla="*/ 0 w 166" name="T68"/>
              <a:gd fmla="*/ 801 h 1061" name="T69"/>
              <a:gd fmla="*/ 8 w 166" name="T70"/>
              <a:gd fmla="*/ 872 h 1061" name="T71"/>
              <a:gd fmla="*/ 0 w 166" name="T72"/>
              <a:gd fmla="*/ 872 h 1061" name="T73"/>
              <a:gd fmla="*/ 8 w 166" name="T74"/>
              <a:gd fmla="*/ 896 h 1061" name="T75"/>
              <a:gd fmla="*/ 8 w 166" name="T76"/>
              <a:gd fmla="*/ 919 h 1061" name="T77"/>
              <a:gd fmla="*/ 0 w 166" name="T78"/>
              <a:gd fmla="*/ 943 h 1061" name="T79"/>
              <a:gd fmla="*/ 8 w 166" name="T80"/>
              <a:gd fmla="*/ 1014 h 1061" name="T81"/>
              <a:gd fmla="*/ 0 w 166" name="T82"/>
              <a:gd fmla="*/ 1014 h 1061" name="T83"/>
              <a:gd fmla="*/ 8 w 166" name="T84"/>
              <a:gd fmla="*/ 1037 h 1061" name="T85"/>
              <a:gd fmla="*/ 8 w 166" name="T86"/>
              <a:gd fmla="*/ 1061 h 1061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1061" w="166">
                <a:moveTo>
                  <a:pt x="143" y="8"/>
                </a:moveTo>
                <a:cubicBezTo>
                  <a:pt x="166" y="8"/>
                  <a:pt x="166" y="8"/>
                  <a:pt x="166" y="8"/>
                </a:cubicBezTo>
                <a:cubicBezTo>
                  <a:pt x="166" y="0"/>
                  <a:pt x="166" y="0"/>
                  <a:pt x="166" y="0"/>
                </a:cubicBezTo>
                <a:cubicBezTo>
                  <a:pt x="143" y="0"/>
                  <a:pt x="143" y="0"/>
                  <a:pt x="143" y="0"/>
                </a:cubicBezTo>
                <a:lnTo>
                  <a:pt x="143" y="8"/>
                </a:lnTo>
                <a:close/>
                <a:moveTo>
                  <a:pt x="96" y="8"/>
                </a:moveTo>
                <a:cubicBezTo>
                  <a:pt x="119" y="8"/>
                  <a:pt x="119" y="8"/>
                  <a:pt x="119" y="8"/>
                </a:cubicBezTo>
                <a:cubicBezTo>
                  <a:pt x="119" y="0"/>
                  <a:pt x="119" y="0"/>
                  <a:pt x="119" y="0"/>
                </a:cubicBezTo>
                <a:cubicBezTo>
                  <a:pt x="96" y="0"/>
                  <a:pt x="96" y="0"/>
                  <a:pt x="96" y="0"/>
                </a:cubicBezTo>
                <a:lnTo>
                  <a:pt x="96" y="8"/>
                </a:lnTo>
                <a:close/>
                <a:moveTo>
                  <a:pt x="48" y="8"/>
                </a:moveTo>
                <a:cubicBezTo>
                  <a:pt x="72" y="8"/>
                  <a:pt x="72" y="8"/>
                  <a:pt x="72" y="8"/>
                </a:cubicBezTo>
                <a:cubicBezTo>
                  <a:pt x="72" y="0"/>
                  <a:pt x="72" y="0"/>
                  <a:pt x="72" y="0"/>
                </a:cubicBezTo>
                <a:cubicBezTo>
                  <a:pt x="48" y="0"/>
                  <a:pt x="48" y="0"/>
                  <a:pt x="48" y="0"/>
                </a:cubicBezTo>
                <a:lnTo>
                  <a:pt x="48" y="8"/>
                </a:lnTo>
                <a:close/>
                <a:moveTo>
                  <a:pt x="12" y="25"/>
                </a:moveTo>
                <a:cubicBezTo>
                  <a:pt x="15" y="19"/>
                  <a:pt x="20" y="14"/>
                  <a:pt x="27" y="11"/>
                </a:cubicBezTo>
                <a:cubicBezTo>
                  <a:pt x="24" y="4"/>
                  <a:pt x="24" y="4"/>
                  <a:pt x="24" y="4"/>
                </a:cubicBezTo>
                <a:cubicBezTo>
                  <a:pt x="15" y="7"/>
                  <a:pt x="8" y="14"/>
                  <a:pt x="5" y="21"/>
                </a:cubicBezTo>
                <a:lnTo>
                  <a:pt x="12" y="25"/>
                </a:lnTo>
                <a:close/>
                <a:moveTo>
                  <a:pt x="8" y="70"/>
                </a:moveTo>
                <a:cubicBezTo>
                  <a:pt x="8" y="49"/>
                  <a:pt x="8" y="49"/>
                  <a:pt x="8" y="49"/>
                </a:cubicBezTo>
                <a:cubicBezTo>
                  <a:pt x="8" y="48"/>
                  <a:pt x="8" y="47"/>
                  <a:pt x="8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7"/>
                  <a:pt x="0" y="48"/>
                  <a:pt x="0" y="49"/>
                </a:cubicBezTo>
                <a:cubicBezTo>
                  <a:pt x="0" y="70"/>
                  <a:pt x="0" y="70"/>
                  <a:pt x="0" y="70"/>
                </a:cubicBezTo>
                <a:cubicBezTo>
                  <a:pt x="8" y="70"/>
                  <a:pt x="8" y="70"/>
                  <a:pt x="8" y="70"/>
                </a:cubicBezTo>
                <a:close/>
                <a:moveTo>
                  <a:pt x="8" y="117"/>
                </a:moveTo>
                <a:cubicBezTo>
                  <a:pt x="8" y="93"/>
                  <a:pt x="8" y="93"/>
                  <a:pt x="8" y="93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117"/>
                  <a:pt x="0" y="117"/>
                  <a:pt x="0" y="117"/>
                </a:cubicBezTo>
                <a:lnTo>
                  <a:pt x="8" y="117"/>
                </a:lnTo>
                <a:close/>
                <a:moveTo>
                  <a:pt x="8" y="164"/>
                </a:moveTo>
                <a:cubicBezTo>
                  <a:pt x="8" y="141"/>
                  <a:pt x="8" y="141"/>
                  <a:pt x="8" y="141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64"/>
                  <a:pt x="0" y="164"/>
                  <a:pt x="0" y="164"/>
                </a:cubicBezTo>
                <a:lnTo>
                  <a:pt x="8" y="164"/>
                </a:lnTo>
                <a:close/>
                <a:moveTo>
                  <a:pt x="8" y="211"/>
                </a:moveTo>
                <a:cubicBezTo>
                  <a:pt x="8" y="188"/>
                  <a:pt x="8" y="188"/>
                  <a:pt x="8" y="188"/>
                </a:cubicBezTo>
                <a:cubicBezTo>
                  <a:pt x="0" y="188"/>
                  <a:pt x="0" y="188"/>
                  <a:pt x="0" y="188"/>
                </a:cubicBezTo>
                <a:cubicBezTo>
                  <a:pt x="0" y="211"/>
                  <a:pt x="0" y="211"/>
                  <a:pt x="0" y="211"/>
                </a:cubicBezTo>
                <a:lnTo>
                  <a:pt x="8" y="211"/>
                </a:lnTo>
                <a:close/>
                <a:moveTo>
                  <a:pt x="8" y="258"/>
                </a:moveTo>
                <a:cubicBezTo>
                  <a:pt x="8" y="235"/>
                  <a:pt x="8" y="235"/>
                  <a:pt x="8" y="235"/>
                </a:cubicBezTo>
                <a:cubicBezTo>
                  <a:pt x="0" y="235"/>
                  <a:pt x="0" y="235"/>
                  <a:pt x="0" y="235"/>
                </a:cubicBezTo>
                <a:cubicBezTo>
                  <a:pt x="0" y="258"/>
                  <a:pt x="0" y="258"/>
                  <a:pt x="0" y="258"/>
                </a:cubicBezTo>
                <a:lnTo>
                  <a:pt x="8" y="258"/>
                </a:lnTo>
                <a:close/>
                <a:moveTo>
                  <a:pt x="8" y="306"/>
                </a:moveTo>
                <a:cubicBezTo>
                  <a:pt x="8" y="282"/>
                  <a:pt x="8" y="282"/>
                  <a:pt x="8" y="282"/>
                </a:cubicBezTo>
                <a:cubicBezTo>
                  <a:pt x="0" y="282"/>
                  <a:pt x="0" y="282"/>
                  <a:pt x="0" y="282"/>
                </a:cubicBezTo>
                <a:cubicBezTo>
                  <a:pt x="0" y="306"/>
                  <a:pt x="0" y="306"/>
                  <a:pt x="0" y="306"/>
                </a:cubicBezTo>
                <a:lnTo>
                  <a:pt x="8" y="306"/>
                </a:lnTo>
                <a:close/>
                <a:moveTo>
                  <a:pt x="8" y="353"/>
                </a:moveTo>
                <a:cubicBezTo>
                  <a:pt x="8" y="329"/>
                  <a:pt x="8" y="329"/>
                  <a:pt x="8" y="329"/>
                </a:cubicBezTo>
                <a:cubicBezTo>
                  <a:pt x="0" y="329"/>
                  <a:pt x="0" y="329"/>
                  <a:pt x="0" y="329"/>
                </a:cubicBezTo>
                <a:cubicBezTo>
                  <a:pt x="0" y="353"/>
                  <a:pt x="0" y="353"/>
                  <a:pt x="0" y="353"/>
                </a:cubicBezTo>
                <a:lnTo>
                  <a:pt x="8" y="353"/>
                </a:lnTo>
                <a:close/>
                <a:moveTo>
                  <a:pt x="8" y="400"/>
                </a:moveTo>
                <a:cubicBezTo>
                  <a:pt x="8" y="376"/>
                  <a:pt x="8" y="376"/>
                  <a:pt x="8" y="376"/>
                </a:cubicBezTo>
                <a:cubicBezTo>
                  <a:pt x="0" y="376"/>
                  <a:pt x="0" y="376"/>
                  <a:pt x="0" y="376"/>
                </a:cubicBezTo>
                <a:cubicBezTo>
                  <a:pt x="0" y="400"/>
                  <a:pt x="0" y="400"/>
                  <a:pt x="0" y="400"/>
                </a:cubicBezTo>
                <a:lnTo>
                  <a:pt x="8" y="400"/>
                </a:lnTo>
                <a:close/>
                <a:moveTo>
                  <a:pt x="8" y="447"/>
                </a:moveTo>
                <a:cubicBezTo>
                  <a:pt x="8" y="424"/>
                  <a:pt x="8" y="424"/>
                  <a:pt x="8" y="424"/>
                </a:cubicBezTo>
                <a:cubicBezTo>
                  <a:pt x="0" y="424"/>
                  <a:pt x="0" y="424"/>
                  <a:pt x="0" y="424"/>
                </a:cubicBezTo>
                <a:cubicBezTo>
                  <a:pt x="0" y="447"/>
                  <a:pt x="0" y="447"/>
                  <a:pt x="0" y="447"/>
                </a:cubicBezTo>
                <a:lnTo>
                  <a:pt x="8" y="447"/>
                </a:lnTo>
                <a:close/>
                <a:moveTo>
                  <a:pt x="8" y="494"/>
                </a:moveTo>
                <a:cubicBezTo>
                  <a:pt x="8" y="471"/>
                  <a:pt x="8" y="471"/>
                  <a:pt x="8" y="471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494"/>
                  <a:pt x="0" y="494"/>
                  <a:pt x="0" y="494"/>
                </a:cubicBezTo>
                <a:lnTo>
                  <a:pt x="8" y="494"/>
                </a:lnTo>
                <a:close/>
                <a:moveTo>
                  <a:pt x="8" y="542"/>
                </a:moveTo>
                <a:cubicBezTo>
                  <a:pt x="8" y="518"/>
                  <a:pt x="8" y="518"/>
                  <a:pt x="8" y="518"/>
                </a:cubicBezTo>
                <a:cubicBezTo>
                  <a:pt x="0" y="518"/>
                  <a:pt x="0" y="518"/>
                  <a:pt x="0" y="518"/>
                </a:cubicBezTo>
                <a:cubicBezTo>
                  <a:pt x="0" y="542"/>
                  <a:pt x="0" y="542"/>
                  <a:pt x="0" y="542"/>
                </a:cubicBezTo>
                <a:lnTo>
                  <a:pt x="8" y="542"/>
                </a:lnTo>
                <a:close/>
                <a:moveTo>
                  <a:pt x="8" y="589"/>
                </a:moveTo>
                <a:cubicBezTo>
                  <a:pt x="8" y="565"/>
                  <a:pt x="8" y="565"/>
                  <a:pt x="8" y="565"/>
                </a:cubicBezTo>
                <a:cubicBezTo>
                  <a:pt x="0" y="565"/>
                  <a:pt x="0" y="565"/>
                  <a:pt x="0" y="565"/>
                </a:cubicBezTo>
                <a:cubicBezTo>
                  <a:pt x="0" y="589"/>
                  <a:pt x="0" y="589"/>
                  <a:pt x="0" y="589"/>
                </a:cubicBezTo>
                <a:lnTo>
                  <a:pt x="8" y="589"/>
                </a:lnTo>
                <a:close/>
                <a:moveTo>
                  <a:pt x="8" y="636"/>
                </a:moveTo>
                <a:cubicBezTo>
                  <a:pt x="8" y="612"/>
                  <a:pt x="8" y="612"/>
                  <a:pt x="8" y="612"/>
                </a:cubicBezTo>
                <a:cubicBezTo>
                  <a:pt x="0" y="612"/>
                  <a:pt x="0" y="612"/>
                  <a:pt x="0" y="612"/>
                </a:cubicBezTo>
                <a:cubicBezTo>
                  <a:pt x="0" y="636"/>
                  <a:pt x="0" y="636"/>
                  <a:pt x="0" y="636"/>
                </a:cubicBezTo>
                <a:lnTo>
                  <a:pt x="8" y="636"/>
                </a:lnTo>
                <a:close/>
                <a:moveTo>
                  <a:pt x="8" y="683"/>
                </a:moveTo>
                <a:cubicBezTo>
                  <a:pt x="8" y="660"/>
                  <a:pt x="8" y="660"/>
                  <a:pt x="8" y="660"/>
                </a:cubicBezTo>
                <a:cubicBezTo>
                  <a:pt x="0" y="660"/>
                  <a:pt x="0" y="660"/>
                  <a:pt x="0" y="660"/>
                </a:cubicBezTo>
                <a:cubicBezTo>
                  <a:pt x="0" y="683"/>
                  <a:pt x="0" y="683"/>
                  <a:pt x="0" y="683"/>
                </a:cubicBezTo>
                <a:lnTo>
                  <a:pt x="8" y="683"/>
                </a:lnTo>
                <a:close/>
                <a:moveTo>
                  <a:pt x="8" y="730"/>
                </a:moveTo>
                <a:cubicBezTo>
                  <a:pt x="8" y="707"/>
                  <a:pt x="8" y="707"/>
                  <a:pt x="8" y="707"/>
                </a:cubicBezTo>
                <a:cubicBezTo>
                  <a:pt x="0" y="707"/>
                  <a:pt x="0" y="707"/>
                  <a:pt x="0" y="707"/>
                </a:cubicBezTo>
                <a:cubicBezTo>
                  <a:pt x="0" y="730"/>
                  <a:pt x="0" y="730"/>
                  <a:pt x="0" y="730"/>
                </a:cubicBezTo>
                <a:lnTo>
                  <a:pt x="8" y="730"/>
                </a:lnTo>
                <a:close/>
                <a:moveTo>
                  <a:pt x="8" y="778"/>
                </a:moveTo>
                <a:cubicBezTo>
                  <a:pt x="8" y="754"/>
                  <a:pt x="8" y="754"/>
                  <a:pt x="8" y="754"/>
                </a:cubicBezTo>
                <a:cubicBezTo>
                  <a:pt x="0" y="754"/>
                  <a:pt x="0" y="754"/>
                  <a:pt x="0" y="754"/>
                </a:cubicBezTo>
                <a:cubicBezTo>
                  <a:pt x="0" y="778"/>
                  <a:pt x="0" y="778"/>
                  <a:pt x="0" y="778"/>
                </a:cubicBezTo>
                <a:lnTo>
                  <a:pt x="8" y="778"/>
                </a:lnTo>
                <a:close/>
                <a:moveTo>
                  <a:pt x="8" y="825"/>
                </a:moveTo>
                <a:cubicBezTo>
                  <a:pt x="8" y="801"/>
                  <a:pt x="8" y="801"/>
                  <a:pt x="8" y="801"/>
                </a:cubicBezTo>
                <a:cubicBezTo>
                  <a:pt x="0" y="801"/>
                  <a:pt x="0" y="801"/>
                  <a:pt x="0" y="801"/>
                </a:cubicBezTo>
                <a:cubicBezTo>
                  <a:pt x="0" y="825"/>
                  <a:pt x="0" y="825"/>
                  <a:pt x="0" y="825"/>
                </a:cubicBezTo>
                <a:lnTo>
                  <a:pt x="8" y="825"/>
                </a:lnTo>
                <a:close/>
                <a:moveTo>
                  <a:pt x="8" y="872"/>
                </a:moveTo>
                <a:cubicBezTo>
                  <a:pt x="8" y="848"/>
                  <a:pt x="8" y="848"/>
                  <a:pt x="8" y="848"/>
                </a:cubicBezTo>
                <a:cubicBezTo>
                  <a:pt x="0" y="848"/>
                  <a:pt x="0" y="848"/>
                  <a:pt x="0" y="848"/>
                </a:cubicBezTo>
                <a:cubicBezTo>
                  <a:pt x="0" y="872"/>
                  <a:pt x="0" y="872"/>
                  <a:pt x="0" y="872"/>
                </a:cubicBezTo>
                <a:lnTo>
                  <a:pt x="8" y="872"/>
                </a:lnTo>
                <a:close/>
                <a:moveTo>
                  <a:pt x="8" y="919"/>
                </a:moveTo>
                <a:cubicBezTo>
                  <a:pt x="8" y="896"/>
                  <a:pt x="8" y="896"/>
                  <a:pt x="8" y="896"/>
                </a:cubicBezTo>
                <a:cubicBezTo>
                  <a:pt x="0" y="896"/>
                  <a:pt x="0" y="896"/>
                  <a:pt x="0" y="896"/>
                </a:cubicBezTo>
                <a:cubicBezTo>
                  <a:pt x="0" y="919"/>
                  <a:pt x="0" y="919"/>
                  <a:pt x="0" y="919"/>
                </a:cubicBezTo>
                <a:lnTo>
                  <a:pt x="8" y="919"/>
                </a:lnTo>
                <a:close/>
                <a:moveTo>
                  <a:pt x="8" y="966"/>
                </a:moveTo>
                <a:cubicBezTo>
                  <a:pt x="8" y="943"/>
                  <a:pt x="8" y="943"/>
                  <a:pt x="8" y="943"/>
                </a:cubicBezTo>
                <a:cubicBezTo>
                  <a:pt x="0" y="943"/>
                  <a:pt x="0" y="943"/>
                  <a:pt x="0" y="943"/>
                </a:cubicBezTo>
                <a:cubicBezTo>
                  <a:pt x="0" y="966"/>
                  <a:pt x="0" y="966"/>
                  <a:pt x="0" y="966"/>
                </a:cubicBezTo>
                <a:lnTo>
                  <a:pt x="8" y="966"/>
                </a:lnTo>
                <a:close/>
                <a:moveTo>
                  <a:pt x="8" y="1014"/>
                </a:moveTo>
                <a:cubicBezTo>
                  <a:pt x="8" y="990"/>
                  <a:pt x="8" y="990"/>
                  <a:pt x="8" y="990"/>
                </a:cubicBezTo>
                <a:cubicBezTo>
                  <a:pt x="0" y="990"/>
                  <a:pt x="0" y="990"/>
                  <a:pt x="0" y="990"/>
                </a:cubicBezTo>
                <a:cubicBezTo>
                  <a:pt x="0" y="1014"/>
                  <a:pt x="0" y="1014"/>
                  <a:pt x="0" y="1014"/>
                </a:cubicBezTo>
                <a:lnTo>
                  <a:pt x="8" y="1014"/>
                </a:lnTo>
                <a:close/>
                <a:moveTo>
                  <a:pt x="8" y="1061"/>
                </a:moveTo>
                <a:cubicBezTo>
                  <a:pt x="8" y="1037"/>
                  <a:pt x="8" y="1037"/>
                  <a:pt x="8" y="1037"/>
                </a:cubicBezTo>
                <a:cubicBezTo>
                  <a:pt x="0" y="1037"/>
                  <a:pt x="0" y="1037"/>
                  <a:pt x="0" y="1037"/>
                </a:cubicBezTo>
                <a:cubicBezTo>
                  <a:pt x="0" y="1061"/>
                  <a:pt x="0" y="1061"/>
                  <a:pt x="0" y="1061"/>
                </a:cubicBezTo>
                <a:lnTo>
                  <a:pt x="8" y="10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78" name="Freeform 60"/>
          <p:cNvSpPr/>
          <p:nvPr/>
        </p:nvSpPr>
        <p:spPr bwMode="auto">
          <a:xfrm>
            <a:off x="7734301" y="1490663"/>
            <a:ext cx="38100" cy="23813"/>
          </a:xfrm>
          <a:custGeom>
            <a:gdLst>
              <a:gd fmla="*/ 0 w 24" name="T0"/>
              <a:gd fmla="*/ 15 h 15" name="T1"/>
              <a:gd fmla="*/ 24 w 24" name="T2"/>
              <a:gd fmla="*/ 15 h 15" name="T3"/>
              <a:gd fmla="*/ 24 w 24" name="T4"/>
              <a:gd fmla="*/ 0 h 15" name="T5"/>
              <a:gd fmla="*/ 0 w 24" name="T6"/>
              <a:gd fmla="*/ 0 h 15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5" w="24">
                <a:moveTo>
                  <a:pt x="0" y="15"/>
                </a:moveTo>
                <a:lnTo>
                  <a:pt x="24" y="15"/>
                </a:lnTo>
                <a:lnTo>
                  <a:pt x="24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81" name="Freeform 63"/>
          <p:cNvSpPr>
            <a:spLocks noEditPoints="1"/>
          </p:cNvSpPr>
          <p:nvPr/>
        </p:nvSpPr>
        <p:spPr bwMode="auto">
          <a:xfrm>
            <a:off x="7231063" y="2460907"/>
            <a:ext cx="1833563" cy="2613025"/>
          </a:xfrm>
          <a:custGeom>
            <a:gdLst>
              <a:gd fmla="*/ 586 w 586" name="T0"/>
              <a:gd fmla="*/ 0 h 835" name="T1"/>
              <a:gd fmla="*/ 515 w 586" name="T2"/>
              <a:gd fmla="*/ 8 h 835" name="T3"/>
              <a:gd fmla="*/ 515 w 586" name="T4"/>
              <a:gd fmla="*/ 0 h 835" name="T5"/>
              <a:gd fmla="*/ 491 w 586" name="T6"/>
              <a:gd fmla="*/ 8 h 835" name="T7"/>
              <a:gd fmla="*/ 468 w 586" name="T8"/>
              <a:gd fmla="*/ 8 h 835" name="T9"/>
              <a:gd fmla="*/ 444 w 586" name="T10"/>
              <a:gd fmla="*/ 0 h 835" name="T11"/>
              <a:gd fmla="*/ 373 w 586" name="T12"/>
              <a:gd fmla="*/ 8 h 835" name="T13"/>
              <a:gd fmla="*/ 373 w 586" name="T14"/>
              <a:gd fmla="*/ 0 h 835" name="T15"/>
              <a:gd fmla="*/ 349 w 586" name="T16"/>
              <a:gd fmla="*/ 8 h 835" name="T17"/>
              <a:gd fmla="*/ 326 w 586" name="T18"/>
              <a:gd fmla="*/ 8 h 835" name="T19"/>
              <a:gd fmla="*/ 302 w 586" name="T20"/>
              <a:gd fmla="*/ 0 h 835" name="T21"/>
              <a:gd fmla="*/ 231 w 586" name="T22"/>
              <a:gd fmla="*/ 8 h 835" name="T23"/>
              <a:gd fmla="*/ 231 w 586" name="T24"/>
              <a:gd fmla="*/ 0 h 835" name="T25"/>
              <a:gd fmla="*/ 207 w 586" name="T26"/>
              <a:gd fmla="*/ 8 h 835" name="T27"/>
              <a:gd fmla="*/ 184 w 586" name="T28"/>
              <a:gd fmla="*/ 8 h 835" name="T29"/>
              <a:gd fmla="*/ 160 w 586" name="T30"/>
              <a:gd fmla="*/ 0 h 835" name="T31"/>
              <a:gd fmla="*/ 89 w 586" name="T32"/>
              <a:gd fmla="*/ 8 h 835" name="T33"/>
              <a:gd fmla="*/ 89 w 586" name="T34"/>
              <a:gd fmla="*/ 0 h 835" name="T35"/>
              <a:gd fmla="*/ 44 w 586" name="T36"/>
              <a:gd fmla="*/ 8 h 835" name="T37"/>
              <a:gd fmla="*/ 44 w 586" name="T38"/>
              <a:gd fmla="*/ 0 h 835" name="T39"/>
              <a:gd fmla="*/ 10 w 586" name="T40"/>
              <a:gd fmla="*/ 31 h 835" name="T41"/>
              <a:gd fmla="*/ 2 w 586" name="T42"/>
              <a:gd fmla="*/ 29 h 835" name="T43"/>
              <a:gd fmla="*/ 8 w 586" name="T44"/>
              <a:gd fmla="*/ 53 h 835" name="T45"/>
              <a:gd fmla="*/ 8 w 586" name="T46"/>
              <a:gd fmla="*/ 77 h 835" name="T47"/>
              <a:gd fmla="*/ 0 w 586" name="T48"/>
              <a:gd fmla="*/ 101 h 835" name="T49"/>
              <a:gd fmla="*/ 8 w 586" name="T50"/>
              <a:gd fmla="*/ 172 h 835" name="T51"/>
              <a:gd fmla="*/ 0 w 586" name="T52"/>
              <a:gd fmla="*/ 172 h 835" name="T53"/>
              <a:gd fmla="*/ 8 w 586" name="T54"/>
              <a:gd fmla="*/ 195 h 835" name="T55"/>
              <a:gd fmla="*/ 8 w 586" name="T56"/>
              <a:gd fmla="*/ 219 h 835" name="T57"/>
              <a:gd fmla="*/ 0 w 586" name="T58"/>
              <a:gd fmla="*/ 243 h 835" name="T59"/>
              <a:gd fmla="*/ 8 w 586" name="T60"/>
              <a:gd fmla="*/ 314 h 835" name="T61"/>
              <a:gd fmla="*/ 0 w 586" name="T62"/>
              <a:gd fmla="*/ 314 h 835" name="T63"/>
              <a:gd fmla="*/ 8 w 586" name="T64"/>
              <a:gd fmla="*/ 337 h 835" name="T65"/>
              <a:gd fmla="*/ 8 w 586" name="T66"/>
              <a:gd fmla="*/ 361 h 835" name="T67"/>
              <a:gd fmla="*/ 0 w 586" name="T68"/>
              <a:gd fmla="*/ 385 h 835" name="T69"/>
              <a:gd fmla="*/ 8 w 586" name="T70"/>
              <a:gd fmla="*/ 456 h 835" name="T71"/>
              <a:gd fmla="*/ 0 w 586" name="T72"/>
              <a:gd fmla="*/ 456 h 835" name="T73"/>
              <a:gd fmla="*/ 8 w 586" name="T74"/>
              <a:gd fmla="*/ 480 h 835" name="T75"/>
              <a:gd fmla="*/ 8 w 586" name="T76"/>
              <a:gd fmla="*/ 503 h 835" name="T77"/>
              <a:gd fmla="*/ 0 w 586" name="T78"/>
              <a:gd fmla="*/ 527 h 835" name="T79"/>
              <a:gd fmla="*/ 8 w 586" name="T80"/>
              <a:gd fmla="*/ 598 h 835" name="T81"/>
              <a:gd fmla="*/ 0 w 586" name="T82"/>
              <a:gd fmla="*/ 598 h 835" name="T83"/>
              <a:gd fmla="*/ 8 w 586" name="T84"/>
              <a:gd fmla="*/ 622 h 835" name="T85"/>
              <a:gd fmla="*/ 8 w 586" name="T86"/>
              <a:gd fmla="*/ 645 h 835" name="T87"/>
              <a:gd fmla="*/ 0 w 586" name="T88"/>
              <a:gd fmla="*/ 669 h 835" name="T89"/>
              <a:gd fmla="*/ 8 w 586" name="T90"/>
              <a:gd fmla="*/ 740 h 835" name="T91"/>
              <a:gd fmla="*/ 0 w 586" name="T92"/>
              <a:gd fmla="*/ 740 h 835" name="T93"/>
              <a:gd fmla="*/ 8 w 586" name="T94"/>
              <a:gd fmla="*/ 764 h 835" name="T95"/>
              <a:gd fmla="*/ 8 w 586" name="T96"/>
              <a:gd fmla="*/ 787 h 835" name="T97"/>
              <a:gd fmla="*/ 0 w 586" name="T98"/>
              <a:gd fmla="*/ 811 h 835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835" w="586">
                <a:moveTo>
                  <a:pt x="562" y="8"/>
                </a:moveTo>
                <a:cubicBezTo>
                  <a:pt x="586" y="8"/>
                  <a:pt x="586" y="8"/>
                  <a:pt x="586" y="8"/>
                </a:cubicBezTo>
                <a:cubicBezTo>
                  <a:pt x="586" y="0"/>
                  <a:pt x="586" y="0"/>
                  <a:pt x="586" y="0"/>
                </a:cubicBezTo>
                <a:cubicBezTo>
                  <a:pt x="562" y="0"/>
                  <a:pt x="562" y="0"/>
                  <a:pt x="562" y="0"/>
                </a:cubicBezTo>
                <a:lnTo>
                  <a:pt x="562" y="8"/>
                </a:lnTo>
                <a:close/>
                <a:moveTo>
                  <a:pt x="515" y="8"/>
                </a:moveTo>
                <a:cubicBezTo>
                  <a:pt x="539" y="8"/>
                  <a:pt x="539" y="8"/>
                  <a:pt x="539" y="8"/>
                </a:cubicBezTo>
                <a:cubicBezTo>
                  <a:pt x="539" y="0"/>
                  <a:pt x="539" y="0"/>
                  <a:pt x="539" y="0"/>
                </a:cubicBezTo>
                <a:cubicBezTo>
                  <a:pt x="515" y="0"/>
                  <a:pt x="515" y="0"/>
                  <a:pt x="515" y="0"/>
                </a:cubicBezTo>
                <a:lnTo>
                  <a:pt x="515" y="8"/>
                </a:lnTo>
                <a:close/>
                <a:moveTo>
                  <a:pt x="468" y="8"/>
                </a:moveTo>
                <a:cubicBezTo>
                  <a:pt x="491" y="8"/>
                  <a:pt x="491" y="8"/>
                  <a:pt x="491" y="8"/>
                </a:cubicBezTo>
                <a:cubicBezTo>
                  <a:pt x="491" y="0"/>
                  <a:pt x="491" y="0"/>
                  <a:pt x="491" y="0"/>
                </a:cubicBezTo>
                <a:cubicBezTo>
                  <a:pt x="468" y="0"/>
                  <a:pt x="468" y="0"/>
                  <a:pt x="468" y="0"/>
                </a:cubicBezTo>
                <a:lnTo>
                  <a:pt x="468" y="8"/>
                </a:lnTo>
                <a:close/>
                <a:moveTo>
                  <a:pt x="420" y="8"/>
                </a:moveTo>
                <a:cubicBezTo>
                  <a:pt x="444" y="8"/>
                  <a:pt x="444" y="8"/>
                  <a:pt x="444" y="8"/>
                </a:cubicBezTo>
                <a:cubicBezTo>
                  <a:pt x="444" y="0"/>
                  <a:pt x="444" y="0"/>
                  <a:pt x="444" y="0"/>
                </a:cubicBezTo>
                <a:cubicBezTo>
                  <a:pt x="420" y="0"/>
                  <a:pt x="420" y="0"/>
                  <a:pt x="420" y="0"/>
                </a:cubicBezTo>
                <a:lnTo>
                  <a:pt x="420" y="8"/>
                </a:lnTo>
                <a:close/>
                <a:moveTo>
                  <a:pt x="373" y="8"/>
                </a:moveTo>
                <a:cubicBezTo>
                  <a:pt x="397" y="8"/>
                  <a:pt x="397" y="8"/>
                  <a:pt x="397" y="8"/>
                </a:cubicBezTo>
                <a:cubicBezTo>
                  <a:pt x="397" y="0"/>
                  <a:pt x="397" y="0"/>
                  <a:pt x="397" y="0"/>
                </a:cubicBezTo>
                <a:cubicBezTo>
                  <a:pt x="373" y="0"/>
                  <a:pt x="373" y="0"/>
                  <a:pt x="373" y="0"/>
                </a:cubicBezTo>
                <a:lnTo>
                  <a:pt x="373" y="8"/>
                </a:lnTo>
                <a:close/>
                <a:moveTo>
                  <a:pt x="326" y="8"/>
                </a:moveTo>
                <a:cubicBezTo>
                  <a:pt x="349" y="8"/>
                  <a:pt x="349" y="8"/>
                  <a:pt x="349" y="8"/>
                </a:cubicBezTo>
                <a:cubicBezTo>
                  <a:pt x="349" y="0"/>
                  <a:pt x="349" y="0"/>
                  <a:pt x="349" y="0"/>
                </a:cubicBezTo>
                <a:cubicBezTo>
                  <a:pt x="326" y="0"/>
                  <a:pt x="326" y="0"/>
                  <a:pt x="326" y="0"/>
                </a:cubicBezTo>
                <a:lnTo>
                  <a:pt x="326" y="8"/>
                </a:lnTo>
                <a:close/>
                <a:moveTo>
                  <a:pt x="278" y="8"/>
                </a:moveTo>
                <a:cubicBezTo>
                  <a:pt x="302" y="8"/>
                  <a:pt x="302" y="8"/>
                  <a:pt x="302" y="8"/>
                </a:cubicBezTo>
                <a:cubicBezTo>
                  <a:pt x="302" y="0"/>
                  <a:pt x="302" y="0"/>
                  <a:pt x="302" y="0"/>
                </a:cubicBezTo>
                <a:cubicBezTo>
                  <a:pt x="278" y="0"/>
                  <a:pt x="278" y="0"/>
                  <a:pt x="278" y="0"/>
                </a:cubicBezTo>
                <a:lnTo>
                  <a:pt x="278" y="8"/>
                </a:lnTo>
                <a:close/>
                <a:moveTo>
                  <a:pt x="231" y="8"/>
                </a:moveTo>
                <a:cubicBezTo>
                  <a:pt x="255" y="8"/>
                  <a:pt x="255" y="8"/>
                  <a:pt x="255" y="8"/>
                </a:cubicBezTo>
                <a:cubicBezTo>
                  <a:pt x="255" y="0"/>
                  <a:pt x="255" y="0"/>
                  <a:pt x="255" y="0"/>
                </a:cubicBezTo>
                <a:cubicBezTo>
                  <a:pt x="231" y="0"/>
                  <a:pt x="231" y="0"/>
                  <a:pt x="231" y="0"/>
                </a:cubicBezTo>
                <a:lnTo>
                  <a:pt x="231" y="8"/>
                </a:lnTo>
                <a:close/>
                <a:moveTo>
                  <a:pt x="184" y="8"/>
                </a:moveTo>
                <a:cubicBezTo>
                  <a:pt x="207" y="8"/>
                  <a:pt x="207" y="8"/>
                  <a:pt x="207" y="8"/>
                </a:cubicBezTo>
                <a:cubicBezTo>
                  <a:pt x="207" y="0"/>
                  <a:pt x="207" y="0"/>
                  <a:pt x="207" y="0"/>
                </a:cubicBezTo>
                <a:cubicBezTo>
                  <a:pt x="184" y="0"/>
                  <a:pt x="184" y="0"/>
                  <a:pt x="184" y="0"/>
                </a:cubicBezTo>
                <a:lnTo>
                  <a:pt x="184" y="8"/>
                </a:lnTo>
                <a:close/>
                <a:moveTo>
                  <a:pt x="136" y="8"/>
                </a:moveTo>
                <a:cubicBezTo>
                  <a:pt x="160" y="8"/>
                  <a:pt x="160" y="8"/>
                  <a:pt x="160" y="8"/>
                </a:cubicBezTo>
                <a:cubicBezTo>
                  <a:pt x="160" y="0"/>
                  <a:pt x="160" y="0"/>
                  <a:pt x="160" y="0"/>
                </a:cubicBezTo>
                <a:cubicBezTo>
                  <a:pt x="136" y="0"/>
                  <a:pt x="136" y="0"/>
                  <a:pt x="136" y="0"/>
                </a:cubicBezTo>
                <a:lnTo>
                  <a:pt x="136" y="8"/>
                </a:lnTo>
                <a:close/>
                <a:moveTo>
                  <a:pt x="89" y="8"/>
                </a:moveTo>
                <a:cubicBezTo>
                  <a:pt x="113" y="8"/>
                  <a:pt x="113" y="8"/>
                  <a:pt x="113" y="8"/>
                </a:cubicBezTo>
                <a:cubicBezTo>
                  <a:pt x="113" y="0"/>
                  <a:pt x="113" y="0"/>
                  <a:pt x="113" y="0"/>
                </a:cubicBezTo>
                <a:cubicBezTo>
                  <a:pt x="89" y="0"/>
                  <a:pt x="89" y="0"/>
                  <a:pt x="89" y="0"/>
                </a:cubicBezTo>
                <a:lnTo>
                  <a:pt x="89" y="8"/>
                </a:lnTo>
                <a:close/>
                <a:moveTo>
                  <a:pt x="42" y="8"/>
                </a:moveTo>
                <a:cubicBezTo>
                  <a:pt x="42" y="8"/>
                  <a:pt x="43" y="8"/>
                  <a:pt x="44" y="8"/>
                </a:cubicBezTo>
                <a:cubicBezTo>
                  <a:pt x="65" y="8"/>
                  <a:pt x="65" y="8"/>
                  <a:pt x="65" y="8"/>
                </a:cubicBezTo>
                <a:cubicBezTo>
                  <a:pt x="65" y="0"/>
                  <a:pt x="65" y="0"/>
                  <a:pt x="65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3" y="0"/>
                  <a:pt x="42" y="0"/>
                  <a:pt x="41" y="0"/>
                </a:cubicBezTo>
                <a:cubicBezTo>
                  <a:pt x="42" y="8"/>
                  <a:pt x="42" y="8"/>
                  <a:pt x="42" y="8"/>
                </a:cubicBezTo>
                <a:close/>
                <a:moveTo>
                  <a:pt x="10" y="31"/>
                </a:moveTo>
                <a:cubicBezTo>
                  <a:pt x="12" y="24"/>
                  <a:pt x="16" y="18"/>
                  <a:pt x="21" y="14"/>
                </a:cubicBezTo>
                <a:cubicBezTo>
                  <a:pt x="17" y="7"/>
                  <a:pt x="17" y="7"/>
                  <a:pt x="17" y="7"/>
                </a:cubicBezTo>
                <a:cubicBezTo>
                  <a:pt x="9" y="13"/>
                  <a:pt x="5" y="20"/>
                  <a:pt x="2" y="29"/>
                </a:cubicBezTo>
                <a:cubicBezTo>
                  <a:pt x="10" y="31"/>
                  <a:pt x="10" y="31"/>
                  <a:pt x="10" y="31"/>
                </a:cubicBezTo>
                <a:close/>
                <a:moveTo>
                  <a:pt x="8" y="77"/>
                </a:moveTo>
                <a:cubicBezTo>
                  <a:pt x="8" y="53"/>
                  <a:pt x="8" y="53"/>
                  <a:pt x="8" y="53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7"/>
                  <a:pt x="0" y="77"/>
                  <a:pt x="0" y="77"/>
                </a:cubicBezTo>
                <a:lnTo>
                  <a:pt x="8" y="77"/>
                </a:lnTo>
                <a:close/>
                <a:moveTo>
                  <a:pt x="8" y="124"/>
                </a:moveTo>
                <a:cubicBezTo>
                  <a:pt x="8" y="101"/>
                  <a:pt x="8" y="101"/>
                  <a:pt x="8" y="101"/>
                </a:cubicBezTo>
                <a:cubicBezTo>
                  <a:pt x="0" y="101"/>
                  <a:pt x="0" y="101"/>
                  <a:pt x="0" y="101"/>
                </a:cubicBezTo>
                <a:cubicBezTo>
                  <a:pt x="0" y="124"/>
                  <a:pt x="0" y="124"/>
                  <a:pt x="0" y="124"/>
                </a:cubicBezTo>
                <a:lnTo>
                  <a:pt x="8" y="124"/>
                </a:lnTo>
                <a:close/>
                <a:moveTo>
                  <a:pt x="8" y="172"/>
                </a:moveTo>
                <a:cubicBezTo>
                  <a:pt x="8" y="148"/>
                  <a:pt x="8" y="148"/>
                  <a:pt x="8" y="148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172"/>
                  <a:pt x="0" y="172"/>
                  <a:pt x="0" y="172"/>
                </a:cubicBezTo>
                <a:lnTo>
                  <a:pt x="8" y="172"/>
                </a:lnTo>
                <a:close/>
                <a:moveTo>
                  <a:pt x="8" y="219"/>
                </a:moveTo>
                <a:cubicBezTo>
                  <a:pt x="8" y="195"/>
                  <a:pt x="8" y="195"/>
                  <a:pt x="8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19"/>
                  <a:pt x="0" y="219"/>
                  <a:pt x="0" y="219"/>
                </a:cubicBezTo>
                <a:lnTo>
                  <a:pt x="8" y="219"/>
                </a:lnTo>
                <a:close/>
                <a:moveTo>
                  <a:pt x="8" y="266"/>
                </a:moveTo>
                <a:cubicBezTo>
                  <a:pt x="8" y="243"/>
                  <a:pt x="8" y="243"/>
                  <a:pt x="8" y="243"/>
                </a:cubicBezTo>
                <a:cubicBezTo>
                  <a:pt x="0" y="243"/>
                  <a:pt x="0" y="243"/>
                  <a:pt x="0" y="243"/>
                </a:cubicBezTo>
                <a:cubicBezTo>
                  <a:pt x="0" y="266"/>
                  <a:pt x="0" y="266"/>
                  <a:pt x="0" y="266"/>
                </a:cubicBezTo>
                <a:lnTo>
                  <a:pt x="8" y="266"/>
                </a:lnTo>
                <a:close/>
                <a:moveTo>
                  <a:pt x="8" y="314"/>
                </a:moveTo>
                <a:cubicBezTo>
                  <a:pt x="8" y="290"/>
                  <a:pt x="8" y="290"/>
                  <a:pt x="8" y="290"/>
                </a:cubicBezTo>
                <a:cubicBezTo>
                  <a:pt x="0" y="290"/>
                  <a:pt x="0" y="290"/>
                  <a:pt x="0" y="290"/>
                </a:cubicBezTo>
                <a:cubicBezTo>
                  <a:pt x="0" y="314"/>
                  <a:pt x="0" y="314"/>
                  <a:pt x="0" y="314"/>
                </a:cubicBezTo>
                <a:lnTo>
                  <a:pt x="8" y="314"/>
                </a:lnTo>
                <a:close/>
                <a:moveTo>
                  <a:pt x="8" y="361"/>
                </a:moveTo>
                <a:cubicBezTo>
                  <a:pt x="8" y="337"/>
                  <a:pt x="8" y="337"/>
                  <a:pt x="8" y="337"/>
                </a:cubicBezTo>
                <a:cubicBezTo>
                  <a:pt x="0" y="337"/>
                  <a:pt x="0" y="337"/>
                  <a:pt x="0" y="337"/>
                </a:cubicBezTo>
                <a:cubicBezTo>
                  <a:pt x="0" y="361"/>
                  <a:pt x="0" y="361"/>
                  <a:pt x="0" y="361"/>
                </a:cubicBezTo>
                <a:lnTo>
                  <a:pt x="8" y="361"/>
                </a:lnTo>
                <a:close/>
                <a:moveTo>
                  <a:pt x="8" y="408"/>
                </a:moveTo>
                <a:cubicBezTo>
                  <a:pt x="8" y="385"/>
                  <a:pt x="8" y="385"/>
                  <a:pt x="8" y="385"/>
                </a:cubicBezTo>
                <a:cubicBezTo>
                  <a:pt x="0" y="385"/>
                  <a:pt x="0" y="385"/>
                  <a:pt x="0" y="385"/>
                </a:cubicBezTo>
                <a:cubicBezTo>
                  <a:pt x="0" y="408"/>
                  <a:pt x="0" y="408"/>
                  <a:pt x="0" y="408"/>
                </a:cubicBezTo>
                <a:lnTo>
                  <a:pt x="8" y="408"/>
                </a:lnTo>
                <a:close/>
                <a:moveTo>
                  <a:pt x="8" y="456"/>
                </a:moveTo>
                <a:cubicBezTo>
                  <a:pt x="8" y="432"/>
                  <a:pt x="8" y="432"/>
                  <a:pt x="8" y="432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56"/>
                  <a:pt x="0" y="456"/>
                  <a:pt x="0" y="456"/>
                </a:cubicBezTo>
                <a:lnTo>
                  <a:pt x="8" y="456"/>
                </a:lnTo>
                <a:close/>
                <a:moveTo>
                  <a:pt x="8" y="503"/>
                </a:moveTo>
                <a:cubicBezTo>
                  <a:pt x="8" y="480"/>
                  <a:pt x="8" y="480"/>
                  <a:pt x="8" y="480"/>
                </a:cubicBezTo>
                <a:cubicBezTo>
                  <a:pt x="0" y="480"/>
                  <a:pt x="0" y="480"/>
                  <a:pt x="0" y="480"/>
                </a:cubicBezTo>
                <a:cubicBezTo>
                  <a:pt x="0" y="503"/>
                  <a:pt x="0" y="503"/>
                  <a:pt x="0" y="503"/>
                </a:cubicBezTo>
                <a:lnTo>
                  <a:pt x="8" y="503"/>
                </a:lnTo>
                <a:close/>
                <a:moveTo>
                  <a:pt x="8" y="551"/>
                </a:moveTo>
                <a:cubicBezTo>
                  <a:pt x="8" y="527"/>
                  <a:pt x="8" y="527"/>
                  <a:pt x="8" y="527"/>
                </a:cubicBezTo>
                <a:cubicBezTo>
                  <a:pt x="0" y="527"/>
                  <a:pt x="0" y="527"/>
                  <a:pt x="0" y="527"/>
                </a:cubicBezTo>
                <a:cubicBezTo>
                  <a:pt x="0" y="551"/>
                  <a:pt x="0" y="551"/>
                  <a:pt x="0" y="551"/>
                </a:cubicBezTo>
                <a:lnTo>
                  <a:pt x="8" y="551"/>
                </a:lnTo>
                <a:close/>
                <a:moveTo>
                  <a:pt x="8" y="598"/>
                </a:moveTo>
                <a:cubicBezTo>
                  <a:pt x="8" y="574"/>
                  <a:pt x="8" y="574"/>
                  <a:pt x="8" y="574"/>
                </a:cubicBezTo>
                <a:cubicBezTo>
                  <a:pt x="0" y="574"/>
                  <a:pt x="0" y="574"/>
                  <a:pt x="0" y="574"/>
                </a:cubicBezTo>
                <a:cubicBezTo>
                  <a:pt x="0" y="598"/>
                  <a:pt x="0" y="598"/>
                  <a:pt x="0" y="598"/>
                </a:cubicBezTo>
                <a:lnTo>
                  <a:pt x="8" y="598"/>
                </a:lnTo>
                <a:close/>
                <a:moveTo>
                  <a:pt x="8" y="645"/>
                </a:moveTo>
                <a:cubicBezTo>
                  <a:pt x="8" y="622"/>
                  <a:pt x="8" y="622"/>
                  <a:pt x="8" y="622"/>
                </a:cubicBezTo>
                <a:cubicBezTo>
                  <a:pt x="0" y="622"/>
                  <a:pt x="0" y="622"/>
                  <a:pt x="0" y="622"/>
                </a:cubicBezTo>
                <a:cubicBezTo>
                  <a:pt x="0" y="645"/>
                  <a:pt x="0" y="645"/>
                  <a:pt x="0" y="645"/>
                </a:cubicBezTo>
                <a:lnTo>
                  <a:pt x="8" y="645"/>
                </a:lnTo>
                <a:close/>
                <a:moveTo>
                  <a:pt x="8" y="693"/>
                </a:moveTo>
                <a:cubicBezTo>
                  <a:pt x="8" y="669"/>
                  <a:pt x="8" y="669"/>
                  <a:pt x="8" y="669"/>
                </a:cubicBezTo>
                <a:cubicBezTo>
                  <a:pt x="0" y="669"/>
                  <a:pt x="0" y="669"/>
                  <a:pt x="0" y="669"/>
                </a:cubicBezTo>
                <a:cubicBezTo>
                  <a:pt x="0" y="693"/>
                  <a:pt x="0" y="693"/>
                  <a:pt x="0" y="693"/>
                </a:cubicBezTo>
                <a:lnTo>
                  <a:pt x="8" y="693"/>
                </a:lnTo>
                <a:close/>
                <a:moveTo>
                  <a:pt x="8" y="740"/>
                </a:moveTo>
                <a:cubicBezTo>
                  <a:pt x="8" y="716"/>
                  <a:pt x="8" y="716"/>
                  <a:pt x="8" y="716"/>
                </a:cubicBezTo>
                <a:cubicBezTo>
                  <a:pt x="0" y="716"/>
                  <a:pt x="0" y="716"/>
                  <a:pt x="0" y="716"/>
                </a:cubicBezTo>
                <a:cubicBezTo>
                  <a:pt x="0" y="740"/>
                  <a:pt x="0" y="740"/>
                  <a:pt x="0" y="740"/>
                </a:cubicBezTo>
                <a:lnTo>
                  <a:pt x="8" y="740"/>
                </a:lnTo>
                <a:close/>
                <a:moveTo>
                  <a:pt x="8" y="787"/>
                </a:moveTo>
                <a:cubicBezTo>
                  <a:pt x="8" y="764"/>
                  <a:pt x="8" y="764"/>
                  <a:pt x="8" y="764"/>
                </a:cubicBezTo>
                <a:cubicBezTo>
                  <a:pt x="0" y="764"/>
                  <a:pt x="0" y="764"/>
                  <a:pt x="0" y="764"/>
                </a:cubicBezTo>
                <a:cubicBezTo>
                  <a:pt x="0" y="787"/>
                  <a:pt x="0" y="787"/>
                  <a:pt x="0" y="787"/>
                </a:cubicBezTo>
                <a:lnTo>
                  <a:pt x="8" y="787"/>
                </a:lnTo>
                <a:close/>
                <a:moveTo>
                  <a:pt x="8" y="835"/>
                </a:moveTo>
                <a:cubicBezTo>
                  <a:pt x="8" y="811"/>
                  <a:pt x="8" y="811"/>
                  <a:pt x="8" y="811"/>
                </a:cubicBezTo>
                <a:cubicBezTo>
                  <a:pt x="0" y="811"/>
                  <a:pt x="0" y="811"/>
                  <a:pt x="0" y="811"/>
                </a:cubicBezTo>
                <a:cubicBezTo>
                  <a:pt x="0" y="835"/>
                  <a:pt x="0" y="835"/>
                  <a:pt x="0" y="835"/>
                </a:cubicBezTo>
                <a:lnTo>
                  <a:pt x="8" y="8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sp>
        <p:nvSpPr>
          <p:cNvPr id="83" name="Freeform 65"/>
          <p:cNvSpPr/>
          <p:nvPr/>
        </p:nvSpPr>
        <p:spPr bwMode="auto">
          <a:xfrm>
            <a:off x="9139238" y="2197100"/>
            <a:ext cx="38100" cy="25400"/>
          </a:xfrm>
          <a:custGeom>
            <a:gdLst>
              <a:gd fmla="*/ 0 w 24" name="T0"/>
              <a:gd fmla="*/ 16 h 16" name="T1"/>
              <a:gd fmla="*/ 24 w 24" name="T2"/>
              <a:gd fmla="*/ 16 h 16" name="T3"/>
              <a:gd fmla="*/ 24 w 24" name="T4"/>
              <a:gd fmla="*/ 0 h 16" name="T5"/>
              <a:gd fmla="*/ 0 w 24" name="T6"/>
              <a:gd fmla="*/ 0 h 16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6" w="24">
                <a:moveTo>
                  <a:pt x="0" y="16"/>
                </a:moveTo>
                <a:lnTo>
                  <a:pt x="24" y="16"/>
                </a:lnTo>
                <a:lnTo>
                  <a:pt x="24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/>
          </a:p>
        </p:txBody>
      </p:sp>
      <p:pic>
        <p:nvPicPr>
          <p:cNvPr id="88" name="图片 8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127" y="2690388"/>
            <a:ext cx="2157007" cy="4167612"/>
          </a:xfrm>
          <a:prstGeom prst="rect">
            <a:avLst/>
          </a:prstGeom>
        </p:spPr>
      </p:pic>
      <p:grpSp>
        <p:nvGrpSpPr>
          <p:cNvPr id="114" name="组合 113"/>
          <p:cNvGrpSpPr/>
          <p:nvPr/>
        </p:nvGrpSpPr>
        <p:grpSpPr>
          <a:xfrm>
            <a:off x="4892676" y="2697163"/>
            <a:ext cx="842963" cy="846138"/>
            <a:chOff x="4892676" y="2697163"/>
            <a:chExt cx="842963" cy="846138"/>
          </a:xfrm>
        </p:grpSpPr>
        <p:sp>
          <p:nvSpPr>
            <p:cNvPr id="51" name="Oval 18"/>
            <p:cNvSpPr>
              <a:spLocks noChangeArrowheads="1"/>
            </p:cNvSpPr>
            <p:nvPr/>
          </p:nvSpPr>
          <p:spPr bwMode="auto">
            <a:xfrm>
              <a:off x="4892676" y="2697163"/>
              <a:ext cx="842963" cy="8461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9" name="标题 4"/>
            <p:cNvSpPr txBox="1"/>
            <p:nvPr/>
          </p:nvSpPr>
          <p:spPr>
            <a:xfrm>
              <a:off x="4978806" y="2885802"/>
              <a:ext cx="729449" cy="468860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spcBef>
                  <a:spcPct val="0"/>
                </a:spcBef>
                <a:buNone/>
                <a:defRPr kern="1200" sz="4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zh-CN" lang="en-US" sz="2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</a:rPr>
                <a:t>01</a:t>
              </a:r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3487738" y="1958975"/>
            <a:ext cx="844550" cy="847725"/>
            <a:chOff x="3487738" y="1958975"/>
            <a:chExt cx="844550" cy="847725"/>
          </a:xfrm>
        </p:grpSpPr>
        <p:sp>
          <p:nvSpPr>
            <p:cNvPr id="57" name="Oval 39"/>
            <p:cNvSpPr>
              <a:spLocks noChangeArrowheads="1"/>
            </p:cNvSpPr>
            <p:nvPr/>
          </p:nvSpPr>
          <p:spPr bwMode="auto">
            <a:xfrm>
              <a:off x="3487738" y="1958975"/>
              <a:ext cx="844550" cy="8477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1" name="标题 4"/>
            <p:cNvSpPr txBox="1"/>
            <p:nvPr/>
          </p:nvSpPr>
          <p:spPr>
            <a:xfrm>
              <a:off x="3515826" y="2142708"/>
              <a:ext cx="729449" cy="468860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spcBef>
                  <a:spcPct val="0"/>
                </a:spcBef>
                <a:buNone/>
                <a:defRPr kern="1200" sz="4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zh-CN" 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itchFamily="34" typeface="微软雅黑"/>
                </a:rPr>
                <a:t>02</a:t>
              </a: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4945063" y="858838"/>
            <a:ext cx="844550" cy="844550"/>
            <a:chOff x="4945063" y="858838"/>
            <a:chExt cx="844550" cy="844550"/>
          </a:xfrm>
        </p:grpSpPr>
        <p:sp>
          <p:nvSpPr>
            <p:cNvPr id="44" name="Oval 11"/>
            <p:cNvSpPr>
              <a:spLocks noChangeArrowheads="1"/>
            </p:cNvSpPr>
            <p:nvPr/>
          </p:nvSpPr>
          <p:spPr bwMode="auto">
            <a:xfrm>
              <a:off x="4945063" y="858838"/>
              <a:ext cx="844550" cy="8445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2" name="标题 4"/>
            <p:cNvSpPr txBox="1"/>
            <p:nvPr/>
          </p:nvSpPr>
          <p:spPr>
            <a:xfrm>
              <a:off x="5006190" y="1052656"/>
              <a:ext cx="729449" cy="468860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spcBef>
                  <a:spcPct val="0"/>
                </a:spcBef>
                <a:buNone/>
                <a:defRPr kern="1200" sz="4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zh-CN" 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itchFamily="34" typeface="微软雅黑"/>
                </a:rPr>
                <a:t>03</a:t>
              </a: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7742239" y="792281"/>
            <a:ext cx="844550" cy="847725"/>
            <a:chOff x="7742239" y="792281"/>
            <a:chExt cx="844550" cy="847725"/>
          </a:xfrm>
        </p:grpSpPr>
        <p:sp>
          <p:nvSpPr>
            <p:cNvPr id="49" name="Oval 16"/>
            <p:cNvSpPr>
              <a:spLocks noChangeArrowheads="1"/>
            </p:cNvSpPr>
            <p:nvPr/>
          </p:nvSpPr>
          <p:spPr bwMode="auto">
            <a:xfrm>
              <a:off x="7742239" y="792281"/>
              <a:ext cx="844550" cy="8477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3" name="标题 4"/>
            <p:cNvSpPr txBox="1"/>
            <p:nvPr/>
          </p:nvSpPr>
          <p:spPr>
            <a:xfrm>
              <a:off x="7803981" y="959826"/>
              <a:ext cx="729449" cy="468860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spcBef>
                  <a:spcPct val="0"/>
                </a:spcBef>
                <a:buNone/>
                <a:defRPr kern="1200" sz="4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zh-CN" 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itchFamily="34" typeface="微软雅黑"/>
                </a:rPr>
                <a:t>04</a:t>
              </a:r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9154911" y="2068399"/>
            <a:ext cx="847725" cy="844550"/>
            <a:chOff x="9154911" y="2068399"/>
            <a:chExt cx="847725" cy="844550"/>
          </a:xfrm>
        </p:grpSpPr>
        <p:sp>
          <p:nvSpPr>
            <p:cNvPr id="55" name="Oval 25"/>
            <p:cNvSpPr>
              <a:spLocks noChangeArrowheads="1"/>
            </p:cNvSpPr>
            <p:nvPr/>
          </p:nvSpPr>
          <p:spPr bwMode="auto">
            <a:xfrm>
              <a:off x="9154911" y="2068399"/>
              <a:ext cx="847725" cy="8445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4" name="标题 4"/>
            <p:cNvSpPr txBox="1"/>
            <p:nvPr/>
          </p:nvSpPr>
          <p:spPr>
            <a:xfrm>
              <a:off x="9240311" y="2256244"/>
              <a:ext cx="729449" cy="468860"/>
            </a:xfrm>
            <a:prstGeom prst="rect">
              <a:avLst/>
            </a:prstGeom>
          </p:spPr>
          <p:txBody>
            <a:bodyPr anchor="ctr" bIns="45720" lIns="91440" rIns="91440" rtlCol="0" tIns="45720" vert="horz">
              <a:noAutofit/>
            </a:bodyPr>
            <a:lstStyle>
              <a:lvl1pPr algn="ctr" defTabSz="914400" eaLnBrk="1" hangingPunct="1" latinLnBrk="0" rtl="0">
                <a:spcBef>
                  <a:spcPct val="0"/>
                </a:spcBef>
                <a:buNone/>
                <a:defRPr kern="1200" sz="4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altLang="zh-CN" 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itchFamily="34" typeface="微软雅黑"/>
                </a:rPr>
                <a:t>05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1818645" y="643503"/>
            <a:ext cx="3140495" cy="914891"/>
            <a:chOff x="6377851" y="1038415"/>
            <a:chExt cx="4550387" cy="914891"/>
          </a:xfrm>
        </p:grpSpPr>
        <p:sp>
          <p:nvSpPr>
            <p:cNvPr id="97" name="矩形 96"/>
            <p:cNvSpPr/>
            <p:nvPr/>
          </p:nvSpPr>
          <p:spPr>
            <a:xfrm>
              <a:off x="6377851" y="1038415"/>
              <a:ext cx="352201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16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  <a:ea charset="0" panose="02000000000000000000" pitchFamily="2" typeface="Roboto"/>
                </a:rPr>
                <a:t>ADD YOUR TEXT HERE</a:t>
              </a:r>
            </a:p>
          </p:txBody>
        </p:sp>
        <p:sp>
          <p:nvSpPr>
            <p:cNvPr id="98" name="文本框 8"/>
            <p:cNvSpPr txBox="1"/>
            <p:nvPr/>
          </p:nvSpPr>
          <p:spPr>
            <a:xfrm>
              <a:off x="6377853" y="1251575"/>
              <a:ext cx="4550386" cy="6949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altLang="zh-CN" lang="en-US" sz="12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</a:rPr>
                <a:t>Insert you awesome clever slogan or theme in this area awesome clever slogan or theme in this world short of ambition.</a:t>
              </a:r>
            </a:p>
          </p:txBody>
        </p:sp>
      </p:grpSp>
      <p:grpSp>
        <p:nvGrpSpPr>
          <p:cNvPr id="99" name="组合 98"/>
          <p:cNvGrpSpPr/>
          <p:nvPr/>
        </p:nvGrpSpPr>
        <p:grpSpPr>
          <a:xfrm>
            <a:off x="302299" y="1855123"/>
            <a:ext cx="3140495" cy="914891"/>
            <a:chOff x="6377851" y="1038415"/>
            <a:chExt cx="4550387" cy="914891"/>
          </a:xfrm>
        </p:grpSpPr>
        <p:sp>
          <p:nvSpPr>
            <p:cNvPr id="100" name="矩形 99"/>
            <p:cNvSpPr/>
            <p:nvPr/>
          </p:nvSpPr>
          <p:spPr>
            <a:xfrm>
              <a:off x="6377851" y="1038415"/>
              <a:ext cx="352201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16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  <a:ea charset="0" panose="02000000000000000000" pitchFamily="2" typeface="Roboto"/>
                </a:rPr>
                <a:t>ADD YOUR TEXT HERE</a:t>
              </a:r>
            </a:p>
          </p:txBody>
        </p:sp>
        <p:sp>
          <p:nvSpPr>
            <p:cNvPr id="101" name="文本框 8"/>
            <p:cNvSpPr txBox="1"/>
            <p:nvPr/>
          </p:nvSpPr>
          <p:spPr>
            <a:xfrm>
              <a:off x="6377853" y="1251575"/>
              <a:ext cx="4550386" cy="6949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altLang="zh-CN" lang="en-US" sz="12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</a:rPr>
                <a:t>Insert you awesome clever slogan or theme in this area awesome clever slogan or theme in this world short of ambition.</a:t>
              </a:r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1394894" y="3163649"/>
            <a:ext cx="3140494" cy="914891"/>
            <a:chOff x="6377852" y="1038415"/>
            <a:chExt cx="4550386" cy="914891"/>
          </a:xfrm>
        </p:grpSpPr>
        <p:sp>
          <p:nvSpPr>
            <p:cNvPr id="106" name="矩形 105"/>
            <p:cNvSpPr/>
            <p:nvPr/>
          </p:nvSpPr>
          <p:spPr>
            <a:xfrm>
              <a:off x="6377852" y="1038415"/>
              <a:ext cx="352201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16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  <a:ea charset="0" panose="02000000000000000000" pitchFamily="2" typeface="Roboto"/>
                </a:rPr>
                <a:t>ADD YOUR TEXT HERE</a:t>
              </a:r>
            </a:p>
          </p:txBody>
        </p:sp>
        <p:sp>
          <p:nvSpPr>
            <p:cNvPr id="107" name="文本框 8"/>
            <p:cNvSpPr txBox="1"/>
            <p:nvPr/>
          </p:nvSpPr>
          <p:spPr>
            <a:xfrm>
              <a:off x="6377853" y="1251575"/>
              <a:ext cx="4550386" cy="6949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altLang="zh-CN" lang="en-US" sz="12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</a:rPr>
                <a:t>Insert you awesome clever slogan or theme in this area awesome clever slogan or theme in this world short of ambition.</a:t>
              </a:r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8575678" y="3163649"/>
            <a:ext cx="3140494" cy="914891"/>
            <a:chOff x="6377852" y="1038415"/>
            <a:chExt cx="4550386" cy="914891"/>
          </a:xfrm>
        </p:grpSpPr>
        <p:sp>
          <p:nvSpPr>
            <p:cNvPr id="109" name="矩形 108"/>
            <p:cNvSpPr/>
            <p:nvPr/>
          </p:nvSpPr>
          <p:spPr>
            <a:xfrm>
              <a:off x="6377852" y="1038415"/>
              <a:ext cx="352201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16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  <a:ea charset="0" panose="02000000000000000000" pitchFamily="2" typeface="Roboto"/>
                </a:rPr>
                <a:t>ADD YOUR TEXT HERE</a:t>
              </a:r>
            </a:p>
          </p:txBody>
        </p:sp>
        <p:sp>
          <p:nvSpPr>
            <p:cNvPr id="110" name="文本框 8"/>
            <p:cNvSpPr txBox="1"/>
            <p:nvPr/>
          </p:nvSpPr>
          <p:spPr>
            <a:xfrm>
              <a:off x="6377851" y="1251575"/>
              <a:ext cx="4550386" cy="6949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altLang="zh-CN" lang="en-US" sz="12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</a:rPr>
                <a:t>Insert you awesome clever slogan or theme in this area awesome clever slogan or theme in this world short of ambition.</a:t>
              </a: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8807585" y="817317"/>
            <a:ext cx="3140494" cy="914891"/>
            <a:chOff x="6377852" y="1038415"/>
            <a:chExt cx="4550386" cy="914891"/>
          </a:xfrm>
        </p:grpSpPr>
        <p:sp>
          <p:nvSpPr>
            <p:cNvPr id="112" name="矩形 111"/>
            <p:cNvSpPr/>
            <p:nvPr/>
          </p:nvSpPr>
          <p:spPr>
            <a:xfrm>
              <a:off x="6377851" y="1038415"/>
              <a:ext cx="3522011" cy="335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z="16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  <a:ea charset="0" panose="02000000000000000000" pitchFamily="2" typeface="Roboto"/>
                </a:rPr>
                <a:t>ADD YOUR TEXT HERE</a:t>
              </a:r>
            </a:p>
          </p:txBody>
        </p:sp>
        <p:sp>
          <p:nvSpPr>
            <p:cNvPr id="113" name="文本框 8"/>
            <p:cNvSpPr txBox="1"/>
            <p:nvPr/>
          </p:nvSpPr>
          <p:spPr>
            <a:xfrm>
              <a:off x="6377853" y="1251575"/>
              <a:ext cx="4550386" cy="6949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altLang="zh-CN" lang="en-US" sz="1200">
                  <a:solidFill>
                    <a:schemeClr val="bg1">
                      <a:lumMod val="95000"/>
                    </a:schemeClr>
                  </a:solidFill>
                  <a:latin charset="0" panose="020f0502020204030204" pitchFamily="34" typeface="Calibri"/>
                </a:rPr>
                <a:t>Insert you awesome clever slogan or theme in this area awesome clever slogan or theme in this world short of ambition.</a:t>
              </a:r>
            </a:p>
          </p:txBody>
        </p:sp>
      </p:grpSp>
    </p:spTree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8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3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6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6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9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2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5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8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1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41"/>
      <p:bldP grpId="0" spid="42"/>
      <p:bldP grpId="0" spid="43"/>
      <p:bldP grpId="0" spid="61"/>
      <p:bldP grpId="0" spid="66"/>
      <p:bldP grpId="0" spid="71"/>
      <p:bldP grpId="0" spid="76"/>
      <p:bldP grpId="0" spid="81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6503.pptx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5">
      <a:dk1>
        <a:sysClr val="windowText" lastClr="000000"/>
      </a:dk1>
      <a:lt1>
        <a:sysClr val="window" lastClr="FFFFFF"/>
      </a:lt1>
      <a:dk2>
        <a:srgbClr val="C00000"/>
      </a:dk2>
      <a:lt2>
        <a:srgbClr val="EEECE1"/>
      </a:lt2>
      <a:accent1>
        <a:srgbClr val="FFC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">
      <a:majorFont>
        <a:latin typeface="Abadi MT"/>
        <a:ea typeface="方正正纤黑简体"/>
        <a:cs typeface="Arial"/>
      </a:majorFont>
      <a:minorFont>
        <a:latin typeface="Abadi MT"/>
        <a:ea typeface="方正正纤黑简体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anchor="ctr" rtlCol="0"/>
      <a:lstStyle>
        <a:defPPr algn="ctr">
          <a:lnSpc>
            <a:spcPct val="130000"/>
          </a:lnSpc>
          <a:defRPr dirty="0" sz="1400"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square">
        <a:spAutoFit/>
      </a:bodyPr>
      <a:lstStyle>
        <a:defPPr>
          <a:lnSpc>
            <a:spcPct val="130000"/>
          </a:lnSpc>
          <a:spcBef>
            <a:spcPts val="600"/>
          </a:spcBef>
          <a:defRPr dirty="0" kern="0" sz="1400">
            <a:latin charset="-122" panose="020B0503020204020204" pitchFamily="34" typeface="微软雅黑"/>
            <a:ea charset="-122" panose="020B0503020204020204" pitchFamily="34" typeface="微软雅黑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246</Paragraphs>
  <Slides>26</Slides>
  <Notes>26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22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49">
      <vt:lpstr>Arial</vt:lpstr>
      <vt:lpstr>Abadi MT</vt:lpstr>
      <vt:lpstr>方正正纤黑简体</vt:lpstr>
      <vt:lpstr>微软雅黑</vt:lpstr>
      <vt:lpstr>Calibri Light</vt:lpstr>
      <vt:lpstr>Calibri</vt:lpstr>
      <vt:lpstr>宋体</vt:lpstr>
      <vt:lpstr>Agency FB</vt:lpstr>
      <vt:lpstr>Roboto</vt:lpstr>
      <vt:lpstr>Open Sans Light</vt:lpstr>
      <vt:lpstr>冬青黑体简体中文 W3</vt:lpstr>
      <vt:lpstr>Helvetica</vt:lpstr>
      <vt:lpstr>SimSun-ExtB</vt:lpstr>
      <vt:lpstr>Bebas</vt:lpstr>
      <vt:lpstr>方正兰亭粗黑_GBK</vt:lpstr>
      <vt:lpstr>方正兰亭粗黑简体</vt:lpstr>
      <vt:lpstr>Roboto Condensed</vt:lpstr>
      <vt:lpstr>Century Gothic</vt:lpstr>
      <vt:lpstr>Wingdings</vt:lpstr>
      <vt:lpstr>Rockwell</vt:lpstr>
      <vt:lpstr>Roboto Condensed Regular</vt:lpstr>
      <vt:lpstr>Roboto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2021-08-22T12:03:01Z</dcterms:created>
  <cp:lastPrinted>2021-08-22T12:03:01Z</cp:lastPrinted>
  <dcterms:modified xsi:type="dcterms:W3CDTF">2021-08-22T05:54:09Z</dcterms:modified>
  <cp:revision>1</cp:revision>
</cp:coreProperties>
</file>